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9048" r:id="rId5"/>
    <p:sldId id="11088819" r:id="rId6"/>
    <p:sldId id="330" r:id="rId7"/>
    <p:sldId id="311" r:id="rId8"/>
    <p:sldId id="312" r:id="rId9"/>
    <p:sldId id="313" r:id="rId10"/>
    <p:sldId id="11088820" r:id="rId11"/>
    <p:sldId id="314" r:id="rId12"/>
    <p:sldId id="343" r:id="rId13"/>
    <p:sldId id="344" r:id="rId14"/>
    <p:sldId id="328" r:id="rId15"/>
    <p:sldId id="11088821" r:id="rId16"/>
    <p:sldId id="315" r:id="rId17"/>
    <p:sldId id="316" r:id="rId18"/>
    <p:sldId id="345" r:id="rId19"/>
    <p:sldId id="352" r:id="rId20"/>
    <p:sldId id="11088822" r:id="rId21"/>
    <p:sldId id="353" r:id="rId22"/>
    <p:sldId id="354" r:id="rId23"/>
    <p:sldId id="355" r:id="rId24"/>
    <p:sldId id="351" r:id="rId25"/>
    <p:sldId id="317" r:id="rId26"/>
    <p:sldId id="1108882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5953"/>
    <a:srgbClr val="36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5" autoAdjust="0"/>
    <p:restoredTop sz="94660"/>
  </p:normalViewPr>
  <p:slideViewPr>
    <p:cSldViewPr snapToGrid="0" showGuides="1">
      <p:cViewPr>
        <p:scale>
          <a:sx n="33" d="100"/>
          <a:sy n="33" d="100"/>
        </p:scale>
        <p:origin x="2544" y="1590"/>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8E49F-1DF4-47E5-AFF8-0AEAE54217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BB93F-A1CD-4AB4-8713-FE8ACC03B0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C89845-E6E3-40EC-BBF8-B383BFB2639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CE7F1-37BD-4B9C-A41A-49421F4E80D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7520DD-9D72-4ECD-9114-F68AB5748D7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544C0-2EF4-4AA9-8437-8417FDF4A45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113DB-54C7-4015-AEC9-EAF8D4B436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C2CCC5-5990-4826-8247-94089101585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544C0-2EF4-4AA9-8437-8417FDF4A45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4EC2E2A-CA45-4C90-97FE-A89C9DCD643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C89845-E6E3-40EC-BBF8-B383BFB2639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325A8-2974-4024-A2C8-9F6A36243F9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0761B-3246-48CF-A87D-829A538E746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BE7DD5-1903-4C0E-BB72-81AFADA623E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988F99-6D45-48B4-A690-9706AA3BE21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544C0-2EF4-4AA9-8437-8417FDF4A45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t="93567"/>
          <a:stretch>
            <a:fillRect/>
          </a:stretch>
        </p:blipFill>
        <p:spPr>
          <a:xfrm>
            <a:off x="0" y="6416842"/>
            <a:ext cx="12192000" cy="441157"/>
          </a:xfrm>
          <a:prstGeom prst="rect">
            <a:avLst/>
          </a:prstGeom>
        </p:spPr>
      </p:pic>
      <p:pic>
        <p:nvPicPr>
          <p:cNvPr id="7" name="图片 6"/>
          <p:cNvPicPr>
            <a:picLocks noChangeAspect="1"/>
          </p:cNvPicPr>
          <p:nvPr userDrawn="1"/>
        </p:nvPicPr>
        <p:blipFill rotWithShape="1">
          <a:blip r:embed="rId2"/>
          <a:srcRect t="93567"/>
          <a:stretch>
            <a:fillRect/>
          </a:stretch>
        </p:blipFill>
        <p:spPr>
          <a:xfrm>
            <a:off x="0" y="0"/>
            <a:ext cx="12192000" cy="4411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F97C38-8B99-480C-B914-D3A2E5FE5C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7635B2-677B-49AC-AE17-F9D9668598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97C38-8B99-480C-B914-D3A2E5FE5C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35B2-677B-49AC-AE17-F9D96685983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a:off x="0" y="0"/>
            <a:ext cx="12192000" cy="6858000"/>
          </a:xfrm>
          <a:prstGeom prst="rect">
            <a:avLst/>
          </a:prstGeom>
        </p:spPr>
      </p:pic>
      <p:grpSp>
        <p:nvGrpSpPr>
          <p:cNvPr id="6" name="组合 5"/>
          <p:cNvGrpSpPr/>
          <p:nvPr/>
        </p:nvGrpSpPr>
        <p:grpSpPr>
          <a:xfrm>
            <a:off x="6959902" y="1736440"/>
            <a:ext cx="3416193" cy="3942384"/>
            <a:chOff x="4693920" y="1852698"/>
            <a:chExt cx="2560320" cy="3008474"/>
          </a:xfrm>
        </p:grpSpPr>
        <p:cxnSp>
          <p:nvCxnSpPr>
            <p:cNvPr id="16" name="直接连接符 15"/>
            <p:cNvCxnSpPr/>
            <p:nvPr/>
          </p:nvCxnSpPr>
          <p:spPr>
            <a:xfrm flipH="1">
              <a:off x="4701524" y="1859632"/>
              <a:ext cx="3657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385560" y="1859632"/>
              <a:ext cx="8686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693920" y="1859632"/>
              <a:ext cx="7604" cy="30015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701524" y="4861172"/>
              <a:ext cx="20269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254240" y="1852698"/>
              <a:ext cx="0" cy="1440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7567529" y="1410249"/>
            <a:ext cx="13337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咖</a:t>
            </a:r>
            <a:endPar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9" name="文本框 8"/>
          <p:cNvSpPr txBox="1"/>
          <p:nvPr/>
        </p:nvSpPr>
        <p:spPr>
          <a:xfrm>
            <a:off x="8764151" y="2778023"/>
            <a:ext cx="13337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啡</a:t>
            </a:r>
            <a:endPar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1" name="文本框 10"/>
          <p:cNvSpPr txBox="1"/>
          <p:nvPr/>
        </p:nvSpPr>
        <p:spPr>
          <a:xfrm>
            <a:off x="8004997" y="2817986"/>
            <a:ext cx="800219" cy="246970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000" kern="1300" spc="650" noProof="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新品发布</a:t>
            </a:r>
            <a:endParaRPr kumimoji="0" lang="zh-CN" altLang="en-US" sz="4000" b="0" i="0" u="none" strike="noStrike" kern="1300" cap="none" spc="65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grpSp>
        <p:nvGrpSpPr>
          <p:cNvPr id="12" name="组合 11"/>
          <p:cNvGrpSpPr/>
          <p:nvPr/>
        </p:nvGrpSpPr>
        <p:grpSpPr>
          <a:xfrm>
            <a:off x="8840349" y="4431036"/>
            <a:ext cx="2017791" cy="807329"/>
            <a:chOff x="2177471" y="3557211"/>
            <a:chExt cx="2017791" cy="807329"/>
          </a:xfrm>
        </p:grpSpPr>
        <p:sp>
          <p:nvSpPr>
            <p:cNvPr id="13" name="文本框 12"/>
            <p:cNvSpPr txBox="1"/>
            <p:nvPr/>
          </p:nvSpPr>
          <p:spPr>
            <a:xfrm>
              <a:off x="2177471" y="3557211"/>
              <a:ext cx="1494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TAKING THE</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4" name="文本框 13"/>
            <p:cNvSpPr txBox="1"/>
            <p:nvPr/>
          </p:nvSpPr>
          <p:spPr>
            <a:xfrm>
              <a:off x="2190011" y="3801797"/>
              <a:ext cx="1494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ADVANTAGE</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5" name="文本框 14"/>
            <p:cNvSpPr txBox="1"/>
            <p:nvPr/>
          </p:nvSpPr>
          <p:spPr>
            <a:xfrm>
              <a:off x="2188488" y="4056763"/>
              <a:ext cx="20067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OF YOUTH TO TRVEL</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grpSp>
      <p:sp>
        <p:nvSpPr>
          <p:cNvPr id="4" name="文本框 3"/>
          <p:cNvSpPr txBox="1"/>
          <p:nvPr/>
        </p:nvSpPr>
        <p:spPr>
          <a:xfrm>
            <a:off x="7458076" y="2836225"/>
            <a:ext cx="615553" cy="1348582"/>
          </a:xfrm>
          <a:prstGeom prst="rect">
            <a:avLst/>
          </a:prstGeom>
          <a:noFill/>
        </p:spPr>
        <p:txBody>
          <a:bodyPr vert="eaVert" wrap="square" rtlCol="0">
            <a:spAutoFit/>
          </a:bodyPr>
          <a:lstStyle/>
          <a:p>
            <a:pPr lvl="0" algn="dist">
              <a:defRPr/>
            </a:pPr>
            <a:r>
              <a:rPr lang="zh-CN" altLang="en-US" sz="28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简约风</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pic>
        <p:nvPicPr>
          <p:cNvPr id="21" name="pd-5b76808953fc8284">
            <a:hlinkClick r:id="" action="ppaction://media"/>
          </p:cNvPr>
          <p:cNvPicPr>
            <a:picLocks noChangeAspect="1"/>
          </p:cNvPicPr>
          <p:nvPr>
            <a:audioFile r:link="rId2"/>
            <p:extLst>
              <p:ext uri="{DAA4B4D4-6D71-4841-9C94-3DE7FCFB9230}">
                <p14:media xmlns:p14="http://schemas.microsoft.com/office/powerpoint/2010/main" r:embed="rId3">
                  <p14:fade in="500.000000" out="500.000000"/>
                </p14:media>
              </p:ext>
            </p:extLst>
          </p:nvPr>
        </p:nvPicPr>
        <p:blipFill>
          <a:blip r:embed="rId4"/>
          <a:stretch>
            <a:fillRect/>
          </a:stretch>
        </p:blipFill>
        <p:spPr>
          <a:xfrm>
            <a:off x="5803896" y="-94898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750"/>
                                        <p:tgtEl>
                                          <p:spTgt spid="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750"/>
                                        <p:tgtEl>
                                          <p:spTgt spid="6"/>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750"/>
                                        <p:tgtEl>
                                          <p:spTgt spid="4"/>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750"/>
                                        <p:tgtEl>
                                          <p:spTgt spid="7"/>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750"/>
                                        <p:tgtEl>
                                          <p:spTgt spid="9"/>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750"/>
                                        <p:tgtEl>
                                          <p:spTgt spid="11"/>
                                        </p:tgtEl>
                                      </p:cBhvr>
                                    </p:animEffect>
                                  </p:childTnLst>
                                </p:cTn>
                              </p:par>
                            </p:childTnLst>
                          </p:cTn>
                        </p:par>
                        <p:par>
                          <p:cTn id="31" fill="hold">
                            <p:stCondLst>
                              <p:cond delay="6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21"/>
                </p:tgtEl>
              </p:cMediaNode>
            </p:audio>
          </p:childTnLst>
        </p:cTn>
      </p:par>
    </p:tnLst>
    <p:bldLst>
      <p:bldP spid="7" grpId="0"/>
      <p:bldP spid="9" grpId="0"/>
      <p:bldP spid="1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70025" y="1790713"/>
            <a:ext cx="8226494" cy="3212242"/>
            <a:chOff x="2470480" y="1929070"/>
            <a:chExt cx="7582488" cy="2960775"/>
          </a:xfrm>
        </p:grpSpPr>
        <p:sp>
          <p:nvSpPr>
            <p:cNvPr id="7" name="Freeform 381"/>
            <p:cNvSpPr>
              <a:spLocks noEditPoints="1"/>
            </p:cNvSpPr>
            <p:nvPr/>
          </p:nvSpPr>
          <p:spPr bwMode="auto">
            <a:xfrm>
              <a:off x="5841679" y="1929070"/>
              <a:ext cx="1144587" cy="110370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80000"/>
              </a:schemeClr>
            </a:solidFill>
            <a:ln w="0">
              <a:noFill/>
              <a:prstDash val="solid"/>
              <a:round/>
            </a:ln>
          </p:spPr>
          <p:txBody>
            <a:bodyPr vert="horz" wrap="square" lIns="90105" tIns="45053" rIns="90105" bIns="45053" numCol="1" anchor="t" anchorCtr="0" compatLnSpc="1"/>
            <a:lstStyle/>
            <a:p>
              <a:endParaRPr lang="zh-CN" altLang="en-US" sz="1775">
                <a:cs typeface="+mn-ea"/>
                <a:sym typeface="+mn-lt"/>
              </a:endParaRPr>
            </a:p>
          </p:txBody>
        </p:sp>
        <p:sp>
          <p:nvSpPr>
            <p:cNvPr id="8" name="Freeform 363"/>
            <p:cNvSpPr>
              <a:spLocks noEditPoints="1"/>
            </p:cNvSpPr>
            <p:nvPr/>
          </p:nvSpPr>
          <p:spPr bwMode="auto">
            <a:xfrm>
              <a:off x="7949513" y="4263225"/>
              <a:ext cx="467789" cy="466082"/>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rgbClr val="382C2C"/>
            </a:solidFill>
            <a:ln w="0">
              <a:noFill/>
              <a:prstDash val="solid"/>
              <a:round/>
            </a:ln>
          </p:spPr>
          <p:txBody>
            <a:bodyPr vert="horz" wrap="square" lIns="90105" tIns="45053" rIns="90105" bIns="45053" numCol="1" anchor="t" anchorCtr="0" compatLnSpc="1"/>
            <a:lstStyle/>
            <a:p>
              <a:endParaRPr lang="zh-CN" altLang="en-US" sz="1775">
                <a:cs typeface="+mn-ea"/>
                <a:sym typeface="+mn-lt"/>
              </a:endParaRPr>
            </a:p>
          </p:txBody>
        </p:sp>
        <p:sp>
          <p:nvSpPr>
            <p:cNvPr id="11" name="Freeform 387"/>
            <p:cNvSpPr>
              <a:spLocks noEditPoints="1"/>
            </p:cNvSpPr>
            <p:nvPr/>
          </p:nvSpPr>
          <p:spPr bwMode="auto">
            <a:xfrm>
              <a:off x="2470480" y="4291615"/>
              <a:ext cx="451767" cy="598230"/>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rgbClr val="382C2C"/>
            </a:solidFill>
            <a:ln w="0">
              <a:noFill/>
              <a:prstDash val="solid"/>
              <a:round/>
            </a:ln>
          </p:spPr>
          <p:txBody>
            <a:bodyPr vert="horz" wrap="square" lIns="90105" tIns="45053" rIns="90105" bIns="45053" numCol="1" anchor="t" anchorCtr="0" compatLnSpc="1"/>
            <a:lstStyle/>
            <a:p>
              <a:endParaRPr lang="zh-CN" altLang="en-US" sz="1775">
                <a:cs typeface="+mn-ea"/>
                <a:sym typeface="+mn-lt"/>
              </a:endParaRPr>
            </a:p>
          </p:txBody>
        </p:sp>
        <p:sp>
          <p:nvSpPr>
            <p:cNvPr id="12" name="圆角右箭头 9"/>
            <p:cNvSpPr/>
            <p:nvPr/>
          </p:nvSpPr>
          <p:spPr>
            <a:xfrm rot="16200000">
              <a:off x="4622683" y="2819240"/>
              <a:ext cx="482600" cy="937847"/>
            </a:xfrm>
            <a:prstGeom prst="bentArrow">
              <a:avLst>
                <a:gd name="adj1" fmla="val 25000"/>
                <a:gd name="adj2" fmla="val 25000"/>
                <a:gd name="adj3" fmla="val 25000"/>
                <a:gd name="adj4" fmla="val 595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75" dirty="0">
                <a:solidFill>
                  <a:schemeClr val="tx1"/>
                </a:solidFill>
                <a:cs typeface="+mn-ea"/>
                <a:sym typeface="+mn-lt"/>
              </a:endParaRPr>
            </a:p>
          </p:txBody>
        </p:sp>
        <p:sp>
          <p:nvSpPr>
            <p:cNvPr id="13" name="圆角右箭头 16"/>
            <p:cNvSpPr/>
            <p:nvPr/>
          </p:nvSpPr>
          <p:spPr>
            <a:xfrm rot="16200000" flipH="1">
              <a:off x="3713604" y="2596966"/>
              <a:ext cx="521898" cy="2716706"/>
            </a:xfrm>
            <a:prstGeom prst="bentArrow">
              <a:avLst>
                <a:gd name="adj1" fmla="val 25000"/>
                <a:gd name="adj2" fmla="val 25000"/>
                <a:gd name="adj3" fmla="val 25000"/>
                <a:gd name="adj4" fmla="val 59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75">
                <a:solidFill>
                  <a:schemeClr val="tx1"/>
                </a:solidFill>
                <a:cs typeface="+mn-ea"/>
                <a:sym typeface="+mn-lt"/>
              </a:endParaRPr>
            </a:p>
          </p:txBody>
        </p:sp>
        <p:sp>
          <p:nvSpPr>
            <p:cNvPr id="14" name="圆角右箭头 17"/>
            <p:cNvSpPr/>
            <p:nvPr/>
          </p:nvSpPr>
          <p:spPr>
            <a:xfrm rot="5400000" flipH="1">
              <a:off x="8400873" y="1877369"/>
              <a:ext cx="587484" cy="2716706"/>
            </a:xfrm>
            <a:prstGeom prst="bentArrow">
              <a:avLst>
                <a:gd name="adj1" fmla="val 25000"/>
                <a:gd name="adj2" fmla="val 25000"/>
                <a:gd name="adj3" fmla="val 25000"/>
                <a:gd name="adj4" fmla="val 59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75">
                <a:solidFill>
                  <a:schemeClr val="tx1"/>
                </a:solidFill>
                <a:cs typeface="+mn-ea"/>
                <a:sym typeface="+mn-lt"/>
              </a:endParaRPr>
            </a:p>
          </p:txBody>
        </p:sp>
        <p:sp>
          <p:nvSpPr>
            <p:cNvPr id="15" name="圆角右箭头 21"/>
            <p:cNvSpPr/>
            <p:nvPr/>
          </p:nvSpPr>
          <p:spPr>
            <a:xfrm rot="5400000">
              <a:off x="7600716" y="3439919"/>
              <a:ext cx="482600" cy="937847"/>
            </a:xfrm>
            <a:prstGeom prst="bentArrow">
              <a:avLst>
                <a:gd name="adj1" fmla="val 25000"/>
                <a:gd name="adj2" fmla="val 25000"/>
                <a:gd name="adj3" fmla="val 25000"/>
                <a:gd name="adj4" fmla="val 595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75">
                <a:solidFill>
                  <a:schemeClr val="tx1"/>
                </a:solidFill>
                <a:cs typeface="+mn-ea"/>
                <a:sym typeface="+mn-lt"/>
              </a:endParaRPr>
            </a:p>
          </p:txBody>
        </p:sp>
      </p:grpSp>
      <p:sp>
        <p:nvSpPr>
          <p:cNvPr id="16" name="文本框 15"/>
          <p:cNvSpPr txBox="1"/>
          <p:nvPr/>
        </p:nvSpPr>
        <p:spPr>
          <a:xfrm>
            <a:off x="3671859" y="2075586"/>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17" name="Rectangle 24"/>
          <p:cNvSpPr>
            <a:spLocks noChangeArrowheads="1"/>
          </p:cNvSpPr>
          <p:nvPr/>
        </p:nvSpPr>
        <p:spPr bwMode="auto">
          <a:xfrm>
            <a:off x="4013276" y="1804483"/>
            <a:ext cx="1647928"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18" name="文本框 17"/>
          <p:cNvSpPr txBox="1"/>
          <p:nvPr/>
        </p:nvSpPr>
        <p:spPr>
          <a:xfrm>
            <a:off x="7230080" y="2075586"/>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19" name="Rectangle 24"/>
          <p:cNvSpPr>
            <a:spLocks noChangeArrowheads="1"/>
          </p:cNvSpPr>
          <p:nvPr/>
        </p:nvSpPr>
        <p:spPr bwMode="auto">
          <a:xfrm>
            <a:off x="7571498" y="1804483"/>
            <a:ext cx="1647928"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20" name="文本框 19"/>
          <p:cNvSpPr txBox="1"/>
          <p:nvPr/>
        </p:nvSpPr>
        <p:spPr>
          <a:xfrm>
            <a:off x="1897270" y="4752717"/>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21" name="Rectangle 24"/>
          <p:cNvSpPr>
            <a:spLocks noChangeArrowheads="1"/>
          </p:cNvSpPr>
          <p:nvPr/>
        </p:nvSpPr>
        <p:spPr bwMode="auto">
          <a:xfrm>
            <a:off x="2238688" y="4481614"/>
            <a:ext cx="1647928"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22" name="文本框 21"/>
          <p:cNvSpPr txBox="1"/>
          <p:nvPr/>
        </p:nvSpPr>
        <p:spPr>
          <a:xfrm>
            <a:off x="5455492" y="4752717"/>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23" name="Rectangle 24"/>
          <p:cNvSpPr>
            <a:spLocks noChangeArrowheads="1"/>
          </p:cNvSpPr>
          <p:nvPr/>
        </p:nvSpPr>
        <p:spPr bwMode="auto">
          <a:xfrm>
            <a:off x="5796909" y="4481614"/>
            <a:ext cx="1647928"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24" name="矩形 23"/>
          <p:cNvSpPr/>
          <p:nvPr/>
        </p:nvSpPr>
        <p:spPr>
          <a:xfrm>
            <a:off x="4680565" y="3153072"/>
            <a:ext cx="2222260" cy="745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sp>
        <p:nvSpPr>
          <p:cNvPr id="25" name="Rectangle 24"/>
          <p:cNvSpPr>
            <a:spLocks noChangeArrowheads="1"/>
          </p:cNvSpPr>
          <p:nvPr/>
        </p:nvSpPr>
        <p:spPr bwMode="auto">
          <a:xfrm>
            <a:off x="4952150" y="3405153"/>
            <a:ext cx="1647928"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endParaRPr lang="zh-CN" altLang="en-US" sz="1575" b="1" dirty="0">
              <a:solidFill>
                <a:schemeClr val="bg1"/>
              </a:solidFill>
              <a:cs typeface="+mn-ea"/>
              <a:sym typeface="+mn-lt"/>
            </a:endParaRPr>
          </a:p>
        </p:txBody>
      </p:sp>
      <p:sp>
        <p:nvSpPr>
          <p:cNvPr id="26" name="Freeform 387"/>
          <p:cNvSpPr>
            <a:spLocks noEditPoints="1"/>
          </p:cNvSpPr>
          <p:nvPr/>
        </p:nvSpPr>
        <p:spPr bwMode="auto">
          <a:xfrm>
            <a:off x="3581075" y="1631923"/>
            <a:ext cx="490137" cy="649039"/>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rgbClr val="382C2C"/>
          </a:solidFill>
          <a:ln w="0">
            <a:noFill/>
            <a:prstDash val="solid"/>
            <a:round/>
          </a:ln>
        </p:spPr>
        <p:txBody>
          <a:bodyPr vert="horz" wrap="square" lIns="90105" tIns="45053" rIns="90105" bIns="45053" numCol="1" anchor="t" anchorCtr="0" compatLnSpc="1"/>
          <a:lstStyle/>
          <a:p>
            <a:endParaRPr lang="zh-CN" altLang="en-US" sz="1775">
              <a:cs typeface="+mn-ea"/>
              <a:sym typeface="+mn-lt"/>
            </a:endParaRPr>
          </a:p>
        </p:txBody>
      </p:sp>
      <p:sp>
        <p:nvSpPr>
          <p:cNvPr id="28" name="Freeform 363"/>
          <p:cNvSpPr>
            <a:spLocks noEditPoints="1"/>
          </p:cNvSpPr>
          <p:nvPr/>
        </p:nvSpPr>
        <p:spPr bwMode="auto">
          <a:xfrm>
            <a:off x="9542760" y="1587546"/>
            <a:ext cx="507520" cy="505667"/>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rgbClr val="382C2C"/>
          </a:solidFill>
          <a:ln w="0">
            <a:noFill/>
            <a:prstDash val="solid"/>
            <a:round/>
          </a:ln>
        </p:spPr>
        <p:txBody>
          <a:bodyPr vert="horz" wrap="square" lIns="90105" tIns="45053" rIns="90105" bIns="45053" numCol="1" anchor="t" anchorCtr="0" compatLnSpc="1"/>
          <a:lstStyle/>
          <a:p>
            <a:endParaRPr lang="zh-CN" altLang="en-US" sz="1775">
              <a:cs typeface="+mn-ea"/>
              <a:sym typeface="+mn-lt"/>
            </a:endParaRPr>
          </a:p>
        </p:txBody>
      </p:sp>
      <p:grpSp>
        <p:nvGrpSpPr>
          <p:cNvPr id="27" name="组合 26"/>
          <p:cNvGrpSpPr/>
          <p:nvPr/>
        </p:nvGrpSpPr>
        <p:grpSpPr>
          <a:xfrm>
            <a:off x="608890" y="448291"/>
            <a:ext cx="2095813" cy="400110"/>
            <a:chOff x="608890" y="448291"/>
            <a:chExt cx="2095813" cy="400110"/>
          </a:xfrm>
        </p:grpSpPr>
        <p:sp>
          <p:nvSpPr>
            <p:cNvPr id="29" name="椭圆 28"/>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新技术展示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980276" y="2536817"/>
            <a:ext cx="5401825" cy="2665022"/>
            <a:chOff x="585767" y="1404221"/>
            <a:chExt cx="5676892" cy="2800727"/>
          </a:xfrm>
        </p:grpSpPr>
        <p:grpSp>
          <p:nvGrpSpPr>
            <p:cNvPr id="5" name="Group 20"/>
            <p:cNvGrpSpPr/>
            <p:nvPr/>
          </p:nvGrpSpPr>
          <p:grpSpPr>
            <a:xfrm>
              <a:off x="585767" y="1404221"/>
              <a:ext cx="5192577" cy="2800727"/>
              <a:chOff x="990601" y="2306984"/>
              <a:chExt cx="5192861" cy="2800881"/>
            </a:xfrm>
          </p:grpSpPr>
          <p:grpSp>
            <p:nvGrpSpPr>
              <p:cNvPr id="6" name="Group 11"/>
              <p:cNvGrpSpPr/>
              <p:nvPr/>
            </p:nvGrpSpPr>
            <p:grpSpPr>
              <a:xfrm>
                <a:off x="990601" y="2358569"/>
                <a:ext cx="4742004" cy="2680343"/>
                <a:chOff x="749300" y="1811866"/>
                <a:chExt cx="5847443" cy="3305175"/>
              </a:xfrm>
              <a:solidFill>
                <a:srgbClr val="00BBD6"/>
              </a:solidFill>
            </p:grpSpPr>
            <p:sp>
              <p:nvSpPr>
                <p:cNvPr id="9" name="Rectangle 12"/>
                <p:cNvSpPr>
                  <a:spLocks noChangeArrowheads="1"/>
                </p:cNvSpPr>
                <p:nvPr/>
              </p:nvSpPr>
              <p:spPr bwMode="auto">
                <a:xfrm>
                  <a:off x="2395538" y="1811866"/>
                  <a:ext cx="3097212" cy="260350"/>
                </a:xfrm>
                <a:prstGeom prst="rect">
                  <a:avLst/>
                </a:prstGeom>
                <a:solidFill>
                  <a:schemeClr val="accent1"/>
                </a:solidFill>
                <a:ln w="17463" cap="flat">
                  <a:noFill/>
                  <a:prstDash val="solid"/>
                  <a:miter lim="800000"/>
                </a:ln>
              </p:spPr>
              <p:txBody>
                <a:bodyPr vert="horz" wrap="square" lIns="120134" tIns="60067" rIns="120134" bIns="60067" numCol="1" anchor="t" anchorCtr="0" compatLnSpc="1"/>
                <a:lstStyle/>
                <a:p>
                  <a:endParaRPr lang="en-US" sz="1315" dirty="0">
                    <a:cs typeface="+mn-ea"/>
                    <a:sym typeface="+mn-lt"/>
                  </a:endParaRPr>
                </a:p>
              </p:txBody>
            </p:sp>
            <p:sp>
              <p:nvSpPr>
                <p:cNvPr id="10" name="Freeform 13"/>
                <p:cNvSpPr/>
                <p:nvPr/>
              </p:nvSpPr>
              <p:spPr bwMode="auto">
                <a:xfrm>
                  <a:off x="749300" y="1811866"/>
                  <a:ext cx="1646237" cy="3305175"/>
                </a:xfrm>
                <a:custGeom>
                  <a:avLst/>
                  <a:gdLst>
                    <a:gd name="T0" fmla="*/ 184 w 184"/>
                    <a:gd name="T1" fmla="*/ 338 h 368"/>
                    <a:gd name="T2" fmla="*/ 184 w 184"/>
                    <a:gd name="T3" fmla="*/ 368 h 368"/>
                    <a:gd name="T4" fmla="*/ 0 w 184"/>
                    <a:gd name="T5" fmla="*/ 184 h 368"/>
                    <a:gd name="T6" fmla="*/ 184 w 184"/>
                    <a:gd name="T7" fmla="*/ 0 h 368"/>
                    <a:gd name="T8" fmla="*/ 184 w 184"/>
                    <a:gd name="T9" fmla="*/ 30 h 368"/>
                    <a:gd name="T10" fmla="*/ 29 w 184"/>
                    <a:gd name="T11" fmla="*/ 184 h 368"/>
                    <a:gd name="T12" fmla="*/ 184 w 184"/>
                    <a:gd name="T13" fmla="*/ 338 h 368"/>
                  </a:gdLst>
                  <a:ahLst/>
                  <a:cxnLst>
                    <a:cxn ang="0">
                      <a:pos x="T0" y="T1"/>
                    </a:cxn>
                    <a:cxn ang="0">
                      <a:pos x="T2" y="T3"/>
                    </a:cxn>
                    <a:cxn ang="0">
                      <a:pos x="T4" y="T5"/>
                    </a:cxn>
                    <a:cxn ang="0">
                      <a:pos x="T6" y="T7"/>
                    </a:cxn>
                    <a:cxn ang="0">
                      <a:pos x="T8" y="T9"/>
                    </a:cxn>
                    <a:cxn ang="0">
                      <a:pos x="T10" y="T11"/>
                    </a:cxn>
                    <a:cxn ang="0">
                      <a:pos x="T12" y="T13"/>
                    </a:cxn>
                  </a:cxnLst>
                  <a:rect l="0" t="0" r="r" b="b"/>
                  <a:pathLst>
                    <a:path w="184" h="368">
                      <a:moveTo>
                        <a:pt x="184" y="338"/>
                      </a:moveTo>
                      <a:cubicBezTo>
                        <a:pt x="184" y="368"/>
                        <a:pt x="184" y="368"/>
                        <a:pt x="184" y="368"/>
                      </a:cubicBezTo>
                      <a:cubicBezTo>
                        <a:pt x="82" y="368"/>
                        <a:pt x="0" y="285"/>
                        <a:pt x="0" y="184"/>
                      </a:cubicBezTo>
                      <a:cubicBezTo>
                        <a:pt x="0" y="82"/>
                        <a:pt x="82" y="0"/>
                        <a:pt x="184" y="0"/>
                      </a:cubicBezTo>
                      <a:cubicBezTo>
                        <a:pt x="184" y="30"/>
                        <a:pt x="184" y="30"/>
                        <a:pt x="184" y="30"/>
                      </a:cubicBezTo>
                      <a:cubicBezTo>
                        <a:pt x="98" y="30"/>
                        <a:pt x="29" y="99"/>
                        <a:pt x="29" y="184"/>
                      </a:cubicBezTo>
                      <a:cubicBezTo>
                        <a:pt x="29" y="269"/>
                        <a:pt x="98" y="338"/>
                        <a:pt x="184" y="338"/>
                      </a:cubicBezTo>
                      <a:close/>
                    </a:path>
                  </a:pathLst>
                </a:custGeom>
                <a:solidFill>
                  <a:schemeClr val="accent1"/>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11" name="Rectangle 14"/>
                <p:cNvSpPr>
                  <a:spLocks noChangeArrowheads="1"/>
                </p:cNvSpPr>
                <p:nvPr/>
              </p:nvSpPr>
              <p:spPr bwMode="auto">
                <a:xfrm>
                  <a:off x="2395538" y="4847166"/>
                  <a:ext cx="4201205" cy="269875"/>
                </a:xfrm>
                <a:prstGeom prst="rect">
                  <a:avLst/>
                </a:prstGeom>
                <a:solidFill>
                  <a:schemeClr val="accent1"/>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grpSp>
          <p:sp>
            <p:nvSpPr>
              <p:cNvPr id="7" name="Rectangle 51"/>
              <p:cNvSpPr/>
              <p:nvPr/>
            </p:nvSpPr>
            <p:spPr>
              <a:xfrm>
                <a:off x="5740044" y="4798280"/>
                <a:ext cx="443418" cy="309585"/>
              </a:xfrm>
              <a:prstGeom prst="rect">
                <a:avLst/>
              </a:prstGeom>
            </p:spPr>
            <p:txBody>
              <a:bodyPr wrap="none">
                <a:spAutoFit/>
              </a:bodyPr>
              <a:lstStyle/>
              <a:p>
                <a:pPr defTabSz="1429385"/>
                <a:r>
                  <a:rPr lang="en-US" sz="1315" b="1">
                    <a:solidFill>
                      <a:schemeClr val="tx1">
                        <a:lumMod val="65000"/>
                        <a:lumOff val="35000"/>
                      </a:schemeClr>
                    </a:solidFill>
                    <a:cs typeface="+mn-ea"/>
                    <a:sym typeface="+mn-lt"/>
                  </a:rPr>
                  <a:t>Oil</a:t>
                </a:r>
                <a:endParaRPr lang="en-US" sz="1315" b="1">
                  <a:solidFill>
                    <a:schemeClr val="tx1">
                      <a:lumMod val="65000"/>
                      <a:lumOff val="35000"/>
                    </a:schemeClr>
                  </a:solidFill>
                  <a:cs typeface="+mn-ea"/>
                  <a:sym typeface="+mn-lt"/>
                </a:endParaRPr>
              </a:p>
            </p:txBody>
          </p:sp>
          <p:sp>
            <p:nvSpPr>
              <p:cNvPr id="8" name="TextBox 59"/>
              <p:cNvSpPr txBox="1"/>
              <p:nvPr/>
            </p:nvSpPr>
            <p:spPr>
              <a:xfrm>
                <a:off x="4841192" y="2306984"/>
                <a:ext cx="569007" cy="522129"/>
              </a:xfrm>
              <a:prstGeom prst="rect">
                <a:avLst/>
              </a:prstGeom>
              <a:noFill/>
            </p:spPr>
            <p:txBody>
              <a:bodyPr wrap="square" rtlCol="0">
                <a:spAutoFit/>
              </a:bodyPr>
              <a:lstStyle/>
              <a:p>
                <a:pPr algn="ctr"/>
                <a:r>
                  <a:rPr lang="en-US" sz="1315" b="1">
                    <a:solidFill>
                      <a:schemeClr val="tx1">
                        <a:lumMod val="65000"/>
                        <a:lumOff val="35000"/>
                      </a:schemeClr>
                    </a:solidFill>
                    <a:cs typeface="+mn-ea"/>
                    <a:sym typeface="+mn-lt"/>
                  </a:rPr>
                  <a:t>60%</a:t>
                </a:r>
                <a:endParaRPr lang="en-US" sz="1315" b="1">
                  <a:solidFill>
                    <a:schemeClr val="tx1">
                      <a:lumMod val="65000"/>
                      <a:lumOff val="35000"/>
                    </a:schemeClr>
                  </a:solidFill>
                  <a:cs typeface="+mn-ea"/>
                  <a:sym typeface="+mn-lt"/>
                </a:endParaRPr>
              </a:p>
            </p:txBody>
          </p:sp>
        </p:grpSp>
        <p:grpSp>
          <p:nvGrpSpPr>
            <p:cNvPr id="12" name="Group 2"/>
            <p:cNvGrpSpPr/>
            <p:nvPr/>
          </p:nvGrpSpPr>
          <p:grpSpPr>
            <a:xfrm>
              <a:off x="795601" y="1618089"/>
              <a:ext cx="5467058" cy="2365189"/>
              <a:chOff x="1200446" y="2520864"/>
              <a:chExt cx="5467360" cy="2365320"/>
            </a:xfrm>
          </p:grpSpPr>
          <p:grpSp>
            <p:nvGrpSpPr>
              <p:cNvPr id="13" name="Group 7"/>
              <p:cNvGrpSpPr/>
              <p:nvPr/>
            </p:nvGrpSpPr>
            <p:grpSpPr>
              <a:xfrm>
                <a:off x="1200446" y="2569701"/>
                <a:ext cx="4759437" cy="2250355"/>
                <a:chOff x="1008063" y="2072216"/>
                <a:chExt cx="5868939" cy="2774950"/>
              </a:xfrm>
              <a:solidFill>
                <a:srgbClr val="895881"/>
              </a:solidFill>
            </p:grpSpPr>
            <p:sp>
              <p:nvSpPr>
                <p:cNvPr id="16" name="Rectangle 8"/>
                <p:cNvSpPr>
                  <a:spLocks noChangeArrowheads="1"/>
                </p:cNvSpPr>
                <p:nvPr/>
              </p:nvSpPr>
              <p:spPr bwMode="auto">
                <a:xfrm>
                  <a:off x="2395538" y="2072216"/>
                  <a:ext cx="3700462" cy="269875"/>
                </a:xfrm>
                <a:prstGeom prst="rect">
                  <a:avLst/>
                </a:prstGeom>
                <a:solidFill>
                  <a:schemeClr val="accent2"/>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17" name="Freeform 9"/>
                <p:cNvSpPr/>
                <p:nvPr/>
              </p:nvSpPr>
              <p:spPr bwMode="auto">
                <a:xfrm>
                  <a:off x="1008063" y="2081741"/>
                  <a:ext cx="1387475" cy="2765425"/>
                </a:xfrm>
                <a:custGeom>
                  <a:avLst/>
                  <a:gdLst>
                    <a:gd name="T0" fmla="*/ 155 w 155"/>
                    <a:gd name="T1" fmla="*/ 279 h 308"/>
                    <a:gd name="T2" fmla="*/ 155 w 155"/>
                    <a:gd name="T3" fmla="*/ 308 h 308"/>
                    <a:gd name="T4" fmla="*/ 0 w 155"/>
                    <a:gd name="T5" fmla="*/ 154 h 308"/>
                    <a:gd name="T6" fmla="*/ 155 w 155"/>
                    <a:gd name="T7" fmla="*/ 0 h 308"/>
                    <a:gd name="T8" fmla="*/ 155 w 155"/>
                    <a:gd name="T9" fmla="*/ 29 h 308"/>
                    <a:gd name="T10" fmla="*/ 30 w 155"/>
                    <a:gd name="T11" fmla="*/ 154 h 308"/>
                    <a:gd name="T12" fmla="*/ 155 w 155"/>
                    <a:gd name="T13" fmla="*/ 279 h 308"/>
                  </a:gdLst>
                  <a:ahLst/>
                  <a:cxnLst>
                    <a:cxn ang="0">
                      <a:pos x="T0" y="T1"/>
                    </a:cxn>
                    <a:cxn ang="0">
                      <a:pos x="T2" y="T3"/>
                    </a:cxn>
                    <a:cxn ang="0">
                      <a:pos x="T4" y="T5"/>
                    </a:cxn>
                    <a:cxn ang="0">
                      <a:pos x="T6" y="T7"/>
                    </a:cxn>
                    <a:cxn ang="0">
                      <a:pos x="T8" y="T9"/>
                    </a:cxn>
                    <a:cxn ang="0">
                      <a:pos x="T10" y="T11"/>
                    </a:cxn>
                    <a:cxn ang="0">
                      <a:pos x="T12" y="T13"/>
                    </a:cxn>
                  </a:cxnLst>
                  <a:rect l="0" t="0" r="r" b="b"/>
                  <a:pathLst>
                    <a:path w="155" h="308">
                      <a:moveTo>
                        <a:pt x="155" y="279"/>
                      </a:moveTo>
                      <a:cubicBezTo>
                        <a:pt x="155" y="308"/>
                        <a:pt x="155" y="308"/>
                        <a:pt x="155" y="308"/>
                      </a:cubicBezTo>
                      <a:cubicBezTo>
                        <a:pt x="69" y="308"/>
                        <a:pt x="0" y="239"/>
                        <a:pt x="0" y="154"/>
                      </a:cubicBezTo>
                      <a:cubicBezTo>
                        <a:pt x="0" y="69"/>
                        <a:pt x="69" y="0"/>
                        <a:pt x="155" y="0"/>
                      </a:cubicBezTo>
                      <a:cubicBezTo>
                        <a:pt x="155" y="29"/>
                        <a:pt x="155" y="29"/>
                        <a:pt x="155" y="29"/>
                      </a:cubicBezTo>
                      <a:cubicBezTo>
                        <a:pt x="86" y="29"/>
                        <a:pt x="30" y="85"/>
                        <a:pt x="30" y="154"/>
                      </a:cubicBezTo>
                      <a:cubicBezTo>
                        <a:pt x="30" y="223"/>
                        <a:pt x="86" y="279"/>
                        <a:pt x="155" y="279"/>
                      </a:cubicBezTo>
                      <a:close/>
                    </a:path>
                  </a:pathLst>
                </a:custGeom>
                <a:solidFill>
                  <a:schemeClr val="accent2"/>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18" name="Rectangle 10"/>
                <p:cNvSpPr>
                  <a:spLocks noChangeArrowheads="1"/>
                </p:cNvSpPr>
                <p:nvPr/>
              </p:nvSpPr>
              <p:spPr bwMode="auto">
                <a:xfrm>
                  <a:off x="2395538" y="4586816"/>
                  <a:ext cx="4481464" cy="260350"/>
                </a:xfrm>
                <a:prstGeom prst="rect">
                  <a:avLst/>
                </a:prstGeom>
                <a:solidFill>
                  <a:schemeClr val="accent2"/>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grpSp>
          <p:sp>
            <p:nvSpPr>
              <p:cNvPr id="14" name="Rectangle 50"/>
              <p:cNvSpPr/>
              <p:nvPr/>
            </p:nvSpPr>
            <p:spPr>
              <a:xfrm>
                <a:off x="5959885" y="4576599"/>
                <a:ext cx="707921" cy="309585"/>
              </a:xfrm>
              <a:prstGeom prst="rect">
                <a:avLst/>
              </a:prstGeom>
            </p:spPr>
            <p:txBody>
              <a:bodyPr wrap="none">
                <a:spAutoFit/>
              </a:bodyPr>
              <a:lstStyle/>
              <a:p>
                <a:pPr defTabSz="1429385"/>
                <a:r>
                  <a:rPr lang="en-US" sz="1315" b="1">
                    <a:solidFill>
                      <a:schemeClr val="tx1">
                        <a:lumMod val="65000"/>
                        <a:lumOff val="35000"/>
                      </a:schemeClr>
                    </a:solidFill>
                    <a:cs typeface="+mn-ea"/>
                    <a:sym typeface="+mn-lt"/>
                  </a:rPr>
                  <a:t>Metal</a:t>
                </a:r>
                <a:endParaRPr lang="en-US" sz="1315" b="1">
                  <a:solidFill>
                    <a:schemeClr val="tx1">
                      <a:lumMod val="65000"/>
                      <a:lumOff val="35000"/>
                    </a:schemeClr>
                  </a:solidFill>
                  <a:cs typeface="+mn-ea"/>
                  <a:sym typeface="+mn-lt"/>
                </a:endParaRPr>
              </a:p>
            </p:txBody>
          </p:sp>
          <p:sp>
            <p:nvSpPr>
              <p:cNvPr id="15" name="TextBox 60"/>
              <p:cNvSpPr txBox="1"/>
              <p:nvPr/>
            </p:nvSpPr>
            <p:spPr>
              <a:xfrm>
                <a:off x="5327611" y="2520864"/>
                <a:ext cx="611711" cy="309585"/>
              </a:xfrm>
              <a:prstGeom prst="rect">
                <a:avLst/>
              </a:prstGeom>
              <a:noFill/>
            </p:spPr>
            <p:txBody>
              <a:bodyPr wrap="square" rtlCol="0">
                <a:spAutoFit/>
              </a:bodyPr>
              <a:lstStyle/>
              <a:p>
                <a:pPr algn="ctr"/>
                <a:r>
                  <a:rPr lang="en-US" sz="1315" b="1">
                    <a:solidFill>
                      <a:schemeClr val="tx1">
                        <a:lumMod val="65000"/>
                        <a:lumOff val="35000"/>
                      </a:schemeClr>
                    </a:solidFill>
                    <a:cs typeface="+mn-ea"/>
                    <a:sym typeface="+mn-lt"/>
                  </a:rPr>
                  <a:t>80%</a:t>
                </a:r>
                <a:endParaRPr lang="en-US" sz="1315" b="1">
                  <a:solidFill>
                    <a:schemeClr val="tx1">
                      <a:lumMod val="65000"/>
                      <a:lumOff val="35000"/>
                    </a:schemeClr>
                  </a:solidFill>
                  <a:cs typeface="+mn-ea"/>
                  <a:sym typeface="+mn-lt"/>
                </a:endParaRPr>
              </a:p>
            </p:txBody>
          </p:sp>
        </p:grpSp>
        <p:grpSp>
          <p:nvGrpSpPr>
            <p:cNvPr id="19" name="Group 1"/>
            <p:cNvGrpSpPr/>
            <p:nvPr/>
          </p:nvGrpSpPr>
          <p:grpSpPr>
            <a:xfrm>
              <a:off x="1224278" y="2094311"/>
              <a:ext cx="4224537" cy="1458201"/>
              <a:chOff x="1629146" y="2997114"/>
              <a:chExt cx="4224769" cy="1458282"/>
            </a:xfrm>
          </p:grpSpPr>
          <p:grpSp>
            <p:nvGrpSpPr>
              <p:cNvPr id="20" name="Group 15"/>
              <p:cNvGrpSpPr/>
              <p:nvPr/>
            </p:nvGrpSpPr>
            <p:grpSpPr>
              <a:xfrm>
                <a:off x="1629146" y="2999689"/>
                <a:ext cx="3398706" cy="1390380"/>
                <a:chOff x="1536700" y="2602441"/>
                <a:chExt cx="4191000" cy="1714500"/>
              </a:xfrm>
              <a:solidFill>
                <a:srgbClr val="F23B48"/>
              </a:solidFill>
            </p:grpSpPr>
            <p:sp>
              <p:nvSpPr>
                <p:cNvPr id="23" name="Rectangle 16"/>
                <p:cNvSpPr>
                  <a:spLocks noChangeArrowheads="1"/>
                </p:cNvSpPr>
                <p:nvPr/>
              </p:nvSpPr>
              <p:spPr bwMode="auto">
                <a:xfrm>
                  <a:off x="2395538" y="2602441"/>
                  <a:ext cx="3332162" cy="269875"/>
                </a:xfrm>
                <a:prstGeom prst="rect">
                  <a:avLst/>
                </a:prstGeom>
                <a:solidFill>
                  <a:schemeClr val="accent4"/>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24" name="Freeform 17"/>
                <p:cNvSpPr/>
                <p:nvPr/>
              </p:nvSpPr>
              <p:spPr bwMode="auto">
                <a:xfrm>
                  <a:off x="1536700" y="2611966"/>
                  <a:ext cx="858837" cy="1704975"/>
                </a:xfrm>
                <a:custGeom>
                  <a:avLst/>
                  <a:gdLst>
                    <a:gd name="T0" fmla="*/ 96 w 96"/>
                    <a:gd name="T1" fmla="*/ 161 h 190"/>
                    <a:gd name="T2" fmla="*/ 96 w 96"/>
                    <a:gd name="T3" fmla="*/ 190 h 190"/>
                    <a:gd name="T4" fmla="*/ 0 w 96"/>
                    <a:gd name="T5" fmla="*/ 95 h 190"/>
                    <a:gd name="T6" fmla="*/ 96 w 96"/>
                    <a:gd name="T7" fmla="*/ 0 h 190"/>
                    <a:gd name="T8" fmla="*/ 96 w 96"/>
                    <a:gd name="T9" fmla="*/ 29 h 190"/>
                    <a:gd name="T10" fmla="*/ 30 w 96"/>
                    <a:gd name="T11" fmla="*/ 95 h 190"/>
                    <a:gd name="T12" fmla="*/ 96 w 96"/>
                    <a:gd name="T13" fmla="*/ 161 h 190"/>
                  </a:gdLst>
                  <a:ahLst/>
                  <a:cxnLst>
                    <a:cxn ang="0">
                      <a:pos x="T0" y="T1"/>
                    </a:cxn>
                    <a:cxn ang="0">
                      <a:pos x="T2" y="T3"/>
                    </a:cxn>
                    <a:cxn ang="0">
                      <a:pos x="T4" y="T5"/>
                    </a:cxn>
                    <a:cxn ang="0">
                      <a:pos x="T6" y="T7"/>
                    </a:cxn>
                    <a:cxn ang="0">
                      <a:pos x="T8" y="T9"/>
                    </a:cxn>
                    <a:cxn ang="0">
                      <a:pos x="T10" y="T11"/>
                    </a:cxn>
                    <a:cxn ang="0">
                      <a:pos x="T12" y="T13"/>
                    </a:cxn>
                  </a:cxnLst>
                  <a:rect l="0" t="0" r="r" b="b"/>
                  <a:pathLst>
                    <a:path w="96" h="190">
                      <a:moveTo>
                        <a:pt x="96" y="161"/>
                      </a:moveTo>
                      <a:cubicBezTo>
                        <a:pt x="96" y="190"/>
                        <a:pt x="96" y="190"/>
                        <a:pt x="96" y="190"/>
                      </a:cubicBezTo>
                      <a:cubicBezTo>
                        <a:pt x="43" y="190"/>
                        <a:pt x="0" y="147"/>
                        <a:pt x="0" y="95"/>
                      </a:cubicBezTo>
                      <a:cubicBezTo>
                        <a:pt x="0" y="42"/>
                        <a:pt x="43" y="0"/>
                        <a:pt x="96" y="0"/>
                      </a:cubicBezTo>
                      <a:cubicBezTo>
                        <a:pt x="96" y="29"/>
                        <a:pt x="96" y="29"/>
                        <a:pt x="96" y="29"/>
                      </a:cubicBezTo>
                      <a:cubicBezTo>
                        <a:pt x="59" y="29"/>
                        <a:pt x="30" y="59"/>
                        <a:pt x="30" y="95"/>
                      </a:cubicBezTo>
                      <a:cubicBezTo>
                        <a:pt x="30" y="131"/>
                        <a:pt x="59" y="161"/>
                        <a:pt x="96" y="161"/>
                      </a:cubicBezTo>
                      <a:close/>
                    </a:path>
                  </a:pathLst>
                </a:custGeom>
                <a:solidFill>
                  <a:schemeClr val="accent4"/>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25" name="Rectangle 18"/>
                <p:cNvSpPr>
                  <a:spLocks noChangeArrowheads="1"/>
                </p:cNvSpPr>
                <p:nvPr/>
              </p:nvSpPr>
              <p:spPr bwMode="auto">
                <a:xfrm>
                  <a:off x="2395538" y="4056591"/>
                  <a:ext cx="3181297" cy="260350"/>
                </a:xfrm>
                <a:prstGeom prst="rect">
                  <a:avLst/>
                </a:prstGeom>
                <a:solidFill>
                  <a:schemeClr val="accent4"/>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grpSp>
          <p:sp>
            <p:nvSpPr>
              <p:cNvPr id="21" name="Rectangle 48"/>
              <p:cNvSpPr/>
              <p:nvPr/>
            </p:nvSpPr>
            <p:spPr>
              <a:xfrm>
                <a:off x="4876034" y="4145811"/>
                <a:ext cx="977881" cy="309585"/>
              </a:xfrm>
              <a:prstGeom prst="rect">
                <a:avLst/>
              </a:prstGeom>
            </p:spPr>
            <p:txBody>
              <a:bodyPr wrap="none">
                <a:spAutoFit/>
              </a:bodyPr>
              <a:lstStyle/>
              <a:p>
                <a:pPr defTabSz="1429385"/>
                <a:r>
                  <a:rPr lang="en-US" sz="1315" b="1">
                    <a:solidFill>
                      <a:schemeClr val="tx1">
                        <a:lumMod val="65000"/>
                        <a:lumOff val="35000"/>
                      </a:schemeClr>
                    </a:solidFill>
                    <a:cs typeface="+mn-ea"/>
                    <a:sym typeface="+mn-lt"/>
                  </a:rPr>
                  <a:t>Fertilizer</a:t>
                </a:r>
                <a:endParaRPr lang="en-US" sz="1315" b="1">
                  <a:solidFill>
                    <a:schemeClr val="tx1">
                      <a:lumMod val="65000"/>
                      <a:lumOff val="35000"/>
                    </a:schemeClr>
                  </a:solidFill>
                  <a:cs typeface="+mn-ea"/>
                  <a:sym typeface="+mn-lt"/>
                </a:endParaRPr>
              </a:p>
            </p:txBody>
          </p:sp>
          <p:sp>
            <p:nvSpPr>
              <p:cNvPr id="22" name="TextBox 61"/>
              <p:cNvSpPr txBox="1"/>
              <p:nvPr/>
            </p:nvSpPr>
            <p:spPr>
              <a:xfrm>
                <a:off x="5034086" y="2997114"/>
                <a:ext cx="642981" cy="309585"/>
              </a:xfrm>
              <a:prstGeom prst="rect">
                <a:avLst/>
              </a:prstGeom>
              <a:noFill/>
            </p:spPr>
            <p:txBody>
              <a:bodyPr wrap="square" rtlCol="0">
                <a:spAutoFit/>
              </a:bodyPr>
              <a:lstStyle/>
              <a:p>
                <a:pPr algn="ctr"/>
                <a:r>
                  <a:rPr lang="en-US" sz="1315" b="1">
                    <a:solidFill>
                      <a:schemeClr val="tx1">
                        <a:lumMod val="65000"/>
                        <a:lumOff val="35000"/>
                      </a:schemeClr>
                    </a:solidFill>
                    <a:cs typeface="+mn-ea"/>
                    <a:sym typeface="+mn-lt"/>
                  </a:rPr>
                  <a:t>70%</a:t>
                </a:r>
                <a:endParaRPr lang="en-US" sz="1315" b="1">
                  <a:solidFill>
                    <a:schemeClr val="tx1">
                      <a:lumMod val="65000"/>
                      <a:lumOff val="35000"/>
                    </a:schemeClr>
                  </a:solidFill>
                  <a:cs typeface="+mn-ea"/>
                  <a:sym typeface="+mn-lt"/>
                </a:endParaRPr>
              </a:p>
            </p:txBody>
          </p:sp>
        </p:grpSp>
        <p:grpSp>
          <p:nvGrpSpPr>
            <p:cNvPr id="26" name="Group 19"/>
            <p:cNvGrpSpPr/>
            <p:nvPr/>
          </p:nvGrpSpPr>
          <p:grpSpPr>
            <a:xfrm>
              <a:off x="1014445" y="1838731"/>
              <a:ext cx="5109943" cy="1924043"/>
              <a:chOff x="1419302" y="2741519"/>
              <a:chExt cx="5110223" cy="1924150"/>
            </a:xfrm>
          </p:grpSpPr>
          <p:grpSp>
            <p:nvGrpSpPr>
              <p:cNvPr id="27" name="Group 3"/>
              <p:cNvGrpSpPr/>
              <p:nvPr/>
            </p:nvGrpSpPr>
            <p:grpSpPr>
              <a:xfrm>
                <a:off x="1419302" y="2788557"/>
                <a:ext cx="4520021" cy="1820367"/>
                <a:chOff x="1277938" y="2342091"/>
                <a:chExt cx="5573712" cy="2244725"/>
              </a:xfrm>
              <a:solidFill>
                <a:srgbClr val="FFC000"/>
              </a:solidFill>
            </p:grpSpPr>
            <p:sp>
              <p:nvSpPr>
                <p:cNvPr id="30" name="Rectangle 4"/>
                <p:cNvSpPr>
                  <a:spLocks noChangeArrowheads="1"/>
                </p:cNvSpPr>
                <p:nvPr/>
              </p:nvSpPr>
              <p:spPr bwMode="auto">
                <a:xfrm>
                  <a:off x="2395538" y="2342091"/>
                  <a:ext cx="4456112" cy="260350"/>
                </a:xfrm>
                <a:prstGeom prst="rect">
                  <a:avLst/>
                </a:prstGeom>
                <a:solidFill>
                  <a:schemeClr val="accent3"/>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31" name="Freeform 5"/>
                <p:cNvSpPr/>
                <p:nvPr/>
              </p:nvSpPr>
              <p:spPr bwMode="auto">
                <a:xfrm>
                  <a:off x="1277938" y="2342091"/>
                  <a:ext cx="1117600" cy="2244725"/>
                </a:xfrm>
                <a:custGeom>
                  <a:avLst/>
                  <a:gdLst>
                    <a:gd name="T0" fmla="*/ 125 w 125"/>
                    <a:gd name="T1" fmla="*/ 220 h 250"/>
                    <a:gd name="T2" fmla="*/ 125 w 125"/>
                    <a:gd name="T3" fmla="*/ 250 h 250"/>
                    <a:gd name="T4" fmla="*/ 0 w 125"/>
                    <a:gd name="T5" fmla="*/ 125 h 250"/>
                    <a:gd name="T6" fmla="*/ 125 w 125"/>
                    <a:gd name="T7" fmla="*/ 0 h 250"/>
                    <a:gd name="T8" fmla="*/ 125 w 125"/>
                    <a:gd name="T9" fmla="*/ 30 h 250"/>
                    <a:gd name="T10" fmla="*/ 29 w 125"/>
                    <a:gd name="T11" fmla="*/ 125 h 250"/>
                    <a:gd name="T12" fmla="*/ 125 w 125"/>
                    <a:gd name="T13" fmla="*/ 22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20"/>
                      </a:moveTo>
                      <a:cubicBezTo>
                        <a:pt x="125" y="250"/>
                        <a:pt x="125" y="250"/>
                        <a:pt x="125" y="250"/>
                      </a:cubicBezTo>
                      <a:cubicBezTo>
                        <a:pt x="56" y="250"/>
                        <a:pt x="0" y="194"/>
                        <a:pt x="0" y="125"/>
                      </a:cubicBezTo>
                      <a:cubicBezTo>
                        <a:pt x="0" y="56"/>
                        <a:pt x="56" y="0"/>
                        <a:pt x="125" y="0"/>
                      </a:cubicBezTo>
                      <a:cubicBezTo>
                        <a:pt x="125" y="30"/>
                        <a:pt x="125" y="30"/>
                        <a:pt x="125" y="30"/>
                      </a:cubicBezTo>
                      <a:cubicBezTo>
                        <a:pt x="72" y="30"/>
                        <a:pt x="29" y="72"/>
                        <a:pt x="29" y="125"/>
                      </a:cubicBezTo>
                      <a:cubicBezTo>
                        <a:pt x="29" y="177"/>
                        <a:pt x="72" y="220"/>
                        <a:pt x="125" y="220"/>
                      </a:cubicBezTo>
                      <a:close/>
                    </a:path>
                  </a:pathLst>
                </a:custGeom>
                <a:solidFill>
                  <a:schemeClr val="accent3"/>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sp>
              <p:nvSpPr>
                <p:cNvPr id="32" name="Rectangle 6"/>
                <p:cNvSpPr>
                  <a:spLocks noChangeArrowheads="1"/>
                </p:cNvSpPr>
                <p:nvPr/>
              </p:nvSpPr>
              <p:spPr bwMode="auto">
                <a:xfrm>
                  <a:off x="2395538" y="4316941"/>
                  <a:ext cx="3864585" cy="269875"/>
                </a:xfrm>
                <a:prstGeom prst="rect">
                  <a:avLst/>
                </a:prstGeom>
                <a:solidFill>
                  <a:schemeClr val="accent3"/>
                </a:solidFill>
                <a:ln w="17463" cap="flat">
                  <a:noFill/>
                  <a:prstDash val="solid"/>
                  <a:miter lim="800000"/>
                </a:ln>
              </p:spPr>
              <p:txBody>
                <a:bodyPr vert="horz" wrap="square" lIns="120134" tIns="60067" rIns="120134" bIns="60067" numCol="1" anchor="t" anchorCtr="0" compatLnSpc="1"/>
                <a:lstStyle/>
                <a:p>
                  <a:endParaRPr lang="en-US" sz="1315">
                    <a:cs typeface="+mn-ea"/>
                    <a:sym typeface="+mn-lt"/>
                  </a:endParaRPr>
                </a:p>
              </p:txBody>
            </p:sp>
          </p:grpSp>
          <p:sp>
            <p:nvSpPr>
              <p:cNvPr id="28" name="TextBox 62"/>
              <p:cNvSpPr txBox="1"/>
              <p:nvPr/>
            </p:nvSpPr>
            <p:spPr>
              <a:xfrm>
                <a:off x="5941695" y="2741519"/>
                <a:ext cx="587830" cy="309585"/>
              </a:xfrm>
              <a:prstGeom prst="rect">
                <a:avLst/>
              </a:prstGeom>
              <a:noFill/>
            </p:spPr>
            <p:txBody>
              <a:bodyPr wrap="square" rtlCol="0">
                <a:spAutoFit/>
              </a:bodyPr>
              <a:lstStyle/>
              <a:p>
                <a:pPr algn="ctr"/>
                <a:r>
                  <a:rPr lang="en-US" sz="1315" b="1">
                    <a:solidFill>
                      <a:schemeClr val="tx1">
                        <a:lumMod val="65000"/>
                        <a:lumOff val="35000"/>
                      </a:schemeClr>
                    </a:solidFill>
                    <a:cs typeface="+mn-ea"/>
                    <a:sym typeface="+mn-lt"/>
                  </a:rPr>
                  <a:t>85%</a:t>
                </a:r>
                <a:endParaRPr lang="en-US" sz="1315" b="1">
                  <a:solidFill>
                    <a:schemeClr val="tx1">
                      <a:lumMod val="65000"/>
                      <a:lumOff val="35000"/>
                    </a:schemeClr>
                  </a:solidFill>
                  <a:cs typeface="+mn-ea"/>
                  <a:sym typeface="+mn-lt"/>
                </a:endParaRPr>
              </a:p>
            </p:txBody>
          </p:sp>
          <p:sp>
            <p:nvSpPr>
              <p:cNvPr id="29" name="Rectangle 63"/>
              <p:cNvSpPr/>
              <p:nvPr/>
            </p:nvSpPr>
            <p:spPr>
              <a:xfrm>
                <a:off x="5477193" y="4356084"/>
                <a:ext cx="519232" cy="309585"/>
              </a:xfrm>
              <a:prstGeom prst="rect">
                <a:avLst/>
              </a:prstGeom>
            </p:spPr>
            <p:txBody>
              <a:bodyPr wrap="none">
                <a:spAutoFit/>
              </a:bodyPr>
              <a:lstStyle/>
              <a:p>
                <a:pPr defTabSz="1429385"/>
                <a:r>
                  <a:rPr lang="en-US" sz="1315" b="1">
                    <a:solidFill>
                      <a:schemeClr val="tx1">
                        <a:lumMod val="65000"/>
                        <a:lumOff val="35000"/>
                      </a:schemeClr>
                    </a:solidFill>
                    <a:cs typeface="+mn-ea"/>
                    <a:sym typeface="+mn-lt"/>
                  </a:rPr>
                  <a:t>Gas</a:t>
                </a:r>
                <a:endParaRPr lang="en-US" sz="1315" b="1">
                  <a:solidFill>
                    <a:schemeClr val="tx1">
                      <a:lumMod val="65000"/>
                      <a:lumOff val="35000"/>
                    </a:schemeClr>
                  </a:solidFill>
                  <a:cs typeface="+mn-ea"/>
                  <a:sym typeface="+mn-lt"/>
                </a:endParaRPr>
              </a:p>
            </p:txBody>
          </p:sp>
        </p:grpSp>
      </p:grpSp>
      <p:sp>
        <p:nvSpPr>
          <p:cNvPr id="34" name="矩形 33"/>
          <p:cNvSpPr/>
          <p:nvPr/>
        </p:nvSpPr>
        <p:spPr>
          <a:xfrm>
            <a:off x="7016640" y="4868500"/>
            <a:ext cx="216189" cy="216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cs typeface="+mn-ea"/>
              <a:sym typeface="+mn-lt"/>
            </a:endParaRPr>
          </a:p>
        </p:txBody>
      </p:sp>
      <p:sp>
        <p:nvSpPr>
          <p:cNvPr id="35" name="矩形 34"/>
          <p:cNvSpPr/>
          <p:nvPr/>
        </p:nvSpPr>
        <p:spPr>
          <a:xfrm>
            <a:off x="7016640" y="2116163"/>
            <a:ext cx="216189" cy="216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cs typeface="+mn-ea"/>
              <a:sym typeface="+mn-lt"/>
            </a:endParaRPr>
          </a:p>
        </p:txBody>
      </p:sp>
      <p:sp>
        <p:nvSpPr>
          <p:cNvPr id="36" name="矩形 35"/>
          <p:cNvSpPr/>
          <p:nvPr/>
        </p:nvSpPr>
        <p:spPr>
          <a:xfrm>
            <a:off x="7016640" y="3101734"/>
            <a:ext cx="216189" cy="216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cs typeface="+mn-ea"/>
              <a:sym typeface="+mn-lt"/>
            </a:endParaRPr>
          </a:p>
        </p:txBody>
      </p:sp>
      <p:sp>
        <p:nvSpPr>
          <p:cNvPr id="37" name="矩形 36"/>
          <p:cNvSpPr/>
          <p:nvPr/>
        </p:nvSpPr>
        <p:spPr>
          <a:xfrm>
            <a:off x="7016640" y="4087305"/>
            <a:ext cx="216189" cy="216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cs typeface="+mn-ea"/>
              <a:sym typeface="+mn-lt"/>
            </a:endParaRPr>
          </a:p>
        </p:txBody>
      </p:sp>
      <p:sp>
        <p:nvSpPr>
          <p:cNvPr id="38" name="矩形 37"/>
          <p:cNvSpPr/>
          <p:nvPr/>
        </p:nvSpPr>
        <p:spPr>
          <a:xfrm>
            <a:off x="7016640" y="5096077"/>
            <a:ext cx="216189" cy="2161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cs typeface="+mn-ea"/>
              <a:sym typeface="+mn-lt"/>
            </a:endParaRPr>
          </a:p>
        </p:txBody>
      </p:sp>
      <p:sp>
        <p:nvSpPr>
          <p:cNvPr id="39" name="文本框 38"/>
          <p:cNvSpPr txBox="1"/>
          <p:nvPr/>
        </p:nvSpPr>
        <p:spPr>
          <a:xfrm>
            <a:off x="7602997" y="1899774"/>
            <a:ext cx="3562641"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0" name="文本框 39"/>
          <p:cNvSpPr txBox="1"/>
          <p:nvPr/>
        </p:nvSpPr>
        <p:spPr>
          <a:xfrm>
            <a:off x="7602997" y="2863747"/>
            <a:ext cx="3562641"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1" name="文本框 40"/>
          <p:cNvSpPr txBox="1"/>
          <p:nvPr/>
        </p:nvSpPr>
        <p:spPr>
          <a:xfrm>
            <a:off x="7602997" y="3801977"/>
            <a:ext cx="3562641"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2" name="文本框 41"/>
          <p:cNvSpPr txBox="1"/>
          <p:nvPr/>
        </p:nvSpPr>
        <p:spPr>
          <a:xfrm>
            <a:off x="7602997" y="4858091"/>
            <a:ext cx="3562641"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grpSp>
        <p:nvGrpSpPr>
          <p:cNvPr id="43" name="组合 42"/>
          <p:cNvGrpSpPr/>
          <p:nvPr/>
        </p:nvGrpSpPr>
        <p:grpSpPr>
          <a:xfrm>
            <a:off x="608890" y="448291"/>
            <a:ext cx="2095813" cy="400110"/>
            <a:chOff x="608890" y="448291"/>
            <a:chExt cx="2095813" cy="400110"/>
          </a:xfrm>
        </p:grpSpPr>
        <p:sp>
          <p:nvSpPr>
            <p:cNvPr id="44" name="椭圆 4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新技术展示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11371" y="4586457"/>
            <a:ext cx="7995287" cy="699038"/>
          </a:xfrm>
          <a:prstGeom prst="rect">
            <a:avLst/>
          </a:prstGeom>
        </p:spPr>
        <p:txBody>
          <a:bodyPr wrap="square">
            <a:spAutoFit/>
          </a:bodyPr>
          <a:lstStyle/>
          <a:p/>
        </p:txBody>
      </p:sp>
      <p:sp>
        <p:nvSpPr>
          <p:cNvPr id="9" name="矩形 8"/>
          <p:cNvSpPr/>
          <p:nvPr/>
        </p:nvSpPr>
        <p:spPr>
          <a:xfrm>
            <a:off x="403129" y="1394488"/>
            <a:ext cx="11400940" cy="438673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pic>
        <p:nvPicPr>
          <p:cNvPr id="10" name="图片占位符 3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694226" y="1572505"/>
            <a:ext cx="3703712" cy="2472425"/>
          </a:xfrm>
          <a:prstGeom prst="rect">
            <a:avLst/>
          </a:prstGeom>
        </p:spPr>
      </p:pic>
      <p:pic>
        <p:nvPicPr>
          <p:cNvPr id="6" name="图片占位符 3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103599" y="1572505"/>
            <a:ext cx="3703712" cy="2472425"/>
          </a:xfrm>
          <a:prstGeom prst="rect">
            <a:avLst/>
          </a:prstGeom>
        </p:spPr>
      </p:pic>
      <p:grpSp>
        <p:nvGrpSpPr>
          <p:cNvPr id="7" name="组合 6"/>
          <p:cNvGrpSpPr/>
          <p:nvPr/>
        </p:nvGrpSpPr>
        <p:grpSpPr>
          <a:xfrm>
            <a:off x="608890" y="448291"/>
            <a:ext cx="2095813" cy="400110"/>
            <a:chOff x="608890" y="448291"/>
            <a:chExt cx="2095813" cy="400110"/>
          </a:xfrm>
        </p:grpSpPr>
        <p:sp>
          <p:nvSpPr>
            <p:cNvPr id="11" name="椭圆 10"/>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新技术展示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flipH="1">
            <a:off x="0" y="0"/>
            <a:ext cx="12192000" cy="6858000"/>
          </a:xfrm>
          <a:prstGeom prst="rect">
            <a:avLst/>
          </a:prstGeom>
        </p:spPr>
      </p:pic>
      <p:sp>
        <p:nvSpPr>
          <p:cNvPr id="23" name="任意多边形: 形状 22"/>
          <p:cNvSpPr/>
          <p:nvPr/>
        </p:nvSpPr>
        <p:spPr>
          <a:xfrm>
            <a:off x="2263681" y="1553070"/>
            <a:ext cx="1881352" cy="2942897"/>
          </a:xfrm>
          <a:custGeom>
            <a:avLst/>
            <a:gdLst>
              <a:gd name="connsiteX0" fmla="*/ 1642074 w 1881352"/>
              <a:gd name="connsiteY0" fmla="*/ 0 h 2942897"/>
              <a:gd name="connsiteX1" fmla="*/ 1881352 w 1881352"/>
              <a:gd name="connsiteY1" fmla="*/ 0 h 2942897"/>
              <a:gd name="connsiteX2" fmla="*/ 1881352 w 1881352"/>
              <a:gd name="connsiteY2" fmla="*/ 2942897 h 2942897"/>
              <a:gd name="connsiteX3" fmla="*/ 985751 w 1881352"/>
              <a:gd name="connsiteY3" fmla="*/ 2942897 h 2942897"/>
              <a:gd name="connsiteX4" fmla="*/ 985751 w 1881352"/>
              <a:gd name="connsiteY4" fmla="*/ 2894923 h 2942897"/>
              <a:gd name="connsiteX5" fmla="*/ 1833378 w 1881352"/>
              <a:gd name="connsiteY5" fmla="*/ 2894923 h 2942897"/>
              <a:gd name="connsiteX6" fmla="*/ 1833378 w 1881352"/>
              <a:gd name="connsiteY6" fmla="*/ 47974 h 2942897"/>
              <a:gd name="connsiteX7" fmla="*/ 1642074 w 1881352"/>
              <a:gd name="connsiteY7" fmla="*/ 47974 h 2942897"/>
              <a:gd name="connsiteX8" fmla="*/ 0 w 1881352"/>
              <a:gd name="connsiteY8" fmla="*/ 0 h 2942897"/>
              <a:gd name="connsiteX9" fmla="*/ 431486 w 1881352"/>
              <a:gd name="connsiteY9" fmla="*/ 0 h 2942897"/>
              <a:gd name="connsiteX10" fmla="*/ 431486 w 1881352"/>
              <a:gd name="connsiteY10" fmla="*/ 47974 h 2942897"/>
              <a:gd name="connsiteX11" fmla="*/ 47974 w 1881352"/>
              <a:gd name="connsiteY11" fmla="*/ 47974 h 2942897"/>
              <a:gd name="connsiteX12" fmla="*/ 47974 w 1881352"/>
              <a:gd name="connsiteY12" fmla="*/ 2360479 h 2942897"/>
              <a:gd name="connsiteX13" fmla="*/ 0 w 1881352"/>
              <a:gd name="connsiteY13" fmla="*/ 2360479 h 29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1352" h="2942897">
                <a:moveTo>
                  <a:pt x="1642074" y="0"/>
                </a:moveTo>
                <a:lnTo>
                  <a:pt x="1881352" y="0"/>
                </a:lnTo>
                <a:lnTo>
                  <a:pt x="1881352" y="2942897"/>
                </a:lnTo>
                <a:lnTo>
                  <a:pt x="985751" y="2942897"/>
                </a:lnTo>
                <a:lnTo>
                  <a:pt x="985751" y="2894923"/>
                </a:lnTo>
                <a:lnTo>
                  <a:pt x="1833378" y="2894923"/>
                </a:lnTo>
                <a:lnTo>
                  <a:pt x="1833378" y="47974"/>
                </a:lnTo>
                <a:lnTo>
                  <a:pt x="1642074" y="47974"/>
                </a:lnTo>
                <a:close/>
                <a:moveTo>
                  <a:pt x="0" y="0"/>
                </a:moveTo>
                <a:lnTo>
                  <a:pt x="431486" y="0"/>
                </a:lnTo>
                <a:lnTo>
                  <a:pt x="431486" y="47974"/>
                </a:lnTo>
                <a:lnTo>
                  <a:pt x="47974" y="47974"/>
                </a:lnTo>
                <a:lnTo>
                  <a:pt x="47974" y="2360479"/>
                </a:lnTo>
                <a:lnTo>
                  <a:pt x="0" y="2360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8" name="文本框 17"/>
          <p:cNvSpPr txBox="1"/>
          <p:nvPr/>
        </p:nvSpPr>
        <p:spPr>
          <a:xfrm>
            <a:off x="2797050" y="1013758"/>
            <a:ext cx="110479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研</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9" name="文本框 18"/>
          <p:cNvSpPr txBox="1"/>
          <p:nvPr/>
        </p:nvSpPr>
        <p:spPr>
          <a:xfrm>
            <a:off x="2334909" y="1941550"/>
            <a:ext cx="110799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发</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0" name="文本框 19"/>
          <p:cNvSpPr txBox="1"/>
          <p:nvPr/>
        </p:nvSpPr>
        <p:spPr>
          <a:xfrm>
            <a:off x="2974538" y="2834868"/>
            <a:ext cx="1107996" cy="1200329"/>
          </a:xfrm>
          <a:prstGeom prst="rect">
            <a:avLst/>
          </a:prstGeom>
          <a:noFill/>
        </p:spPr>
        <p:txBody>
          <a:bodyPr wrap="none" rtlCol="0">
            <a:spAutoFit/>
          </a:bodyPr>
          <a:lstStyle/>
          <a:p>
            <a:pPr lvl="0" algn="ctr" defTabSz="457200">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背</a:t>
            </a:r>
            <a:endPar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1" name="文本框 20"/>
          <p:cNvSpPr txBox="1"/>
          <p:nvPr/>
        </p:nvSpPr>
        <p:spPr>
          <a:xfrm>
            <a:off x="2241450" y="3591072"/>
            <a:ext cx="1107997" cy="1200329"/>
          </a:xfrm>
          <a:prstGeom prst="rect">
            <a:avLst/>
          </a:prstGeom>
          <a:noFill/>
        </p:spPr>
        <p:txBody>
          <a:bodyPr wrap="none" rtlCol="0">
            <a:spAutoFit/>
          </a:bodyPr>
          <a:lstStyle/>
          <a:p>
            <a:pPr lvl="0" algn="ctr" defTabSz="457200">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景</a:t>
            </a:r>
            <a:endPar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4" name="文本框 23"/>
          <p:cNvSpPr txBox="1"/>
          <p:nvPr/>
        </p:nvSpPr>
        <p:spPr>
          <a:xfrm>
            <a:off x="4130888" y="1586393"/>
            <a:ext cx="615553" cy="2029193"/>
          </a:xfrm>
          <a:prstGeom prst="rect">
            <a:avLst/>
          </a:prstGeom>
          <a:noFill/>
        </p:spPr>
        <p:txBody>
          <a:bodyPr vert="eaVert" wrap="square">
            <a:spAutoFit/>
            <a:scene3d>
              <a:camera prst="orthographicFront"/>
              <a:lightRig rig="threePt" dir="t"/>
            </a:scene3d>
            <a:sp3d contourW="12700"/>
          </a:bodyPr>
          <a:lstStyle>
            <a:defPPr>
              <a:defRPr lang="en-US"/>
            </a:defPPr>
            <a:lvl1pPr algn="dist">
              <a:defRPr sz="3600">
                <a:gradFill>
                  <a:gsLst>
                    <a:gs pos="0">
                      <a:schemeClr val="bg1"/>
                    </a:gs>
                    <a:gs pos="100000">
                      <a:srgbClr val="B58B55"/>
                    </a:gs>
                  </a:gsLst>
                  <a:lin ang="5400000" scaled="1"/>
                </a:gradFill>
                <a:latin typeface="Humanst521 BT" panose="020B0602020204020204" pitchFamily="34" charset="0"/>
              </a:defRPr>
            </a:lvl1p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PART 03</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5" name="文本框 24"/>
          <p:cNvSpPr txBox="1"/>
          <p:nvPr/>
        </p:nvSpPr>
        <p:spPr bwMode="auto">
          <a:xfrm>
            <a:off x="2183129" y="4946340"/>
            <a:ext cx="2816591" cy="738664"/>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This template is exclusively designed by Fei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er</a:t>
            </a: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 creative and copyrights belong to Bao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tu</a:t>
            </a:r>
            <a:endPar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19" grpId="0"/>
      <p:bldP spid="20" grpId="0"/>
      <p:bldP spid="21"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8890" y="448291"/>
            <a:ext cx="2095813" cy="400110"/>
            <a:chOff x="608890" y="448291"/>
            <a:chExt cx="2095813" cy="400110"/>
          </a:xfrm>
        </p:grpSpPr>
        <p:sp>
          <p:nvSpPr>
            <p:cNvPr id="11" name="椭圆 10"/>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成果展示</a:t>
              </a:r>
              <a:endParaRPr lang="zh-CN" altLang="en-US" sz="2000" dirty="0">
                <a:solidFill>
                  <a:srgbClr val="511F14"/>
                </a:solidFill>
                <a:cs typeface="+mn-ea"/>
                <a:sym typeface="+mn-lt"/>
              </a:endParaRPr>
            </a:p>
          </p:txBody>
        </p:sp>
      </p:grpSp>
      <p:grpSp>
        <p:nvGrpSpPr>
          <p:cNvPr id="13" name="Group 66"/>
          <p:cNvGrpSpPr/>
          <p:nvPr/>
        </p:nvGrpSpPr>
        <p:grpSpPr>
          <a:xfrm>
            <a:off x="1842432" y="2467285"/>
            <a:ext cx="1816912" cy="857500"/>
            <a:chOff x="3597042" y="1309582"/>
            <a:chExt cx="2312747" cy="1091512"/>
          </a:xfrm>
        </p:grpSpPr>
        <p:cxnSp>
          <p:nvCxnSpPr>
            <p:cNvPr id="14" name="Straight Connector 54"/>
            <p:cNvCxnSpPr/>
            <p:nvPr/>
          </p:nvCxnSpPr>
          <p:spPr>
            <a:xfrm flipH="1" flipV="1">
              <a:off x="4873630" y="1377949"/>
              <a:ext cx="1036159"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9"/>
            <p:cNvCxnSpPr/>
            <p:nvPr/>
          </p:nvCxnSpPr>
          <p:spPr>
            <a:xfrm flipH="1">
              <a:off x="3597042" y="1377949"/>
              <a:ext cx="1276586" cy="10231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Oval 61"/>
            <p:cNvSpPr/>
            <p:nvPr/>
          </p:nvSpPr>
          <p:spPr>
            <a:xfrm>
              <a:off x="4793618" y="1309582"/>
              <a:ext cx="160020" cy="1600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7" name="Group 67"/>
          <p:cNvGrpSpPr/>
          <p:nvPr/>
        </p:nvGrpSpPr>
        <p:grpSpPr>
          <a:xfrm>
            <a:off x="2337553" y="3535219"/>
            <a:ext cx="1321783" cy="494207"/>
            <a:chOff x="4227286" y="2668956"/>
            <a:chExt cx="1682498" cy="629076"/>
          </a:xfrm>
        </p:grpSpPr>
        <p:cxnSp>
          <p:nvCxnSpPr>
            <p:cNvPr id="18" name="Straight Connector 55"/>
            <p:cNvCxnSpPr/>
            <p:nvPr/>
          </p:nvCxnSpPr>
          <p:spPr>
            <a:xfrm flipH="1" flipV="1">
              <a:off x="4873626" y="2740551"/>
              <a:ext cx="103615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2"/>
            <p:cNvCxnSpPr/>
            <p:nvPr/>
          </p:nvCxnSpPr>
          <p:spPr>
            <a:xfrm flipH="1">
              <a:off x="4227286" y="2748966"/>
              <a:ext cx="646342" cy="54906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65"/>
            <p:cNvSpPr/>
            <p:nvPr/>
          </p:nvSpPr>
          <p:spPr>
            <a:xfrm>
              <a:off x="4793618" y="2668956"/>
              <a:ext cx="160020" cy="1600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2" name="Group 79"/>
          <p:cNvGrpSpPr/>
          <p:nvPr/>
        </p:nvGrpSpPr>
        <p:grpSpPr>
          <a:xfrm flipV="1">
            <a:off x="1842429" y="4897780"/>
            <a:ext cx="1816907" cy="857500"/>
            <a:chOff x="3597042" y="1309582"/>
            <a:chExt cx="2312742" cy="1091512"/>
          </a:xfrm>
        </p:grpSpPr>
        <p:cxnSp>
          <p:nvCxnSpPr>
            <p:cNvPr id="23" name="Straight Connector 84"/>
            <p:cNvCxnSpPr/>
            <p:nvPr/>
          </p:nvCxnSpPr>
          <p:spPr>
            <a:xfrm flipH="1" flipV="1">
              <a:off x="4873626" y="1377949"/>
              <a:ext cx="103615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85"/>
            <p:cNvCxnSpPr/>
            <p:nvPr/>
          </p:nvCxnSpPr>
          <p:spPr>
            <a:xfrm flipH="1">
              <a:off x="3597042" y="1377949"/>
              <a:ext cx="1276586" cy="1023145"/>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Oval 86"/>
            <p:cNvSpPr/>
            <p:nvPr/>
          </p:nvSpPr>
          <p:spPr>
            <a:xfrm>
              <a:off x="4793618" y="1309582"/>
              <a:ext cx="160020" cy="1600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9" name="Group 80"/>
          <p:cNvGrpSpPr/>
          <p:nvPr/>
        </p:nvGrpSpPr>
        <p:grpSpPr>
          <a:xfrm flipV="1">
            <a:off x="2337553" y="4193139"/>
            <a:ext cx="1321783" cy="494207"/>
            <a:chOff x="4227286" y="2668956"/>
            <a:chExt cx="1682498" cy="629076"/>
          </a:xfrm>
        </p:grpSpPr>
        <p:cxnSp>
          <p:nvCxnSpPr>
            <p:cNvPr id="30" name="Straight Connector 81"/>
            <p:cNvCxnSpPr/>
            <p:nvPr/>
          </p:nvCxnSpPr>
          <p:spPr>
            <a:xfrm flipH="1" flipV="1">
              <a:off x="4873626" y="2740551"/>
              <a:ext cx="103615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82"/>
            <p:cNvCxnSpPr/>
            <p:nvPr/>
          </p:nvCxnSpPr>
          <p:spPr>
            <a:xfrm flipH="1">
              <a:off x="4227286" y="2748966"/>
              <a:ext cx="646342" cy="54906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Oval 83"/>
            <p:cNvSpPr/>
            <p:nvPr/>
          </p:nvSpPr>
          <p:spPr>
            <a:xfrm>
              <a:off x="4793618" y="2668956"/>
              <a:ext cx="160020" cy="1600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4" name="Group 3"/>
          <p:cNvGrpSpPr/>
          <p:nvPr/>
        </p:nvGrpSpPr>
        <p:grpSpPr>
          <a:xfrm>
            <a:off x="508001" y="3192543"/>
            <a:ext cx="1829552" cy="1830906"/>
            <a:chOff x="508001" y="3192543"/>
            <a:chExt cx="1829552" cy="1830906"/>
          </a:xfrm>
        </p:grpSpPr>
        <p:sp>
          <p:nvSpPr>
            <p:cNvPr id="35" name="Oval 87"/>
            <p:cNvSpPr>
              <a:spLocks noChangeArrowheads="1"/>
            </p:cNvSpPr>
            <p:nvPr/>
          </p:nvSpPr>
          <p:spPr bwMode="auto">
            <a:xfrm>
              <a:off x="508001" y="3192543"/>
              <a:ext cx="1829552" cy="1830906"/>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6" name="Oval 88"/>
            <p:cNvSpPr>
              <a:spLocks noChangeArrowheads="1"/>
            </p:cNvSpPr>
            <p:nvPr/>
          </p:nvSpPr>
          <p:spPr bwMode="auto">
            <a:xfrm>
              <a:off x="655779" y="3342869"/>
              <a:ext cx="1532750" cy="153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7" name="Group 76"/>
          <p:cNvGrpSpPr/>
          <p:nvPr/>
        </p:nvGrpSpPr>
        <p:grpSpPr>
          <a:xfrm>
            <a:off x="922547" y="3535602"/>
            <a:ext cx="1000460" cy="1144788"/>
            <a:chOff x="6326188" y="3460750"/>
            <a:chExt cx="484188" cy="554038"/>
          </a:xfrm>
          <a:solidFill>
            <a:schemeClr val="tx1">
              <a:lumMod val="75000"/>
              <a:lumOff val="25000"/>
            </a:schemeClr>
          </a:solidFill>
        </p:grpSpPr>
        <p:sp>
          <p:nvSpPr>
            <p:cNvPr id="38" name="Freeform 227"/>
            <p:cNvSpPr/>
            <p:nvPr/>
          </p:nvSpPr>
          <p:spPr bwMode="auto">
            <a:xfrm>
              <a:off x="6326188" y="3460750"/>
              <a:ext cx="276225" cy="288925"/>
            </a:xfrm>
            <a:custGeom>
              <a:avLst/>
              <a:gdLst>
                <a:gd name="T0" fmla="*/ 1475 w 1743"/>
                <a:gd name="T1" fmla="*/ 2 h 1815"/>
                <a:gd name="T2" fmla="*/ 1507 w 1743"/>
                <a:gd name="T3" fmla="*/ 21 h 1815"/>
                <a:gd name="T4" fmla="*/ 1733 w 1743"/>
                <a:gd name="T5" fmla="*/ 252 h 1815"/>
                <a:gd name="T6" fmla="*/ 1743 w 1743"/>
                <a:gd name="T7" fmla="*/ 287 h 1815"/>
                <a:gd name="T8" fmla="*/ 1733 w 1743"/>
                <a:gd name="T9" fmla="*/ 320 h 1815"/>
                <a:gd name="T10" fmla="*/ 1507 w 1743"/>
                <a:gd name="T11" fmla="*/ 552 h 1815"/>
                <a:gd name="T12" fmla="*/ 1475 w 1743"/>
                <a:gd name="T13" fmla="*/ 570 h 1815"/>
                <a:gd name="T14" fmla="*/ 1440 w 1743"/>
                <a:gd name="T15" fmla="*/ 570 h 1815"/>
                <a:gd name="T16" fmla="*/ 1408 w 1743"/>
                <a:gd name="T17" fmla="*/ 552 h 1815"/>
                <a:gd name="T18" fmla="*/ 1389 w 1743"/>
                <a:gd name="T19" fmla="*/ 520 h 1815"/>
                <a:gd name="T20" fmla="*/ 1389 w 1743"/>
                <a:gd name="T21" fmla="*/ 484 h 1815"/>
                <a:gd name="T22" fmla="*/ 1408 w 1743"/>
                <a:gd name="T23" fmla="*/ 452 h 1815"/>
                <a:gd name="T24" fmla="*/ 1410 w 1743"/>
                <a:gd name="T25" fmla="*/ 361 h 1815"/>
                <a:gd name="T26" fmla="*/ 1228 w 1743"/>
                <a:gd name="T27" fmla="*/ 388 h 1815"/>
                <a:gd name="T28" fmla="*/ 1056 w 1743"/>
                <a:gd name="T29" fmla="*/ 438 h 1815"/>
                <a:gd name="T30" fmla="*/ 893 w 1743"/>
                <a:gd name="T31" fmla="*/ 510 h 1815"/>
                <a:gd name="T32" fmla="*/ 741 w 1743"/>
                <a:gd name="T33" fmla="*/ 602 h 1815"/>
                <a:gd name="T34" fmla="*/ 602 w 1743"/>
                <a:gd name="T35" fmla="*/ 710 h 1815"/>
                <a:gd name="T36" fmla="*/ 480 w 1743"/>
                <a:gd name="T37" fmla="*/ 835 h 1815"/>
                <a:gd name="T38" fmla="*/ 373 w 1743"/>
                <a:gd name="T39" fmla="*/ 975 h 1815"/>
                <a:gd name="T40" fmla="*/ 284 w 1743"/>
                <a:gd name="T41" fmla="*/ 1129 h 1815"/>
                <a:gd name="T42" fmla="*/ 215 w 1743"/>
                <a:gd name="T43" fmla="*/ 1293 h 1815"/>
                <a:gd name="T44" fmla="*/ 167 w 1743"/>
                <a:gd name="T45" fmla="*/ 1468 h 1815"/>
                <a:gd name="T46" fmla="*/ 143 w 1743"/>
                <a:gd name="T47" fmla="*/ 1650 h 1815"/>
                <a:gd name="T48" fmla="*/ 138 w 1743"/>
                <a:gd name="T49" fmla="*/ 1763 h 1815"/>
                <a:gd name="T50" fmla="*/ 120 w 1743"/>
                <a:gd name="T51" fmla="*/ 1794 h 1815"/>
                <a:gd name="T52" fmla="*/ 89 w 1743"/>
                <a:gd name="T53" fmla="*/ 1812 h 1815"/>
                <a:gd name="T54" fmla="*/ 51 w 1743"/>
                <a:gd name="T55" fmla="*/ 1812 h 1815"/>
                <a:gd name="T56" fmla="*/ 20 w 1743"/>
                <a:gd name="T57" fmla="*/ 1794 h 1815"/>
                <a:gd name="T58" fmla="*/ 2 w 1743"/>
                <a:gd name="T59" fmla="*/ 1763 h 1815"/>
                <a:gd name="T60" fmla="*/ 3 w 1743"/>
                <a:gd name="T61" fmla="*/ 1645 h 1815"/>
                <a:gd name="T62" fmla="*/ 28 w 1743"/>
                <a:gd name="T63" fmla="*/ 1451 h 1815"/>
                <a:gd name="T64" fmla="*/ 76 w 1743"/>
                <a:gd name="T65" fmla="*/ 1265 h 1815"/>
                <a:gd name="T66" fmla="*/ 147 w 1743"/>
                <a:gd name="T67" fmla="*/ 1090 h 1815"/>
                <a:gd name="T68" fmla="*/ 237 w 1743"/>
                <a:gd name="T69" fmla="*/ 926 h 1815"/>
                <a:gd name="T70" fmla="*/ 346 w 1743"/>
                <a:gd name="T71" fmla="*/ 774 h 1815"/>
                <a:gd name="T72" fmla="*/ 473 w 1743"/>
                <a:gd name="T73" fmla="*/ 639 h 1815"/>
                <a:gd name="T74" fmla="*/ 615 w 1743"/>
                <a:gd name="T75" fmla="*/ 519 h 1815"/>
                <a:gd name="T76" fmla="*/ 772 w 1743"/>
                <a:gd name="T77" fmla="*/ 416 h 1815"/>
                <a:gd name="T78" fmla="*/ 940 w 1743"/>
                <a:gd name="T79" fmla="*/ 333 h 1815"/>
                <a:gd name="T80" fmla="*/ 1119 w 1743"/>
                <a:gd name="T81" fmla="*/ 272 h 1815"/>
                <a:gd name="T82" fmla="*/ 1308 w 1743"/>
                <a:gd name="T83" fmla="*/ 232 h 1815"/>
                <a:gd name="T84" fmla="*/ 1505 w 1743"/>
                <a:gd name="T85" fmla="*/ 217 h 1815"/>
                <a:gd name="T86" fmla="*/ 1397 w 1743"/>
                <a:gd name="T87" fmla="*/ 105 h 1815"/>
                <a:gd name="T88" fmla="*/ 1387 w 1743"/>
                <a:gd name="T89" fmla="*/ 71 h 1815"/>
                <a:gd name="T90" fmla="*/ 1397 w 1743"/>
                <a:gd name="T91" fmla="*/ 36 h 1815"/>
                <a:gd name="T92" fmla="*/ 1423 w 1743"/>
                <a:gd name="T93" fmla="*/ 10 h 1815"/>
                <a:gd name="T94" fmla="*/ 1457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457" y="0"/>
                  </a:moveTo>
                  <a:lnTo>
                    <a:pt x="1475" y="2"/>
                  </a:lnTo>
                  <a:lnTo>
                    <a:pt x="1492" y="10"/>
                  </a:lnTo>
                  <a:lnTo>
                    <a:pt x="1507" y="21"/>
                  </a:lnTo>
                  <a:lnTo>
                    <a:pt x="1722" y="237"/>
                  </a:lnTo>
                  <a:lnTo>
                    <a:pt x="1733" y="252"/>
                  </a:lnTo>
                  <a:lnTo>
                    <a:pt x="1741" y="269"/>
                  </a:lnTo>
                  <a:lnTo>
                    <a:pt x="1743" y="287"/>
                  </a:lnTo>
                  <a:lnTo>
                    <a:pt x="1741" y="304"/>
                  </a:lnTo>
                  <a:lnTo>
                    <a:pt x="1733" y="320"/>
                  </a:lnTo>
                  <a:lnTo>
                    <a:pt x="1722" y="335"/>
                  </a:lnTo>
                  <a:lnTo>
                    <a:pt x="1507" y="552"/>
                  </a:lnTo>
                  <a:lnTo>
                    <a:pt x="1492" y="562"/>
                  </a:lnTo>
                  <a:lnTo>
                    <a:pt x="1475" y="570"/>
                  </a:lnTo>
                  <a:lnTo>
                    <a:pt x="1458" y="572"/>
                  </a:lnTo>
                  <a:lnTo>
                    <a:pt x="1440" y="570"/>
                  </a:lnTo>
                  <a:lnTo>
                    <a:pt x="1423" y="562"/>
                  </a:lnTo>
                  <a:lnTo>
                    <a:pt x="1408" y="552"/>
                  </a:lnTo>
                  <a:lnTo>
                    <a:pt x="1397" y="536"/>
                  </a:lnTo>
                  <a:lnTo>
                    <a:pt x="1389" y="520"/>
                  </a:lnTo>
                  <a:lnTo>
                    <a:pt x="1387" y="502"/>
                  </a:lnTo>
                  <a:lnTo>
                    <a:pt x="1389" y="484"/>
                  </a:lnTo>
                  <a:lnTo>
                    <a:pt x="1397" y="467"/>
                  </a:lnTo>
                  <a:lnTo>
                    <a:pt x="1408" y="452"/>
                  </a:lnTo>
                  <a:lnTo>
                    <a:pt x="1504" y="357"/>
                  </a:lnTo>
                  <a:lnTo>
                    <a:pt x="1410" y="361"/>
                  </a:lnTo>
                  <a:lnTo>
                    <a:pt x="1318" y="371"/>
                  </a:lnTo>
                  <a:lnTo>
                    <a:pt x="1228" y="388"/>
                  </a:lnTo>
                  <a:lnTo>
                    <a:pt x="1140" y="411"/>
                  </a:lnTo>
                  <a:lnTo>
                    <a:pt x="1056" y="438"/>
                  </a:lnTo>
                  <a:lnTo>
                    <a:pt x="972" y="472"/>
                  </a:lnTo>
                  <a:lnTo>
                    <a:pt x="893" y="510"/>
                  </a:lnTo>
                  <a:lnTo>
                    <a:pt x="815" y="553"/>
                  </a:lnTo>
                  <a:lnTo>
                    <a:pt x="741" y="602"/>
                  </a:lnTo>
                  <a:lnTo>
                    <a:pt x="670" y="654"/>
                  </a:lnTo>
                  <a:lnTo>
                    <a:pt x="602" y="710"/>
                  </a:lnTo>
                  <a:lnTo>
                    <a:pt x="539" y="771"/>
                  </a:lnTo>
                  <a:lnTo>
                    <a:pt x="480" y="835"/>
                  </a:lnTo>
                  <a:lnTo>
                    <a:pt x="424" y="904"/>
                  </a:lnTo>
                  <a:lnTo>
                    <a:pt x="373" y="975"/>
                  </a:lnTo>
                  <a:lnTo>
                    <a:pt x="326" y="1050"/>
                  </a:lnTo>
                  <a:lnTo>
                    <a:pt x="284" y="1129"/>
                  </a:lnTo>
                  <a:lnTo>
                    <a:pt x="247" y="1209"/>
                  </a:lnTo>
                  <a:lnTo>
                    <a:pt x="215" y="1293"/>
                  </a:lnTo>
                  <a:lnTo>
                    <a:pt x="188" y="1379"/>
                  </a:lnTo>
                  <a:lnTo>
                    <a:pt x="167" y="1468"/>
                  </a:lnTo>
                  <a:lnTo>
                    <a:pt x="152" y="1558"/>
                  </a:lnTo>
                  <a:lnTo>
                    <a:pt x="143" y="1650"/>
                  </a:lnTo>
                  <a:lnTo>
                    <a:pt x="140" y="1744"/>
                  </a:lnTo>
                  <a:lnTo>
                    <a:pt x="138" y="1763"/>
                  </a:lnTo>
                  <a:lnTo>
                    <a:pt x="130" y="1780"/>
                  </a:lnTo>
                  <a:lnTo>
                    <a:pt x="120" y="1794"/>
                  </a:lnTo>
                  <a:lnTo>
                    <a:pt x="105" y="1805"/>
                  </a:lnTo>
                  <a:lnTo>
                    <a:pt x="89" y="1812"/>
                  </a:lnTo>
                  <a:lnTo>
                    <a:pt x="70" y="1815"/>
                  </a:lnTo>
                  <a:lnTo>
                    <a:pt x="51" y="1812"/>
                  </a:lnTo>
                  <a:lnTo>
                    <a:pt x="34" y="1805"/>
                  </a:lnTo>
                  <a:lnTo>
                    <a:pt x="20" y="1794"/>
                  </a:lnTo>
                  <a:lnTo>
                    <a:pt x="10" y="1780"/>
                  </a:lnTo>
                  <a:lnTo>
                    <a:pt x="2" y="1763"/>
                  </a:lnTo>
                  <a:lnTo>
                    <a:pt x="0" y="1744"/>
                  </a:lnTo>
                  <a:lnTo>
                    <a:pt x="3" y="1645"/>
                  </a:lnTo>
                  <a:lnTo>
                    <a:pt x="13" y="1547"/>
                  </a:lnTo>
                  <a:lnTo>
                    <a:pt x="28" y="1451"/>
                  </a:lnTo>
                  <a:lnTo>
                    <a:pt x="50" y="1357"/>
                  </a:lnTo>
                  <a:lnTo>
                    <a:pt x="76" y="1265"/>
                  </a:lnTo>
                  <a:lnTo>
                    <a:pt x="109" y="1176"/>
                  </a:lnTo>
                  <a:lnTo>
                    <a:pt x="147" y="1090"/>
                  </a:lnTo>
                  <a:lnTo>
                    <a:pt x="190" y="1007"/>
                  </a:lnTo>
                  <a:lnTo>
                    <a:pt x="237" y="926"/>
                  </a:lnTo>
                  <a:lnTo>
                    <a:pt x="290" y="849"/>
                  </a:lnTo>
                  <a:lnTo>
                    <a:pt x="346" y="774"/>
                  </a:lnTo>
                  <a:lnTo>
                    <a:pt x="408" y="704"/>
                  </a:lnTo>
                  <a:lnTo>
                    <a:pt x="473" y="639"/>
                  </a:lnTo>
                  <a:lnTo>
                    <a:pt x="542" y="576"/>
                  </a:lnTo>
                  <a:lnTo>
                    <a:pt x="615" y="519"/>
                  </a:lnTo>
                  <a:lnTo>
                    <a:pt x="691" y="465"/>
                  </a:lnTo>
                  <a:lnTo>
                    <a:pt x="772" y="416"/>
                  </a:lnTo>
                  <a:lnTo>
                    <a:pt x="854" y="372"/>
                  </a:lnTo>
                  <a:lnTo>
                    <a:pt x="940" y="333"/>
                  </a:lnTo>
                  <a:lnTo>
                    <a:pt x="1028" y="299"/>
                  </a:lnTo>
                  <a:lnTo>
                    <a:pt x="1119" y="272"/>
                  </a:lnTo>
                  <a:lnTo>
                    <a:pt x="1212" y="248"/>
                  </a:lnTo>
                  <a:lnTo>
                    <a:pt x="1308" y="232"/>
                  </a:lnTo>
                  <a:lnTo>
                    <a:pt x="1405" y="221"/>
                  </a:lnTo>
                  <a:lnTo>
                    <a:pt x="1505" y="217"/>
                  </a:lnTo>
                  <a:lnTo>
                    <a:pt x="1408" y="120"/>
                  </a:lnTo>
                  <a:lnTo>
                    <a:pt x="1397" y="105"/>
                  </a:lnTo>
                  <a:lnTo>
                    <a:pt x="1389" y="88"/>
                  </a:lnTo>
                  <a:lnTo>
                    <a:pt x="1387" y="71"/>
                  </a:lnTo>
                  <a:lnTo>
                    <a:pt x="1389" y="53"/>
                  </a:lnTo>
                  <a:lnTo>
                    <a:pt x="1397" y="36"/>
                  </a:lnTo>
                  <a:lnTo>
                    <a:pt x="1408" y="21"/>
                  </a:lnTo>
                  <a:lnTo>
                    <a:pt x="1423" y="10"/>
                  </a:lnTo>
                  <a:lnTo>
                    <a:pt x="1440" y="2"/>
                  </a:lnTo>
                  <a:lnTo>
                    <a:pt x="145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9" name="Freeform 228"/>
            <p:cNvSpPr/>
            <p:nvPr/>
          </p:nvSpPr>
          <p:spPr bwMode="auto">
            <a:xfrm>
              <a:off x="6534151" y="3727450"/>
              <a:ext cx="276225" cy="287338"/>
            </a:xfrm>
            <a:custGeom>
              <a:avLst/>
              <a:gdLst>
                <a:gd name="T0" fmla="*/ 1691 w 1743"/>
                <a:gd name="T1" fmla="*/ 3 h 1815"/>
                <a:gd name="T2" fmla="*/ 1722 w 1743"/>
                <a:gd name="T3" fmla="*/ 21 h 1815"/>
                <a:gd name="T4" fmla="*/ 1740 w 1743"/>
                <a:gd name="T5" fmla="*/ 52 h 1815"/>
                <a:gd name="T6" fmla="*/ 1739 w 1743"/>
                <a:gd name="T7" fmla="*/ 170 h 1815"/>
                <a:gd name="T8" fmla="*/ 1714 w 1743"/>
                <a:gd name="T9" fmla="*/ 364 h 1815"/>
                <a:gd name="T10" fmla="*/ 1666 w 1743"/>
                <a:gd name="T11" fmla="*/ 549 h 1815"/>
                <a:gd name="T12" fmla="*/ 1595 w 1743"/>
                <a:gd name="T13" fmla="*/ 724 h 1815"/>
                <a:gd name="T14" fmla="*/ 1505 w 1743"/>
                <a:gd name="T15" fmla="*/ 889 h 1815"/>
                <a:gd name="T16" fmla="*/ 1395 w 1743"/>
                <a:gd name="T17" fmla="*/ 1040 h 1815"/>
                <a:gd name="T18" fmla="*/ 1269 w 1743"/>
                <a:gd name="T19" fmla="*/ 1176 h 1815"/>
                <a:gd name="T20" fmla="*/ 1126 w 1743"/>
                <a:gd name="T21" fmla="*/ 1296 h 1815"/>
                <a:gd name="T22" fmla="*/ 971 w 1743"/>
                <a:gd name="T23" fmla="*/ 1399 h 1815"/>
                <a:gd name="T24" fmla="*/ 802 w 1743"/>
                <a:gd name="T25" fmla="*/ 1481 h 1815"/>
                <a:gd name="T26" fmla="*/ 622 w 1743"/>
                <a:gd name="T27" fmla="*/ 1543 h 1815"/>
                <a:gd name="T28" fmla="*/ 434 w 1743"/>
                <a:gd name="T29" fmla="*/ 1582 h 1815"/>
                <a:gd name="T30" fmla="*/ 238 w 1743"/>
                <a:gd name="T31" fmla="*/ 1598 h 1815"/>
                <a:gd name="T32" fmla="*/ 346 w 1743"/>
                <a:gd name="T33" fmla="*/ 1710 h 1815"/>
                <a:gd name="T34" fmla="*/ 354 w 1743"/>
                <a:gd name="T35" fmla="*/ 1743 h 1815"/>
                <a:gd name="T36" fmla="*/ 346 w 1743"/>
                <a:gd name="T37" fmla="*/ 1778 h 1815"/>
                <a:gd name="T38" fmla="*/ 320 w 1743"/>
                <a:gd name="T39" fmla="*/ 1805 h 1815"/>
                <a:gd name="T40" fmla="*/ 285 w 1743"/>
                <a:gd name="T41" fmla="*/ 1815 h 1815"/>
                <a:gd name="T42" fmla="*/ 250 w 1743"/>
                <a:gd name="T43" fmla="*/ 1805 h 1815"/>
                <a:gd name="T44" fmla="*/ 20 w 1743"/>
                <a:gd name="T45" fmla="*/ 1578 h 1815"/>
                <a:gd name="T46" fmla="*/ 2 w 1743"/>
                <a:gd name="T47" fmla="*/ 1546 h 1815"/>
                <a:gd name="T48" fmla="*/ 2 w 1743"/>
                <a:gd name="T49" fmla="*/ 1510 h 1815"/>
                <a:gd name="T50" fmla="*/ 20 w 1743"/>
                <a:gd name="T51" fmla="*/ 1479 h 1815"/>
                <a:gd name="T52" fmla="*/ 251 w 1743"/>
                <a:gd name="T53" fmla="*/ 1251 h 1815"/>
                <a:gd name="T54" fmla="*/ 285 w 1743"/>
                <a:gd name="T55" fmla="*/ 1243 h 1815"/>
                <a:gd name="T56" fmla="*/ 320 w 1743"/>
                <a:gd name="T57" fmla="*/ 1251 h 1815"/>
                <a:gd name="T58" fmla="*/ 346 w 1743"/>
                <a:gd name="T59" fmla="*/ 1279 h 1815"/>
                <a:gd name="T60" fmla="*/ 354 w 1743"/>
                <a:gd name="T61" fmla="*/ 1313 h 1815"/>
                <a:gd name="T62" fmla="*/ 346 w 1743"/>
                <a:gd name="T63" fmla="*/ 1348 h 1815"/>
                <a:gd name="T64" fmla="*/ 239 w 1743"/>
                <a:gd name="T65" fmla="*/ 1458 h 1815"/>
                <a:gd name="T66" fmla="*/ 424 w 1743"/>
                <a:gd name="T67" fmla="*/ 1443 h 1815"/>
                <a:gd name="T68" fmla="*/ 601 w 1743"/>
                <a:gd name="T69" fmla="*/ 1404 h 1815"/>
                <a:gd name="T70" fmla="*/ 770 w 1743"/>
                <a:gd name="T71" fmla="*/ 1343 h 1815"/>
                <a:gd name="T72" fmla="*/ 927 w 1743"/>
                <a:gd name="T73" fmla="*/ 1262 h 1815"/>
                <a:gd name="T74" fmla="*/ 1072 w 1743"/>
                <a:gd name="T75" fmla="*/ 1161 h 1815"/>
                <a:gd name="T76" fmla="*/ 1204 w 1743"/>
                <a:gd name="T77" fmla="*/ 1043 h 1815"/>
                <a:gd name="T78" fmla="*/ 1318 w 1743"/>
                <a:gd name="T79" fmla="*/ 911 h 1815"/>
                <a:gd name="T80" fmla="*/ 1416 w 1743"/>
                <a:gd name="T81" fmla="*/ 765 h 1815"/>
                <a:gd name="T82" fmla="*/ 1495 w 1743"/>
                <a:gd name="T83" fmla="*/ 605 h 1815"/>
                <a:gd name="T84" fmla="*/ 1554 w 1743"/>
                <a:gd name="T85" fmla="*/ 436 h 1815"/>
                <a:gd name="T86" fmla="*/ 1590 w 1743"/>
                <a:gd name="T87" fmla="*/ 256 h 1815"/>
                <a:gd name="T88" fmla="*/ 1603 w 1743"/>
                <a:gd name="T89" fmla="*/ 70 h 1815"/>
                <a:gd name="T90" fmla="*/ 1612 w 1743"/>
                <a:gd name="T91" fmla="*/ 35 h 1815"/>
                <a:gd name="T92" fmla="*/ 1637 w 1743"/>
                <a:gd name="T93" fmla="*/ 9 h 1815"/>
                <a:gd name="T94" fmla="*/ 1673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673" y="0"/>
                  </a:moveTo>
                  <a:lnTo>
                    <a:pt x="1691" y="3"/>
                  </a:lnTo>
                  <a:lnTo>
                    <a:pt x="1708" y="9"/>
                  </a:lnTo>
                  <a:lnTo>
                    <a:pt x="1722" y="21"/>
                  </a:lnTo>
                  <a:lnTo>
                    <a:pt x="1733" y="35"/>
                  </a:lnTo>
                  <a:lnTo>
                    <a:pt x="1740" y="52"/>
                  </a:lnTo>
                  <a:lnTo>
                    <a:pt x="1743" y="70"/>
                  </a:lnTo>
                  <a:lnTo>
                    <a:pt x="1739" y="170"/>
                  </a:lnTo>
                  <a:lnTo>
                    <a:pt x="1730" y="268"/>
                  </a:lnTo>
                  <a:lnTo>
                    <a:pt x="1714" y="364"/>
                  </a:lnTo>
                  <a:lnTo>
                    <a:pt x="1693" y="458"/>
                  </a:lnTo>
                  <a:lnTo>
                    <a:pt x="1666" y="549"/>
                  </a:lnTo>
                  <a:lnTo>
                    <a:pt x="1634" y="638"/>
                  </a:lnTo>
                  <a:lnTo>
                    <a:pt x="1595" y="724"/>
                  </a:lnTo>
                  <a:lnTo>
                    <a:pt x="1553" y="808"/>
                  </a:lnTo>
                  <a:lnTo>
                    <a:pt x="1505" y="889"/>
                  </a:lnTo>
                  <a:lnTo>
                    <a:pt x="1452" y="966"/>
                  </a:lnTo>
                  <a:lnTo>
                    <a:pt x="1395" y="1040"/>
                  </a:lnTo>
                  <a:lnTo>
                    <a:pt x="1334" y="1110"/>
                  </a:lnTo>
                  <a:lnTo>
                    <a:pt x="1269" y="1176"/>
                  </a:lnTo>
                  <a:lnTo>
                    <a:pt x="1199" y="1239"/>
                  </a:lnTo>
                  <a:lnTo>
                    <a:pt x="1126" y="1296"/>
                  </a:lnTo>
                  <a:lnTo>
                    <a:pt x="1050" y="1350"/>
                  </a:lnTo>
                  <a:lnTo>
                    <a:pt x="971" y="1399"/>
                  </a:lnTo>
                  <a:lnTo>
                    <a:pt x="888" y="1442"/>
                  </a:lnTo>
                  <a:lnTo>
                    <a:pt x="802" y="1481"/>
                  </a:lnTo>
                  <a:lnTo>
                    <a:pt x="713" y="1515"/>
                  </a:lnTo>
                  <a:lnTo>
                    <a:pt x="622" y="1543"/>
                  </a:lnTo>
                  <a:lnTo>
                    <a:pt x="529" y="1566"/>
                  </a:lnTo>
                  <a:lnTo>
                    <a:pt x="434" y="1582"/>
                  </a:lnTo>
                  <a:lnTo>
                    <a:pt x="338" y="1594"/>
                  </a:lnTo>
                  <a:lnTo>
                    <a:pt x="238" y="1598"/>
                  </a:lnTo>
                  <a:lnTo>
                    <a:pt x="334" y="1695"/>
                  </a:lnTo>
                  <a:lnTo>
                    <a:pt x="346" y="1710"/>
                  </a:lnTo>
                  <a:lnTo>
                    <a:pt x="352" y="1726"/>
                  </a:lnTo>
                  <a:lnTo>
                    <a:pt x="354" y="1743"/>
                  </a:lnTo>
                  <a:lnTo>
                    <a:pt x="352" y="1761"/>
                  </a:lnTo>
                  <a:lnTo>
                    <a:pt x="346" y="1778"/>
                  </a:lnTo>
                  <a:lnTo>
                    <a:pt x="334" y="1793"/>
                  </a:lnTo>
                  <a:lnTo>
                    <a:pt x="320" y="1805"/>
                  </a:lnTo>
                  <a:lnTo>
                    <a:pt x="303" y="1811"/>
                  </a:lnTo>
                  <a:lnTo>
                    <a:pt x="285" y="1815"/>
                  </a:lnTo>
                  <a:lnTo>
                    <a:pt x="267" y="1811"/>
                  </a:lnTo>
                  <a:lnTo>
                    <a:pt x="250" y="1805"/>
                  </a:lnTo>
                  <a:lnTo>
                    <a:pt x="235" y="1793"/>
                  </a:lnTo>
                  <a:lnTo>
                    <a:pt x="20" y="1578"/>
                  </a:lnTo>
                  <a:lnTo>
                    <a:pt x="9" y="1563"/>
                  </a:lnTo>
                  <a:lnTo>
                    <a:pt x="2" y="1546"/>
                  </a:lnTo>
                  <a:lnTo>
                    <a:pt x="0" y="1528"/>
                  </a:lnTo>
                  <a:lnTo>
                    <a:pt x="2" y="1510"/>
                  </a:lnTo>
                  <a:lnTo>
                    <a:pt x="9" y="1493"/>
                  </a:lnTo>
                  <a:lnTo>
                    <a:pt x="20" y="1479"/>
                  </a:lnTo>
                  <a:lnTo>
                    <a:pt x="235" y="1263"/>
                  </a:lnTo>
                  <a:lnTo>
                    <a:pt x="251" y="1251"/>
                  </a:lnTo>
                  <a:lnTo>
                    <a:pt x="267" y="1245"/>
                  </a:lnTo>
                  <a:lnTo>
                    <a:pt x="285" y="1243"/>
                  </a:lnTo>
                  <a:lnTo>
                    <a:pt x="303" y="1245"/>
                  </a:lnTo>
                  <a:lnTo>
                    <a:pt x="320" y="1251"/>
                  </a:lnTo>
                  <a:lnTo>
                    <a:pt x="334" y="1263"/>
                  </a:lnTo>
                  <a:lnTo>
                    <a:pt x="346" y="1279"/>
                  </a:lnTo>
                  <a:lnTo>
                    <a:pt x="352" y="1295"/>
                  </a:lnTo>
                  <a:lnTo>
                    <a:pt x="354" y="1313"/>
                  </a:lnTo>
                  <a:lnTo>
                    <a:pt x="352" y="1331"/>
                  </a:lnTo>
                  <a:lnTo>
                    <a:pt x="346" y="1348"/>
                  </a:lnTo>
                  <a:lnTo>
                    <a:pt x="334" y="1363"/>
                  </a:lnTo>
                  <a:lnTo>
                    <a:pt x="239" y="1458"/>
                  </a:lnTo>
                  <a:lnTo>
                    <a:pt x="332" y="1454"/>
                  </a:lnTo>
                  <a:lnTo>
                    <a:pt x="424" y="1443"/>
                  </a:lnTo>
                  <a:lnTo>
                    <a:pt x="513" y="1426"/>
                  </a:lnTo>
                  <a:lnTo>
                    <a:pt x="601" y="1404"/>
                  </a:lnTo>
                  <a:lnTo>
                    <a:pt x="687" y="1376"/>
                  </a:lnTo>
                  <a:lnTo>
                    <a:pt x="770" y="1343"/>
                  </a:lnTo>
                  <a:lnTo>
                    <a:pt x="850" y="1304"/>
                  </a:lnTo>
                  <a:lnTo>
                    <a:pt x="927" y="1262"/>
                  </a:lnTo>
                  <a:lnTo>
                    <a:pt x="1001" y="1213"/>
                  </a:lnTo>
                  <a:lnTo>
                    <a:pt x="1072" y="1161"/>
                  </a:lnTo>
                  <a:lnTo>
                    <a:pt x="1140" y="1105"/>
                  </a:lnTo>
                  <a:lnTo>
                    <a:pt x="1204" y="1043"/>
                  </a:lnTo>
                  <a:lnTo>
                    <a:pt x="1263" y="980"/>
                  </a:lnTo>
                  <a:lnTo>
                    <a:pt x="1318" y="911"/>
                  </a:lnTo>
                  <a:lnTo>
                    <a:pt x="1370" y="840"/>
                  </a:lnTo>
                  <a:lnTo>
                    <a:pt x="1416" y="765"/>
                  </a:lnTo>
                  <a:lnTo>
                    <a:pt x="1459" y="686"/>
                  </a:lnTo>
                  <a:lnTo>
                    <a:pt x="1495" y="605"/>
                  </a:lnTo>
                  <a:lnTo>
                    <a:pt x="1528" y="522"/>
                  </a:lnTo>
                  <a:lnTo>
                    <a:pt x="1554" y="436"/>
                  </a:lnTo>
                  <a:lnTo>
                    <a:pt x="1574" y="347"/>
                  </a:lnTo>
                  <a:lnTo>
                    <a:pt x="1590" y="256"/>
                  </a:lnTo>
                  <a:lnTo>
                    <a:pt x="1600" y="164"/>
                  </a:lnTo>
                  <a:lnTo>
                    <a:pt x="1603" y="70"/>
                  </a:lnTo>
                  <a:lnTo>
                    <a:pt x="1605" y="52"/>
                  </a:lnTo>
                  <a:lnTo>
                    <a:pt x="1612" y="35"/>
                  </a:lnTo>
                  <a:lnTo>
                    <a:pt x="1623" y="21"/>
                  </a:lnTo>
                  <a:lnTo>
                    <a:pt x="1637" y="9"/>
                  </a:lnTo>
                  <a:lnTo>
                    <a:pt x="1654" y="3"/>
                  </a:lnTo>
                  <a:lnTo>
                    <a:pt x="167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0" name="Freeform 229"/>
            <p:cNvSpPr>
              <a:spLocks noEditPoints="1"/>
            </p:cNvSpPr>
            <p:nvPr/>
          </p:nvSpPr>
          <p:spPr bwMode="auto">
            <a:xfrm>
              <a:off x="6497638" y="3667125"/>
              <a:ext cx="142875" cy="142875"/>
            </a:xfrm>
            <a:custGeom>
              <a:avLst/>
              <a:gdLst>
                <a:gd name="T0" fmla="*/ 410 w 901"/>
                <a:gd name="T1" fmla="*/ 143 h 905"/>
                <a:gd name="T2" fmla="*/ 331 w 901"/>
                <a:gd name="T3" fmla="*/ 164 h 905"/>
                <a:gd name="T4" fmla="*/ 260 w 901"/>
                <a:gd name="T5" fmla="*/ 206 h 905"/>
                <a:gd name="T6" fmla="*/ 203 w 901"/>
                <a:gd name="T7" fmla="*/ 262 h 905"/>
                <a:gd name="T8" fmla="*/ 163 w 901"/>
                <a:gd name="T9" fmla="*/ 333 h 905"/>
                <a:gd name="T10" fmla="*/ 142 w 901"/>
                <a:gd name="T11" fmla="*/ 413 h 905"/>
                <a:gd name="T12" fmla="*/ 142 w 901"/>
                <a:gd name="T13" fmla="*/ 493 h 905"/>
                <a:gd name="T14" fmla="*/ 163 w 901"/>
                <a:gd name="T15" fmla="*/ 572 h 905"/>
                <a:gd name="T16" fmla="*/ 204 w 901"/>
                <a:gd name="T17" fmla="*/ 644 h 905"/>
                <a:gd name="T18" fmla="*/ 260 w 901"/>
                <a:gd name="T19" fmla="*/ 701 h 905"/>
                <a:gd name="T20" fmla="*/ 330 w 901"/>
                <a:gd name="T21" fmla="*/ 741 h 905"/>
                <a:gd name="T22" fmla="*/ 408 w 901"/>
                <a:gd name="T23" fmla="*/ 763 h 905"/>
                <a:gd name="T24" fmla="*/ 491 w 901"/>
                <a:gd name="T25" fmla="*/ 763 h 905"/>
                <a:gd name="T26" fmla="*/ 569 w 901"/>
                <a:gd name="T27" fmla="*/ 741 h 905"/>
                <a:gd name="T28" fmla="*/ 640 w 901"/>
                <a:gd name="T29" fmla="*/ 700 h 905"/>
                <a:gd name="T30" fmla="*/ 696 w 901"/>
                <a:gd name="T31" fmla="*/ 643 h 905"/>
                <a:gd name="T32" fmla="*/ 738 w 901"/>
                <a:gd name="T33" fmla="*/ 572 h 905"/>
                <a:gd name="T34" fmla="*/ 759 w 901"/>
                <a:gd name="T35" fmla="*/ 493 h 905"/>
                <a:gd name="T36" fmla="*/ 759 w 901"/>
                <a:gd name="T37" fmla="*/ 413 h 905"/>
                <a:gd name="T38" fmla="*/ 738 w 901"/>
                <a:gd name="T39" fmla="*/ 333 h 905"/>
                <a:gd name="T40" fmla="*/ 696 w 901"/>
                <a:gd name="T41" fmla="*/ 262 h 905"/>
                <a:gd name="T42" fmla="*/ 639 w 901"/>
                <a:gd name="T43" fmla="*/ 205 h 905"/>
                <a:gd name="T44" fmla="*/ 569 w 901"/>
                <a:gd name="T45" fmla="*/ 164 h 905"/>
                <a:gd name="T46" fmla="*/ 491 w 901"/>
                <a:gd name="T47" fmla="*/ 143 h 905"/>
                <a:gd name="T48" fmla="*/ 450 w 901"/>
                <a:gd name="T49" fmla="*/ 0 h 905"/>
                <a:gd name="T50" fmla="*/ 547 w 901"/>
                <a:gd name="T51" fmla="*/ 11 h 905"/>
                <a:gd name="T52" fmla="*/ 638 w 901"/>
                <a:gd name="T53" fmla="*/ 41 h 905"/>
                <a:gd name="T54" fmla="*/ 721 w 901"/>
                <a:gd name="T55" fmla="*/ 90 h 905"/>
                <a:gd name="T56" fmla="*/ 791 w 901"/>
                <a:gd name="T57" fmla="*/ 155 h 905"/>
                <a:gd name="T58" fmla="*/ 846 w 901"/>
                <a:gd name="T59" fmla="*/ 234 h 905"/>
                <a:gd name="T60" fmla="*/ 884 w 901"/>
                <a:gd name="T61" fmla="*/ 328 h 905"/>
                <a:gd name="T62" fmla="*/ 901 w 901"/>
                <a:gd name="T63" fmla="*/ 427 h 905"/>
                <a:gd name="T64" fmla="*/ 896 w 901"/>
                <a:gd name="T65" fmla="*/ 527 h 905"/>
                <a:gd name="T66" fmla="*/ 867 w 901"/>
                <a:gd name="T67" fmla="*/ 626 h 905"/>
                <a:gd name="T68" fmla="*/ 818 w 901"/>
                <a:gd name="T69" fmla="*/ 715 h 905"/>
                <a:gd name="T70" fmla="*/ 752 w 901"/>
                <a:gd name="T71" fmla="*/ 789 h 905"/>
                <a:gd name="T72" fmla="*/ 669 w 901"/>
                <a:gd name="T73" fmla="*/ 847 h 905"/>
                <a:gd name="T74" fmla="*/ 581 w 901"/>
                <a:gd name="T75" fmla="*/ 886 h 905"/>
                <a:gd name="T76" fmla="*/ 494 w 901"/>
                <a:gd name="T77" fmla="*/ 903 h 905"/>
                <a:gd name="T78" fmla="*/ 401 w 901"/>
                <a:gd name="T79" fmla="*/ 902 h 905"/>
                <a:gd name="T80" fmla="*/ 306 w 901"/>
                <a:gd name="T81" fmla="*/ 881 h 905"/>
                <a:gd name="T82" fmla="*/ 219 w 901"/>
                <a:gd name="T83" fmla="*/ 841 h 905"/>
                <a:gd name="T84" fmla="*/ 143 w 901"/>
                <a:gd name="T85" fmla="*/ 784 h 905"/>
                <a:gd name="T86" fmla="*/ 80 w 901"/>
                <a:gd name="T87" fmla="*/ 712 h 905"/>
                <a:gd name="T88" fmla="*/ 34 w 901"/>
                <a:gd name="T89" fmla="*/ 626 h 905"/>
                <a:gd name="T90" fmla="*/ 5 w 901"/>
                <a:gd name="T91" fmla="*/ 527 h 905"/>
                <a:gd name="T92" fmla="*/ 0 w 901"/>
                <a:gd name="T93" fmla="*/ 427 h 905"/>
                <a:gd name="T94" fmla="*/ 17 w 901"/>
                <a:gd name="T95" fmla="*/ 328 h 905"/>
                <a:gd name="T96" fmla="*/ 56 w 901"/>
                <a:gd name="T97" fmla="*/ 233 h 905"/>
                <a:gd name="T98" fmla="*/ 114 w 901"/>
                <a:gd name="T99" fmla="*/ 151 h 905"/>
                <a:gd name="T100" fmla="*/ 188 w 901"/>
                <a:gd name="T101" fmla="*/ 84 h 905"/>
                <a:gd name="T102" fmla="*/ 277 w 901"/>
                <a:gd name="T103" fmla="*/ 35 h 905"/>
                <a:gd name="T104" fmla="*/ 362 w 901"/>
                <a:gd name="T105" fmla="*/ 8 h 905"/>
                <a:gd name="T106" fmla="*/ 450 w 901"/>
                <a:gd name="T10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1" h="905">
                  <a:moveTo>
                    <a:pt x="450" y="140"/>
                  </a:moveTo>
                  <a:lnTo>
                    <a:pt x="410" y="143"/>
                  </a:lnTo>
                  <a:lnTo>
                    <a:pt x="370" y="152"/>
                  </a:lnTo>
                  <a:lnTo>
                    <a:pt x="331" y="164"/>
                  </a:lnTo>
                  <a:lnTo>
                    <a:pt x="294" y="182"/>
                  </a:lnTo>
                  <a:lnTo>
                    <a:pt x="260" y="206"/>
                  </a:lnTo>
                  <a:lnTo>
                    <a:pt x="230" y="232"/>
                  </a:lnTo>
                  <a:lnTo>
                    <a:pt x="203" y="262"/>
                  </a:lnTo>
                  <a:lnTo>
                    <a:pt x="181" y="296"/>
                  </a:lnTo>
                  <a:lnTo>
                    <a:pt x="163" y="333"/>
                  </a:lnTo>
                  <a:lnTo>
                    <a:pt x="149" y="372"/>
                  </a:lnTo>
                  <a:lnTo>
                    <a:pt x="142" y="413"/>
                  </a:lnTo>
                  <a:lnTo>
                    <a:pt x="138" y="453"/>
                  </a:lnTo>
                  <a:lnTo>
                    <a:pt x="142" y="493"/>
                  </a:lnTo>
                  <a:lnTo>
                    <a:pt x="149" y="533"/>
                  </a:lnTo>
                  <a:lnTo>
                    <a:pt x="163" y="572"/>
                  </a:lnTo>
                  <a:lnTo>
                    <a:pt x="181" y="610"/>
                  </a:lnTo>
                  <a:lnTo>
                    <a:pt x="204" y="644"/>
                  </a:lnTo>
                  <a:lnTo>
                    <a:pt x="231" y="675"/>
                  </a:lnTo>
                  <a:lnTo>
                    <a:pt x="260" y="701"/>
                  </a:lnTo>
                  <a:lnTo>
                    <a:pt x="294" y="723"/>
                  </a:lnTo>
                  <a:lnTo>
                    <a:pt x="330" y="741"/>
                  </a:lnTo>
                  <a:lnTo>
                    <a:pt x="368" y="754"/>
                  </a:lnTo>
                  <a:lnTo>
                    <a:pt x="408" y="763"/>
                  </a:lnTo>
                  <a:lnTo>
                    <a:pt x="450" y="765"/>
                  </a:lnTo>
                  <a:lnTo>
                    <a:pt x="491" y="763"/>
                  </a:lnTo>
                  <a:lnTo>
                    <a:pt x="530" y="754"/>
                  </a:lnTo>
                  <a:lnTo>
                    <a:pt x="569" y="741"/>
                  </a:lnTo>
                  <a:lnTo>
                    <a:pt x="606" y="722"/>
                  </a:lnTo>
                  <a:lnTo>
                    <a:pt x="640" y="700"/>
                  </a:lnTo>
                  <a:lnTo>
                    <a:pt x="670" y="673"/>
                  </a:lnTo>
                  <a:lnTo>
                    <a:pt x="696" y="643"/>
                  </a:lnTo>
                  <a:lnTo>
                    <a:pt x="720" y="609"/>
                  </a:lnTo>
                  <a:lnTo>
                    <a:pt x="738" y="572"/>
                  </a:lnTo>
                  <a:lnTo>
                    <a:pt x="750" y="533"/>
                  </a:lnTo>
                  <a:lnTo>
                    <a:pt x="759" y="493"/>
                  </a:lnTo>
                  <a:lnTo>
                    <a:pt x="761" y="453"/>
                  </a:lnTo>
                  <a:lnTo>
                    <a:pt x="759" y="413"/>
                  </a:lnTo>
                  <a:lnTo>
                    <a:pt x="750" y="372"/>
                  </a:lnTo>
                  <a:lnTo>
                    <a:pt x="738" y="333"/>
                  </a:lnTo>
                  <a:lnTo>
                    <a:pt x="719" y="296"/>
                  </a:lnTo>
                  <a:lnTo>
                    <a:pt x="696" y="262"/>
                  </a:lnTo>
                  <a:lnTo>
                    <a:pt x="670" y="231"/>
                  </a:lnTo>
                  <a:lnTo>
                    <a:pt x="639" y="205"/>
                  </a:lnTo>
                  <a:lnTo>
                    <a:pt x="605" y="182"/>
                  </a:lnTo>
                  <a:lnTo>
                    <a:pt x="569" y="164"/>
                  </a:lnTo>
                  <a:lnTo>
                    <a:pt x="531" y="152"/>
                  </a:lnTo>
                  <a:lnTo>
                    <a:pt x="491" y="143"/>
                  </a:lnTo>
                  <a:lnTo>
                    <a:pt x="450" y="140"/>
                  </a:lnTo>
                  <a:close/>
                  <a:moveTo>
                    <a:pt x="450" y="0"/>
                  </a:moveTo>
                  <a:lnTo>
                    <a:pt x="500" y="3"/>
                  </a:lnTo>
                  <a:lnTo>
                    <a:pt x="547" y="11"/>
                  </a:lnTo>
                  <a:lnTo>
                    <a:pt x="594" y="23"/>
                  </a:lnTo>
                  <a:lnTo>
                    <a:pt x="638" y="41"/>
                  </a:lnTo>
                  <a:lnTo>
                    <a:pt x="681" y="64"/>
                  </a:lnTo>
                  <a:lnTo>
                    <a:pt x="721" y="90"/>
                  </a:lnTo>
                  <a:lnTo>
                    <a:pt x="757" y="121"/>
                  </a:lnTo>
                  <a:lnTo>
                    <a:pt x="791" y="155"/>
                  </a:lnTo>
                  <a:lnTo>
                    <a:pt x="820" y="193"/>
                  </a:lnTo>
                  <a:lnTo>
                    <a:pt x="846" y="234"/>
                  </a:lnTo>
                  <a:lnTo>
                    <a:pt x="867" y="279"/>
                  </a:lnTo>
                  <a:lnTo>
                    <a:pt x="884" y="328"/>
                  </a:lnTo>
                  <a:lnTo>
                    <a:pt x="896" y="378"/>
                  </a:lnTo>
                  <a:lnTo>
                    <a:pt x="901" y="427"/>
                  </a:lnTo>
                  <a:lnTo>
                    <a:pt x="901" y="477"/>
                  </a:lnTo>
                  <a:lnTo>
                    <a:pt x="896" y="527"/>
                  </a:lnTo>
                  <a:lnTo>
                    <a:pt x="884" y="577"/>
                  </a:lnTo>
                  <a:lnTo>
                    <a:pt x="867" y="626"/>
                  </a:lnTo>
                  <a:lnTo>
                    <a:pt x="845" y="671"/>
                  </a:lnTo>
                  <a:lnTo>
                    <a:pt x="818" y="715"/>
                  </a:lnTo>
                  <a:lnTo>
                    <a:pt x="786" y="754"/>
                  </a:lnTo>
                  <a:lnTo>
                    <a:pt x="752" y="789"/>
                  </a:lnTo>
                  <a:lnTo>
                    <a:pt x="711" y="821"/>
                  </a:lnTo>
                  <a:lnTo>
                    <a:pt x="669" y="847"/>
                  </a:lnTo>
                  <a:lnTo>
                    <a:pt x="622" y="870"/>
                  </a:lnTo>
                  <a:lnTo>
                    <a:pt x="581" y="886"/>
                  </a:lnTo>
                  <a:lnTo>
                    <a:pt x="538" y="896"/>
                  </a:lnTo>
                  <a:lnTo>
                    <a:pt x="494" y="903"/>
                  </a:lnTo>
                  <a:lnTo>
                    <a:pt x="450" y="905"/>
                  </a:lnTo>
                  <a:lnTo>
                    <a:pt x="401" y="902"/>
                  </a:lnTo>
                  <a:lnTo>
                    <a:pt x="352" y="894"/>
                  </a:lnTo>
                  <a:lnTo>
                    <a:pt x="306" y="881"/>
                  </a:lnTo>
                  <a:lnTo>
                    <a:pt x="261" y="863"/>
                  </a:lnTo>
                  <a:lnTo>
                    <a:pt x="219" y="841"/>
                  </a:lnTo>
                  <a:lnTo>
                    <a:pt x="180" y="815"/>
                  </a:lnTo>
                  <a:lnTo>
                    <a:pt x="143" y="784"/>
                  </a:lnTo>
                  <a:lnTo>
                    <a:pt x="110" y="750"/>
                  </a:lnTo>
                  <a:lnTo>
                    <a:pt x="80" y="712"/>
                  </a:lnTo>
                  <a:lnTo>
                    <a:pt x="55" y="670"/>
                  </a:lnTo>
                  <a:lnTo>
                    <a:pt x="34" y="626"/>
                  </a:lnTo>
                  <a:lnTo>
                    <a:pt x="17" y="577"/>
                  </a:lnTo>
                  <a:lnTo>
                    <a:pt x="5" y="527"/>
                  </a:lnTo>
                  <a:lnTo>
                    <a:pt x="0" y="477"/>
                  </a:lnTo>
                  <a:lnTo>
                    <a:pt x="0" y="427"/>
                  </a:lnTo>
                  <a:lnTo>
                    <a:pt x="5" y="378"/>
                  </a:lnTo>
                  <a:lnTo>
                    <a:pt x="17" y="328"/>
                  </a:lnTo>
                  <a:lnTo>
                    <a:pt x="34" y="279"/>
                  </a:lnTo>
                  <a:lnTo>
                    <a:pt x="56" y="233"/>
                  </a:lnTo>
                  <a:lnTo>
                    <a:pt x="82" y="190"/>
                  </a:lnTo>
                  <a:lnTo>
                    <a:pt x="114" y="151"/>
                  </a:lnTo>
                  <a:lnTo>
                    <a:pt x="149" y="116"/>
                  </a:lnTo>
                  <a:lnTo>
                    <a:pt x="188" y="84"/>
                  </a:lnTo>
                  <a:lnTo>
                    <a:pt x="232" y="57"/>
                  </a:lnTo>
                  <a:lnTo>
                    <a:pt x="277" y="35"/>
                  </a:lnTo>
                  <a:lnTo>
                    <a:pt x="320" y="20"/>
                  </a:lnTo>
                  <a:lnTo>
                    <a:pt x="362" y="8"/>
                  </a:lnTo>
                  <a:lnTo>
                    <a:pt x="405" y="2"/>
                  </a:lnTo>
                  <a:lnTo>
                    <a:pt x="45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230"/>
            <p:cNvSpPr>
              <a:spLocks noEditPoints="1"/>
            </p:cNvSpPr>
            <p:nvPr/>
          </p:nvSpPr>
          <p:spPr bwMode="auto">
            <a:xfrm>
              <a:off x="6405563" y="3575050"/>
              <a:ext cx="327025" cy="327025"/>
            </a:xfrm>
            <a:custGeom>
              <a:avLst/>
              <a:gdLst>
                <a:gd name="T0" fmla="*/ 599 w 2059"/>
                <a:gd name="T1" fmla="*/ 201 h 2062"/>
                <a:gd name="T2" fmla="*/ 653 w 2059"/>
                <a:gd name="T3" fmla="*/ 375 h 2062"/>
                <a:gd name="T4" fmla="*/ 421 w 2059"/>
                <a:gd name="T5" fmla="*/ 624 h 2062"/>
                <a:gd name="T6" fmla="*/ 211 w 2059"/>
                <a:gd name="T7" fmla="*/ 598 h 2062"/>
                <a:gd name="T8" fmla="*/ 139 w 2059"/>
                <a:gd name="T9" fmla="*/ 743 h 2062"/>
                <a:gd name="T10" fmla="*/ 287 w 2059"/>
                <a:gd name="T11" fmla="*/ 819 h 2062"/>
                <a:gd name="T12" fmla="*/ 312 w 2059"/>
                <a:gd name="T13" fmla="*/ 1172 h 2062"/>
                <a:gd name="T14" fmla="*/ 144 w 2059"/>
                <a:gd name="T15" fmla="*/ 1304 h 2062"/>
                <a:gd name="T16" fmla="*/ 197 w 2059"/>
                <a:gd name="T17" fmla="*/ 1457 h 2062"/>
                <a:gd name="T18" fmla="*/ 336 w 2059"/>
                <a:gd name="T19" fmla="*/ 1411 h 2062"/>
                <a:gd name="T20" fmla="*/ 532 w 2059"/>
                <a:gd name="T21" fmla="*/ 1567 h 2062"/>
                <a:gd name="T22" fmla="*/ 598 w 2059"/>
                <a:gd name="T23" fmla="*/ 1845 h 2062"/>
                <a:gd name="T24" fmla="*/ 749 w 2059"/>
                <a:gd name="T25" fmla="*/ 1920 h 2062"/>
                <a:gd name="T26" fmla="*/ 867 w 2059"/>
                <a:gd name="T27" fmla="*/ 1747 h 2062"/>
                <a:gd name="T28" fmla="*/ 1184 w 2059"/>
                <a:gd name="T29" fmla="*/ 1747 h 2062"/>
                <a:gd name="T30" fmla="*/ 1303 w 2059"/>
                <a:gd name="T31" fmla="*/ 1919 h 2062"/>
                <a:gd name="T32" fmla="*/ 1457 w 2059"/>
                <a:gd name="T33" fmla="*/ 1861 h 2062"/>
                <a:gd name="T34" fmla="*/ 1405 w 2059"/>
                <a:gd name="T35" fmla="*/ 1705 h 2062"/>
                <a:gd name="T36" fmla="*/ 1603 w 2059"/>
                <a:gd name="T37" fmla="*/ 1484 h 2062"/>
                <a:gd name="T38" fmla="*/ 1845 w 2059"/>
                <a:gd name="T39" fmla="*/ 1462 h 2062"/>
                <a:gd name="T40" fmla="*/ 1917 w 2059"/>
                <a:gd name="T41" fmla="*/ 1322 h 2062"/>
                <a:gd name="T42" fmla="*/ 1788 w 2059"/>
                <a:gd name="T43" fmla="*/ 1252 h 2062"/>
                <a:gd name="T44" fmla="*/ 1756 w 2059"/>
                <a:gd name="T45" fmla="*/ 960 h 2062"/>
                <a:gd name="T46" fmla="*/ 1915 w 2059"/>
                <a:gd name="T47" fmla="*/ 755 h 2062"/>
                <a:gd name="T48" fmla="*/ 1848 w 2059"/>
                <a:gd name="T49" fmla="*/ 598 h 2062"/>
                <a:gd name="T50" fmla="*/ 1637 w 2059"/>
                <a:gd name="T51" fmla="*/ 624 h 2062"/>
                <a:gd name="T52" fmla="*/ 1406 w 2059"/>
                <a:gd name="T53" fmla="*/ 375 h 2062"/>
                <a:gd name="T54" fmla="*/ 1458 w 2059"/>
                <a:gd name="T55" fmla="*/ 200 h 2062"/>
                <a:gd name="T56" fmla="*/ 1305 w 2059"/>
                <a:gd name="T57" fmla="*/ 143 h 2062"/>
                <a:gd name="T58" fmla="*/ 1172 w 2059"/>
                <a:gd name="T59" fmla="*/ 313 h 2062"/>
                <a:gd name="T60" fmla="*/ 819 w 2059"/>
                <a:gd name="T61" fmla="*/ 287 h 2062"/>
                <a:gd name="T62" fmla="*/ 1315 w 2059"/>
                <a:gd name="T63" fmla="*/ 0 h 2062"/>
                <a:gd name="T64" fmla="*/ 1590 w 2059"/>
                <a:gd name="T65" fmla="*/ 151 h 2062"/>
                <a:gd name="T66" fmla="*/ 1684 w 2059"/>
                <a:gd name="T67" fmla="*/ 455 h 2062"/>
                <a:gd name="T68" fmla="*/ 1946 w 2059"/>
                <a:gd name="T69" fmla="*/ 492 h 2062"/>
                <a:gd name="T70" fmla="*/ 2047 w 2059"/>
                <a:gd name="T71" fmla="*/ 805 h 2062"/>
                <a:gd name="T72" fmla="*/ 1900 w 2059"/>
                <a:gd name="T73" fmla="*/ 1068 h 2062"/>
                <a:gd name="T74" fmla="*/ 2056 w 2059"/>
                <a:gd name="T75" fmla="*/ 1286 h 2062"/>
                <a:gd name="T76" fmla="*/ 1925 w 2059"/>
                <a:gd name="T77" fmla="*/ 1584 h 2062"/>
                <a:gd name="T78" fmla="*/ 1646 w 2059"/>
                <a:gd name="T79" fmla="*/ 1647 h 2062"/>
                <a:gd name="T80" fmla="*/ 1579 w 2059"/>
                <a:gd name="T81" fmla="*/ 1933 h 2062"/>
                <a:gd name="T82" fmla="*/ 1288 w 2059"/>
                <a:gd name="T83" fmla="*/ 2060 h 2062"/>
                <a:gd name="T84" fmla="*/ 1067 w 2059"/>
                <a:gd name="T85" fmla="*/ 1903 h 2062"/>
                <a:gd name="T86" fmla="*/ 797 w 2059"/>
                <a:gd name="T87" fmla="*/ 2053 h 2062"/>
                <a:gd name="T88" fmla="*/ 489 w 2059"/>
                <a:gd name="T89" fmla="*/ 1946 h 2062"/>
                <a:gd name="T90" fmla="*/ 454 w 2059"/>
                <a:gd name="T91" fmla="*/ 1687 h 2062"/>
                <a:gd name="T92" fmla="*/ 157 w 2059"/>
                <a:gd name="T93" fmla="*/ 1596 h 2062"/>
                <a:gd name="T94" fmla="*/ 0 w 2059"/>
                <a:gd name="T95" fmla="*/ 1317 h 2062"/>
                <a:gd name="T96" fmla="*/ 166 w 2059"/>
                <a:gd name="T97" fmla="*/ 1144 h 2062"/>
                <a:gd name="T98" fmla="*/ 23 w 2059"/>
                <a:gd name="T99" fmla="*/ 828 h 2062"/>
                <a:gd name="T100" fmla="*/ 94 w 2059"/>
                <a:gd name="T101" fmla="*/ 510 h 2062"/>
                <a:gd name="T102" fmla="*/ 339 w 2059"/>
                <a:gd name="T103" fmla="*/ 499 h 2062"/>
                <a:gd name="T104" fmla="*/ 460 w 2059"/>
                <a:gd name="T105" fmla="*/ 181 h 2062"/>
                <a:gd name="T106" fmla="*/ 714 w 2059"/>
                <a:gd name="T107" fmla="*/ 4 h 2062"/>
                <a:gd name="T108" fmla="*/ 888 w 2059"/>
                <a:gd name="T109" fmla="*/ 96 h 2062"/>
                <a:gd name="T110" fmla="*/ 1217 w 2059"/>
                <a:gd name="T111" fmla="*/ 3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9" h="2062">
                  <a:moveTo>
                    <a:pt x="745" y="140"/>
                  </a:moveTo>
                  <a:lnTo>
                    <a:pt x="743" y="140"/>
                  </a:lnTo>
                  <a:lnTo>
                    <a:pt x="741" y="140"/>
                  </a:lnTo>
                  <a:lnTo>
                    <a:pt x="739" y="141"/>
                  </a:lnTo>
                  <a:lnTo>
                    <a:pt x="606" y="196"/>
                  </a:lnTo>
                  <a:lnTo>
                    <a:pt x="603" y="197"/>
                  </a:lnTo>
                  <a:lnTo>
                    <a:pt x="601" y="199"/>
                  </a:lnTo>
                  <a:lnTo>
                    <a:pt x="599" y="201"/>
                  </a:lnTo>
                  <a:lnTo>
                    <a:pt x="598" y="205"/>
                  </a:lnTo>
                  <a:lnTo>
                    <a:pt x="597" y="206"/>
                  </a:lnTo>
                  <a:lnTo>
                    <a:pt x="597" y="209"/>
                  </a:lnTo>
                  <a:lnTo>
                    <a:pt x="597" y="212"/>
                  </a:lnTo>
                  <a:lnTo>
                    <a:pt x="598" y="215"/>
                  </a:lnTo>
                  <a:lnTo>
                    <a:pt x="649" y="337"/>
                  </a:lnTo>
                  <a:lnTo>
                    <a:pt x="653" y="356"/>
                  </a:lnTo>
                  <a:lnTo>
                    <a:pt x="653" y="375"/>
                  </a:lnTo>
                  <a:lnTo>
                    <a:pt x="647" y="393"/>
                  </a:lnTo>
                  <a:lnTo>
                    <a:pt x="637" y="409"/>
                  </a:lnTo>
                  <a:lnTo>
                    <a:pt x="622" y="422"/>
                  </a:lnTo>
                  <a:lnTo>
                    <a:pt x="576" y="456"/>
                  </a:lnTo>
                  <a:lnTo>
                    <a:pt x="532" y="493"/>
                  </a:lnTo>
                  <a:lnTo>
                    <a:pt x="492" y="533"/>
                  </a:lnTo>
                  <a:lnTo>
                    <a:pt x="455" y="577"/>
                  </a:lnTo>
                  <a:lnTo>
                    <a:pt x="421" y="624"/>
                  </a:lnTo>
                  <a:lnTo>
                    <a:pt x="408" y="638"/>
                  </a:lnTo>
                  <a:lnTo>
                    <a:pt x="392" y="648"/>
                  </a:lnTo>
                  <a:lnTo>
                    <a:pt x="374" y="653"/>
                  </a:lnTo>
                  <a:lnTo>
                    <a:pt x="355" y="654"/>
                  </a:lnTo>
                  <a:lnTo>
                    <a:pt x="336" y="649"/>
                  </a:lnTo>
                  <a:lnTo>
                    <a:pt x="215" y="599"/>
                  </a:lnTo>
                  <a:lnTo>
                    <a:pt x="212" y="598"/>
                  </a:lnTo>
                  <a:lnTo>
                    <a:pt x="211" y="598"/>
                  </a:lnTo>
                  <a:lnTo>
                    <a:pt x="209" y="597"/>
                  </a:lnTo>
                  <a:lnTo>
                    <a:pt x="206" y="598"/>
                  </a:lnTo>
                  <a:lnTo>
                    <a:pt x="203" y="599"/>
                  </a:lnTo>
                  <a:lnTo>
                    <a:pt x="200" y="600"/>
                  </a:lnTo>
                  <a:lnTo>
                    <a:pt x="197" y="603"/>
                  </a:lnTo>
                  <a:lnTo>
                    <a:pt x="194" y="607"/>
                  </a:lnTo>
                  <a:lnTo>
                    <a:pt x="140" y="739"/>
                  </a:lnTo>
                  <a:lnTo>
                    <a:pt x="139" y="743"/>
                  </a:lnTo>
                  <a:lnTo>
                    <a:pt x="139" y="748"/>
                  </a:lnTo>
                  <a:lnTo>
                    <a:pt x="140" y="751"/>
                  </a:lnTo>
                  <a:lnTo>
                    <a:pt x="141" y="753"/>
                  </a:lnTo>
                  <a:lnTo>
                    <a:pt x="143" y="755"/>
                  </a:lnTo>
                  <a:lnTo>
                    <a:pt x="145" y="756"/>
                  </a:lnTo>
                  <a:lnTo>
                    <a:pt x="148" y="758"/>
                  </a:lnTo>
                  <a:lnTo>
                    <a:pt x="270" y="809"/>
                  </a:lnTo>
                  <a:lnTo>
                    <a:pt x="287" y="819"/>
                  </a:lnTo>
                  <a:lnTo>
                    <a:pt x="299" y="832"/>
                  </a:lnTo>
                  <a:lnTo>
                    <a:pt x="309" y="849"/>
                  </a:lnTo>
                  <a:lnTo>
                    <a:pt x="313" y="867"/>
                  </a:lnTo>
                  <a:lnTo>
                    <a:pt x="312" y="888"/>
                  </a:lnTo>
                  <a:lnTo>
                    <a:pt x="301" y="959"/>
                  </a:lnTo>
                  <a:lnTo>
                    <a:pt x="297" y="1030"/>
                  </a:lnTo>
                  <a:lnTo>
                    <a:pt x="301" y="1102"/>
                  </a:lnTo>
                  <a:lnTo>
                    <a:pt x="312" y="1172"/>
                  </a:lnTo>
                  <a:lnTo>
                    <a:pt x="313" y="1192"/>
                  </a:lnTo>
                  <a:lnTo>
                    <a:pt x="309" y="1211"/>
                  </a:lnTo>
                  <a:lnTo>
                    <a:pt x="299" y="1227"/>
                  </a:lnTo>
                  <a:lnTo>
                    <a:pt x="287" y="1241"/>
                  </a:lnTo>
                  <a:lnTo>
                    <a:pt x="270" y="1251"/>
                  </a:lnTo>
                  <a:lnTo>
                    <a:pt x="148" y="1301"/>
                  </a:lnTo>
                  <a:lnTo>
                    <a:pt x="146" y="1302"/>
                  </a:lnTo>
                  <a:lnTo>
                    <a:pt x="144" y="1304"/>
                  </a:lnTo>
                  <a:lnTo>
                    <a:pt x="141" y="1307"/>
                  </a:lnTo>
                  <a:lnTo>
                    <a:pt x="140" y="1309"/>
                  </a:lnTo>
                  <a:lnTo>
                    <a:pt x="139" y="1311"/>
                  </a:lnTo>
                  <a:lnTo>
                    <a:pt x="139" y="1314"/>
                  </a:lnTo>
                  <a:lnTo>
                    <a:pt x="139" y="1317"/>
                  </a:lnTo>
                  <a:lnTo>
                    <a:pt x="140" y="1320"/>
                  </a:lnTo>
                  <a:lnTo>
                    <a:pt x="194" y="1453"/>
                  </a:lnTo>
                  <a:lnTo>
                    <a:pt x="197" y="1457"/>
                  </a:lnTo>
                  <a:lnTo>
                    <a:pt x="200" y="1459"/>
                  </a:lnTo>
                  <a:lnTo>
                    <a:pt x="203" y="1461"/>
                  </a:lnTo>
                  <a:lnTo>
                    <a:pt x="206" y="1462"/>
                  </a:lnTo>
                  <a:lnTo>
                    <a:pt x="209" y="1462"/>
                  </a:lnTo>
                  <a:lnTo>
                    <a:pt x="211" y="1462"/>
                  </a:lnTo>
                  <a:lnTo>
                    <a:pt x="212" y="1461"/>
                  </a:lnTo>
                  <a:lnTo>
                    <a:pt x="215" y="1461"/>
                  </a:lnTo>
                  <a:lnTo>
                    <a:pt x="336" y="1411"/>
                  </a:lnTo>
                  <a:lnTo>
                    <a:pt x="355" y="1406"/>
                  </a:lnTo>
                  <a:lnTo>
                    <a:pt x="374" y="1406"/>
                  </a:lnTo>
                  <a:lnTo>
                    <a:pt x="392" y="1412"/>
                  </a:lnTo>
                  <a:lnTo>
                    <a:pt x="408" y="1422"/>
                  </a:lnTo>
                  <a:lnTo>
                    <a:pt x="421" y="1437"/>
                  </a:lnTo>
                  <a:lnTo>
                    <a:pt x="455" y="1484"/>
                  </a:lnTo>
                  <a:lnTo>
                    <a:pt x="492" y="1527"/>
                  </a:lnTo>
                  <a:lnTo>
                    <a:pt x="532" y="1567"/>
                  </a:lnTo>
                  <a:lnTo>
                    <a:pt x="576" y="1605"/>
                  </a:lnTo>
                  <a:lnTo>
                    <a:pt x="622" y="1639"/>
                  </a:lnTo>
                  <a:lnTo>
                    <a:pt x="637" y="1651"/>
                  </a:lnTo>
                  <a:lnTo>
                    <a:pt x="647" y="1667"/>
                  </a:lnTo>
                  <a:lnTo>
                    <a:pt x="652" y="1685"/>
                  </a:lnTo>
                  <a:lnTo>
                    <a:pt x="653" y="1704"/>
                  </a:lnTo>
                  <a:lnTo>
                    <a:pt x="648" y="1723"/>
                  </a:lnTo>
                  <a:lnTo>
                    <a:pt x="598" y="1845"/>
                  </a:lnTo>
                  <a:lnTo>
                    <a:pt x="596" y="1853"/>
                  </a:lnTo>
                  <a:lnTo>
                    <a:pt x="599" y="1860"/>
                  </a:lnTo>
                  <a:lnTo>
                    <a:pt x="605" y="1864"/>
                  </a:lnTo>
                  <a:lnTo>
                    <a:pt x="738" y="1920"/>
                  </a:lnTo>
                  <a:lnTo>
                    <a:pt x="741" y="1921"/>
                  </a:lnTo>
                  <a:lnTo>
                    <a:pt x="743" y="1921"/>
                  </a:lnTo>
                  <a:lnTo>
                    <a:pt x="746" y="1921"/>
                  </a:lnTo>
                  <a:lnTo>
                    <a:pt x="749" y="1920"/>
                  </a:lnTo>
                  <a:lnTo>
                    <a:pt x="752" y="1919"/>
                  </a:lnTo>
                  <a:lnTo>
                    <a:pt x="756" y="1915"/>
                  </a:lnTo>
                  <a:lnTo>
                    <a:pt x="758" y="1912"/>
                  </a:lnTo>
                  <a:lnTo>
                    <a:pt x="807" y="1790"/>
                  </a:lnTo>
                  <a:lnTo>
                    <a:pt x="818" y="1773"/>
                  </a:lnTo>
                  <a:lnTo>
                    <a:pt x="832" y="1761"/>
                  </a:lnTo>
                  <a:lnTo>
                    <a:pt x="848" y="1751"/>
                  </a:lnTo>
                  <a:lnTo>
                    <a:pt x="867" y="1747"/>
                  </a:lnTo>
                  <a:lnTo>
                    <a:pt x="886" y="1748"/>
                  </a:lnTo>
                  <a:lnTo>
                    <a:pt x="957" y="1758"/>
                  </a:lnTo>
                  <a:lnTo>
                    <a:pt x="1029" y="1762"/>
                  </a:lnTo>
                  <a:lnTo>
                    <a:pt x="1100" y="1758"/>
                  </a:lnTo>
                  <a:lnTo>
                    <a:pt x="1171" y="1748"/>
                  </a:lnTo>
                  <a:lnTo>
                    <a:pt x="1175" y="1748"/>
                  </a:lnTo>
                  <a:lnTo>
                    <a:pt x="1180" y="1747"/>
                  </a:lnTo>
                  <a:lnTo>
                    <a:pt x="1184" y="1747"/>
                  </a:lnTo>
                  <a:lnTo>
                    <a:pt x="1200" y="1749"/>
                  </a:lnTo>
                  <a:lnTo>
                    <a:pt x="1215" y="1754"/>
                  </a:lnTo>
                  <a:lnTo>
                    <a:pt x="1229" y="1763"/>
                  </a:lnTo>
                  <a:lnTo>
                    <a:pt x="1241" y="1775"/>
                  </a:lnTo>
                  <a:lnTo>
                    <a:pt x="1249" y="1790"/>
                  </a:lnTo>
                  <a:lnTo>
                    <a:pt x="1299" y="1912"/>
                  </a:lnTo>
                  <a:lnTo>
                    <a:pt x="1301" y="1915"/>
                  </a:lnTo>
                  <a:lnTo>
                    <a:pt x="1303" y="1919"/>
                  </a:lnTo>
                  <a:lnTo>
                    <a:pt x="1306" y="1920"/>
                  </a:lnTo>
                  <a:lnTo>
                    <a:pt x="1309" y="1921"/>
                  </a:lnTo>
                  <a:lnTo>
                    <a:pt x="1313" y="1921"/>
                  </a:lnTo>
                  <a:lnTo>
                    <a:pt x="1316" y="1921"/>
                  </a:lnTo>
                  <a:lnTo>
                    <a:pt x="1319" y="1920"/>
                  </a:lnTo>
                  <a:lnTo>
                    <a:pt x="1451" y="1864"/>
                  </a:lnTo>
                  <a:lnTo>
                    <a:pt x="1454" y="1863"/>
                  </a:lnTo>
                  <a:lnTo>
                    <a:pt x="1457" y="1861"/>
                  </a:lnTo>
                  <a:lnTo>
                    <a:pt x="1459" y="1859"/>
                  </a:lnTo>
                  <a:lnTo>
                    <a:pt x="1460" y="1857"/>
                  </a:lnTo>
                  <a:lnTo>
                    <a:pt x="1461" y="1855"/>
                  </a:lnTo>
                  <a:lnTo>
                    <a:pt x="1461" y="1853"/>
                  </a:lnTo>
                  <a:lnTo>
                    <a:pt x="1461" y="1850"/>
                  </a:lnTo>
                  <a:lnTo>
                    <a:pt x="1460" y="1845"/>
                  </a:lnTo>
                  <a:lnTo>
                    <a:pt x="1409" y="1723"/>
                  </a:lnTo>
                  <a:lnTo>
                    <a:pt x="1405" y="1705"/>
                  </a:lnTo>
                  <a:lnTo>
                    <a:pt x="1405" y="1686"/>
                  </a:lnTo>
                  <a:lnTo>
                    <a:pt x="1411" y="1668"/>
                  </a:lnTo>
                  <a:lnTo>
                    <a:pt x="1421" y="1652"/>
                  </a:lnTo>
                  <a:lnTo>
                    <a:pt x="1435" y="1639"/>
                  </a:lnTo>
                  <a:lnTo>
                    <a:pt x="1482" y="1606"/>
                  </a:lnTo>
                  <a:lnTo>
                    <a:pt x="1525" y="1569"/>
                  </a:lnTo>
                  <a:lnTo>
                    <a:pt x="1566" y="1527"/>
                  </a:lnTo>
                  <a:lnTo>
                    <a:pt x="1603" y="1484"/>
                  </a:lnTo>
                  <a:lnTo>
                    <a:pt x="1637" y="1437"/>
                  </a:lnTo>
                  <a:lnTo>
                    <a:pt x="1649" y="1423"/>
                  </a:lnTo>
                  <a:lnTo>
                    <a:pt x="1665" y="1413"/>
                  </a:lnTo>
                  <a:lnTo>
                    <a:pt x="1683" y="1407"/>
                  </a:lnTo>
                  <a:lnTo>
                    <a:pt x="1702" y="1407"/>
                  </a:lnTo>
                  <a:lnTo>
                    <a:pt x="1721" y="1412"/>
                  </a:lnTo>
                  <a:lnTo>
                    <a:pt x="1843" y="1462"/>
                  </a:lnTo>
                  <a:lnTo>
                    <a:pt x="1845" y="1462"/>
                  </a:lnTo>
                  <a:lnTo>
                    <a:pt x="1846" y="1464"/>
                  </a:lnTo>
                  <a:lnTo>
                    <a:pt x="1848" y="1464"/>
                  </a:lnTo>
                  <a:lnTo>
                    <a:pt x="1851" y="1464"/>
                  </a:lnTo>
                  <a:lnTo>
                    <a:pt x="1855" y="1462"/>
                  </a:lnTo>
                  <a:lnTo>
                    <a:pt x="1858" y="1460"/>
                  </a:lnTo>
                  <a:lnTo>
                    <a:pt x="1861" y="1458"/>
                  </a:lnTo>
                  <a:lnTo>
                    <a:pt x="1863" y="1454"/>
                  </a:lnTo>
                  <a:lnTo>
                    <a:pt x="1917" y="1322"/>
                  </a:lnTo>
                  <a:lnTo>
                    <a:pt x="1918" y="1318"/>
                  </a:lnTo>
                  <a:lnTo>
                    <a:pt x="1918" y="1314"/>
                  </a:lnTo>
                  <a:lnTo>
                    <a:pt x="1917" y="1311"/>
                  </a:lnTo>
                  <a:lnTo>
                    <a:pt x="1916" y="1309"/>
                  </a:lnTo>
                  <a:lnTo>
                    <a:pt x="1915" y="1307"/>
                  </a:lnTo>
                  <a:lnTo>
                    <a:pt x="1913" y="1304"/>
                  </a:lnTo>
                  <a:lnTo>
                    <a:pt x="1910" y="1302"/>
                  </a:lnTo>
                  <a:lnTo>
                    <a:pt x="1788" y="1252"/>
                  </a:lnTo>
                  <a:lnTo>
                    <a:pt x="1771" y="1243"/>
                  </a:lnTo>
                  <a:lnTo>
                    <a:pt x="1758" y="1229"/>
                  </a:lnTo>
                  <a:lnTo>
                    <a:pt x="1749" y="1212"/>
                  </a:lnTo>
                  <a:lnTo>
                    <a:pt x="1745" y="1193"/>
                  </a:lnTo>
                  <a:lnTo>
                    <a:pt x="1746" y="1174"/>
                  </a:lnTo>
                  <a:lnTo>
                    <a:pt x="1756" y="1103"/>
                  </a:lnTo>
                  <a:lnTo>
                    <a:pt x="1760" y="1031"/>
                  </a:lnTo>
                  <a:lnTo>
                    <a:pt x="1756" y="960"/>
                  </a:lnTo>
                  <a:lnTo>
                    <a:pt x="1746" y="889"/>
                  </a:lnTo>
                  <a:lnTo>
                    <a:pt x="1745" y="870"/>
                  </a:lnTo>
                  <a:lnTo>
                    <a:pt x="1749" y="851"/>
                  </a:lnTo>
                  <a:lnTo>
                    <a:pt x="1757" y="834"/>
                  </a:lnTo>
                  <a:lnTo>
                    <a:pt x="1771" y="820"/>
                  </a:lnTo>
                  <a:lnTo>
                    <a:pt x="1788" y="810"/>
                  </a:lnTo>
                  <a:lnTo>
                    <a:pt x="1910" y="760"/>
                  </a:lnTo>
                  <a:lnTo>
                    <a:pt x="1915" y="755"/>
                  </a:lnTo>
                  <a:lnTo>
                    <a:pt x="1918" y="748"/>
                  </a:lnTo>
                  <a:lnTo>
                    <a:pt x="1917" y="740"/>
                  </a:lnTo>
                  <a:lnTo>
                    <a:pt x="1863" y="608"/>
                  </a:lnTo>
                  <a:lnTo>
                    <a:pt x="1861" y="603"/>
                  </a:lnTo>
                  <a:lnTo>
                    <a:pt x="1858" y="601"/>
                  </a:lnTo>
                  <a:lnTo>
                    <a:pt x="1855" y="599"/>
                  </a:lnTo>
                  <a:lnTo>
                    <a:pt x="1851" y="598"/>
                  </a:lnTo>
                  <a:lnTo>
                    <a:pt x="1848" y="598"/>
                  </a:lnTo>
                  <a:lnTo>
                    <a:pt x="1846" y="599"/>
                  </a:lnTo>
                  <a:lnTo>
                    <a:pt x="1843" y="599"/>
                  </a:lnTo>
                  <a:lnTo>
                    <a:pt x="1721" y="650"/>
                  </a:lnTo>
                  <a:lnTo>
                    <a:pt x="1702" y="654"/>
                  </a:lnTo>
                  <a:lnTo>
                    <a:pt x="1683" y="654"/>
                  </a:lnTo>
                  <a:lnTo>
                    <a:pt x="1665" y="649"/>
                  </a:lnTo>
                  <a:lnTo>
                    <a:pt x="1649" y="638"/>
                  </a:lnTo>
                  <a:lnTo>
                    <a:pt x="1637" y="624"/>
                  </a:lnTo>
                  <a:lnTo>
                    <a:pt x="1603" y="577"/>
                  </a:lnTo>
                  <a:lnTo>
                    <a:pt x="1566" y="533"/>
                  </a:lnTo>
                  <a:lnTo>
                    <a:pt x="1525" y="493"/>
                  </a:lnTo>
                  <a:lnTo>
                    <a:pt x="1482" y="456"/>
                  </a:lnTo>
                  <a:lnTo>
                    <a:pt x="1435" y="422"/>
                  </a:lnTo>
                  <a:lnTo>
                    <a:pt x="1421" y="409"/>
                  </a:lnTo>
                  <a:lnTo>
                    <a:pt x="1411" y="393"/>
                  </a:lnTo>
                  <a:lnTo>
                    <a:pt x="1406" y="375"/>
                  </a:lnTo>
                  <a:lnTo>
                    <a:pt x="1405" y="356"/>
                  </a:lnTo>
                  <a:lnTo>
                    <a:pt x="1410" y="337"/>
                  </a:lnTo>
                  <a:lnTo>
                    <a:pt x="1460" y="215"/>
                  </a:lnTo>
                  <a:lnTo>
                    <a:pt x="1462" y="211"/>
                  </a:lnTo>
                  <a:lnTo>
                    <a:pt x="1461" y="208"/>
                  </a:lnTo>
                  <a:lnTo>
                    <a:pt x="1460" y="205"/>
                  </a:lnTo>
                  <a:lnTo>
                    <a:pt x="1460" y="202"/>
                  </a:lnTo>
                  <a:lnTo>
                    <a:pt x="1458" y="200"/>
                  </a:lnTo>
                  <a:lnTo>
                    <a:pt x="1455" y="198"/>
                  </a:lnTo>
                  <a:lnTo>
                    <a:pt x="1452" y="196"/>
                  </a:lnTo>
                  <a:lnTo>
                    <a:pt x="1320" y="142"/>
                  </a:lnTo>
                  <a:lnTo>
                    <a:pt x="1317" y="141"/>
                  </a:lnTo>
                  <a:lnTo>
                    <a:pt x="1315" y="140"/>
                  </a:lnTo>
                  <a:lnTo>
                    <a:pt x="1311" y="141"/>
                  </a:lnTo>
                  <a:lnTo>
                    <a:pt x="1308" y="142"/>
                  </a:lnTo>
                  <a:lnTo>
                    <a:pt x="1305" y="143"/>
                  </a:lnTo>
                  <a:lnTo>
                    <a:pt x="1302" y="146"/>
                  </a:lnTo>
                  <a:lnTo>
                    <a:pt x="1300" y="149"/>
                  </a:lnTo>
                  <a:lnTo>
                    <a:pt x="1250" y="271"/>
                  </a:lnTo>
                  <a:lnTo>
                    <a:pt x="1239" y="288"/>
                  </a:lnTo>
                  <a:lnTo>
                    <a:pt x="1226" y="301"/>
                  </a:lnTo>
                  <a:lnTo>
                    <a:pt x="1210" y="310"/>
                  </a:lnTo>
                  <a:lnTo>
                    <a:pt x="1191" y="314"/>
                  </a:lnTo>
                  <a:lnTo>
                    <a:pt x="1172" y="313"/>
                  </a:lnTo>
                  <a:lnTo>
                    <a:pt x="1101" y="302"/>
                  </a:lnTo>
                  <a:lnTo>
                    <a:pt x="1030" y="299"/>
                  </a:lnTo>
                  <a:lnTo>
                    <a:pt x="958" y="302"/>
                  </a:lnTo>
                  <a:lnTo>
                    <a:pt x="888" y="313"/>
                  </a:lnTo>
                  <a:lnTo>
                    <a:pt x="868" y="314"/>
                  </a:lnTo>
                  <a:lnTo>
                    <a:pt x="850" y="310"/>
                  </a:lnTo>
                  <a:lnTo>
                    <a:pt x="833" y="301"/>
                  </a:lnTo>
                  <a:lnTo>
                    <a:pt x="819" y="287"/>
                  </a:lnTo>
                  <a:lnTo>
                    <a:pt x="809" y="270"/>
                  </a:lnTo>
                  <a:lnTo>
                    <a:pt x="759" y="148"/>
                  </a:lnTo>
                  <a:lnTo>
                    <a:pt x="757" y="145"/>
                  </a:lnTo>
                  <a:lnTo>
                    <a:pt x="755" y="142"/>
                  </a:lnTo>
                  <a:lnTo>
                    <a:pt x="751" y="141"/>
                  </a:lnTo>
                  <a:lnTo>
                    <a:pt x="748" y="140"/>
                  </a:lnTo>
                  <a:lnTo>
                    <a:pt x="745" y="140"/>
                  </a:lnTo>
                  <a:close/>
                  <a:moveTo>
                    <a:pt x="1315" y="0"/>
                  </a:moveTo>
                  <a:lnTo>
                    <a:pt x="1344" y="3"/>
                  </a:lnTo>
                  <a:lnTo>
                    <a:pt x="1374" y="12"/>
                  </a:lnTo>
                  <a:lnTo>
                    <a:pt x="1506" y="67"/>
                  </a:lnTo>
                  <a:lnTo>
                    <a:pt x="1529" y="78"/>
                  </a:lnTo>
                  <a:lnTo>
                    <a:pt x="1548" y="92"/>
                  </a:lnTo>
                  <a:lnTo>
                    <a:pt x="1565" y="109"/>
                  </a:lnTo>
                  <a:lnTo>
                    <a:pt x="1579" y="129"/>
                  </a:lnTo>
                  <a:lnTo>
                    <a:pt x="1590" y="151"/>
                  </a:lnTo>
                  <a:lnTo>
                    <a:pt x="1599" y="180"/>
                  </a:lnTo>
                  <a:lnTo>
                    <a:pt x="1602" y="211"/>
                  </a:lnTo>
                  <a:lnTo>
                    <a:pt x="1599" y="241"/>
                  </a:lnTo>
                  <a:lnTo>
                    <a:pt x="1590" y="270"/>
                  </a:lnTo>
                  <a:lnTo>
                    <a:pt x="1561" y="340"/>
                  </a:lnTo>
                  <a:lnTo>
                    <a:pt x="1605" y="375"/>
                  </a:lnTo>
                  <a:lnTo>
                    <a:pt x="1646" y="415"/>
                  </a:lnTo>
                  <a:lnTo>
                    <a:pt x="1684" y="455"/>
                  </a:lnTo>
                  <a:lnTo>
                    <a:pt x="1720" y="499"/>
                  </a:lnTo>
                  <a:lnTo>
                    <a:pt x="1790" y="470"/>
                  </a:lnTo>
                  <a:lnTo>
                    <a:pt x="1819" y="461"/>
                  </a:lnTo>
                  <a:lnTo>
                    <a:pt x="1849" y="458"/>
                  </a:lnTo>
                  <a:lnTo>
                    <a:pt x="1876" y="460"/>
                  </a:lnTo>
                  <a:lnTo>
                    <a:pt x="1901" y="467"/>
                  </a:lnTo>
                  <a:lnTo>
                    <a:pt x="1925" y="477"/>
                  </a:lnTo>
                  <a:lnTo>
                    <a:pt x="1946" y="492"/>
                  </a:lnTo>
                  <a:lnTo>
                    <a:pt x="1965" y="509"/>
                  </a:lnTo>
                  <a:lnTo>
                    <a:pt x="1981" y="530"/>
                  </a:lnTo>
                  <a:lnTo>
                    <a:pt x="1993" y="554"/>
                  </a:lnTo>
                  <a:lnTo>
                    <a:pt x="2047" y="686"/>
                  </a:lnTo>
                  <a:lnTo>
                    <a:pt x="2056" y="716"/>
                  </a:lnTo>
                  <a:lnTo>
                    <a:pt x="2059" y="746"/>
                  </a:lnTo>
                  <a:lnTo>
                    <a:pt x="2056" y="776"/>
                  </a:lnTo>
                  <a:lnTo>
                    <a:pt x="2047" y="805"/>
                  </a:lnTo>
                  <a:lnTo>
                    <a:pt x="2036" y="827"/>
                  </a:lnTo>
                  <a:lnTo>
                    <a:pt x="2022" y="847"/>
                  </a:lnTo>
                  <a:lnTo>
                    <a:pt x="2005" y="864"/>
                  </a:lnTo>
                  <a:lnTo>
                    <a:pt x="1985" y="878"/>
                  </a:lnTo>
                  <a:lnTo>
                    <a:pt x="1964" y="890"/>
                  </a:lnTo>
                  <a:lnTo>
                    <a:pt x="1893" y="918"/>
                  </a:lnTo>
                  <a:lnTo>
                    <a:pt x="1900" y="994"/>
                  </a:lnTo>
                  <a:lnTo>
                    <a:pt x="1900" y="1068"/>
                  </a:lnTo>
                  <a:lnTo>
                    <a:pt x="1893" y="1143"/>
                  </a:lnTo>
                  <a:lnTo>
                    <a:pt x="1964" y="1172"/>
                  </a:lnTo>
                  <a:lnTo>
                    <a:pt x="1985" y="1184"/>
                  </a:lnTo>
                  <a:lnTo>
                    <a:pt x="2005" y="1198"/>
                  </a:lnTo>
                  <a:lnTo>
                    <a:pt x="2022" y="1215"/>
                  </a:lnTo>
                  <a:lnTo>
                    <a:pt x="2037" y="1234"/>
                  </a:lnTo>
                  <a:lnTo>
                    <a:pt x="2047" y="1257"/>
                  </a:lnTo>
                  <a:lnTo>
                    <a:pt x="2056" y="1286"/>
                  </a:lnTo>
                  <a:lnTo>
                    <a:pt x="2059" y="1316"/>
                  </a:lnTo>
                  <a:lnTo>
                    <a:pt x="2056" y="1347"/>
                  </a:lnTo>
                  <a:lnTo>
                    <a:pt x="2047" y="1376"/>
                  </a:lnTo>
                  <a:lnTo>
                    <a:pt x="1993" y="1508"/>
                  </a:lnTo>
                  <a:lnTo>
                    <a:pt x="1981" y="1532"/>
                  </a:lnTo>
                  <a:lnTo>
                    <a:pt x="1965" y="1553"/>
                  </a:lnTo>
                  <a:lnTo>
                    <a:pt x="1946" y="1571"/>
                  </a:lnTo>
                  <a:lnTo>
                    <a:pt x="1925" y="1584"/>
                  </a:lnTo>
                  <a:lnTo>
                    <a:pt x="1901" y="1595"/>
                  </a:lnTo>
                  <a:lnTo>
                    <a:pt x="1876" y="1601"/>
                  </a:lnTo>
                  <a:lnTo>
                    <a:pt x="1849" y="1605"/>
                  </a:lnTo>
                  <a:lnTo>
                    <a:pt x="1819" y="1601"/>
                  </a:lnTo>
                  <a:lnTo>
                    <a:pt x="1790" y="1592"/>
                  </a:lnTo>
                  <a:lnTo>
                    <a:pt x="1720" y="1563"/>
                  </a:lnTo>
                  <a:lnTo>
                    <a:pt x="1684" y="1607"/>
                  </a:lnTo>
                  <a:lnTo>
                    <a:pt x="1646" y="1647"/>
                  </a:lnTo>
                  <a:lnTo>
                    <a:pt x="1605" y="1686"/>
                  </a:lnTo>
                  <a:lnTo>
                    <a:pt x="1561" y="1721"/>
                  </a:lnTo>
                  <a:lnTo>
                    <a:pt x="1590" y="1792"/>
                  </a:lnTo>
                  <a:lnTo>
                    <a:pt x="1599" y="1821"/>
                  </a:lnTo>
                  <a:lnTo>
                    <a:pt x="1602" y="1852"/>
                  </a:lnTo>
                  <a:lnTo>
                    <a:pt x="1599" y="1881"/>
                  </a:lnTo>
                  <a:lnTo>
                    <a:pt x="1590" y="1911"/>
                  </a:lnTo>
                  <a:lnTo>
                    <a:pt x="1579" y="1933"/>
                  </a:lnTo>
                  <a:lnTo>
                    <a:pt x="1565" y="1952"/>
                  </a:lnTo>
                  <a:lnTo>
                    <a:pt x="1548" y="1971"/>
                  </a:lnTo>
                  <a:lnTo>
                    <a:pt x="1527" y="1984"/>
                  </a:lnTo>
                  <a:lnTo>
                    <a:pt x="1506" y="1995"/>
                  </a:lnTo>
                  <a:lnTo>
                    <a:pt x="1374" y="2050"/>
                  </a:lnTo>
                  <a:lnTo>
                    <a:pt x="1344" y="2059"/>
                  </a:lnTo>
                  <a:lnTo>
                    <a:pt x="1315" y="2062"/>
                  </a:lnTo>
                  <a:lnTo>
                    <a:pt x="1288" y="2060"/>
                  </a:lnTo>
                  <a:lnTo>
                    <a:pt x="1263" y="2053"/>
                  </a:lnTo>
                  <a:lnTo>
                    <a:pt x="1238" y="2043"/>
                  </a:lnTo>
                  <a:lnTo>
                    <a:pt x="1217" y="2029"/>
                  </a:lnTo>
                  <a:lnTo>
                    <a:pt x="1198" y="2011"/>
                  </a:lnTo>
                  <a:lnTo>
                    <a:pt x="1183" y="1990"/>
                  </a:lnTo>
                  <a:lnTo>
                    <a:pt x="1171" y="1966"/>
                  </a:lnTo>
                  <a:lnTo>
                    <a:pt x="1142" y="1896"/>
                  </a:lnTo>
                  <a:lnTo>
                    <a:pt x="1067" y="1903"/>
                  </a:lnTo>
                  <a:lnTo>
                    <a:pt x="992" y="1903"/>
                  </a:lnTo>
                  <a:lnTo>
                    <a:pt x="918" y="1896"/>
                  </a:lnTo>
                  <a:lnTo>
                    <a:pt x="888" y="1966"/>
                  </a:lnTo>
                  <a:lnTo>
                    <a:pt x="876" y="1990"/>
                  </a:lnTo>
                  <a:lnTo>
                    <a:pt x="860" y="2011"/>
                  </a:lnTo>
                  <a:lnTo>
                    <a:pt x="841" y="2029"/>
                  </a:lnTo>
                  <a:lnTo>
                    <a:pt x="820" y="2043"/>
                  </a:lnTo>
                  <a:lnTo>
                    <a:pt x="797" y="2053"/>
                  </a:lnTo>
                  <a:lnTo>
                    <a:pt x="771" y="2060"/>
                  </a:lnTo>
                  <a:lnTo>
                    <a:pt x="745" y="2062"/>
                  </a:lnTo>
                  <a:lnTo>
                    <a:pt x="714" y="2059"/>
                  </a:lnTo>
                  <a:lnTo>
                    <a:pt x="686" y="2050"/>
                  </a:lnTo>
                  <a:lnTo>
                    <a:pt x="553" y="1995"/>
                  </a:lnTo>
                  <a:lnTo>
                    <a:pt x="528" y="1982"/>
                  </a:lnTo>
                  <a:lnTo>
                    <a:pt x="507" y="1966"/>
                  </a:lnTo>
                  <a:lnTo>
                    <a:pt x="489" y="1946"/>
                  </a:lnTo>
                  <a:lnTo>
                    <a:pt x="474" y="1924"/>
                  </a:lnTo>
                  <a:lnTo>
                    <a:pt x="464" y="1899"/>
                  </a:lnTo>
                  <a:lnTo>
                    <a:pt x="458" y="1873"/>
                  </a:lnTo>
                  <a:lnTo>
                    <a:pt x="457" y="1846"/>
                  </a:lnTo>
                  <a:lnTo>
                    <a:pt x="460" y="1820"/>
                  </a:lnTo>
                  <a:lnTo>
                    <a:pt x="469" y="1792"/>
                  </a:lnTo>
                  <a:lnTo>
                    <a:pt x="497" y="1722"/>
                  </a:lnTo>
                  <a:lnTo>
                    <a:pt x="454" y="1687"/>
                  </a:lnTo>
                  <a:lnTo>
                    <a:pt x="414" y="1648"/>
                  </a:lnTo>
                  <a:lnTo>
                    <a:pt x="375" y="1607"/>
                  </a:lnTo>
                  <a:lnTo>
                    <a:pt x="339" y="1563"/>
                  </a:lnTo>
                  <a:lnTo>
                    <a:pt x="270" y="1593"/>
                  </a:lnTo>
                  <a:lnTo>
                    <a:pt x="240" y="1601"/>
                  </a:lnTo>
                  <a:lnTo>
                    <a:pt x="209" y="1605"/>
                  </a:lnTo>
                  <a:lnTo>
                    <a:pt x="183" y="1602"/>
                  </a:lnTo>
                  <a:lnTo>
                    <a:pt x="157" y="1596"/>
                  </a:lnTo>
                  <a:lnTo>
                    <a:pt x="134" y="1586"/>
                  </a:lnTo>
                  <a:lnTo>
                    <a:pt x="113" y="1571"/>
                  </a:lnTo>
                  <a:lnTo>
                    <a:pt x="94" y="1554"/>
                  </a:lnTo>
                  <a:lnTo>
                    <a:pt x="78" y="1532"/>
                  </a:lnTo>
                  <a:lnTo>
                    <a:pt x="66" y="1509"/>
                  </a:lnTo>
                  <a:lnTo>
                    <a:pt x="11" y="1377"/>
                  </a:lnTo>
                  <a:lnTo>
                    <a:pt x="3" y="1347"/>
                  </a:lnTo>
                  <a:lnTo>
                    <a:pt x="0" y="1317"/>
                  </a:lnTo>
                  <a:lnTo>
                    <a:pt x="3" y="1286"/>
                  </a:lnTo>
                  <a:lnTo>
                    <a:pt x="11" y="1258"/>
                  </a:lnTo>
                  <a:lnTo>
                    <a:pt x="23" y="1236"/>
                  </a:lnTo>
                  <a:lnTo>
                    <a:pt x="37" y="1215"/>
                  </a:lnTo>
                  <a:lnTo>
                    <a:pt x="55" y="1198"/>
                  </a:lnTo>
                  <a:lnTo>
                    <a:pt x="74" y="1185"/>
                  </a:lnTo>
                  <a:lnTo>
                    <a:pt x="96" y="1173"/>
                  </a:lnTo>
                  <a:lnTo>
                    <a:pt x="166" y="1144"/>
                  </a:lnTo>
                  <a:lnTo>
                    <a:pt x="159" y="1069"/>
                  </a:lnTo>
                  <a:lnTo>
                    <a:pt x="159" y="995"/>
                  </a:lnTo>
                  <a:lnTo>
                    <a:pt x="166" y="919"/>
                  </a:lnTo>
                  <a:lnTo>
                    <a:pt x="96" y="890"/>
                  </a:lnTo>
                  <a:lnTo>
                    <a:pt x="74" y="879"/>
                  </a:lnTo>
                  <a:lnTo>
                    <a:pt x="54" y="864"/>
                  </a:lnTo>
                  <a:lnTo>
                    <a:pt x="37" y="847"/>
                  </a:lnTo>
                  <a:lnTo>
                    <a:pt x="23" y="828"/>
                  </a:lnTo>
                  <a:lnTo>
                    <a:pt x="11" y="806"/>
                  </a:lnTo>
                  <a:lnTo>
                    <a:pt x="3" y="776"/>
                  </a:lnTo>
                  <a:lnTo>
                    <a:pt x="0" y="747"/>
                  </a:lnTo>
                  <a:lnTo>
                    <a:pt x="3" y="716"/>
                  </a:lnTo>
                  <a:lnTo>
                    <a:pt x="11" y="687"/>
                  </a:lnTo>
                  <a:lnTo>
                    <a:pt x="66" y="555"/>
                  </a:lnTo>
                  <a:lnTo>
                    <a:pt x="78" y="530"/>
                  </a:lnTo>
                  <a:lnTo>
                    <a:pt x="94" y="510"/>
                  </a:lnTo>
                  <a:lnTo>
                    <a:pt x="113" y="492"/>
                  </a:lnTo>
                  <a:lnTo>
                    <a:pt x="134" y="478"/>
                  </a:lnTo>
                  <a:lnTo>
                    <a:pt x="157" y="468"/>
                  </a:lnTo>
                  <a:lnTo>
                    <a:pt x="183" y="461"/>
                  </a:lnTo>
                  <a:lnTo>
                    <a:pt x="209" y="458"/>
                  </a:lnTo>
                  <a:lnTo>
                    <a:pt x="240" y="461"/>
                  </a:lnTo>
                  <a:lnTo>
                    <a:pt x="270" y="471"/>
                  </a:lnTo>
                  <a:lnTo>
                    <a:pt x="339" y="499"/>
                  </a:lnTo>
                  <a:lnTo>
                    <a:pt x="374" y="456"/>
                  </a:lnTo>
                  <a:lnTo>
                    <a:pt x="414" y="416"/>
                  </a:lnTo>
                  <a:lnTo>
                    <a:pt x="454" y="376"/>
                  </a:lnTo>
                  <a:lnTo>
                    <a:pt x="497" y="340"/>
                  </a:lnTo>
                  <a:lnTo>
                    <a:pt x="469" y="270"/>
                  </a:lnTo>
                  <a:lnTo>
                    <a:pt x="460" y="242"/>
                  </a:lnTo>
                  <a:lnTo>
                    <a:pt x="457" y="211"/>
                  </a:lnTo>
                  <a:lnTo>
                    <a:pt x="460" y="181"/>
                  </a:lnTo>
                  <a:lnTo>
                    <a:pt x="469" y="152"/>
                  </a:lnTo>
                  <a:lnTo>
                    <a:pt x="480" y="129"/>
                  </a:lnTo>
                  <a:lnTo>
                    <a:pt x="494" y="110"/>
                  </a:lnTo>
                  <a:lnTo>
                    <a:pt x="511" y="92"/>
                  </a:lnTo>
                  <a:lnTo>
                    <a:pt x="531" y="78"/>
                  </a:lnTo>
                  <a:lnTo>
                    <a:pt x="553" y="68"/>
                  </a:lnTo>
                  <a:lnTo>
                    <a:pt x="686" y="13"/>
                  </a:lnTo>
                  <a:lnTo>
                    <a:pt x="714" y="4"/>
                  </a:lnTo>
                  <a:lnTo>
                    <a:pt x="745" y="1"/>
                  </a:lnTo>
                  <a:lnTo>
                    <a:pt x="771" y="3"/>
                  </a:lnTo>
                  <a:lnTo>
                    <a:pt x="797" y="9"/>
                  </a:lnTo>
                  <a:lnTo>
                    <a:pt x="820" y="20"/>
                  </a:lnTo>
                  <a:lnTo>
                    <a:pt x="841" y="34"/>
                  </a:lnTo>
                  <a:lnTo>
                    <a:pt x="860" y="52"/>
                  </a:lnTo>
                  <a:lnTo>
                    <a:pt x="876" y="73"/>
                  </a:lnTo>
                  <a:lnTo>
                    <a:pt x="888" y="96"/>
                  </a:lnTo>
                  <a:lnTo>
                    <a:pt x="918" y="166"/>
                  </a:lnTo>
                  <a:lnTo>
                    <a:pt x="992" y="160"/>
                  </a:lnTo>
                  <a:lnTo>
                    <a:pt x="1067" y="160"/>
                  </a:lnTo>
                  <a:lnTo>
                    <a:pt x="1142" y="166"/>
                  </a:lnTo>
                  <a:lnTo>
                    <a:pt x="1171" y="96"/>
                  </a:lnTo>
                  <a:lnTo>
                    <a:pt x="1183" y="72"/>
                  </a:lnTo>
                  <a:lnTo>
                    <a:pt x="1198" y="52"/>
                  </a:lnTo>
                  <a:lnTo>
                    <a:pt x="1217" y="34"/>
                  </a:lnTo>
                  <a:lnTo>
                    <a:pt x="1238" y="19"/>
                  </a:lnTo>
                  <a:lnTo>
                    <a:pt x="1263" y="8"/>
                  </a:lnTo>
                  <a:lnTo>
                    <a:pt x="1288" y="2"/>
                  </a:lnTo>
                  <a:lnTo>
                    <a:pt x="131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2" name="Round Same Side Corner Rectangle 94"/>
          <p:cNvSpPr/>
          <p:nvPr/>
        </p:nvSpPr>
        <p:spPr>
          <a:xfrm rot="16200000">
            <a:off x="4286309" y="1401399"/>
            <a:ext cx="985249" cy="223919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Oval 95"/>
          <p:cNvSpPr/>
          <p:nvPr/>
        </p:nvSpPr>
        <p:spPr>
          <a:xfrm>
            <a:off x="3764409" y="2121906"/>
            <a:ext cx="798177" cy="7981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Round Same Side Corner Rectangle 96"/>
          <p:cNvSpPr/>
          <p:nvPr/>
        </p:nvSpPr>
        <p:spPr>
          <a:xfrm rot="16200000">
            <a:off x="4286307" y="2459399"/>
            <a:ext cx="985249" cy="223919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 name="Oval 97"/>
          <p:cNvSpPr/>
          <p:nvPr/>
        </p:nvSpPr>
        <p:spPr>
          <a:xfrm>
            <a:off x="3764407" y="3179906"/>
            <a:ext cx="798177" cy="7981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Round Same Side Corner Rectangle 98"/>
          <p:cNvSpPr/>
          <p:nvPr/>
        </p:nvSpPr>
        <p:spPr>
          <a:xfrm rot="16200000">
            <a:off x="4286307" y="3517400"/>
            <a:ext cx="985249" cy="223919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Oval 99"/>
          <p:cNvSpPr/>
          <p:nvPr/>
        </p:nvSpPr>
        <p:spPr>
          <a:xfrm>
            <a:off x="3764407" y="4237907"/>
            <a:ext cx="798177" cy="7981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Round Same Side Corner Rectangle 100"/>
          <p:cNvSpPr/>
          <p:nvPr/>
        </p:nvSpPr>
        <p:spPr>
          <a:xfrm rot="16200000">
            <a:off x="4286307" y="4575400"/>
            <a:ext cx="985249" cy="223919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Oval 101"/>
          <p:cNvSpPr/>
          <p:nvPr/>
        </p:nvSpPr>
        <p:spPr>
          <a:xfrm>
            <a:off x="3764407" y="5295907"/>
            <a:ext cx="798177" cy="7981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2" name="Group 102"/>
          <p:cNvGrpSpPr/>
          <p:nvPr/>
        </p:nvGrpSpPr>
        <p:grpSpPr>
          <a:xfrm>
            <a:off x="3888064" y="3379763"/>
            <a:ext cx="550863" cy="398462"/>
            <a:chOff x="4451350" y="1993900"/>
            <a:chExt cx="550863" cy="398462"/>
          </a:xfrm>
          <a:solidFill>
            <a:schemeClr val="accent2"/>
          </a:solidFill>
        </p:grpSpPr>
        <p:sp>
          <p:nvSpPr>
            <p:cNvPr id="53" name="Freeform 62"/>
            <p:cNvSpPr>
              <a:spLocks noEditPoints="1"/>
            </p:cNvSpPr>
            <p:nvPr/>
          </p:nvSpPr>
          <p:spPr bwMode="auto">
            <a:xfrm>
              <a:off x="4451350" y="1993900"/>
              <a:ext cx="369888" cy="398462"/>
            </a:xfrm>
            <a:custGeom>
              <a:avLst/>
              <a:gdLst>
                <a:gd name="T0" fmla="*/ 987 w 2332"/>
                <a:gd name="T1" fmla="*/ 170 h 2514"/>
                <a:gd name="T2" fmla="*/ 851 w 2332"/>
                <a:gd name="T3" fmla="*/ 274 h 2514"/>
                <a:gd name="T4" fmla="*/ 785 w 2332"/>
                <a:gd name="T5" fmla="*/ 434 h 2514"/>
                <a:gd name="T6" fmla="*/ 792 w 2332"/>
                <a:gd name="T7" fmla="*/ 983 h 2514"/>
                <a:gd name="T8" fmla="*/ 854 w 2332"/>
                <a:gd name="T9" fmla="*/ 1053 h 2514"/>
                <a:gd name="T10" fmla="*/ 872 w 2332"/>
                <a:gd name="T11" fmla="*/ 1535 h 2514"/>
                <a:gd name="T12" fmla="*/ 839 w 2332"/>
                <a:gd name="T13" fmla="*/ 1605 h 2514"/>
                <a:gd name="T14" fmla="*/ 771 w 2332"/>
                <a:gd name="T15" fmla="*/ 1642 h 2514"/>
                <a:gd name="T16" fmla="*/ 647 w 2332"/>
                <a:gd name="T17" fmla="*/ 1709 h 2514"/>
                <a:gd name="T18" fmla="*/ 481 w 2332"/>
                <a:gd name="T19" fmla="*/ 1811 h 2514"/>
                <a:gd name="T20" fmla="*/ 291 w 2332"/>
                <a:gd name="T21" fmla="*/ 1944 h 2514"/>
                <a:gd name="T22" fmla="*/ 160 w 2332"/>
                <a:gd name="T23" fmla="*/ 2060 h 2514"/>
                <a:gd name="T24" fmla="*/ 140 w 2332"/>
                <a:gd name="T25" fmla="*/ 2374 h 2514"/>
                <a:gd name="T26" fmla="*/ 2182 w 2332"/>
                <a:gd name="T27" fmla="*/ 2082 h 2514"/>
                <a:gd name="T28" fmla="*/ 2089 w 2332"/>
                <a:gd name="T29" fmla="*/ 1980 h 2514"/>
                <a:gd name="T30" fmla="*/ 1896 w 2332"/>
                <a:gd name="T31" fmla="*/ 1841 h 2514"/>
                <a:gd name="T32" fmla="*/ 1722 w 2332"/>
                <a:gd name="T33" fmla="*/ 1731 h 2514"/>
                <a:gd name="T34" fmla="*/ 1586 w 2332"/>
                <a:gd name="T35" fmla="*/ 1655 h 2514"/>
                <a:gd name="T36" fmla="*/ 1510 w 2332"/>
                <a:gd name="T37" fmla="*/ 1616 h 2514"/>
                <a:gd name="T38" fmla="*/ 1462 w 2332"/>
                <a:gd name="T39" fmla="*/ 1555 h 2514"/>
                <a:gd name="T40" fmla="*/ 1468 w 2332"/>
                <a:gd name="T41" fmla="*/ 1067 h 2514"/>
                <a:gd name="T42" fmla="*/ 1528 w 2332"/>
                <a:gd name="T43" fmla="*/ 1005 h 2514"/>
                <a:gd name="T44" fmla="*/ 1550 w 2332"/>
                <a:gd name="T45" fmla="*/ 479 h 2514"/>
                <a:gd name="T46" fmla="*/ 1504 w 2332"/>
                <a:gd name="T47" fmla="*/ 309 h 2514"/>
                <a:gd name="T48" fmla="*/ 1384 w 2332"/>
                <a:gd name="T49" fmla="*/ 189 h 2514"/>
                <a:gd name="T50" fmla="*/ 1214 w 2332"/>
                <a:gd name="T51" fmla="*/ 143 h 2514"/>
                <a:gd name="T52" fmla="*/ 1270 w 2332"/>
                <a:gd name="T53" fmla="*/ 4 h 2514"/>
                <a:gd name="T54" fmla="*/ 1469 w 2332"/>
                <a:gd name="T55" fmla="*/ 74 h 2514"/>
                <a:gd name="T56" fmla="*/ 1617 w 2332"/>
                <a:gd name="T57" fmla="*/ 222 h 2514"/>
                <a:gd name="T58" fmla="*/ 1687 w 2332"/>
                <a:gd name="T59" fmla="*/ 422 h 2514"/>
                <a:gd name="T60" fmla="*/ 1680 w 2332"/>
                <a:gd name="T61" fmla="*/ 1006 h 2514"/>
                <a:gd name="T62" fmla="*/ 1600 w 2332"/>
                <a:gd name="T63" fmla="*/ 1134 h 2514"/>
                <a:gd name="T64" fmla="*/ 1685 w 2332"/>
                <a:gd name="T65" fmla="*/ 1549 h 2514"/>
                <a:gd name="T66" fmla="*/ 1854 w 2332"/>
                <a:gd name="T67" fmla="*/ 1648 h 2514"/>
                <a:gd name="T68" fmla="*/ 2062 w 2332"/>
                <a:gd name="T69" fmla="*/ 1785 h 2514"/>
                <a:gd name="T70" fmla="*/ 2254 w 2332"/>
                <a:gd name="T71" fmla="*/ 1936 h 2514"/>
                <a:gd name="T72" fmla="*/ 2322 w 2332"/>
                <a:gd name="T73" fmla="*/ 2062 h 2514"/>
                <a:gd name="T74" fmla="*/ 2328 w 2332"/>
                <a:gd name="T75" fmla="*/ 2463 h 2514"/>
                <a:gd name="T76" fmla="*/ 2280 w 2332"/>
                <a:gd name="T77" fmla="*/ 2512 h 2514"/>
                <a:gd name="T78" fmla="*/ 35 w 2332"/>
                <a:gd name="T79" fmla="*/ 2505 h 2514"/>
                <a:gd name="T80" fmla="*/ 0 w 2332"/>
                <a:gd name="T81" fmla="*/ 2445 h 2514"/>
                <a:gd name="T82" fmla="*/ 20 w 2332"/>
                <a:gd name="T83" fmla="*/ 2027 h 2514"/>
                <a:gd name="T84" fmla="*/ 104 w 2332"/>
                <a:gd name="T85" fmla="*/ 1911 h 2514"/>
                <a:gd name="T86" fmla="*/ 324 w 2332"/>
                <a:gd name="T87" fmla="*/ 1748 h 2514"/>
                <a:gd name="T88" fmla="*/ 524 w 2332"/>
                <a:gd name="T89" fmla="*/ 1619 h 2514"/>
                <a:gd name="T90" fmla="*/ 679 w 2332"/>
                <a:gd name="T91" fmla="*/ 1531 h 2514"/>
                <a:gd name="T92" fmla="*/ 705 w 2332"/>
                <a:gd name="T93" fmla="*/ 1105 h 2514"/>
                <a:gd name="T94" fmla="*/ 644 w 2332"/>
                <a:gd name="T95" fmla="*/ 968 h 2514"/>
                <a:gd name="T96" fmla="*/ 654 w 2332"/>
                <a:gd name="T97" fmla="*/ 368 h 2514"/>
                <a:gd name="T98" fmla="*/ 746 w 2332"/>
                <a:gd name="T99" fmla="*/ 179 h 2514"/>
                <a:gd name="T100" fmla="*/ 908 w 2332"/>
                <a:gd name="T101" fmla="*/ 49 h 2514"/>
                <a:gd name="T102" fmla="*/ 1117 w 2332"/>
                <a:gd name="T10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2" h="2514">
                  <a:moveTo>
                    <a:pt x="1117" y="143"/>
                  </a:moveTo>
                  <a:lnTo>
                    <a:pt x="1071" y="145"/>
                  </a:lnTo>
                  <a:lnTo>
                    <a:pt x="1028" y="155"/>
                  </a:lnTo>
                  <a:lnTo>
                    <a:pt x="987" y="170"/>
                  </a:lnTo>
                  <a:lnTo>
                    <a:pt x="948" y="189"/>
                  </a:lnTo>
                  <a:lnTo>
                    <a:pt x="912" y="213"/>
                  </a:lnTo>
                  <a:lnTo>
                    <a:pt x="879" y="241"/>
                  </a:lnTo>
                  <a:lnTo>
                    <a:pt x="851" y="274"/>
                  </a:lnTo>
                  <a:lnTo>
                    <a:pt x="828" y="309"/>
                  </a:lnTo>
                  <a:lnTo>
                    <a:pt x="808" y="348"/>
                  </a:lnTo>
                  <a:lnTo>
                    <a:pt x="793" y="389"/>
                  </a:lnTo>
                  <a:lnTo>
                    <a:pt x="785" y="434"/>
                  </a:lnTo>
                  <a:lnTo>
                    <a:pt x="781" y="479"/>
                  </a:lnTo>
                  <a:lnTo>
                    <a:pt x="781" y="931"/>
                  </a:lnTo>
                  <a:lnTo>
                    <a:pt x="784" y="957"/>
                  </a:lnTo>
                  <a:lnTo>
                    <a:pt x="792" y="983"/>
                  </a:lnTo>
                  <a:lnTo>
                    <a:pt x="804" y="1005"/>
                  </a:lnTo>
                  <a:lnTo>
                    <a:pt x="820" y="1025"/>
                  </a:lnTo>
                  <a:lnTo>
                    <a:pt x="840" y="1042"/>
                  </a:lnTo>
                  <a:lnTo>
                    <a:pt x="854" y="1053"/>
                  </a:lnTo>
                  <a:lnTo>
                    <a:pt x="864" y="1067"/>
                  </a:lnTo>
                  <a:lnTo>
                    <a:pt x="870" y="1083"/>
                  </a:lnTo>
                  <a:lnTo>
                    <a:pt x="872" y="1100"/>
                  </a:lnTo>
                  <a:lnTo>
                    <a:pt x="872" y="1535"/>
                  </a:lnTo>
                  <a:lnTo>
                    <a:pt x="870" y="1556"/>
                  </a:lnTo>
                  <a:lnTo>
                    <a:pt x="864" y="1575"/>
                  </a:lnTo>
                  <a:lnTo>
                    <a:pt x="853" y="1592"/>
                  </a:lnTo>
                  <a:lnTo>
                    <a:pt x="839" y="1605"/>
                  </a:lnTo>
                  <a:lnTo>
                    <a:pt x="821" y="1616"/>
                  </a:lnTo>
                  <a:lnTo>
                    <a:pt x="809" y="1622"/>
                  </a:lnTo>
                  <a:lnTo>
                    <a:pt x="792" y="1631"/>
                  </a:lnTo>
                  <a:lnTo>
                    <a:pt x="771" y="1642"/>
                  </a:lnTo>
                  <a:lnTo>
                    <a:pt x="746" y="1656"/>
                  </a:lnTo>
                  <a:lnTo>
                    <a:pt x="716" y="1671"/>
                  </a:lnTo>
                  <a:lnTo>
                    <a:pt x="683" y="1689"/>
                  </a:lnTo>
                  <a:lnTo>
                    <a:pt x="647" y="1709"/>
                  </a:lnTo>
                  <a:lnTo>
                    <a:pt x="610" y="1732"/>
                  </a:lnTo>
                  <a:lnTo>
                    <a:pt x="568" y="1756"/>
                  </a:lnTo>
                  <a:lnTo>
                    <a:pt x="526" y="1783"/>
                  </a:lnTo>
                  <a:lnTo>
                    <a:pt x="481" y="1811"/>
                  </a:lnTo>
                  <a:lnTo>
                    <a:pt x="436" y="1841"/>
                  </a:lnTo>
                  <a:lnTo>
                    <a:pt x="388" y="1874"/>
                  </a:lnTo>
                  <a:lnTo>
                    <a:pt x="340" y="1908"/>
                  </a:lnTo>
                  <a:lnTo>
                    <a:pt x="291" y="1944"/>
                  </a:lnTo>
                  <a:lnTo>
                    <a:pt x="243" y="1981"/>
                  </a:lnTo>
                  <a:lnTo>
                    <a:pt x="194" y="2020"/>
                  </a:lnTo>
                  <a:lnTo>
                    <a:pt x="175" y="2039"/>
                  </a:lnTo>
                  <a:lnTo>
                    <a:pt x="160" y="2060"/>
                  </a:lnTo>
                  <a:lnTo>
                    <a:pt x="150" y="2083"/>
                  </a:lnTo>
                  <a:lnTo>
                    <a:pt x="142" y="2109"/>
                  </a:lnTo>
                  <a:lnTo>
                    <a:pt x="140" y="2135"/>
                  </a:lnTo>
                  <a:lnTo>
                    <a:pt x="140" y="2374"/>
                  </a:lnTo>
                  <a:lnTo>
                    <a:pt x="2191" y="2374"/>
                  </a:lnTo>
                  <a:lnTo>
                    <a:pt x="2191" y="2134"/>
                  </a:lnTo>
                  <a:lnTo>
                    <a:pt x="2189" y="2107"/>
                  </a:lnTo>
                  <a:lnTo>
                    <a:pt x="2182" y="2082"/>
                  </a:lnTo>
                  <a:lnTo>
                    <a:pt x="2171" y="2059"/>
                  </a:lnTo>
                  <a:lnTo>
                    <a:pt x="2155" y="2038"/>
                  </a:lnTo>
                  <a:lnTo>
                    <a:pt x="2138" y="2019"/>
                  </a:lnTo>
                  <a:lnTo>
                    <a:pt x="2089" y="1980"/>
                  </a:lnTo>
                  <a:lnTo>
                    <a:pt x="2039" y="1943"/>
                  </a:lnTo>
                  <a:lnTo>
                    <a:pt x="1991" y="1907"/>
                  </a:lnTo>
                  <a:lnTo>
                    <a:pt x="1944" y="1873"/>
                  </a:lnTo>
                  <a:lnTo>
                    <a:pt x="1896" y="1841"/>
                  </a:lnTo>
                  <a:lnTo>
                    <a:pt x="1850" y="1810"/>
                  </a:lnTo>
                  <a:lnTo>
                    <a:pt x="1805" y="1782"/>
                  </a:lnTo>
                  <a:lnTo>
                    <a:pt x="1762" y="1755"/>
                  </a:lnTo>
                  <a:lnTo>
                    <a:pt x="1722" y="1731"/>
                  </a:lnTo>
                  <a:lnTo>
                    <a:pt x="1683" y="1709"/>
                  </a:lnTo>
                  <a:lnTo>
                    <a:pt x="1648" y="1689"/>
                  </a:lnTo>
                  <a:lnTo>
                    <a:pt x="1616" y="1671"/>
                  </a:lnTo>
                  <a:lnTo>
                    <a:pt x="1586" y="1655"/>
                  </a:lnTo>
                  <a:lnTo>
                    <a:pt x="1561" y="1641"/>
                  </a:lnTo>
                  <a:lnTo>
                    <a:pt x="1540" y="1631"/>
                  </a:lnTo>
                  <a:lnTo>
                    <a:pt x="1522" y="1622"/>
                  </a:lnTo>
                  <a:lnTo>
                    <a:pt x="1510" y="1616"/>
                  </a:lnTo>
                  <a:lnTo>
                    <a:pt x="1492" y="1605"/>
                  </a:lnTo>
                  <a:lnTo>
                    <a:pt x="1478" y="1590"/>
                  </a:lnTo>
                  <a:lnTo>
                    <a:pt x="1468" y="1574"/>
                  </a:lnTo>
                  <a:lnTo>
                    <a:pt x="1462" y="1555"/>
                  </a:lnTo>
                  <a:lnTo>
                    <a:pt x="1459" y="1534"/>
                  </a:lnTo>
                  <a:lnTo>
                    <a:pt x="1459" y="1100"/>
                  </a:lnTo>
                  <a:lnTo>
                    <a:pt x="1462" y="1083"/>
                  </a:lnTo>
                  <a:lnTo>
                    <a:pt x="1468" y="1067"/>
                  </a:lnTo>
                  <a:lnTo>
                    <a:pt x="1477" y="1053"/>
                  </a:lnTo>
                  <a:lnTo>
                    <a:pt x="1490" y="1042"/>
                  </a:lnTo>
                  <a:lnTo>
                    <a:pt x="1511" y="1025"/>
                  </a:lnTo>
                  <a:lnTo>
                    <a:pt x="1528" y="1005"/>
                  </a:lnTo>
                  <a:lnTo>
                    <a:pt x="1540" y="983"/>
                  </a:lnTo>
                  <a:lnTo>
                    <a:pt x="1547" y="957"/>
                  </a:lnTo>
                  <a:lnTo>
                    <a:pt x="1550" y="931"/>
                  </a:lnTo>
                  <a:lnTo>
                    <a:pt x="1550" y="479"/>
                  </a:lnTo>
                  <a:lnTo>
                    <a:pt x="1547" y="434"/>
                  </a:lnTo>
                  <a:lnTo>
                    <a:pt x="1538" y="389"/>
                  </a:lnTo>
                  <a:lnTo>
                    <a:pt x="1524" y="348"/>
                  </a:lnTo>
                  <a:lnTo>
                    <a:pt x="1504" y="309"/>
                  </a:lnTo>
                  <a:lnTo>
                    <a:pt x="1480" y="274"/>
                  </a:lnTo>
                  <a:lnTo>
                    <a:pt x="1451" y="241"/>
                  </a:lnTo>
                  <a:lnTo>
                    <a:pt x="1419" y="213"/>
                  </a:lnTo>
                  <a:lnTo>
                    <a:pt x="1384" y="189"/>
                  </a:lnTo>
                  <a:lnTo>
                    <a:pt x="1345" y="170"/>
                  </a:lnTo>
                  <a:lnTo>
                    <a:pt x="1303" y="155"/>
                  </a:lnTo>
                  <a:lnTo>
                    <a:pt x="1259" y="145"/>
                  </a:lnTo>
                  <a:lnTo>
                    <a:pt x="1214" y="143"/>
                  </a:lnTo>
                  <a:lnTo>
                    <a:pt x="1117" y="143"/>
                  </a:lnTo>
                  <a:close/>
                  <a:moveTo>
                    <a:pt x="1117" y="0"/>
                  </a:moveTo>
                  <a:lnTo>
                    <a:pt x="1214" y="0"/>
                  </a:lnTo>
                  <a:lnTo>
                    <a:pt x="1270" y="4"/>
                  </a:lnTo>
                  <a:lnTo>
                    <a:pt x="1323" y="13"/>
                  </a:lnTo>
                  <a:lnTo>
                    <a:pt x="1375" y="28"/>
                  </a:lnTo>
                  <a:lnTo>
                    <a:pt x="1424" y="49"/>
                  </a:lnTo>
                  <a:lnTo>
                    <a:pt x="1469" y="74"/>
                  </a:lnTo>
                  <a:lnTo>
                    <a:pt x="1512" y="105"/>
                  </a:lnTo>
                  <a:lnTo>
                    <a:pt x="1551" y="140"/>
                  </a:lnTo>
                  <a:lnTo>
                    <a:pt x="1586" y="179"/>
                  </a:lnTo>
                  <a:lnTo>
                    <a:pt x="1617" y="222"/>
                  </a:lnTo>
                  <a:lnTo>
                    <a:pt x="1642" y="268"/>
                  </a:lnTo>
                  <a:lnTo>
                    <a:pt x="1662" y="316"/>
                  </a:lnTo>
                  <a:lnTo>
                    <a:pt x="1678" y="368"/>
                  </a:lnTo>
                  <a:lnTo>
                    <a:pt x="1687" y="422"/>
                  </a:lnTo>
                  <a:lnTo>
                    <a:pt x="1690" y="478"/>
                  </a:lnTo>
                  <a:lnTo>
                    <a:pt x="1690" y="930"/>
                  </a:lnTo>
                  <a:lnTo>
                    <a:pt x="1687" y="969"/>
                  </a:lnTo>
                  <a:lnTo>
                    <a:pt x="1680" y="1006"/>
                  </a:lnTo>
                  <a:lnTo>
                    <a:pt x="1666" y="1042"/>
                  </a:lnTo>
                  <a:lnTo>
                    <a:pt x="1648" y="1075"/>
                  </a:lnTo>
                  <a:lnTo>
                    <a:pt x="1626" y="1105"/>
                  </a:lnTo>
                  <a:lnTo>
                    <a:pt x="1600" y="1134"/>
                  </a:lnTo>
                  <a:lnTo>
                    <a:pt x="1600" y="1504"/>
                  </a:lnTo>
                  <a:lnTo>
                    <a:pt x="1623" y="1516"/>
                  </a:lnTo>
                  <a:lnTo>
                    <a:pt x="1651" y="1531"/>
                  </a:lnTo>
                  <a:lnTo>
                    <a:pt x="1685" y="1549"/>
                  </a:lnTo>
                  <a:lnTo>
                    <a:pt x="1722" y="1569"/>
                  </a:lnTo>
                  <a:lnTo>
                    <a:pt x="1763" y="1594"/>
                  </a:lnTo>
                  <a:lnTo>
                    <a:pt x="1807" y="1619"/>
                  </a:lnTo>
                  <a:lnTo>
                    <a:pt x="1854" y="1648"/>
                  </a:lnTo>
                  <a:lnTo>
                    <a:pt x="1903" y="1678"/>
                  </a:lnTo>
                  <a:lnTo>
                    <a:pt x="1955" y="1712"/>
                  </a:lnTo>
                  <a:lnTo>
                    <a:pt x="2008" y="1747"/>
                  </a:lnTo>
                  <a:lnTo>
                    <a:pt x="2062" y="1785"/>
                  </a:lnTo>
                  <a:lnTo>
                    <a:pt x="2116" y="1825"/>
                  </a:lnTo>
                  <a:lnTo>
                    <a:pt x="2171" y="1867"/>
                  </a:lnTo>
                  <a:lnTo>
                    <a:pt x="2226" y="1911"/>
                  </a:lnTo>
                  <a:lnTo>
                    <a:pt x="2254" y="1936"/>
                  </a:lnTo>
                  <a:lnTo>
                    <a:pt x="2277" y="1965"/>
                  </a:lnTo>
                  <a:lnTo>
                    <a:pt x="2296" y="1994"/>
                  </a:lnTo>
                  <a:lnTo>
                    <a:pt x="2312" y="2027"/>
                  </a:lnTo>
                  <a:lnTo>
                    <a:pt x="2322" y="2062"/>
                  </a:lnTo>
                  <a:lnTo>
                    <a:pt x="2329" y="2098"/>
                  </a:lnTo>
                  <a:lnTo>
                    <a:pt x="2332" y="2135"/>
                  </a:lnTo>
                  <a:lnTo>
                    <a:pt x="2332" y="2445"/>
                  </a:lnTo>
                  <a:lnTo>
                    <a:pt x="2328" y="2463"/>
                  </a:lnTo>
                  <a:lnTo>
                    <a:pt x="2322" y="2480"/>
                  </a:lnTo>
                  <a:lnTo>
                    <a:pt x="2311" y="2494"/>
                  </a:lnTo>
                  <a:lnTo>
                    <a:pt x="2297" y="2505"/>
                  </a:lnTo>
                  <a:lnTo>
                    <a:pt x="2280" y="2512"/>
                  </a:lnTo>
                  <a:lnTo>
                    <a:pt x="2261" y="2514"/>
                  </a:lnTo>
                  <a:lnTo>
                    <a:pt x="71" y="2514"/>
                  </a:lnTo>
                  <a:lnTo>
                    <a:pt x="52" y="2512"/>
                  </a:lnTo>
                  <a:lnTo>
                    <a:pt x="35" y="2505"/>
                  </a:lnTo>
                  <a:lnTo>
                    <a:pt x="20" y="2494"/>
                  </a:lnTo>
                  <a:lnTo>
                    <a:pt x="9" y="2480"/>
                  </a:lnTo>
                  <a:lnTo>
                    <a:pt x="2" y="2463"/>
                  </a:lnTo>
                  <a:lnTo>
                    <a:pt x="0" y="2445"/>
                  </a:lnTo>
                  <a:lnTo>
                    <a:pt x="0" y="2135"/>
                  </a:lnTo>
                  <a:lnTo>
                    <a:pt x="2" y="2098"/>
                  </a:lnTo>
                  <a:lnTo>
                    <a:pt x="9" y="2062"/>
                  </a:lnTo>
                  <a:lnTo>
                    <a:pt x="20" y="2027"/>
                  </a:lnTo>
                  <a:lnTo>
                    <a:pt x="36" y="1994"/>
                  </a:lnTo>
                  <a:lnTo>
                    <a:pt x="55" y="1964"/>
                  </a:lnTo>
                  <a:lnTo>
                    <a:pt x="78" y="1936"/>
                  </a:lnTo>
                  <a:lnTo>
                    <a:pt x="104" y="1911"/>
                  </a:lnTo>
                  <a:lnTo>
                    <a:pt x="159" y="1867"/>
                  </a:lnTo>
                  <a:lnTo>
                    <a:pt x="215" y="1825"/>
                  </a:lnTo>
                  <a:lnTo>
                    <a:pt x="269" y="1785"/>
                  </a:lnTo>
                  <a:lnTo>
                    <a:pt x="324" y="1748"/>
                  </a:lnTo>
                  <a:lnTo>
                    <a:pt x="376" y="1712"/>
                  </a:lnTo>
                  <a:lnTo>
                    <a:pt x="428" y="1679"/>
                  </a:lnTo>
                  <a:lnTo>
                    <a:pt x="477" y="1648"/>
                  </a:lnTo>
                  <a:lnTo>
                    <a:pt x="524" y="1619"/>
                  </a:lnTo>
                  <a:lnTo>
                    <a:pt x="568" y="1594"/>
                  </a:lnTo>
                  <a:lnTo>
                    <a:pt x="610" y="1570"/>
                  </a:lnTo>
                  <a:lnTo>
                    <a:pt x="646" y="1549"/>
                  </a:lnTo>
                  <a:lnTo>
                    <a:pt x="679" y="1531"/>
                  </a:lnTo>
                  <a:lnTo>
                    <a:pt x="708" y="1516"/>
                  </a:lnTo>
                  <a:lnTo>
                    <a:pt x="732" y="1504"/>
                  </a:lnTo>
                  <a:lnTo>
                    <a:pt x="732" y="1134"/>
                  </a:lnTo>
                  <a:lnTo>
                    <a:pt x="705" y="1105"/>
                  </a:lnTo>
                  <a:lnTo>
                    <a:pt x="682" y="1075"/>
                  </a:lnTo>
                  <a:lnTo>
                    <a:pt x="665" y="1042"/>
                  </a:lnTo>
                  <a:lnTo>
                    <a:pt x="652" y="1006"/>
                  </a:lnTo>
                  <a:lnTo>
                    <a:pt x="644" y="968"/>
                  </a:lnTo>
                  <a:lnTo>
                    <a:pt x="641" y="930"/>
                  </a:lnTo>
                  <a:lnTo>
                    <a:pt x="641" y="478"/>
                  </a:lnTo>
                  <a:lnTo>
                    <a:pt x="644" y="422"/>
                  </a:lnTo>
                  <a:lnTo>
                    <a:pt x="654" y="368"/>
                  </a:lnTo>
                  <a:lnTo>
                    <a:pt x="669" y="316"/>
                  </a:lnTo>
                  <a:lnTo>
                    <a:pt x="690" y="268"/>
                  </a:lnTo>
                  <a:lnTo>
                    <a:pt x="715" y="222"/>
                  </a:lnTo>
                  <a:lnTo>
                    <a:pt x="746" y="179"/>
                  </a:lnTo>
                  <a:lnTo>
                    <a:pt x="780" y="140"/>
                  </a:lnTo>
                  <a:lnTo>
                    <a:pt x="819" y="105"/>
                  </a:lnTo>
                  <a:lnTo>
                    <a:pt x="862" y="74"/>
                  </a:lnTo>
                  <a:lnTo>
                    <a:pt x="908" y="49"/>
                  </a:lnTo>
                  <a:lnTo>
                    <a:pt x="956" y="28"/>
                  </a:lnTo>
                  <a:lnTo>
                    <a:pt x="1008" y="13"/>
                  </a:lnTo>
                  <a:lnTo>
                    <a:pt x="1062" y="4"/>
                  </a:lnTo>
                  <a:lnTo>
                    <a:pt x="11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Freeform 63"/>
            <p:cNvSpPr>
              <a:spLocks noEditPoints="1"/>
            </p:cNvSpPr>
            <p:nvPr/>
          </p:nvSpPr>
          <p:spPr bwMode="auto">
            <a:xfrm>
              <a:off x="4764088" y="2005013"/>
              <a:ext cx="238125" cy="222250"/>
            </a:xfrm>
            <a:custGeom>
              <a:avLst/>
              <a:gdLst>
                <a:gd name="T0" fmla="*/ 215 w 1498"/>
                <a:gd name="T1" fmla="*/ 144 h 1402"/>
                <a:gd name="T2" fmla="*/ 176 w 1498"/>
                <a:gd name="T3" fmla="*/ 163 h 1402"/>
                <a:gd name="T4" fmla="*/ 150 w 1498"/>
                <a:gd name="T5" fmla="*/ 196 h 1402"/>
                <a:gd name="T6" fmla="*/ 140 w 1498"/>
                <a:gd name="T7" fmla="*/ 239 h 1402"/>
                <a:gd name="T8" fmla="*/ 142 w 1498"/>
                <a:gd name="T9" fmla="*/ 887 h 1402"/>
                <a:gd name="T10" fmla="*/ 161 w 1498"/>
                <a:gd name="T11" fmla="*/ 926 h 1402"/>
                <a:gd name="T12" fmla="*/ 195 w 1498"/>
                <a:gd name="T13" fmla="*/ 953 h 1402"/>
                <a:gd name="T14" fmla="*/ 237 w 1498"/>
                <a:gd name="T15" fmla="*/ 963 h 1402"/>
                <a:gd name="T16" fmla="*/ 388 w 1498"/>
                <a:gd name="T17" fmla="*/ 965 h 1402"/>
                <a:gd name="T18" fmla="*/ 419 w 1498"/>
                <a:gd name="T19" fmla="*/ 983 h 1402"/>
                <a:gd name="T20" fmla="*/ 437 w 1498"/>
                <a:gd name="T21" fmla="*/ 1014 h 1402"/>
                <a:gd name="T22" fmla="*/ 440 w 1498"/>
                <a:gd name="T23" fmla="*/ 1167 h 1402"/>
                <a:gd name="T24" fmla="*/ 647 w 1498"/>
                <a:gd name="T25" fmla="*/ 972 h 1402"/>
                <a:gd name="T26" fmla="*/ 680 w 1498"/>
                <a:gd name="T27" fmla="*/ 963 h 1402"/>
                <a:gd name="T28" fmla="*/ 1282 w 1498"/>
                <a:gd name="T29" fmla="*/ 960 h 1402"/>
                <a:gd name="T30" fmla="*/ 1320 w 1498"/>
                <a:gd name="T31" fmla="*/ 941 h 1402"/>
                <a:gd name="T32" fmla="*/ 1348 w 1498"/>
                <a:gd name="T33" fmla="*/ 908 h 1402"/>
                <a:gd name="T34" fmla="*/ 1357 w 1498"/>
                <a:gd name="T35" fmla="*/ 865 h 1402"/>
                <a:gd name="T36" fmla="*/ 1355 w 1498"/>
                <a:gd name="T37" fmla="*/ 217 h 1402"/>
                <a:gd name="T38" fmla="*/ 1336 w 1498"/>
                <a:gd name="T39" fmla="*/ 178 h 1402"/>
                <a:gd name="T40" fmla="*/ 1302 w 1498"/>
                <a:gd name="T41" fmla="*/ 151 h 1402"/>
                <a:gd name="T42" fmla="*/ 1260 w 1498"/>
                <a:gd name="T43" fmla="*/ 141 h 1402"/>
                <a:gd name="T44" fmla="*/ 237 w 1498"/>
                <a:gd name="T45" fmla="*/ 0 h 1402"/>
                <a:gd name="T46" fmla="*/ 1298 w 1498"/>
                <a:gd name="T47" fmla="*/ 3 h 1402"/>
                <a:gd name="T48" fmla="*/ 1369 w 1498"/>
                <a:gd name="T49" fmla="*/ 26 h 1402"/>
                <a:gd name="T50" fmla="*/ 1428 w 1498"/>
                <a:gd name="T51" fmla="*/ 70 h 1402"/>
                <a:gd name="T52" fmla="*/ 1471 w 1498"/>
                <a:gd name="T53" fmla="*/ 129 h 1402"/>
                <a:gd name="T54" fmla="*/ 1494 w 1498"/>
                <a:gd name="T55" fmla="*/ 200 h 1402"/>
                <a:gd name="T56" fmla="*/ 1498 w 1498"/>
                <a:gd name="T57" fmla="*/ 865 h 1402"/>
                <a:gd name="T58" fmla="*/ 1486 w 1498"/>
                <a:gd name="T59" fmla="*/ 940 h 1402"/>
                <a:gd name="T60" fmla="*/ 1452 w 1498"/>
                <a:gd name="T61" fmla="*/ 1006 h 1402"/>
                <a:gd name="T62" fmla="*/ 1401 w 1498"/>
                <a:gd name="T63" fmla="*/ 1057 h 1402"/>
                <a:gd name="T64" fmla="*/ 1335 w 1498"/>
                <a:gd name="T65" fmla="*/ 1091 h 1402"/>
                <a:gd name="T66" fmla="*/ 1260 w 1498"/>
                <a:gd name="T67" fmla="*/ 1104 h 1402"/>
                <a:gd name="T68" fmla="*/ 419 w 1498"/>
                <a:gd name="T69" fmla="*/ 1383 h 1402"/>
                <a:gd name="T70" fmla="*/ 387 w 1498"/>
                <a:gd name="T71" fmla="*/ 1400 h 1402"/>
                <a:gd name="T72" fmla="*/ 355 w 1498"/>
                <a:gd name="T73" fmla="*/ 1401 h 1402"/>
                <a:gd name="T74" fmla="*/ 324 w 1498"/>
                <a:gd name="T75" fmla="*/ 1386 h 1402"/>
                <a:gd name="T76" fmla="*/ 303 w 1498"/>
                <a:gd name="T77" fmla="*/ 1352 h 1402"/>
                <a:gd name="T78" fmla="*/ 300 w 1498"/>
                <a:gd name="T79" fmla="*/ 1104 h 1402"/>
                <a:gd name="T80" fmla="*/ 199 w 1498"/>
                <a:gd name="T81" fmla="*/ 1101 h 1402"/>
                <a:gd name="T82" fmla="*/ 129 w 1498"/>
                <a:gd name="T83" fmla="*/ 1076 h 1402"/>
                <a:gd name="T84" fmla="*/ 70 w 1498"/>
                <a:gd name="T85" fmla="*/ 1034 h 1402"/>
                <a:gd name="T86" fmla="*/ 26 w 1498"/>
                <a:gd name="T87" fmla="*/ 975 h 1402"/>
                <a:gd name="T88" fmla="*/ 2 w 1498"/>
                <a:gd name="T89" fmla="*/ 904 h 1402"/>
                <a:gd name="T90" fmla="*/ 0 w 1498"/>
                <a:gd name="T91" fmla="*/ 239 h 1402"/>
                <a:gd name="T92" fmla="*/ 12 w 1498"/>
                <a:gd name="T93" fmla="*/ 164 h 1402"/>
                <a:gd name="T94" fmla="*/ 45 w 1498"/>
                <a:gd name="T95" fmla="*/ 98 h 1402"/>
                <a:gd name="T96" fmla="*/ 97 w 1498"/>
                <a:gd name="T97" fmla="*/ 47 h 1402"/>
                <a:gd name="T98" fmla="*/ 163 w 1498"/>
                <a:gd name="T99" fmla="*/ 13 h 1402"/>
                <a:gd name="T100" fmla="*/ 237 w 1498"/>
                <a:gd name="T101"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8" h="1402">
                  <a:moveTo>
                    <a:pt x="237" y="141"/>
                  </a:moveTo>
                  <a:lnTo>
                    <a:pt x="215" y="144"/>
                  </a:lnTo>
                  <a:lnTo>
                    <a:pt x="195" y="151"/>
                  </a:lnTo>
                  <a:lnTo>
                    <a:pt x="176" y="163"/>
                  </a:lnTo>
                  <a:lnTo>
                    <a:pt x="161" y="178"/>
                  </a:lnTo>
                  <a:lnTo>
                    <a:pt x="150" y="196"/>
                  </a:lnTo>
                  <a:lnTo>
                    <a:pt x="142" y="217"/>
                  </a:lnTo>
                  <a:lnTo>
                    <a:pt x="140" y="239"/>
                  </a:lnTo>
                  <a:lnTo>
                    <a:pt x="140" y="865"/>
                  </a:lnTo>
                  <a:lnTo>
                    <a:pt x="142" y="887"/>
                  </a:lnTo>
                  <a:lnTo>
                    <a:pt x="150" y="908"/>
                  </a:lnTo>
                  <a:lnTo>
                    <a:pt x="161" y="926"/>
                  </a:lnTo>
                  <a:lnTo>
                    <a:pt x="176" y="941"/>
                  </a:lnTo>
                  <a:lnTo>
                    <a:pt x="195" y="953"/>
                  </a:lnTo>
                  <a:lnTo>
                    <a:pt x="215" y="960"/>
                  </a:lnTo>
                  <a:lnTo>
                    <a:pt x="237" y="963"/>
                  </a:lnTo>
                  <a:lnTo>
                    <a:pt x="369" y="963"/>
                  </a:lnTo>
                  <a:lnTo>
                    <a:pt x="388" y="965"/>
                  </a:lnTo>
                  <a:lnTo>
                    <a:pt x="405" y="973"/>
                  </a:lnTo>
                  <a:lnTo>
                    <a:pt x="419" y="983"/>
                  </a:lnTo>
                  <a:lnTo>
                    <a:pt x="430" y="997"/>
                  </a:lnTo>
                  <a:lnTo>
                    <a:pt x="437" y="1014"/>
                  </a:lnTo>
                  <a:lnTo>
                    <a:pt x="440" y="1033"/>
                  </a:lnTo>
                  <a:lnTo>
                    <a:pt x="440" y="1167"/>
                  </a:lnTo>
                  <a:lnTo>
                    <a:pt x="632" y="982"/>
                  </a:lnTo>
                  <a:lnTo>
                    <a:pt x="647" y="972"/>
                  </a:lnTo>
                  <a:lnTo>
                    <a:pt x="662" y="965"/>
                  </a:lnTo>
                  <a:lnTo>
                    <a:pt x="680" y="963"/>
                  </a:lnTo>
                  <a:lnTo>
                    <a:pt x="1260" y="963"/>
                  </a:lnTo>
                  <a:lnTo>
                    <a:pt x="1282" y="960"/>
                  </a:lnTo>
                  <a:lnTo>
                    <a:pt x="1302" y="953"/>
                  </a:lnTo>
                  <a:lnTo>
                    <a:pt x="1320" y="941"/>
                  </a:lnTo>
                  <a:lnTo>
                    <a:pt x="1336" y="926"/>
                  </a:lnTo>
                  <a:lnTo>
                    <a:pt x="1348" y="908"/>
                  </a:lnTo>
                  <a:lnTo>
                    <a:pt x="1355" y="887"/>
                  </a:lnTo>
                  <a:lnTo>
                    <a:pt x="1357" y="865"/>
                  </a:lnTo>
                  <a:lnTo>
                    <a:pt x="1357" y="239"/>
                  </a:lnTo>
                  <a:lnTo>
                    <a:pt x="1355" y="217"/>
                  </a:lnTo>
                  <a:lnTo>
                    <a:pt x="1348" y="196"/>
                  </a:lnTo>
                  <a:lnTo>
                    <a:pt x="1336" y="178"/>
                  </a:lnTo>
                  <a:lnTo>
                    <a:pt x="1320" y="163"/>
                  </a:lnTo>
                  <a:lnTo>
                    <a:pt x="1302" y="151"/>
                  </a:lnTo>
                  <a:lnTo>
                    <a:pt x="1282" y="144"/>
                  </a:lnTo>
                  <a:lnTo>
                    <a:pt x="1260" y="141"/>
                  </a:lnTo>
                  <a:lnTo>
                    <a:pt x="237" y="141"/>
                  </a:lnTo>
                  <a:close/>
                  <a:moveTo>
                    <a:pt x="237" y="0"/>
                  </a:moveTo>
                  <a:lnTo>
                    <a:pt x="1260" y="0"/>
                  </a:lnTo>
                  <a:lnTo>
                    <a:pt x="1298" y="3"/>
                  </a:lnTo>
                  <a:lnTo>
                    <a:pt x="1335" y="13"/>
                  </a:lnTo>
                  <a:lnTo>
                    <a:pt x="1369" y="26"/>
                  </a:lnTo>
                  <a:lnTo>
                    <a:pt x="1401" y="47"/>
                  </a:lnTo>
                  <a:lnTo>
                    <a:pt x="1428" y="70"/>
                  </a:lnTo>
                  <a:lnTo>
                    <a:pt x="1452" y="98"/>
                  </a:lnTo>
                  <a:lnTo>
                    <a:pt x="1471" y="129"/>
                  </a:lnTo>
                  <a:lnTo>
                    <a:pt x="1486" y="164"/>
                  </a:lnTo>
                  <a:lnTo>
                    <a:pt x="1494" y="200"/>
                  </a:lnTo>
                  <a:lnTo>
                    <a:pt x="1498" y="239"/>
                  </a:lnTo>
                  <a:lnTo>
                    <a:pt x="1498" y="865"/>
                  </a:lnTo>
                  <a:lnTo>
                    <a:pt x="1494" y="903"/>
                  </a:lnTo>
                  <a:lnTo>
                    <a:pt x="1486" y="940"/>
                  </a:lnTo>
                  <a:lnTo>
                    <a:pt x="1471" y="974"/>
                  </a:lnTo>
                  <a:lnTo>
                    <a:pt x="1452" y="1006"/>
                  </a:lnTo>
                  <a:lnTo>
                    <a:pt x="1428" y="1033"/>
                  </a:lnTo>
                  <a:lnTo>
                    <a:pt x="1401" y="1057"/>
                  </a:lnTo>
                  <a:lnTo>
                    <a:pt x="1369" y="1076"/>
                  </a:lnTo>
                  <a:lnTo>
                    <a:pt x="1335" y="1091"/>
                  </a:lnTo>
                  <a:lnTo>
                    <a:pt x="1298" y="1101"/>
                  </a:lnTo>
                  <a:lnTo>
                    <a:pt x="1260" y="1104"/>
                  </a:lnTo>
                  <a:lnTo>
                    <a:pt x="709" y="1104"/>
                  </a:lnTo>
                  <a:lnTo>
                    <a:pt x="419" y="1383"/>
                  </a:lnTo>
                  <a:lnTo>
                    <a:pt x="404" y="1394"/>
                  </a:lnTo>
                  <a:lnTo>
                    <a:pt x="387" y="1400"/>
                  </a:lnTo>
                  <a:lnTo>
                    <a:pt x="369" y="1402"/>
                  </a:lnTo>
                  <a:lnTo>
                    <a:pt x="355" y="1401"/>
                  </a:lnTo>
                  <a:lnTo>
                    <a:pt x="342" y="1397"/>
                  </a:lnTo>
                  <a:lnTo>
                    <a:pt x="324" y="1386"/>
                  </a:lnTo>
                  <a:lnTo>
                    <a:pt x="311" y="1370"/>
                  </a:lnTo>
                  <a:lnTo>
                    <a:pt x="303" y="1352"/>
                  </a:lnTo>
                  <a:lnTo>
                    <a:pt x="300" y="1332"/>
                  </a:lnTo>
                  <a:lnTo>
                    <a:pt x="300" y="1104"/>
                  </a:lnTo>
                  <a:lnTo>
                    <a:pt x="237" y="1104"/>
                  </a:lnTo>
                  <a:lnTo>
                    <a:pt x="199" y="1101"/>
                  </a:lnTo>
                  <a:lnTo>
                    <a:pt x="163" y="1091"/>
                  </a:lnTo>
                  <a:lnTo>
                    <a:pt x="129" y="1076"/>
                  </a:lnTo>
                  <a:lnTo>
                    <a:pt x="97" y="1057"/>
                  </a:lnTo>
                  <a:lnTo>
                    <a:pt x="70" y="1034"/>
                  </a:lnTo>
                  <a:lnTo>
                    <a:pt x="45" y="1006"/>
                  </a:lnTo>
                  <a:lnTo>
                    <a:pt x="26" y="975"/>
                  </a:lnTo>
                  <a:lnTo>
                    <a:pt x="12" y="940"/>
                  </a:lnTo>
                  <a:lnTo>
                    <a:pt x="2" y="904"/>
                  </a:lnTo>
                  <a:lnTo>
                    <a:pt x="0" y="865"/>
                  </a:lnTo>
                  <a:lnTo>
                    <a:pt x="0" y="239"/>
                  </a:lnTo>
                  <a:lnTo>
                    <a:pt x="2" y="201"/>
                  </a:lnTo>
                  <a:lnTo>
                    <a:pt x="12" y="164"/>
                  </a:lnTo>
                  <a:lnTo>
                    <a:pt x="26" y="129"/>
                  </a:lnTo>
                  <a:lnTo>
                    <a:pt x="45" y="98"/>
                  </a:lnTo>
                  <a:lnTo>
                    <a:pt x="70" y="71"/>
                  </a:lnTo>
                  <a:lnTo>
                    <a:pt x="97" y="47"/>
                  </a:lnTo>
                  <a:lnTo>
                    <a:pt x="128" y="28"/>
                  </a:lnTo>
                  <a:lnTo>
                    <a:pt x="163" y="13"/>
                  </a:lnTo>
                  <a:lnTo>
                    <a:pt x="199" y="3"/>
                  </a:lnTo>
                  <a:lnTo>
                    <a:pt x="23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5" name="Freeform 64"/>
            <p:cNvSpPr/>
            <p:nvPr/>
          </p:nvSpPr>
          <p:spPr bwMode="auto">
            <a:xfrm>
              <a:off x="4814888" y="2060575"/>
              <a:ext cx="136525" cy="22225"/>
            </a:xfrm>
            <a:custGeom>
              <a:avLst/>
              <a:gdLst>
                <a:gd name="T0" fmla="*/ 69 w 856"/>
                <a:gd name="T1" fmla="*/ 0 h 141"/>
                <a:gd name="T2" fmla="*/ 785 w 856"/>
                <a:gd name="T3" fmla="*/ 0 h 141"/>
                <a:gd name="T4" fmla="*/ 804 w 856"/>
                <a:gd name="T5" fmla="*/ 3 h 141"/>
                <a:gd name="T6" fmla="*/ 821 w 856"/>
                <a:gd name="T7" fmla="*/ 10 h 141"/>
                <a:gd name="T8" fmla="*/ 836 w 856"/>
                <a:gd name="T9" fmla="*/ 21 h 141"/>
                <a:gd name="T10" fmla="*/ 846 w 856"/>
                <a:gd name="T11" fmla="*/ 35 h 141"/>
                <a:gd name="T12" fmla="*/ 854 w 856"/>
                <a:gd name="T13" fmla="*/ 52 h 141"/>
                <a:gd name="T14" fmla="*/ 856 w 856"/>
                <a:gd name="T15" fmla="*/ 70 h 141"/>
                <a:gd name="T16" fmla="*/ 854 w 856"/>
                <a:gd name="T17" fmla="*/ 89 h 141"/>
                <a:gd name="T18" fmla="*/ 846 w 856"/>
                <a:gd name="T19" fmla="*/ 106 h 141"/>
                <a:gd name="T20" fmla="*/ 836 w 856"/>
                <a:gd name="T21" fmla="*/ 120 h 141"/>
                <a:gd name="T22" fmla="*/ 821 w 856"/>
                <a:gd name="T23" fmla="*/ 132 h 141"/>
                <a:gd name="T24" fmla="*/ 804 w 856"/>
                <a:gd name="T25" fmla="*/ 139 h 141"/>
                <a:gd name="T26" fmla="*/ 785 w 856"/>
                <a:gd name="T27" fmla="*/ 141 h 141"/>
                <a:gd name="T28" fmla="*/ 69 w 856"/>
                <a:gd name="T29" fmla="*/ 141 h 141"/>
                <a:gd name="T30" fmla="*/ 51 w 856"/>
                <a:gd name="T31" fmla="*/ 138 h 141"/>
                <a:gd name="T32" fmla="*/ 34 w 856"/>
                <a:gd name="T33" fmla="*/ 132 h 141"/>
                <a:gd name="T34" fmla="*/ 20 w 856"/>
                <a:gd name="T35" fmla="*/ 120 h 141"/>
                <a:gd name="T36" fmla="*/ 9 w 856"/>
                <a:gd name="T37" fmla="*/ 106 h 141"/>
                <a:gd name="T38" fmla="*/ 2 w 856"/>
                <a:gd name="T39" fmla="*/ 89 h 141"/>
                <a:gd name="T40" fmla="*/ 0 w 856"/>
                <a:gd name="T41" fmla="*/ 70 h 141"/>
                <a:gd name="T42" fmla="*/ 2 w 856"/>
                <a:gd name="T43" fmla="*/ 52 h 141"/>
                <a:gd name="T44" fmla="*/ 9 w 856"/>
                <a:gd name="T45" fmla="*/ 35 h 141"/>
                <a:gd name="T46" fmla="*/ 20 w 856"/>
                <a:gd name="T47" fmla="*/ 21 h 141"/>
                <a:gd name="T48" fmla="*/ 34 w 856"/>
                <a:gd name="T49" fmla="*/ 10 h 141"/>
                <a:gd name="T50" fmla="*/ 51 w 856"/>
                <a:gd name="T51" fmla="*/ 3 h 141"/>
                <a:gd name="T52" fmla="*/ 69 w 856"/>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6" h="141">
                  <a:moveTo>
                    <a:pt x="69" y="0"/>
                  </a:moveTo>
                  <a:lnTo>
                    <a:pt x="785" y="0"/>
                  </a:lnTo>
                  <a:lnTo>
                    <a:pt x="804" y="3"/>
                  </a:lnTo>
                  <a:lnTo>
                    <a:pt x="821" y="10"/>
                  </a:lnTo>
                  <a:lnTo>
                    <a:pt x="836" y="21"/>
                  </a:lnTo>
                  <a:lnTo>
                    <a:pt x="846" y="35"/>
                  </a:lnTo>
                  <a:lnTo>
                    <a:pt x="854" y="52"/>
                  </a:lnTo>
                  <a:lnTo>
                    <a:pt x="856" y="70"/>
                  </a:lnTo>
                  <a:lnTo>
                    <a:pt x="854" y="89"/>
                  </a:lnTo>
                  <a:lnTo>
                    <a:pt x="846" y="106"/>
                  </a:lnTo>
                  <a:lnTo>
                    <a:pt x="836" y="120"/>
                  </a:lnTo>
                  <a:lnTo>
                    <a:pt x="821" y="132"/>
                  </a:lnTo>
                  <a:lnTo>
                    <a:pt x="804" y="139"/>
                  </a:lnTo>
                  <a:lnTo>
                    <a:pt x="785" y="141"/>
                  </a:lnTo>
                  <a:lnTo>
                    <a:pt x="69" y="141"/>
                  </a:lnTo>
                  <a:lnTo>
                    <a:pt x="51" y="138"/>
                  </a:lnTo>
                  <a:lnTo>
                    <a:pt x="34" y="132"/>
                  </a:lnTo>
                  <a:lnTo>
                    <a:pt x="20" y="120"/>
                  </a:lnTo>
                  <a:lnTo>
                    <a:pt x="9" y="106"/>
                  </a:lnTo>
                  <a:lnTo>
                    <a:pt x="2" y="89"/>
                  </a:lnTo>
                  <a:lnTo>
                    <a:pt x="0" y="70"/>
                  </a:lnTo>
                  <a:lnTo>
                    <a:pt x="2" y="52"/>
                  </a:lnTo>
                  <a:lnTo>
                    <a:pt x="9" y="35"/>
                  </a:lnTo>
                  <a:lnTo>
                    <a:pt x="20" y="21"/>
                  </a:lnTo>
                  <a:lnTo>
                    <a:pt x="34" y="10"/>
                  </a:lnTo>
                  <a:lnTo>
                    <a:pt x="51" y="3"/>
                  </a:lnTo>
                  <a:lnTo>
                    <a:pt x="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65"/>
            <p:cNvSpPr/>
            <p:nvPr/>
          </p:nvSpPr>
          <p:spPr bwMode="auto">
            <a:xfrm>
              <a:off x="4814888" y="2101850"/>
              <a:ext cx="136525" cy="22225"/>
            </a:xfrm>
            <a:custGeom>
              <a:avLst/>
              <a:gdLst>
                <a:gd name="T0" fmla="*/ 69 w 857"/>
                <a:gd name="T1" fmla="*/ 0 h 141"/>
                <a:gd name="T2" fmla="*/ 786 w 857"/>
                <a:gd name="T3" fmla="*/ 0 h 141"/>
                <a:gd name="T4" fmla="*/ 805 w 857"/>
                <a:gd name="T5" fmla="*/ 3 h 141"/>
                <a:gd name="T6" fmla="*/ 822 w 857"/>
                <a:gd name="T7" fmla="*/ 10 h 141"/>
                <a:gd name="T8" fmla="*/ 836 w 857"/>
                <a:gd name="T9" fmla="*/ 21 h 141"/>
                <a:gd name="T10" fmla="*/ 848 w 857"/>
                <a:gd name="T11" fmla="*/ 35 h 141"/>
                <a:gd name="T12" fmla="*/ 854 w 857"/>
                <a:gd name="T13" fmla="*/ 52 h 141"/>
                <a:gd name="T14" fmla="*/ 857 w 857"/>
                <a:gd name="T15" fmla="*/ 71 h 141"/>
                <a:gd name="T16" fmla="*/ 854 w 857"/>
                <a:gd name="T17" fmla="*/ 90 h 141"/>
                <a:gd name="T18" fmla="*/ 848 w 857"/>
                <a:gd name="T19" fmla="*/ 107 h 141"/>
                <a:gd name="T20" fmla="*/ 836 w 857"/>
                <a:gd name="T21" fmla="*/ 121 h 141"/>
                <a:gd name="T22" fmla="*/ 822 w 857"/>
                <a:gd name="T23" fmla="*/ 131 h 141"/>
                <a:gd name="T24" fmla="*/ 805 w 857"/>
                <a:gd name="T25" fmla="*/ 139 h 141"/>
                <a:gd name="T26" fmla="*/ 786 w 857"/>
                <a:gd name="T27" fmla="*/ 141 h 141"/>
                <a:gd name="T28" fmla="*/ 69 w 857"/>
                <a:gd name="T29" fmla="*/ 141 h 141"/>
                <a:gd name="T30" fmla="*/ 51 w 857"/>
                <a:gd name="T31" fmla="*/ 139 h 141"/>
                <a:gd name="T32" fmla="*/ 34 w 857"/>
                <a:gd name="T33" fmla="*/ 131 h 141"/>
                <a:gd name="T34" fmla="*/ 20 w 857"/>
                <a:gd name="T35" fmla="*/ 121 h 141"/>
                <a:gd name="T36" fmla="*/ 9 w 857"/>
                <a:gd name="T37" fmla="*/ 107 h 141"/>
                <a:gd name="T38" fmla="*/ 2 w 857"/>
                <a:gd name="T39" fmla="*/ 90 h 141"/>
                <a:gd name="T40" fmla="*/ 0 w 857"/>
                <a:gd name="T41" fmla="*/ 71 h 141"/>
                <a:gd name="T42" fmla="*/ 2 w 857"/>
                <a:gd name="T43" fmla="*/ 52 h 141"/>
                <a:gd name="T44" fmla="*/ 9 w 857"/>
                <a:gd name="T45" fmla="*/ 35 h 141"/>
                <a:gd name="T46" fmla="*/ 20 w 857"/>
                <a:gd name="T47" fmla="*/ 21 h 141"/>
                <a:gd name="T48" fmla="*/ 34 w 857"/>
                <a:gd name="T49" fmla="*/ 10 h 141"/>
                <a:gd name="T50" fmla="*/ 51 w 857"/>
                <a:gd name="T51" fmla="*/ 3 h 141"/>
                <a:gd name="T52" fmla="*/ 69 w 857"/>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7" h="141">
                  <a:moveTo>
                    <a:pt x="69" y="0"/>
                  </a:moveTo>
                  <a:lnTo>
                    <a:pt x="786" y="0"/>
                  </a:lnTo>
                  <a:lnTo>
                    <a:pt x="805" y="3"/>
                  </a:lnTo>
                  <a:lnTo>
                    <a:pt x="822" y="10"/>
                  </a:lnTo>
                  <a:lnTo>
                    <a:pt x="836" y="21"/>
                  </a:lnTo>
                  <a:lnTo>
                    <a:pt x="848" y="35"/>
                  </a:lnTo>
                  <a:lnTo>
                    <a:pt x="854" y="52"/>
                  </a:lnTo>
                  <a:lnTo>
                    <a:pt x="857" y="71"/>
                  </a:lnTo>
                  <a:lnTo>
                    <a:pt x="854" y="90"/>
                  </a:lnTo>
                  <a:lnTo>
                    <a:pt x="848" y="107"/>
                  </a:lnTo>
                  <a:lnTo>
                    <a:pt x="836" y="121"/>
                  </a:lnTo>
                  <a:lnTo>
                    <a:pt x="822" y="131"/>
                  </a:lnTo>
                  <a:lnTo>
                    <a:pt x="805" y="139"/>
                  </a:lnTo>
                  <a:lnTo>
                    <a:pt x="786" y="141"/>
                  </a:lnTo>
                  <a:lnTo>
                    <a:pt x="69" y="141"/>
                  </a:lnTo>
                  <a:lnTo>
                    <a:pt x="51" y="139"/>
                  </a:lnTo>
                  <a:lnTo>
                    <a:pt x="34" y="131"/>
                  </a:lnTo>
                  <a:lnTo>
                    <a:pt x="20" y="121"/>
                  </a:lnTo>
                  <a:lnTo>
                    <a:pt x="9" y="107"/>
                  </a:lnTo>
                  <a:lnTo>
                    <a:pt x="2" y="90"/>
                  </a:lnTo>
                  <a:lnTo>
                    <a:pt x="0" y="71"/>
                  </a:lnTo>
                  <a:lnTo>
                    <a:pt x="2" y="52"/>
                  </a:lnTo>
                  <a:lnTo>
                    <a:pt x="9" y="35"/>
                  </a:lnTo>
                  <a:lnTo>
                    <a:pt x="20" y="21"/>
                  </a:lnTo>
                  <a:lnTo>
                    <a:pt x="34" y="10"/>
                  </a:lnTo>
                  <a:lnTo>
                    <a:pt x="51" y="3"/>
                  </a:lnTo>
                  <a:lnTo>
                    <a:pt x="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57" name="Group 107"/>
          <p:cNvGrpSpPr/>
          <p:nvPr/>
        </p:nvGrpSpPr>
        <p:grpSpPr>
          <a:xfrm>
            <a:off x="3917435" y="2245563"/>
            <a:ext cx="492125" cy="550863"/>
            <a:chOff x="3471863" y="1916113"/>
            <a:chExt cx="492125" cy="550863"/>
          </a:xfrm>
          <a:solidFill>
            <a:schemeClr val="accent1"/>
          </a:solidFill>
        </p:grpSpPr>
        <p:sp>
          <p:nvSpPr>
            <p:cNvPr id="58"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9"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0"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61" name="Group 111"/>
          <p:cNvGrpSpPr/>
          <p:nvPr/>
        </p:nvGrpSpPr>
        <p:grpSpPr>
          <a:xfrm>
            <a:off x="3887270" y="5419564"/>
            <a:ext cx="552450" cy="550862"/>
            <a:chOff x="8153400" y="2690813"/>
            <a:chExt cx="552450" cy="550862"/>
          </a:xfrm>
          <a:solidFill>
            <a:schemeClr val="accent4"/>
          </a:solidFill>
        </p:grpSpPr>
        <p:sp>
          <p:nvSpPr>
            <p:cNvPr id="62" name="Freeform 123"/>
            <p:cNvSpPr/>
            <p:nvPr/>
          </p:nvSpPr>
          <p:spPr bwMode="auto">
            <a:xfrm>
              <a:off x="8315325" y="2835275"/>
              <a:ext cx="228600" cy="239712"/>
            </a:xfrm>
            <a:custGeom>
              <a:avLst/>
              <a:gdLst>
                <a:gd name="T0" fmla="*/ 803 w 1447"/>
                <a:gd name="T1" fmla="*/ 4 h 1516"/>
                <a:gd name="T2" fmla="*/ 937 w 1447"/>
                <a:gd name="T3" fmla="*/ 47 h 1516"/>
                <a:gd name="T4" fmla="*/ 1045 w 1447"/>
                <a:gd name="T5" fmla="*/ 131 h 1516"/>
                <a:gd name="T6" fmla="*/ 1117 w 1447"/>
                <a:gd name="T7" fmla="*/ 249 h 1516"/>
                <a:gd name="T8" fmla="*/ 1143 w 1447"/>
                <a:gd name="T9" fmla="*/ 388 h 1516"/>
                <a:gd name="T10" fmla="*/ 1134 w 1447"/>
                <a:gd name="T11" fmla="*/ 803 h 1516"/>
                <a:gd name="T12" fmla="*/ 1093 w 1447"/>
                <a:gd name="T13" fmla="*/ 884 h 1516"/>
                <a:gd name="T14" fmla="*/ 1095 w 1447"/>
                <a:gd name="T15" fmla="*/ 1191 h 1516"/>
                <a:gd name="T16" fmla="*/ 1188 w 1447"/>
                <a:gd name="T17" fmla="*/ 1242 h 1516"/>
                <a:gd name="T18" fmla="*/ 1308 w 1447"/>
                <a:gd name="T19" fmla="*/ 1315 h 1516"/>
                <a:gd name="T20" fmla="*/ 1418 w 1447"/>
                <a:gd name="T21" fmla="*/ 1388 h 1516"/>
                <a:gd name="T22" fmla="*/ 1447 w 1447"/>
                <a:gd name="T23" fmla="*/ 1434 h 1516"/>
                <a:gd name="T24" fmla="*/ 1435 w 1447"/>
                <a:gd name="T25" fmla="*/ 1486 h 1516"/>
                <a:gd name="T26" fmla="*/ 1394 w 1447"/>
                <a:gd name="T27" fmla="*/ 1513 h 1516"/>
                <a:gd name="T28" fmla="*/ 1349 w 1447"/>
                <a:gd name="T29" fmla="*/ 1510 h 1516"/>
                <a:gd name="T30" fmla="*/ 1233 w 1447"/>
                <a:gd name="T31" fmla="*/ 1433 h 1516"/>
                <a:gd name="T32" fmla="*/ 1119 w 1447"/>
                <a:gd name="T33" fmla="*/ 1364 h 1516"/>
                <a:gd name="T34" fmla="*/ 1032 w 1447"/>
                <a:gd name="T35" fmla="*/ 1316 h 1516"/>
                <a:gd name="T36" fmla="*/ 980 w 1447"/>
                <a:gd name="T37" fmla="*/ 1290 h 1516"/>
                <a:gd name="T38" fmla="*/ 941 w 1447"/>
                <a:gd name="T39" fmla="*/ 1250 h 1516"/>
                <a:gd name="T40" fmla="*/ 932 w 1447"/>
                <a:gd name="T41" fmla="*/ 872 h 1516"/>
                <a:gd name="T42" fmla="*/ 950 w 1447"/>
                <a:gd name="T43" fmla="*/ 826 h 1516"/>
                <a:gd name="T44" fmla="*/ 993 w 1447"/>
                <a:gd name="T45" fmla="*/ 783 h 1516"/>
                <a:gd name="T46" fmla="*/ 1003 w 1447"/>
                <a:gd name="T47" fmla="*/ 388 h 1516"/>
                <a:gd name="T48" fmla="*/ 975 w 1447"/>
                <a:gd name="T49" fmla="*/ 275 h 1516"/>
                <a:gd name="T50" fmla="*/ 902 w 1447"/>
                <a:gd name="T51" fmla="*/ 189 h 1516"/>
                <a:gd name="T52" fmla="*/ 796 w 1447"/>
                <a:gd name="T53" fmla="*/ 144 h 1516"/>
                <a:gd name="T54" fmla="*/ 640 w 1447"/>
                <a:gd name="T55" fmla="*/ 144 h 1516"/>
                <a:gd name="T56" fmla="*/ 533 w 1447"/>
                <a:gd name="T57" fmla="*/ 189 h 1516"/>
                <a:gd name="T58" fmla="*/ 459 w 1447"/>
                <a:gd name="T59" fmla="*/ 275 h 1516"/>
                <a:gd name="T60" fmla="*/ 432 w 1447"/>
                <a:gd name="T61" fmla="*/ 388 h 1516"/>
                <a:gd name="T62" fmla="*/ 442 w 1447"/>
                <a:gd name="T63" fmla="*/ 783 h 1516"/>
                <a:gd name="T64" fmla="*/ 485 w 1447"/>
                <a:gd name="T65" fmla="*/ 826 h 1516"/>
                <a:gd name="T66" fmla="*/ 503 w 1447"/>
                <a:gd name="T67" fmla="*/ 872 h 1516"/>
                <a:gd name="T68" fmla="*/ 494 w 1447"/>
                <a:gd name="T69" fmla="*/ 1250 h 1516"/>
                <a:gd name="T70" fmla="*/ 454 w 1447"/>
                <a:gd name="T71" fmla="*/ 1290 h 1516"/>
                <a:gd name="T72" fmla="*/ 400 w 1447"/>
                <a:gd name="T73" fmla="*/ 1317 h 1516"/>
                <a:gd name="T74" fmla="*/ 311 w 1447"/>
                <a:gd name="T75" fmla="*/ 1366 h 1516"/>
                <a:gd name="T76" fmla="*/ 196 w 1447"/>
                <a:gd name="T77" fmla="*/ 1436 h 1516"/>
                <a:gd name="T78" fmla="*/ 93 w 1447"/>
                <a:gd name="T79" fmla="*/ 1502 h 1516"/>
                <a:gd name="T80" fmla="*/ 41 w 1447"/>
                <a:gd name="T81" fmla="*/ 1500 h 1516"/>
                <a:gd name="T82" fmla="*/ 3 w 1447"/>
                <a:gd name="T83" fmla="*/ 1459 h 1516"/>
                <a:gd name="T84" fmla="*/ 6 w 1447"/>
                <a:gd name="T85" fmla="*/ 1406 h 1516"/>
                <a:gd name="T86" fmla="*/ 75 w 1447"/>
                <a:gd name="T87" fmla="*/ 1346 h 1516"/>
                <a:gd name="T88" fmla="*/ 205 w 1447"/>
                <a:gd name="T89" fmla="*/ 1265 h 1516"/>
                <a:gd name="T90" fmla="*/ 310 w 1447"/>
                <a:gd name="T91" fmla="*/ 1206 h 1516"/>
                <a:gd name="T92" fmla="*/ 361 w 1447"/>
                <a:gd name="T93" fmla="*/ 907 h 1516"/>
                <a:gd name="T94" fmla="*/ 302 w 1447"/>
                <a:gd name="T95" fmla="*/ 814 h 1516"/>
                <a:gd name="T96" fmla="*/ 291 w 1447"/>
                <a:gd name="T97" fmla="*/ 388 h 1516"/>
                <a:gd name="T98" fmla="*/ 316 w 1447"/>
                <a:gd name="T99" fmla="*/ 249 h 1516"/>
                <a:gd name="T100" fmla="*/ 389 w 1447"/>
                <a:gd name="T101" fmla="*/ 131 h 1516"/>
                <a:gd name="T102" fmla="*/ 496 w 1447"/>
                <a:gd name="T103" fmla="*/ 47 h 1516"/>
                <a:gd name="T104" fmla="*/ 630 w 1447"/>
                <a:gd name="T105" fmla="*/ 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7" h="1516">
                  <a:moveTo>
                    <a:pt x="679" y="0"/>
                  </a:moveTo>
                  <a:lnTo>
                    <a:pt x="755" y="0"/>
                  </a:lnTo>
                  <a:lnTo>
                    <a:pt x="803" y="4"/>
                  </a:lnTo>
                  <a:lnTo>
                    <a:pt x="851" y="13"/>
                  </a:lnTo>
                  <a:lnTo>
                    <a:pt x="895" y="27"/>
                  </a:lnTo>
                  <a:lnTo>
                    <a:pt x="937" y="47"/>
                  </a:lnTo>
                  <a:lnTo>
                    <a:pt x="976" y="70"/>
                  </a:lnTo>
                  <a:lnTo>
                    <a:pt x="1013" y="98"/>
                  </a:lnTo>
                  <a:lnTo>
                    <a:pt x="1045" y="131"/>
                  </a:lnTo>
                  <a:lnTo>
                    <a:pt x="1073" y="166"/>
                  </a:lnTo>
                  <a:lnTo>
                    <a:pt x="1097" y="206"/>
                  </a:lnTo>
                  <a:lnTo>
                    <a:pt x="1117" y="249"/>
                  </a:lnTo>
                  <a:lnTo>
                    <a:pt x="1131" y="293"/>
                  </a:lnTo>
                  <a:lnTo>
                    <a:pt x="1139" y="340"/>
                  </a:lnTo>
                  <a:lnTo>
                    <a:pt x="1143" y="388"/>
                  </a:lnTo>
                  <a:lnTo>
                    <a:pt x="1143" y="741"/>
                  </a:lnTo>
                  <a:lnTo>
                    <a:pt x="1141" y="772"/>
                  </a:lnTo>
                  <a:lnTo>
                    <a:pt x="1134" y="803"/>
                  </a:lnTo>
                  <a:lnTo>
                    <a:pt x="1125" y="831"/>
                  </a:lnTo>
                  <a:lnTo>
                    <a:pt x="1110" y="858"/>
                  </a:lnTo>
                  <a:lnTo>
                    <a:pt x="1093" y="884"/>
                  </a:lnTo>
                  <a:lnTo>
                    <a:pt x="1072" y="907"/>
                  </a:lnTo>
                  <a:lnTo>
                    <a:pt x="1072" y="1179"/>
                  </a:lnTo>
                  <a:lnTo>
                    <a:pt x="1095" y="1191"/>
                  </a:lnTo>
                  <a:lnTo>
                    <a:pt x="1123" y="1205"/>
                  </a:lnTo>
                  <a:lnTo>
                    <a:pt x="1153" y="1222"/>
                  </a:lnTo>
                  <a:lnTo>
                    <a:pt x="1188" y="1242"/>
                  </a:lnTo>
                  <a:lnTo>
                    <a:pt x="1226" y="1264"/>
                  </a:lnTo>
                  <a:lnTo>
                    <a:pt x="1266" y="1288"/>
                  </a:lnTo>
                  <a:lnTo>
                    <a:pt x="1308" y="1315"/>
                  </a:lnTo>
                  <a:lnTo>
                    <a:pt x="1353" y="1343"/>
                  </a:lnTo>
                  <a:lnTo>
                    <a:pt x="1385" y="1365"/>
                  </a:lnTo>
                  <a:lnTo>
                    <a:pt x="1418" y="1388"/>
                  </a:lnTo>
                  <a:lnTo>
                    <a:pt x="1432" y="1401"/>
                  </a:lnTo>
                  <a:lnTo>
                    <a:pt x="1441" y="1417"/>
                  </a:lnTo>
                  <a:lnTo>
                    <a:pt x="1447" y="1434"/>
                  </a:lnTo>
                  <a:lnTo>
                    <a:pt x="1447" y="1451"/>
                  </a:lnTo>
                  <a:lnTo>
                    <a:pt x="1444" y="1469"/>
                  </a:lnTo>
                  <a:lnTo>
                    <a:pt x="1435" y="1486"/>
                  </a:lnTo>
                  <a:lnTo>
                    <a:pt x="1423" y="1499"/>
                  </a:lnTo>
                  <a:lnTo>
                    <a:pt x="1409" y="1508"/>
                  </a:lnTo>
                  <a:lnTo>
                    <a:pt x="1394" y="1513"/>
                  </a:lnTo>
                  <a:lnTo>
                    <a:pt x="1378" y="1516"/>
                  </a:lnTo>
                  <a:lnTo>
                    <a:pt x="1363" y="1515"/>
                  </a:lnTo>
                  <a:lnTo>
                    <a:pt x="1349" y="1510"/>
                  </a:lnTo>
                  <a:lnTo>
                    <a:pt x="1337" y="1503"/>
                  </a:lnTo>
                  <a:lnTo>
                    <a:pt x="1276" y="1460"/>
                  </a:lnTo>
                  <a:lnTo>
                    <a:pt x="1233" y="1433"/>
                  </a:lnTo>
                  <a:lnTo>
                    <a:pt x="1193" y="1408"/>
                  </a:lnTo>
                  <a:lnTo>
                    <a:pt x="1155" y="1385"/>
                  </a:lnTo>
                  <a:lnTo>
                    <a:pt x="1119" y="1364"/>
                  </a:lnTo>
                  <a:lnTo>
                    <a:pt x="1087" y="1345"/>
                  </a:lnTo>
                  <a:lnTo>
                    <a:pt x="1058" y="1329"/>
                  </a:lnTo>
                  <a:lnTo>
                    <a:pt x="1032" y="1316"/>
                  </a:lnTo>
                  <a:lnTo>
                    <a:pt x="1010" y="1304"/>
                  </a:lnTo>
                  <a:lnTo>
                    <a:pt x="993" y="1296"/>
                  </a:lnTo>
                  <a:lnTo>
                    <a:pt x="980" y="1290"/>
                  </a:lnTo>
                  <a:lnTo>
                    <a:pt x="964" y="1279"/>
                  </a:lnTo>
                  <a:lnTo>
                    <a:pt x="951" y="1265"/>
                  </a:lnTo>
                  <a:lnTo>
                    <a:pt x="941" y="1250"/>
                  </a:lnTo>
                  <a:lnTo>
                    <a:pt x="934" y="1232"/>
                  </a:lnTo>
                  <a:lnTo>
                    <a:pt x="932" y="1213"/>
                  </a:lnTo>
                  <a:lnTo>
                    <a:pt x="932" y="872"/>
                  </a:lnTo>
                  <a:lnTo>
                    <a:pt x="934" y="855"/>
                  </a:lnTo>
                  <a:lnTo>
                    <a:pt x="940" y="839"/>
                  </a:lnTo>
                  <a:lnTo>
                    <a:pt x="950" y="826"/>
                  </a:lnTo>
                  <a:lnTo>
                    <a:pt x="963" y="814"/>
                  </a:lnTo>
                  <a:lnTo>
                    <a:pt x="980" y="801"/>
                  </a:lnTo>
                  <a:lnTo>
                    <a:pt x="993" y="783"/>
                  </a:lnTo>
                  <a:lnTo>
                    <a:pt x="1000" y="763"/>
                  </a:lnTo>
                  <a:lnTo>
                    <a:pt x="1003" y="741"/>
                  </a:lnTo>
                  <a:lnTo>
                    <a:pt x="1003" y="388"/>
                  </a:lnTo>
                  <a:lnTo>
                    <a:pt x="1000" y="348"/>
                  </a:lnTo>
                  <a:lnTo>
                    <a:pt x="991" y="311"/>
                  </a:lnTo>
                  <a:lnTo>
                    <a:pt x="975" y="275"/>
                  </a:lnTo>
                  <a:lnTo>
                    <a:pt x="955" y="242"/>
                  </a:lnTo>
                  <a:lnTo>
                    <a:pt x="931" y="214"/>
                  </a:lnTo>
                  <a:lnTo>
                    <a:pt x="902" y="189"/>
                  </a:lnTo>
                  <a:lnTo>
                    <a:pt x="870" y="169"/>
                  </a:lnTo>
                  <a:lnTo>
                    <a:pt x="834" y="154"/>
                  </a:lnTo>
                  <a:lnTo>
                    <a:pt x="796" y="144"/>
                  </a:lnTo>
                  <a:lnTo>
                    <a:pt x="756" y="141"/>
                  </a:lnTo>
                  <a:lnTo>
                    <a:pt x="680" y="141"/>
                  </a:lnTo>
                  <a:lnTo>
                    <a:pt x="640" y="144"/>
                  </a:lnTo>
                  <a:lnTo>
                    <a:pt x="601" y="154"/>
                  </a:lnTo>
                  <a:lnTo>
                    <a:pt x="566" y="169"/>
                  </a:lnTo>
                  <a:lnTo>
                    <a:pt x="533" y="189"/>
                  </a:lnTo>
                  <a:lnTo>
                    <a:pt x="505" y="213"/>
                  </a:lnTo>
                  <a:lnTo>
                    <a:pt x="479" y="242"/>
                  </a:lnTo>
                  <a:lnTo>
                    <a:pt x="459" y="275"/>
                  </a:lnTo>
                  <a:lnTo>
                    <a:pt x="445" y="310"/>
                  </a:lnTo>
                  <a:lnTo>
                    <a:pt x="435" y="348"/>
                  </a:lnTo>
                  <a:lnTo>
                    <a:pt x="432" y="388"/>
                  </a:lnTo>
                  <a:lnTo>
                    <a:pt x="432" y="741"/>
                  </a:lnTo>
                  <a:lnTo>
                    <a:pt x="434" y="763"/>
                  </a:lnTo>
                  <a:lnTo>
                    <a:pt x="442" y="783"/>
                  </a:lnTo>
                  <a:lnTo>
                    <a:pt x="454" y="801"/>
                  </a:lnTo>
                  <a:lnTo>
                    <a:pt x="471" y="814"/>
                  </a:lnTo>
                  <a:lnTo>
                    <a:pt x="485" y="826"/>
                  </a:lnTo>
                  <a:lnTo>
                    <a:pt x="494" y="839"/>
                  </a:lnTo>
                  <a:lnTo>
                    <a:pt x="500" y="855"/>
                  </a:lnTo>
                  <a:lnTo>
                    <a:pt x="503" y="872"/>
                  </a:lnTo>
                  <a:lnTo>
                    <a:pt x="503" y="1213"/>
                  </a:lnTo>
                  <a:lnTo>
                    <a:pt x="500" y="1232"/>
                  </a:lnTo>
                  <a:lnTo>
                    <a:pt x="494" y="1250"/>
                  </a:lnTo>
                  <a:lnTo>
                    <a:pt x="484" y="1265"/>
                  </a:lnTo>
                  <a:lnTo>
                    <a:pt x="470" y="1279"/>
                  </a:lnTo>
                  <a:lnTo>
                    <a:pt x="454" y="1290"/>
                  </a:lnTo>
                  <a:lnTo>
                    <a:pt x="440" y="1296"/>
                  </a:lnTo>
                  <a:lnTo>
                    <a:pt x="422" y="1305"/>
                  </a:lnTo>
                  <a:lnTo>
                    <a:pt x="400" y="1317"/>
                  </a:lnTo>
                  <a:lnTo>
                    <a:pt x="374" y="1331"/>
                  </a:lnTo>
                  <a:lnTo>
                    <a:pt x="344" y="1347"/>
                  </a:lnTo>
                  <a:lnTo>
                    <a:pt x="311" y="1366"/>
                  </a:lnTo>
                  <a:lnTo>
                    <a:pt x="275" y="1387"/>
                  </a:lnTo>
                  <a:lnTo>
                    <a:pt x="237" y="1410"/>
                  </a:lnTo>
                  <a:lnTo>
                    <a:pt x="196" y="1436"/>
                  </a:lnTo>
                  <a:lnTo>
                    <a:pt x="153" y="1463"/>
                  </a:lnTo>
                  <a:lnTo>
                    <a:pt x="110" y="1492"/>
                  </a:lnTo>
                  <a:lnTo>
                    <a:pt x="93" y="1502"/>
                  </a:lnTo>
                  <a:lnTo>
                    <a:pt x="75" y="1505"/>
                  </a:lnTo>
                  <a:lnTo>
                    <a:pt x="58" y="1505"/>
                  </a:lnTo>
                  <a:lnTo>
                    <a:pt x="41" y="1500"/>
                  </a:lnTo>
                  <a:lnTo>
                    <a:pt x="25" y="1489"/>
                  </a:lnTo>
                  <a:lnTo>
                    <a:pt x="12" y="1476"/>
                  </a:lnTo>
                  <a:lnTo>
                    <a:pt x="3" y="1459"/>
                  </a:lnTo>
                  <a:lnTo>
                    <a:pt x="0" y="1441"/>
                  </a:lnTo>
                  <a:lnTo>
                    <a:pt x="1" y="1423"/>
                  </a:lnTo>
                  <a:lnTo>
                    <a:pt x="6" y="1406"/>
                  </a:lnTo>
                  <a:lnTo>
                    <a:pt x="15" y="1390"/>
                  </a:lnTo>
                  <a:lnTo>
                    <a:pt x="29" y="1378"/>
                  </a:lnTo>
                  <a:lnTo>
                    <a:pt x="75" y="1346"/>
                  </a:lnTo>
                  <a:lnTo>
                    <a:pt x="121" y="1317"/>
                  </a:lnTo>
                  <a:lnTo>
                    <a:pt x="164" y="1291"/>
                  </a:lnTo>
                  <a:lnTo>
                    <a:pt x="205" y="1265"/>
                  </a:lnTo>
                  <a:lnTo>
                    <a:pt x="243" y="1243"/>
                  </a:lnTo>
                  <a:lnTo>
                    <a:pt x="278" y="1223"/>
                  </a:lnTo>
                  <a:lnTo>
                    <a:pt x="310" y="1206"/>
                  </a:lnTo>
                  <a:lnTo>
                    <a:pt x="338" y="1192"/>
                  </a:lnTo>
                  <a:lnTo>
                    <a:pt x="361" y="1179"/>
                  </a:lnTo>
                  <a:lnTo>
                    <a:pt x="361" y="907"/>
                  </a:lnTo>
                  <a:lnTo>
                    <a:pt x="337" y="878"/>
                  </a:lnTo>
                  <a:lnTo>
                    <a:pt x="317" y="848"/>
                  </a:lnTo>
                  <a:lnTo>
                    <a:pt x="302" y="814"/>
                  </a:lnTo>
                  <a:lnTo>
                    <a:pt x="293" y="778"/>
                  </a:lnTo>
                  <a:lnTo>
                    <a:pt x="291" y="741"/>
                  </a:lnTo>
                  <a:lnTo>
                    <a:pt x="291" y="388"/>
                  </a:lnTo>
                  <a:lnTo>
                    <a:pt x="293" y="340"/>
                  </a:lnTo>
                  <a:lnTo>
                    <a:pt x="302" y="293"/>
                  </a:lnTo>
                  <a:lnTo>
                    <a:pt x="316" y="249"/>
                  </a:lnTo>
                  <a:lnTo>
                    <a:pt x="336" y="206"/>
                  </a:lnTo>
                  <a:lnTo>
                    <a:pt x="360" y="166"/>
                  </a:lnTo>
                  <a:lnTo>
                    <a:pt x="389" y="131"/>
                  </a:lnTo>
                  <a:lnTo>
                    <a:pt x="420" y="98"/>
                  </a:lnTo>
                  <a:lnTo>
                    <a:pt x="456" y="70"/>
                  </a:lnTo>
                  <a:lnTo>
                    <a:pt x="496" y="47"/>
                  </a:lnTo>
                  <a:lnTo>
                    <a:pt x="538" y="27"/>
                  </a:lnTo>
                  <a:lnTo>
                    <a:pt x="583" y="13"/>
                  </a:lnTo>
                  <a:lnTo>
                    <a:pt x="630" y="4"/>
                  </a:lnTo>
                  <a:lnTo>
                    <a:pt x="6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3" name="Freeform 124"/>
            <p:cNvSpPr>
              <a:spLocks noEditPoints="1"/>
            </p:cNvSpPr>
            <p:nvPr/>
          </p:nvSpPr>
          <p:spPr bwMode="auto">
            <a:xfrm>
              <a:off x="8153400" y="2690813"/>
              <a:ext cx="552450" cy="550862"/>
            </a:xfrm>
            <a:custGeom>
              <a:avLst/>
              <a:gdLst>
                <a:gd name="T0" fmla="*/ 1469 w 3480"/>
                <a:gd name="T1" fmla="*/ 545 h 3470"/>
                <a:gd name="T2" fmla="*/ 1148 w 3480"/>
                <a:gd name="T3" fmla="*/ 664 h 3470"/>
                <a:gd name="T4" fmla="*/ 878 w 3480"/>
                <a:gd name="T5" fmla="*/ 864 h 3470"/>
                <a:gd name="T6" fmla="*/ 673 w 3480"/>
                <a:gd name="T7" fmla="*/ 1129 h 3470"/>
                <a:gd name="T8" fmla="*/ 545 w 3480"/>
                <a:gd name="T9" fmla="*/ 1445 h 3470"/>
                <a:gd name="T10" fmla="*/ 516 w 3480"/>
                <a:gd name="T11" fmla="*/ 1720 h 3470"/>
                <a:gd name="T12" fmla="*/ 516 w 3480"/>
                <a:gd name="T13" fmla="*/ 1853 h 3470"/>
                <a:gd name="T14" fmla="*/ 598 w 3480"/>
                <a:gd name="T15" fmla="*/ 2188 h 3470"/>
                <a:gd name="T16" fmla="*/ 766 w 3480"/>
                <a:gd name="T17" fmla="*/ 2481 h 3470"/>
                <a:gd name="T18" fmla="*/ 1006 w 3480"/>
                <a:gd name="T19" fmla="*/ 2715 h 3470"/>
                <a:gd name="T20" fmla="*/ 1303 w 3480"/>
                <a:gd name="T21" fmla="*/ 2877 h 3470"/>
                <a:gd name="T22" fmla="*/ 1643 w 3480"/>
                <a:gd name="T23" fmla="*/ 2952 h 3470"/>
                <a:gd name="T24" fmla="*/ 2000 w 3480"/>
                <a:gd name="T25" fmla="*/ 2925 h 3470"/>
                <a:gd name="T26" fmla="*/ 2324 w 3480"/>
                <a:gd name="T27" fmla="*/ 2802 h 3470"/>
                <a:gd name="T28" fmla="*/ 2597 w 3480"/>
                <a:gd name="T29" fmla="*/ 2597 h 3470"/>
                <a:gd name="T30" fmla="*/ 2803 w 3480"/>
                <a:gd name="T31" fmla="*/ 2325 h 3470"/>
                <a:gd name="T32" fmla="*/ 2926 w 3480"/>
                <a:gd name="T33" fmla="*/ 2002 h 3470"/>
                <a:gd name="T34" fmla="*/ 2953 w 3480"/>
                <a:gd name="T35" fmla="*/ 1645 h 3470"/>
                <a:gd name="T36" fmla="*/ 2876 w 3480"/>
                <a:gd name="T37" fmla="*/ 1301 h 3470"/>
                <a:gd name="T38" fmla="*/ 2709 w 3480"/>
                <a:gd name="T39" fmla="*/ 1002 h 3470"/>
                <a:gd name="T40" fmla="*/ 2469 w 3480"/>
                <a:gd name="T41" fmla="*/ 761 h 3470"/>
                <a:gd name="T42" fmla="*/ 2168 w 3480"/>
                <a:gd name="T43" fmla="*/ 595 h 3470"/>
                <a:gd name="T44" fmla="*/ 1824 w 3480"/>
                <a:gd name="T45" fmla="*/ 518 h 3470"/>
                <a:gd name="T46" fmla="*/ 1776 w 3480"/>
                <a:gd name="T47" fmla="*/ 9 h 3470"/>
                <a:gd name="T48" fmla="*/ 1811 w 3480"/>
                <a:gd name="T49" fmla="*/ 70 h 3470"/>
                <a:gd name="T50" fmla="*/ 2085 w 3480"/>
                <a:gd name="T51" fmla="*/ 422 h 3470"/>
                <a:gd name="T52" fmla="*/ 2418 w 3480"/>
                <a:gd name="T53" fmla="*/ 559 h 3470"/>
                <a:gd name="T54" fmla="*/ 2700 w 3480"/>
                <a:gd name="T55" fmla="*/ 776 h 3470"/>
                <a:gd name="T56" fmla="*/ 2916 w 3480"/>
                <a:gd name="T57" fmla="*/ 1058 h 3470"/>
                <a:gd name="T58" fmla="*/ 3053 w 3480"/>
                <a:gd name="T59" fmla="*/ 1390 h 3470"/>
                <a:gd name="T60" fmla="*/ 3409 w 3480"/>
                <a:gd name="T61" fmla="*/ 1665 h 3470"/>
                <a:gd name="T62" fmla="*/ 3471 w 3480"/>
                <a:gd name="T63" fmla="*/ 1699 h 3470"/>
                <a:gd name="T64" fmla="*/ 3471 w 3480"/>
                <a:gd name="T65" fmla="*/ 1771 h 3470"/>
                <a:gd name="T66" fmla="*/ 3409 w 3480"/>
                <a:gd name="T67" fmla="*/ 1805 h 3470"/>
                <a:gd name="T68" fmla="*/ 3053 w 3480"/>
                <a:gd name="T69" fmla="*/ 2080 h 3470"/>
                <a:gd name="T70" fmla="*/ 2916 w 3480"/>
                <a:gd name="T71" fmla="*/ 2412 h 3470"/>
                <a:gd name="T72" fmla="*/ 2700 w 3480"/>
                <a:gd name="T73" fmla="*/ 2694 h 3470"/>
                <a:gd name="T74" fmla="*/ 2418 w 3480"/>
                <a:gd name="T75" fmla="*/ 2911 h 3470"/>
                <a:gd name="T76" fmla="*/ 2085 w 3480"/>
                <a:gd name="T77" fmla="*/ 3048 h 3470"/>
                <a:gd name="T78" fmla="*/ 1811 w 3480"/>
                <a:gd name="T79" fmla="*/ 3400 h 3470"/>
                <a:gd name="T80" fmla="*/ 1776 w 3480"/>
                <a:gd name="T81" fmla="*/ 3461 h 3470"/>
                <a:gd name="T82" fmla="*/ 1704 w 3480"/>
                <a:gd name="T83" fmla="*/ 3461 h 3470"/>
                <a:gd name="T84" fmla="*/ 1669 w 3480"/>
                <a:gd name="T85" fmla="*/ 3400 h 3470"/>
                <a:gd name="T86" fmla="*/ 1392 w 3480"/>
                <a:gd name="T87" fmla="*/ 3051 h 3470"/>
                <a:gd name="T88" fmla="*/ 1057 w 3480"/>
                <a:gd name="T89" fmla="*/ 2915 h 3470"/>
                <a:gd name="T90" fmla="*/ 772 w 3480"/>
                <a:gd name="T91" fmla="*/ 2698 h 3470"/>
                <a:gd name="T92" fmla="*/ 554 w 3480"/>
                <a:gd name="T93" fmla="*/ 2415 h 3470"/>
                <a:gd name="T94" fmla="*/ 414 w 3480"/>
                <a:gd name="T95" fmla="*/ 2081 h 3470"/>
                <a:gd name="T96" fmla="*/ 71 w 3480"/>
                <a:gd name="T97" fmla="*/ 1805 h 3470"/>
                <a:gd name="T98" fmla="*/ 9 w 3480"/>
                <a:gd name="T99" fmla="*/ 1771 h 3470"/>
                <a:gd name="T100" fmla="*/ 9 w 3480"/>
                <a:gd name="T101" fmla="*/ 1699 h 3470"/>
                <a:gd name="T102" fmla="*/ 71 w 3480"/>
                <a:gd name="T103" fmla="*/ 1665 h 3470"/>
                <a:gd name="T104" fmla="*/ 414 w 3480"/>
                <a:gd name="T105" fmla="*/ 1389 h 3470"/>
                <a:gd name="T106" fmla="*/ 553 w 3480"/>
                <a:gd name="T107" fmla="*/ 1055 h 3470"/>
                <a:gd name="T108" fmla="*/ 772 w 3480"/>
                <a:gd name="T109" fmla="*/ 772 h 3470"/>
                <a:gd name="T110" fmla="*/ 1056 w 3480"/>
                <a:gd name="T111" fmla="*/ 555 h 3470"/>
                <a:gd name="T112" fmla="*/ 1392 w 3480"/>
                <a:gd name="T113" fmla="*/ 419 h 3470"/>
                <a:gd name="T114" fmla="*/ 1669 w 3480"/>
                <a:gd name="T115" fmla="*/ 70 h 3470"/>
                <a:gd name="T116" fmla="*/ 1704 w 3480"/>
                <a:gd name="T117" fmla="*/ 9 h 3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80" h="3470">
                  <a:moveTo>
                    <a:pt x="1733" y="515"/>
                  </a:moveTo>
                  <a:lnTo>
                    <a:pt x="1643" y="518"/>
                  </a:lnTo>
                  <a:lnTo>
                    <a:pt x="1555" y="529"/>
                  </a:lnTo>
                  <a:lnTo>
                    <a:pt x="1469" y="545"/>
                  </a:lnTo>
                  <a:lnTo>
                    <a:pt x="1385" y="566"/>
                  </a:lnTo>
                  <a:lnTo>
                    <a:pt x="1303" y="593"/>
                  </a:lnTo>
                  <a:lnTo>
                    <a:pt x="1224" y="626"/>
                  </a:lnTo>
                  <a:lnTo>
                    <a:pt x="1148" y="664"/>
                  </a:lnTo>
                  <a:lnTo>
                    <a:pt x="1076" y="707"/>
                  </a:lnTo>
                  <a:lnTo>
                    <a:pt x="1006" y="755"/>
                  </a:lnTo>
                  <a:lnTo>
                    <a:pt x="941" y="808"/>
                  </a:lnTo>
                  <a:lnTo>
                    <a:pt x="878" y="864"/>
                  </a:lnTo>
                  <a:lnTo>
                    <a:pt x="820" y="924"/>
                  </a:lnTo>
                  <a:lnTo>
                    <a:pt x="767" y="989"/>
                  </a:lnTo>
                  <a:lnTo>
                    <a:pt x="717" y="1058"/>
                  </a:lnTo>
                  <a:lnTo>
                    <a:pt x="673" y="1129"/>
                  </a:lnTo>
                  <a:lnTo>
                    <a:pt x="633" y="1204"/>
                  </a:lnTo>
                  <a:lnTo>
                    <a:pt x="598" y="1282"/>
                  </a:lnTo>
                  <a:lnTo>
                    <a:pt x="569" y="1362"/>
                  </a:lnTo>
                  <a:lnTo>
                    <a:pt x="545" y="1445"/>
                  </a:lnTo>
                  <a:lnTo>
                    <a:pt x="527" y="1530"/>
                  </a:lnTo>
                  <a:lnTo>
                    <a:pt x="516" y="1617"/>
                  </a:lnTo>
                  <a:lnTo>
                    <a:pt x="510" y="1707"/>
                  </a:lnTo>
                  <a:lnTo>
                    <a:pt x="516" y="1720"/>
                  </a:lnTo>
                  <a:lnTo>
                    <a:pt x="517" y="1735"/>
                  </a:lnTo>
                  <a:lnTo>
                    <a:pt x="516" y="1750"/>
                  </a:lnTo>
                  <a:lnTo>
                    <a:pt x="510" y="1763"/>
                  </a:lnTo>
                  <a:lnTo>
                    <a:pt x="516" y="1853"/>
                  </a:lnTo>
                  <a:lnTo>
                    <a:pt x="527" y="1940"/>
                  </a:lnTo>
                  <a:lnTo>
                    <a:pt x="545" y="2025"/>
                  </a:lnTo>
                  <a:lnTo>
                    <a:pt x="568" y="2108"/>
                  </a:lnTo>
                  <a:lnTo>
                    <a:pt x="598" y="2188"/>
                  </a:lnTo>
                  <a:lnTo>
                    <a:pt x="633" y="2266"/>
                  </a:lnTo>
                  <a:lnTo>
                    <a:pt x="672" y="2341"/>
                  </a:lnTo>
                  <a:lnTo>
                    <a:pt x="717" y="2412"/>
                  </a:lnTo>
                  <a:lnTo>
                    <a:pt x="766" y="2481"/>
                  </a:lnTo>
                  <a:lnTo>
                    <a:pt x="820" y="2546"/>
                  </a:lnTo>
                  <a:lnTo>
                    <a:pt x="878" y="2606"/>
                  </a:lnTo>
                  <a:lnTo>
                    <a:pt x="941" y="2662"/>
                  </a:lnTo>
                  <a:lnTo>
                    <a:pt x="1006" y="2715"/>
                  </a:lnTo>
                  <a:lnTo>
                    <a:pt x="1076" y="2763"/>
                  </a:lnTo>
                  <a:lnTo>
                    <a:pt x="1148" y="2806"/>
                  </a:lnTo>
                  <a:lnTo>
                    <a:pt x="1224" y="2844"/>
                  </a:lnTo>
                  <a:lnTo>
                    <a:pt x="1303" y="2877"/>
                  </a:lnTo>
                  <a:lnTo>
                    <a:pt x="1385" y="2904"/>
                  </a:lnTo>
                  <a:lnTo>
                    <a:pt x="1469" y="2925"/>
                  </a:lnTo>
                  <a:lnTo>
                    <a:pt x="1555" y="2941"/>
                  </a:lnTo>
                  <a:lnTo>
                    <a:pt x="1643" y="2952"/>
                  </a:lnTo>
                  <a:lnTo>
                    <a:pt x="1733" y="2955"/>
                  </a:lnTo>
                  <a:lnTo>
                    <a:pt x="1824" y="2952"/>
                  </a:lnTo>
                  <a:lnTo>
                    <a:pt x="1913" y="2941"/>
                  </a:lnTo>
                  <a:lnTo>
                    <a:pt x="2000" y="2925"/>
                  </a:lnTo>
                  <a:lnTo>
                    <a:pt x="2086" y="2903"/>
                  </a:lnTo>
                  <a:lnTo>
                    <a:pt x="2168" y="2875"/>
                  </a:lnTo>
                  <a:lnTo>
                    <a:pt x="2248" y="2841"/>
                  </a:lnTo>
                  <a:lnTo>
                    <a:pt x="2324" y="2802"/>
                  </a:lnTo>
                  <a:lnTo>
                    <a:pt x="2398" y="2758"/>
                  </a:lnTo>
                  <a:lnTo>
                    <a:pt x="2469" y="2709"/>
                  </a:lnTo>
                  <a:lnTo>
                    <a:pt x="2535" y="2655"/>
                  </a:lnTo>
                  <a:lnTo>
                    <a:pt x="2597" y="2597"/>
                  </a:lnTo>
                  <a:lnTo>
                    <a:pt x="2655" y="2535"/>
                  </a:lnTo>
                  <a:lnTo>
                    <a:pt x="2709" y="2469"/>
                  </a:lnTo>
                  <a:lnTo>
                    <a:pt x="2759" y="2399"/>
                  </a:lnTo>
                  <a:lnTo>
                    <a:pt x="2803" y="2325"/>
                  </a:lnTo>
                  <a:lnTo>
                    <a:pt x="2842" y="2249"/>
                  </a:lnTo>
                  <a:lnTo>
                    <a:pt x="2876" y="2169"/>
                  </a:lnTo>
                  <a:lnTo>
                    <a:pt x="2904" y="2087"/>
                  </a:lnTo>
                  <a:lnTo>
                    <a:pt x="2926" y="2002"/>
                  </a:lnTo>
                  <a:lnTo>
                    <a:pt x="2942" y="1915"/>
                  </a:lnTo>
                  <a:lnTo>
                    <a:pt x="2953" y="1825"/>
                  </a:lnTo>
                  <a:lnTo>
                    <a:pt x="2956" y="1735"/>
                  </a:lnTo>
                  <a:lnTo>
                    <a:pt x="2953" y="1645"/>
                  </a:lnTo>
                  <a:lnTo>
                    <a:pt x="2942" y="1555"/>
                  </a:lnTo>
                  <a:lnTo>
                    <a:pt x="2926" y="1468"/>
                  </a:lnTo>
                  <a:lnTo>
                    <a:pt x="2904" y="1384"/>
                  </a:lnTo>
                  <a:lnTo>
                    <a:pt x="2876" y="1301"/>
                  </a:lnTo>
                  <a:lnTo>
                    <a:pt x="2842" y="1222"/>
                  </a:lnTo>
                  <a:lnTo>
                    <a:pt x="2803" y="1145"/>
                  </a:lnTo>
                  <a:lnTo>
                    <a:pt x="2759" y="1071"/>
                  </a:lnTo>
                  <a:lnTo>
                    <a:pt x="2709" y="1002"/>
                  </a:lnTo>
                  <a:lnTo>
                    <a:pt x="2655" y="936"/>
                  </a:lnTo>
                  <a:lnTo>
                    <a:pt x="2597" y="873"/>
                  </a:lnTo>
                  <a:lnTo>
                    <a:pt x="2535" y="815"/>
                  </a:lnTo>
                  <a:lnTo>
                    <a:pt x="2469" y="761"/>
                  </a:lnTo>
                  <a:lnTo>
                    <a:pt x="2398" y="712"/>
                  </a:lnTo>
                  <a:lnTo>
                    <a:pt x="2325" y="668"/>
                  </a:lnTo>
                  <a:lnTo>
                    <a:pt x="2248" y="629"/>
                  </a:lnTo>
                  <a:lnTo>
                    <a:pt x="2168" y="595"/>
                  </a:lnTo>
                  <a:lnTo>
                    <a:pt x="2086" y="567"/>
                  </a:lnTo>
                  <a:lnTo>
                    <a:pt x="2000" y="545"/>
                  </a:lnTo>
                  <a:lnTo>
                    <a:pt x="1913" y="529"/>
                  </a:lnTo>
                  <a:lnTo>
                    <a:pt x="1824" y="518"/>
                  </a:lnTo>
                  <a:lnTo>
                    <a:pt x="1733" y="515"/>
                  </a:lnTo>
                  <a:close/>
                  <a:moveTo>
                    <a:pt x="1740" y="0"/>
                  </a:moveTo>
                  <a:lnTo>
                    <a:pt x="1759" y="2"/>
                  </a:lnTo>
                  <a:lnTo>
                    <a:pt x="1776" y="9"/>
                  </a:lnTo>
                  <a:lnTo>
                    <a:pt x="1790" y="20"/>
                  </a:lnTo>
                  <a:lnTo>
                    <a:pt x="1801" y="35"/>
                  </a:lnTo>
                  <a:lnTo>
                    <a:pt x="1807" y="52"/>
                  </a:lnTo>
                  <a:lnTo>
                    <a:pt x="1811" y="70"/>
                  </a:lnTo>
                  <a:lnTo>
                    <a:pt x="1811" y="377"/>
                  </a:lnTo>
                  <a:lnTo>
                    <a:pt x="1903" y="386"/>
                  </a:lnTo>
                  <a:lnTo>
                    <a:pt x="1995" y="401"/>
                  </a:lnTo>
                  <a:lnTo>
                    <a:pt x="2085" y="422"/>
                  </a:lnTo>
                  <a:lnTo>
                    <a:pt x="2172" y="448"/>
                  </a:lnTo>
                  <a:lnTo>
                    <a:pt x="2257" y="479"/>
                  </a:lnTo>
                  <a:lnTo>
                    <a:pt x="2339" y="517"/>
                  </a:lnTo>
                  <a:lnTo>
                    <a:pt x="2418" y="559"/>
                  </a:lnTo>
                  <a:lnTo>
                    <a:pt x="2494" y="607"/>
                  </a:lnTo>
                  <a:lnTo>
                    <a:pt x="2566" y="659"/>
                  </a:lnTo>
                  <a:lnTo>
                    <a:pt x="2634" y="715"/>
                  </a:lnTo>
                  <a:lnTo>
                    <a:pt x="2700" y="776"/>
                  </a:lnTo>
                  <a:lnTo>
                    <a:pt x="2760" y="841"/>
                  </a:lnTo>
                  <a:lnTo>
                    <a:pt x="2817" y="910"/>
                  </a:lnTo>
                  <a:lnTo>
                    <a:pt x="2868" y="982"/>
                  </a:lnTo>
                  <a:lnTo>
                    <a:pt x="2916" y="1058"/>
                  </a:lnTo>
                  <a:lnTo>
                    <a:pt x="2958" y="1137"/>
                  </a:lnTo>
                  <a:lnTo>
                    <a:pt x="2995" y="1219"/>
                  </a:lnTo>
                  <a:lnTo>
                    <a:pt x="3027" y="1303"/>
                  </a:lnTo>
                  <a:lnTo>
                    <a:pt x="3053" y="1390"/>
                  </a:lnTo>
                  <a:lnTo>
                    <a:pt x="3073" y="1479"/>
                  </a:lnTo>
                  <a:lnTo>
                    <a:pt x="3087" y="1571"/>
                  </a:lnTo>
                  <a:lnTo>
                    <a:pt x="3095" y="1665"/>
                  </a:lnTo>
                  <a:lnTo>
                    <a:pt x="3409" y="1665"/>
                  </a:lnTo>
                  <a:lnTo>
                    <a:pt x="3428" y="1668"/>
                  </a:lnTo>
                  <a:lnTo>
                    <a:pt x="3445" y="1674"/>
                  </a:lnTo>
                  <a:lnTo>
                    <a:pt x="3460" y="1686"/>
                  </a:lnTo>
                  <a:lnTo>
                    <a:pt x="3471" y="1699"/>
                  </a:lnTo>
                  <a:lnTo>
                    <a:pt x="3478" y="1716"/>
                  </a:lnTo>
                  <a:lnTo>
                    <a:pt x="3480" y="1735"/>
                  </a:lnTo>
                  <a:lnTo>
                    <a:pt x="3478" y="1754"/>
                  </a:lnTo>
                  <a:lnTo>
                    <a:pt x="3471" y="1771"/>
                  </a:lnTo>
                  <a:lnTo>
                    <a:pt x="3460" y="1784"/>
                  </a:lnTo>
                  <a:lnTo>
                    <a:pt x="3445" y="1796"/>
                  </a:lnTo>
                  <a:lnTo>
                    <a:pt x="3428" y="1802"/>
                  </a:lnTo>
                  <a:lnTo>
                    <a:pt x="3409" y="1805"/>
                  </a:lnTo>
                  <a:lnTo>
                    <a:pt x="3095" y="1805"/>
                  </a:lnTo>
                  <a:lnTo>
                    <a:pt x="3087" y="1899"/>
                  </a:lnTo>
                  <a:lnTo>
                    <a:pt x="3073" y="1991"/>
                  </a:lnTo>
                  <a:lnTo>
                    <a:pt x="3053" y="2080"/>
                  </a:lnTo>
                  <a:lnTo>
                    <a:pt x="3027" y="2167"/>
                  </a:lnTo>
                  <a:lnTo>
                    <a:pt x="2995" y="2251"/>
                  </a:lnTo>
                  <a:lnTo>
                    <a:pt x="2958" y="2333"/>
                  </a:lnTo>
                  <a:lnTo>
                    <a:pt x="2916" y="2412"/>
                  </a:lnTo>
                  <a:lnTo>
                    <a:pt x="2868" y="2488"/>
                  </a:lnTo>
                  <a:lnTo>
                    <a:pt x="2817" y="2560"/>
                  </a:lnTo>
                  <a:lnTo>
                    <a:pt x="2760" y="2629"/>
                  </a:lnTo>
                  <a:lnTo>
                    <a:pt x="2700" y="2694"/>
                  </a:lnTo>
                  <a:lnTo>
                    <a:pt x="2634" y="2755"/>
                  </a:lnTo>
                  <a:lnTo>
                    <a:pt x="2566" y="2811"/>
                  </a:lnTo>
                  <a:lnTo>
                    <a:pt x="2494" y="2863"/>
                  </a:lnTo>
                  <a:lnTo>
                    <a:pt x="2418" y="2911"/>
                  </a:lnTo>
                  <a:lnTo>
                    <a:pt x="2339" y="2953"/>
                  </a:lnTo>
                  <a:lnTo>
                    <a:pt x="2257" y="2991"/>
                  </a:lnTo>
                  <a:lnTo>
                    <a:pt x="2172" y="3022"/>
                  </a:lnTo>
                  <a:lnTo>
                    <a:pt x="2085" y="3048"/>
                  </a:lnTo>
                  <a:lnTo>
                    <a:pt x="1995" y="3069"/>
                  </a:lnTo>
                  <a:lnTo>
                    <a:pt x="1903" y="3084"/>
                  </a:lnTo>
                  <a:lnTo>
                    <a:pt x="1811" y="3093"/>
                  </a:lnTo>
                  <a:lnTo>
                    <a:pt x="1811" y="3400"/>
                  </a:lnTo>
                  <a:lnTo>
                    <a:pt x="1807" y="3418"/>
                  </a:lnTo>
                  <a:lnTo>
                    <a:pt x="1801" y="3435"/>
                  </a:lnTo>
                  <a:lnTo>
                    <a:pt x="1790" y="3450"/>
                  </a:lnTo>
                  <a:lnTo>
                    <a:pt x="1776" y="3461"/>
                  </a:lnTo>
                  <a:lnTo>
                    <a:pt x="1759" y="3468"/>
                  </a:lnTo>
                  <a:lnTo>
                    <a:pt x="1740" y="3470"/>
                  </a:lnTo>
                  <a:lnTo>
                    <a:pt x="1721" y="3468"/>
                  </a:lnTo>
                  <a:lnTo>
                    <a:pt x="1704" y="3461"/>
                  </a:lnTo>
                  <a:lnTo>
                    <a:pt x="1690" y="3450"/>
                  </a:lnTo>
                  <a:lnTo>
                    <a:pt x="1679" y="3435"/>
                  </a:lnTo>
                  <a:lnTo>
                    <a:pt x="1673" y="3418"/>
                  </a:lnTo>
                  <a:lnTo>
                    <a:pt x="1669" y="3400"/>
                  </a:lnTo>
                  <a:lnTo>
                    <a:pt x="1669" y="3094"/>
                  </a:lnTo>
                  <a:lnTo>
                    <a:pt x="1575" y="3086"/>
                  </a:lnTo>
                  <a:lnTo>
                    <a:pt x="1483" y="3071"/>
                  </a:lnTo>
                  <a:lnTo>
                    <a:pt x="1392" y="3051"/>
                  </a:lnTo>
                  <a:lnTo>
                    <a:pt x="1304" y="3026"/>
                  </a:lnTo>
                  <a:lnTo>
                    <a:pt x="1219" y="2995"/>
                  </a:lnTo>
                  <a:lnTo>
                    <a:pt x="1136" y="2957"/>
                  </a:lnTo>
                  <a:lnTo>
                    <a:pt x="1057" y="2915"/>
                  </a:lnTo>
                  <a:lnTo>
                    <a:pt x="980" y="2867"/>
                  </a:lnTo>
                  <a:lnTo>
                    <a:pt x="907" y="2816"/>
                  </a:lnTo>
                  <a:lnTo>
                    <a:pt x="837" y="2759"/>
                  </a:lnTo>
                  <a:lnTo>
                    <a:pt x="772" y="2698"/>
                  </a:lnTo>
                  <a:lnTo>
                    <a:pt x="711" y="2633"/>
                  </a:lnTo>
                  <a:lnTo>
                    <a:pt x="654" y="2565"/>
                  </a:lnTo>
                  <a:lnTo>
                    <a:pt x="601" y="2492"/>
                  </a:lnTo>
                  <a:lnTo>
                    <a:pt x="554" y="2415"/>
                  </a:lnTo>
                  <a:lnTo>
                    <a:pt x="510" y="2336"/>
                  </a:lnTo>
                  <a:lnTo>
                    <a:pt x="472" y="2254"/>
                  </a:lnTo>
                  <a:lnTo>
                    <a:pt x="441" y="2169"/>
                  </a:lnTo>
                  <a:lnTo>
                    <a:pt x="414" y="2081"/>
                  </a:lnTo>
                  <a:lnTo>
                    <a:pt x="394" y="1992"/>
                  </a:lnTo>
                  <a:lnTo>
                    <a:pt x="380" y="1899"/>
                  </a:lnTo>
                  <a:lnTo>
                    <a:pt x="371" y="1805"/>
                  </a:lnTo>
                  <a:lnTo>
                    <a:pt x="71" y="1805"/>
                  </a:lnTo>
                  <a:lnTo>
                    <a:pt x="52" y="1802"/>
                  </a:lnTo>
                  <a:lnTo>
                    <a:pt x="35" y="1796"/>
                  </a:lnTo>
                  <a:lnTo>
                    <a:pt x="20" y="1784"/>
                  </a:lnTo>
                  <a:lnTo>
                    <a:pt x="9" y="1771"/>
                  </a:lnTo>
                  <a:lnTo>
                    <a:pt x="2" y="1754"/>
                  </a:lnTo>
                  <a:lnTo>
                    <a:pt x="0" y="1735"/>
                  </a:lnTo>
                  <a:lnTo>
                    <a:pt x="2" y="1716"/>
                  </a:lnTo>
                  <a:lnTo>
                    <a:pt x="9" y="1699"/>
                  </a:lnTo>
                  <a:lnTo>
                    <a:pt x="20" y="1686"/>
                  </a:lnTo>
                  <a:lnTo>
                    <a:pt x="35" y="1674"/>
                  </a:lnTo>
                  <a:lnTo>
                    <a:pt x="52" y="1668"/>
                  </a:lnTo>
                  <a:lnTo>
                    <a:pt x="71" y="1665"/>
                  </a:lnTo>
                  <a:lnTo>
                    <a:pt x="371" y="1665"/>
                  </a:lnTo>
                  <a:lnTo>
                    <a:pt x="380" y="1571"/>
                  </a:lnTo>
                  <a:lnTo>
                    <a:pt x="394" y="1478"/>
                  </a:lnTo>
                  <a:lnTo>
                    <a:pt x="414" y="1389"/>
                  </a:lnTo>
                  <a:lnTo>
                    <a:pt x="441" y="1301"/>
                  </a:lnTo>
                  <a:lnTo>
                    <a:pt x="472" y="1216"/>
                  </a:lnTo>
                  <a:lnTo>
                    <a:pt x="510" y="1134"/>
                  </a:lnTo>
                  <a:lnTo>
                    <a:pt x="553" y="1055"/>
                  </a:lnTo>
                  <a:lnTo>
                    <a:pt x="601" y="978"/>
                  </a:lnTo>
                  <a:lnTo>
                    <a:pt x="653" y="905"/>
                  </a:lnTo>
                  <a:lnTo>
                    <a:pt x="710" y="837"/>
                  </a:lnTo>
                  <a:lnTo>
                    <a:pt x="772" y="772"/>
                  </a:lnTo>
                  <a:lnTo>
                    <a:pt x="837" y="711"/>
                  </a:lnTo>
                  <a:lnTo>
                    <a:pt x="907" y="654"/>
                  </a:lnTo>
                  <a:lnTo>
                    <a:pt x="980" y="603"/>
                  </a:lnTo>
                  <a:lnTo>
                    <a:pt x="1056" y="555"/>
                  </a:lnTo>
                  <a:lnTo>
                    <a:pt x="1136" y="513"/>
                  </a:lnTo>
                  <a:lnTo>
                    <a:pt x="1218" y="475"/>
                  </a:lnTo>
                  <a:lnTo>
                    <a:pt x="1304" y="444"/>
                  </a:lnTo>
                  <a:lnTo>
                    <a:pt x="1392" y="419"/>
                  </a:lnTo>
                  <a:lnTo>
                    <a:pt x="1483" y="399"/>
                  </a:lnTo>
                  <a:lnTo>
                    <a:pt x="1575" y="384"/>
                  </a:lnTo>
                  <a:lnTo>
                    <a:pt x="1669" y="376"/>
                  </a:lnTo>
                  <a:lnTo>
                    <a:pt x="1669" y="70"/>
                  </a:lnTo>
                  <a:lnTo>
                    <a:pt x="1673" y="52"/>
                  </a:lnTo>
                  <a:lnTo>
                    <a:pt x="1679" y="35"/>
                  </a:lnTo>
                  <a:lnTo>
                    <a:pt x="1690" y="20"/>
                  </a:lnTo>
                  <a:lnTo>
                    <a:pt x="1704" y="9"/>
                  </a:lnTo>
                  <a:lnTo>
                    <a:pt x="1721" y="2"/>
                  </a:lnTo>
                  <a:lnTo>
                    <a:pt x="174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64" name="Group 114"/>
          <p:cNvGrpSpPr/>
          <p:nvPr/>
        </p:nvGrpSpPr>
        <p:grpSpPr>
          <a:xfrm>
            <a:off x="3887270" y="4398870"/>
            <a:ext cx="552451" cy="476251"/>
            <a:chOff x="4411663" y="2727325"/>
            <a:chExt cx="552451" cy="476251"/>
          </a:xfrm>
          <a:solidFill>
            <a:schemeClr val="accent3"/>
          </a:solidFill>
        </p:grpSpPr>
        <p:sp>
          <p:nvSpPr>
            <p:cNvPr id="65" name="Freeform 153"/>
            <p:cNvSpPr/>
            <p:nvPr/>
          </p:nvSpPr>
          <p:spPr bwMode="auto">
            <a:xfrm>
              <a:off x="4510088" y="2727325"/>
              <a:ext cx="360363" cy="103188"/>
            </a:xfrm>
            <a:custGeom>
              <a:avLst/>
              <a:gdLst>
                <a:gd name="T0" fmla="*/ 1169 w 2271"/>
                <a:gd name="T1" fmla="*/ 1 h 651"/>
                <a:gd name="T2" fmla="*/ 1347 w 2271"/>
                <a:gd name="T3" fmla="*/ 21 h 651"/>
                <a:gd name="T4" fmla="*/ 1519 w 2271"/>
                <a:gd name="T5" fmla="*/ 60 h 651"/>
                <a:gd name="T6" fmla="*/ 1685 w 2271"/>
                <a:gd name="T7" fmla="*/ 120 h 651"/>
                <a:gd name="T8" fmla="*/ 1843 w 2271"/>
                <a:gd name="T9" fmla="*/ 198 h 651"/>
                <a:gd name="T10" fmla="*/ 1991 w 2271"/>
                <a:gd name="T11" fmla="*/ 296 h 651"/>
                <a:gd name="T12" fmla="*/ 2129 w 2271"/>
                <a:gd name="T13" fmla="*/ 410 h 651"/>
                <a:gd name="T14" fmla="*/ 2130 w 2271"/>
                <a:gd name="T15" fmla="*/ 262 h 651"/>
                <a:gd name="T16" fmla="*/ 2147 w 2271"/>
                <a:gd name="T17" fmla="*/ 230 h 651"/>
                <a:gd name="T18" fmla="*/ 2179 w 2271"/>
                <a:gd name="T19" fmla="*/ 212 h 651"/>
                <a:gd name="T20" fmla="*/ 2198 w 2271"/>
                <a:gd name="T21" fmla="*/ 209 h 651"/>
                <a:gd name="T22" fmla="*/ 2233 w 2271"/>
                <a:gd name="T23" fmla="*/ 219 h 651"/>
                <a:gd name="T24" fmla="*/ 2258 w 2271"/>
                <a:gd name="T25" fmla="*/ 244 h 651"/>
                <a:gd name="T26" fmla="*/ 2268 w 2271"/>
                <a:gd name="T27" fmla="*/ 279 h 651"/>
                <a:gd name="T28" fmla="*/ 2268 w 2271"/>
                <a:gd name="T29" fmla="*/ 596 h 651"/>
                <a:gd name="T30" fmla="*/ 2251 w 2271"/>
                <a:gd name="T31" fmla="*/ 627 h 651"/>
                <a:gd name="T32" fmla="*/ 2220 w 2271"/>
                <a:gd name="T33" fmla="*/ 645 h 651"/>
                <a:gd name="T34" fmla="*/ 1901 w 2271"/>
                <a:gd name="T35" fmla="*/ 651 h 651"/>
                <a:gd name="T36" fmla="*/ 1882 w 2271"/>
                <a:gd name="T37" fmla="*/ 649 h 651"/>
                <a:gd name="T38" fmla="*/ 1852 w 2271"/>
                <a:gd name="T39" fmla="*/ 631 h 651"/>
                <a:gd name="T40" fmla="*/ 1833 w 2271"/>
                <a:gd name="T41" fmla="*/ 601 h 651"/>
                <a:gd name="T42" fmla="*/ 1833 w 2271"/>
                <a:gd name="T43" fmla="*/ 564 h 651"/>
                <a:gd name="T44" fmla="*/ 1851 w 2271"/>
                <a:gd name="T45" fmla="*/ 532 h 651"/>
                <a:gd name="T46" fmla="*/ 1881 w 2271"/>
                <a:gd name="T47" fmla="*/ 514 h 651"/>
                <a:gd name="T48" fmla="*/ 2029 w 2271"/>
                <a:gd name="T49" fmla="*/ 510 h 651"/>
                <a:gd name="T50" fmla="*/ 1894 w 2271"/>
                <a:gd name="T51" fmla="*/ 398 h 651"/>
                <a:gd name="T52" fmla="*/ 1748 w 2271"/>
                <a:gd name="T53" fmla="*/ 305 h 651"/>
                <a:gd name="T54" fmla="*/ 1591 w 2271"/>
                <a:gd name="T55" fmla="*/ 232 h 651"/>
                <a:gd name="T56" fmla="*/ 1427 w 2271"/>
                <a:gd name="T57" fmla="*/ 180 h 651"/>
                <a:gd name="T58" fmla="*/ 1256 w 2271"/>
                <a:gd name="T59" fmla="*/ 149 h 651"/>
                <a:gd name="T60" fmla="*/ 1080 w 2271"/>
                <a:gd name="T61" fmla="*/ 140 h 651"/>
                <a:gd name="T62" fmla="*/ 901 w 2271"/>
                <a:gd name="T63" fmla="*/ 154 h 651"/>
                <a:gd name="T64" fmla="*/ 727 w 2271"/>
                <a:gd name="T65" fmla="*/ 190 h 651"/>
                <a:gd name="T66" fmla="*/ 559 w 2271"/>
                <a:gd name="T67" fmla="*/ 249 h 651"/>
                <a:gd name="T68" fmla="*/ 402 w 2271"/>
                <a:gd name="T69" fmla="*/ 329 h 651"/>
                <a:gd name="T70" fmla="*/ 255 w 2271"/>
                <a:gd name="T71" fmla="*/ 429 h 651"/>
                <a:gd name="T72" fmla="*/ 121 w 2271"/>
                <a:gd name="T73" fmla="*/ 550 h 651"/>
                <a:gd name="T74" fmla="*/ 90 w 2271"/>
                <a:gd name="T75" fmla="*/ 569 h 651"/>
                <a:gd name="T76" fmla="*/ 54 w 2271"/>
                <a:gd name="T77" fmla="*/ 569 h 651"/>
                <a:gd name="T78" fmla="*/ 21 w 2271"/>
                <a:gd name="T79" fmla="*/ 551 h 651"/>
                <a:gd name="T80" fmla="*/ 2 w 2271"/>
                <a:gd name="T81" fmla="*/ 520 h 651"/>
                <a:gd name="T82" fmla="*/ 2 w 2271"/>
                <a:gd name="T83" fmla="*/ 484 h 651"/>
                <a:gd name="T84" fmla="*/ 20 w 2271"/>
                <a:gd name="T85" fmla="*/ 452 h 651"/>
                <a:gd name="T86" fmla="*/ 156 w 2271"/>
                <a:gd name="T87" fmla="*/ 329 h 651"/>
                <a:gd name="T88" fmla="*/ 304 w 2271"/>
                <a:gd name="T89" fmla="*/ 224 h 651"/>
                <a:gd name="T90" fmla="*/ 463 w 2271"/>
                <a:gd name="T91" fmla="*/ 139 h 651"/>
                <a:gd name="T92" fmla="*/ 631 w 2271"/>
                <a:gd name="T93" fmla="*/ 74 h 651"/>
                <a:gd name="T94" fmla="*/ 806 w 2271"/>
                <a:gd name="T95" fmla="*/ 28 h 651"/>
                <a:gd name="T96" fmla="*/ 986 w 2271"/>
                <a:gd name="T97" fmla="*/ 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1" h="651">
                  <a:moveTo>
                    <a:pt x="1079" y="0"/>
                  </a:moveTo>
                  <a:lnTo>
                    <a:pt x="1169" y="1"/>
                  </a:lnTo>
                  <a:lnTo>
                    <a:pt x="1258" y="8"/>
                  </a:lnTo>
                  <a:lnTo>
                    <a:pt x="1347" y="21"/>
                  </a:lnTo>
                  <a:lnTo>
                    <a:pt x="1433" y="38"/>
                  </a:lnTo>
                  <a:lnTo>
                    <a:pt x="1519" y="60"/>
                  </a:lnTo>
                  <a:lnTo>
                    <a:pt x="1603" y="87"/>
                  </a:lnTo>
                  <a:lnTo>
                    <a:pt x="1685" y="120"/>
                  </a:lnTo>
                  <a:lnTo>
                    <a:pt x="1765" y="157"/>
                  </a:lnTo>
                  <a:lnTo>
                    <a:pt x="1843" y="198"/>
                  </a:lnTo>
                  <a:lnTo>
                    <a:pt x="1918" y="244"/>
                  </a:lnTo>
                  <a:lnTo>
                    <a:pt x="1991" y="296"/>
                  </a:lnTo>
                  <a:lnTo>
                    <a:pt x="2062" y="351"/>
                  </a:lnTo>
                  <a:lnTo>
                    <a:pt x="2129" y="410"/>
                  </a:lnTo>
                  <a:lnTo>
                    <a:pt x="2127" y="281"/>
                  </a:lnTo>
                  <a:lnTo>
                    <a:pt x="2130" y="262"/>
                  </a:lnTo>
                  <a:lnTo>
                    <a:pt x="2137" y="245"/>
                  </a:lnTo>
                  <a:lnTo>
                    <a:pt x="2147" y="230"/>
                  </a:lnTo>
                  <a:lnTo>
                    <a:pt x="2162" y="220"/>
                  </a:lnTo>
                  <a:lnTo>
                    <a:pt x="2179" y="212"/>
                  </a:lnTo>
                  <a:lnTo>
                    <a:pt x="2197" y="209"/>
                  </a:lnTo>
                  <a:lnTo>
                    <a:pt x="2198" y="209"/>
                  </a:lnTo>
                  <a:lnTo>
                    <a:pt x="2217" y="212"/>
                  </a:lnTo>
                  <a:lnTo>
                    <a:pt x="2233" y="219"/>
                  </a:lnTo>
                  <a:lnTo>
                    <a:pt x="2247" y="230"/>
                  </a:lnTo>
                  <a:lnTo>
                    <a:pt x="2258" y="244"/>
                  </a:lnTo>
                  <a:lnTo>
                    <a:pt x="2265" y="261"/>
                  </a:lnTo>
                  <a:lnTo>
                    <a:pt x="2268" y="279"/>
                  </a:lnTo>
                  <a:lnTo>
                    <a:pt x="2271" y="577"/>
                  </a:lnTo>
                  <a:lnTo>
                    <a:pt x="2268" y="596"/>
                  </a:lnTo>
                  <a:lnTo>
                    <a:pt x="2262" y="613"/>
                  </a:lnTo>
                  <a:lnTo>
                    <a:pt x="2251" y="627"/>
                  </a:lnTo>
                  <a:lnTo>
                    <a:pt x="2237" y="638"/>
                  </a:lnTo>
                  <a:lnTo>
                    <a:pt x="2220" y="645"/>
                  </a:lnTo>
                  <a:lnTo>
                    <a:pt x="2201" y="648"/>
                  </a:lnTo>
                  <a:lnTo>
                    <a:pt x="1901" y="651"/>
                  </a:lnTo>
                  <a:lnTo>
                    <a:pt x="1900" y="651"/>
                  </a:lnTo>
                  <a:lnTo>
                    <a:pt x="1882" y="649"/>
                  </a:lnTo>
                  <a:lnTo>
                    <a:pt x="1866" y="642"/>
                  </a:lnTo>
                  <a:lnTo>
                    <a:pt x="1852" y="631"/>
                  </a:lnTo>
                  <a:lnTo>
                    <a:pt x="1840" y="617"/>
                  </a:lnTo>
                  <a:lnTo>
                    <a:pt x="1833" y="601"/>
                  </a:lnTo>
                  <a:lnTo>
                    <a:pt x="1831" y="582"/>
                  </a:lnTo>
                  <a:lnTo>
                    <a:pt x="1833" y="564"/>
                  </a:lnTo>
                  <a:lnTo>
                    <a:pt x="1840" y="547"/>
                  </a:lnTo>
                  <a:lnTo>
                    <a:pt x="1851" y="532"/>
                  </a:lnTo>
                  <a:lnTo>
                    <a:pt x="1865" y="522"/>
                  </a:lnTo>
                  <a:lnTo>
                    <a:pt x="1881" y="514"/>
                  </a:lnTo>
                  <a:lnTo>
                    <a:pt x="1900" y="511"/>
                  </a:lnTo>
                  <a:lnTo>
                    <a:pt x="2029" y="510"/>
                  </a:lnTo>
                  <a:lnTo>
                    <a:pt x="1964" y="451"/>
                  </a:lnTo>
                  <a:lnTo>
                    <a:pt x="1894" y="398"/>
                  </a:lnTo>
                  <a:lnTo>
                    <a:pt x="1822" y="349"/>
                  </a:lnTo>
                  <a:lnTo>
                    <a:pt x="1748" y="305"/>
                  </a:lnTo>
                  <a:lnTo>
                    <a:pt x="1671" y="266"/>
                  </a:lnTo>
                  <a:lnTo>
                    <a:pt x="1591" y="232"/>
                  </a:lnTo>
                  <a:lnTo>
                    <a:pt x="1510" y="204"/>
                  </a:lnTo>
                  <a:lnTo>
                    <a:pt x="1427" y="180"/>
                  </a:lnTo>
                  <a:lnTo>
                    <a:pt x="1342" y="162"/>
                  </a:lnTo>
                  <a:lnTo>
                    <a:pt x="1256" y="149"/>
                  </a:lnTo>
                  <a:lnTo>
                    <a:pt x="1169" y="142"/>
                  </a:lnTo>
                  <a:lnTo>
                    <a:pt x="1080" y="140"/>
                  </a:lnTo>
                  <a:lnTo>
                    <a:pt x="989" y="144"/>
                  </a:lnTo>
                  <a:lnTo>
                    <a:pt x="901" y="154"/>
                  </a:lnTo>
                  <a:lnTo>
                    <a:pt x="812" y="169"/>
                  </a:lnTo>
                  <a:lnTo>
                    <a:pt x="727" y="190"/>
                  </a:lnTo>
                  <a:lnTo>
                    <a:pt x="642" y="217"/>
                  </a:lnTo>
                  <a:lnTo>
                    <a:pt x="559" y="249"/>
                  </a:lnTo>
                  <a:lnTo>
                    <a:pt x="480" y="286"/>
                  </a:lnTo>
                  <a:lnTo>
                    <a:pt x="402" y="329"/>
                  </a:lnTo>
                  <a:lnTo>
                    <a:pt x="327" y="377"/>
                  </a:lnTo>
                  <a:lnTo>
                    <a:pt x="255" y="429"/>
                  </a:lnTo>
                  <a:lnTo>
                    <a:pt x="187" y="487"/>
                  </a:lnTo>
                  <a:lnTo>
                    <a:pt x="121" y="550"/>
                  </a:lnTo>
                  <a:lnTo>
                    <a:pt x="107" y="562"/>
                  </a:lnTo>
                  <a:lnTo>
                    <a:pt x="90" y="569"/>
                  </a:lnTo>
                  <a:lnTo>
                    <a:pt x="72" y="571"/>
                  </a:lnTo>
                  <a:lnTo>
                    <a:pt x="54" y="569"/>
                  </a:lnTo>
                  <a:lnTo>
                    <a:pt x="37" y="563"/>
                  </a:lnTo>
                  <a:lnTo>
                    <a:pt x="21" y="551"/>
                  </a:lnTo>
                  <a:lnTo>
                    <a:pt x="10" y="536"/>
                  </a:lnTo>
                  <a:lnTo>
                    <a:pt x="2" y="520"/>
                  </a:lnTo>
                  <a:lnTo>
                    <a:pt x="0" y="502"/>
                  </a:lnTo>
                  <a:lnTo>
                    <a:pt x="2" y="484"/>
                  </a:lnTo>
                  <a:lnTo>
                    <a:pt x="9" y="467"/>
                  </a:lnTo>
                  <a:lnTo>
                    <a:pt x="20" y="452"/>
                  </a:lnTo>
                  <a:lnTo>
                    <a:pt x="87" y="388"/>
                  </a:lnTo>
                  <a:lnTo>
                    <a:pt x="156" y="329"/>
                  </a:lnTo>
                  <a:lnTo>
                    <a:pt x="229" y="275"/>
                  </a:lnTo>
                  <a:lnTo>
                    <a:pt x="304" y="224"/>
                  </a:lnTo>
                  <a:lnTo>
                    <a:pt x="382" y="179"/>
                  </a:lnTo>
                  <a:lnTo>
                    <a:pt x="463" y="139"/>
                  </a:lnTo>
                  <a:lnTo>
                    <a:pt x="545" y="104"/>
                  </a:lnTo>
                  <a:lnTo>
                    <a:pt x="631" y="74"/>
                  </a:lnTo>
                  <a:lnTo>
                    <a:pt x="717" y="48"/>
                  </a:lnTo>
                  <a:lnTo>
                    <a:pt x="806" y="28"/>
                  </a:lnTo>
                  <a:lnTo>
                    <a:pt x="895" y="14"/>
                  </a:lnTo>
                  <a:lnTo>
                    <a:pt x="986" y="4"/>
                  </a:lnTo>
                  <a:lnTo>
                    <a:pt x="10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6" name="Freeform 154"/>
            <p:cNvSpPr/>
            <p:nvPr/>
          </p:nvSpPr>
          <p:spPr bwMode="auto">
            <a:xfrm>
              <a:off x="4497388" y="3100388"/>
              <a:ext cx="360363" cy="103188"/>
            </a:xfrm>
            <a:custGeom>
              <a:avLst/>
              <a:gdLst>
                <a:gd name="T0" fmla="*/ 370 w 2271"/>
                <a:gd name="T1" fmla="*/ 0 h 654"/>
                <a:gd name="T2" fmla="*/ 405 w 2271"/>
                <a:gd name="T3" fmla="*/ 10 h 654"/>
                <a:gd name="T4" fmla="*/ 430 w 2271"/>
                <a:gd name="T5" fmla="*/ 35 h 654"/>
                <a:gd name="T6" fmla="*/ 441 w 2271"/>
                <a:gd name="T7" fmla="*/ 70 h 654"/>
                <a:gd name="T8" fmla="*/ 431 w 2271"/>
                <a:gd name="T9" fmla="*/ 106 h 654"/>
                <a:gd name="T10" fmla="*/ 406 w 2271"/>
                <a:gd name="T11" fmla="*/ 131 h 654"/>
                <a:gd name="T12" fmla="*/ 371 w 2271"/>
                <a:gd name="T13" fmla="*/ 141 h 654"/>
                <a:gd name="T14" fmla="*/ 308 w 2271"/>
                <a:gd name="T15" fmla="*/ 201 h 654"/>
                <a:gd name="T16" fmla="*/ 449 w 2271"/>
                <a:gd name="T17" fmla="*/ 303 h 654"/>
                <a:gd name="T18" fmla="*/ 601 w 2271"/>
                <a:gd name="T19" fmla="*/ 386 h 654"/>
                <a:gd name="T20" fmla="*/ 761 w 2271"/>
                <a:gd name="T21" fmla="*/ 449 h 654"/>
                <a:gd name="T22" fmla="*/ 929 w 2271"/>
                <a:gd name="T23" fmla="*/ 491 h 654"/>
                <a:gd name="T24" fmla="*/ 1103 w 2271"/>
                <a:gd name="T25" fmla="*/ 511 h 654"/>
                <a:gd name="T26" fmla="*/ 1281 w 2271"/>
                <a:gd name="T27" fmla="*/ 508 h 654"/>
                <a:gd name="T28" fmla="*/ 1458 w 2271"/>
                <a:gd name="T29" fmla="*/ 483 h 654"/>
                <a:gd name="T30" fmla="*/ 1629 w 2271"/>
                <a:gd name="T31" fmla="*/ 436 h 654"/>
                <a:gd name="T32" fmla="*/ 1792 w 2271"/>
                <a:gd name="T33" fmla="*/ 366 h 654"/>
                <a:gd name="T34" fmla="*/ 1944 w 2271"/>
                <a:gd name="T35" fmla="*/ 276 h 654"/>
                <a:gd name="T36" fmla="*/ 2085 w 2271"/>
                <a:gd name="T37" fmla="*/ 166 h 654"/>
                <a:gd name="T38" fmla="*/ 2165 w 2271"/>
                <a:gd name="T39" fmla="*/ 91 h 654"/>
                <a:gd name="T40" fmla="*/ 2200 w 2271"/>
                <a:gd name="T41" fmla="*/ 81 h 654"/>
                <a:gd name="T42" fmla="*/ 2235 w 2271"/>
                <a:gd name="T43" fmla="*/ 91 h 654"/>
                <a:gd name="T44" fmla="*/ 2262 w 2271"/>
                <a:gd name="T45" fmla="*/ 117 h 654"/>
                <a:gd name="T46" fmla="*/ 2271 w 2271"/>
                <a:gd name="T47" fmla="*/ 152 h 654"/>
                <a:gd name="T48" fmla="*/ 2263 w 2271"/>
                <a:gd name="T49" fmla="*/ 187 h 654"/>
                <a:gd name="T50" fmla="*/ 2185 w 2271"/>
                <a:gd name="T51" fmla="*/ 266 h 654"/>
                <a:gd name="T52" fmla="*/ 2043 w 2271"/>
                <a:gd name="T53" fmla="*/ 380 h 654"/>
                <a:gd name="T54" fmla="*/ 1890 w 2271"/>
                <a:gd name="T55" fmla="*/ 475 h 654"/>
                <a:gd name="T56" fmla="*/ 1726 w 2271"/>
                <a:gd name="T57" fmla="*/ 551 h 654"/>
                <a:gd name="T58" fmla="*/ 1554 w 2271"/>
                <a:gd name="T59" fmla="*/ 605 h 654"/>
                <a:gd name="T60" fmla="*/ 1376 w 2271"/>
                <a:gd name="T61" fmla="*/ 640 h 654"/>
                <a:gd name="T62" fmla="*/ 1194 w 2271"/>
                <a:gd name="T63" fmla="*/ 654 h 654"/>
                <a:gd name="T64" fmla="*/ 1086 w 2271"/>
                <a:gd name="T65" fmla="*/ 650 h 654"/>
                <a:gd name="T66" fmla="*/ 912 w 2271"/>
                <a:gd name="T67" fmla="*/ 630 h 654"/>
                <a:gd name="T68" fmla="*/ 742 w 2271"/>
                <a:gd name="T69" fmla="*/ 590 h 654"/>
                <a:gd name="T70" fmla="*/ 579 w 2271"/>
                <a:gd name="T71" fmla="*/ 531 h 654"/>
                <a:gd name="T72" fmla="*/ 424 w 2271"/>
                <a:gd name="T73" fmla="*/ 453 h 654"/>
                <a:gd name="T74" fmla="*/ 278 w 2271"/>
                <a:gd name="T75" fmla="*/ 356 h 654"/>
                <a:gd name="T76" fmla="*/ 143 w 2271"/>
                <a:gd name="T77" fmla="*/ 242 h 654"/>
                <a:gd name="T78" fmla="*/ 142 w 2271"/>
                <a:gd name="T79" fmla="*/ 392 h 654"/>
                <a:gd name="T80" fmla="*/ 124 w 2271"/>
                <a:gd name="T81" fmla="*/ 422 h 654"/>
                <a:gd name="T82" fmla="*/ 94 w 2271"/>
                <a:gd name="T83" fmla="*/ 441 h 654"/>
                <a:gd name="T84" fmla="*/ 74 w 2271"/>
                <a:gd name="T85" fmla="*/ 443 h 654"/>
                <a:gd name="T86" fmla="*/ 39 w 2271"/>
                <a:gd name="T87" fmla="*/ 434 h 654"/>
                <a:gd name="T88" fmla="*/ 14 w 2271"/>
                <a:gd name="T89" fmla="*/ 410 h 654"/>
                <a:gd name="T90" fmla="*/ 4 w 2271"/>
                <a:gd name="T91" fmla="*/ 374 h 654"/>
                <a:gd name="T92" fmla="*/ 3 w 2271"/>
                <a:gd name="T93" fmla="*/ 56 h 654"/>
                <a:gd name="T94" fmla="*/ 20 w 2271"/>
                <a:gd name="T95" fmla="*/ 26 h 654"/>
                <a:gd name="T96" fmla="*/ 51 w 2271"/>
                <a:gd name="T97" fmla="*/ 7 h 654"/>
                <a:gd name="T98" fmla="*/ 369 w 2271"/>
                <a:gd name="T9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1" h="654">
                  <a:moveTo>
                    <a:pt x="369" y="0"/>
                  </a:moveTo>
                  <a:lnTo>
                    <a:pt x="370" y="0"/>
                  </a:lnTo>
                  <a:lnTo>
                    <a:pt x="389" y="4"/>
                  </a:lnTo>
                  <a:lnTo>
                    <a:pt x="405" y="10"/>
                  </a:lnTo>
                  <a:lnTo>
                    <a:pt x="420" y="22"/>
                  </a:lnTo>
                  <a:lnTo>
                    <a:pt x="430" y="35"/>
                  </a:lnTo>
                  <a:lnTo>
                    <a:pt x="438" y="52"/>
                  </a:lnTo>
                  <a:lnTo>
                    <a:pt x="441" y="70"/>
                  </a:lnTo>
                  <a:lnTo>
                    <a:pt x="438" y="89"/>
                  </a:lnTo>
                  <a:lnTo>
                    <a:pt x="431" y="106"/>
                  </a:lnTo>
                  <a:lnTo>
                    <a:pt x="421" y="120"/>
                  </a:lnTo>
                  <a:lnTo>
                    <a:pt x="406" y="131"/>
                  </a:lnTo>
                  <a:lnTo>
                    <a:pt x="389" y="138"/>
                  </a:lnTo>
                  <a:lnTo>
                    <a:pt x="371" y="141"/>
                  </a:lnTo>
                  <a:lnTo>
                    <a:pt x="241" y="142"/>
                  </a:lnTo>
                  <a:lnTo>
                    <a:pt x="308" y="201"/>
                  </a:lnTo>
                  <a:lnTo>
                    <a:pt x="376" y="254"/>
                  </a:lnTo>
                  <a:lnTo>
                    <a:pt x="449" y="303"/>
                  </a:lnTo>
                  <a:lnTo>
                    <a:pt x="523" y="348"/>
                  </a:lnTo>
                  <a:lnTo>
                    <a:pt x="601" y="386"/>
                  </a:lnTo>
                  <a:lnTo>
                    <a:pt x="680" y="420"/>
                  </a:lnTo>
                  <a:lnTo>
                    <a:pt x="761" y="449"/>
                  </a:lnTo>
                  <a:lnTo>
                    <a:pt x="845" y="473"/>
                  </a:lnTo>
                  <a:lnTo>
                    <a:pt x="929" y="491"/>
                  </a:lnTo>
                  <a:lnTo>
                    <a:pt x="1016" y="503"/>
                  </a:lnTo>
                  <a:lnTo>
                    <a:pt x="1103" y="511"/>
                  </a:lnTo>
                  <a:lnTo>
                    <a:pt x="1192" y="513"/>
                  </a:lnTo>
                  <a:lnTo>
                    <a:pt x="1281" y="508"/>
                  </a:lnTo>
                  <a:lnTo>
                    <a:pt x="1371" y="499"/>
                  </a:lnTo>
                  <a:lnTo>
                    <a:pt x="1458" y="483"/>
                  </a:lnTo>
                  <a:lnTo>
                    <a:pt x="1545" y="462"/>
                  </a:lnTo>
                  <a:lnTo>
                    <a:pt x="1629" y="436"/>
                  </a:lnTo>
                  <a:lnTo>
                    <a:pt x="1712" y="403"/>
                  </a:lnTo>
                  <a:lnTo>
                    <a:pt x="1792" y="366"/>
                  </a:lnTo>
                  <a:lnTo>
                    <a:pt x="1870" y="323"/>
                  </a:lnTo>
                  <a:lnTo>
                    <a:pt x="1944" y="276"/>
                  </a:lnTo>
                  <a:lnTo>
                    <a:pt x="2016" y="223"/>
                  </a:lnTo>
                  <a:lnTo>
                    <a:pt x="2085" y="166"/>
                  </a:lnTo>
                  <a:lnTo>
                    <a:pt x="2150" y="102"/>
                  </a:lnTo>
                  <a:lnTo>
                    <a:pt x="2165" y="91"/>
                  </a:lnTo>
                  <a:lnTo>
                    <a:pt x="2182" y="85"/>
                  </a:lnTo>
                  <a:lnTo>
                    <a:pt x="2200" y="81"/>
                  </a:lnTo>
                  <a:lnTo>
                    <a:pt x="2218" y="85"/>
                  </a:lnTo>
                  <a:lnTo>
                    <a:pt x="2235" y="91"/>
                  </a:lnTo>
                  <a:lnTo>
                    <a:pt x="2250" y="102"/>
                  </a:lnTo>
                  <a:lnTo>
                    <a:pt x="2262" y="117"/>
                  </a:lnTo>
                  <a:lnTo>
                    <a:pt x="2269" y="134"/>
                  </a:lnTo>
                  <a:lnTo>
                    <a:pt x="2271" y="152"/>
                  </a:lnTo>
                  <a:lnTo>
                    <a:pt x="2269" y="170"/>
                  </a:lnTo>
                  <a:lnTo>
                    <a:pt x="2263" y="187"/>
                  </a:lnTo>
                  <a:lnTo>
                    <a:pt x="2251" y="202"/>
                  </a:lnTo>
                  <a:lnTo>
                    <a:pt x="2185" y="266"/>
                  </a:lnTo>
                  <a:lnTo>
                    <a:pt x="2115" y="325"/>
                  </a:lnTo>
                  <a:lnTo>
                    <a:pt x="2043" y="380"/>
                  </a:lnTo>
                  <a:lnTo>
                    <a:pt x="1968" y="430"/>
                  </a:lnTo>
                  <a:lnTo>
                    <a:pt x="1890" y="475"/>
                  </a:lnTo>
                  <a:lnTo>
                    <a:pt x="1809" y="515"/>
                  </a:lnTo>
                  <a:lnTo>
                    <a:pt x="1726" y="551"/>
                  </a:lnTo>
                  <a:lnTo>
                    <a:pt x="1641" y="580"/>
                  </a:lnTo>
                  <a:lnTo>
                    <a:pt x="1554" y="605"/>
                  </a:lnTo>
                  <a:lnTo>
                    <a:pt x="1466" y="625"/>
                  </a:lnTo>
                  <a:lnTo>
                    <a:pt x="1376" y="640"/>
                  </a:lnTo>
                  <a:lnTo>
                    <a:pt x="1285" y="649"/>
                  </a:lnTo>
                  <a:lnTo>
                    <a:pt x="1194" y="654"/>
                  </a:lnTo>
                  <a:lnTo>
                    <a:pt x="1176" y="654"/>
                  </a:lnTo>
                  <a:lnTo>
                    <a:pt x="1086" y="650"/>
                  </a:lnTo>
                  <a:lnTo>
                    <a:pt x="999" y="643"/>
                  </a:lnTo>
                  <a:lnTo>
                    <a:pt x="912" y="630"/>
                  </a:lnTo>
                  <a:lnTo>
                    <a:pt x="827" y="613"/>
                  </a:lnTo>
                  <a:lnTo>
                    <a:pt x="742" y="590"/>
                  </a:lnTo>
                  <a:lnTo>
                    <a:pt x="660" y="563"/>
                  </a:lnTo>
                  <a:lnTo>
                    <a:pt x="579" y="531"/>
                  </a:lnTo>
                  <a:lnTo>
                    <a:pt x="501" y="494"/>
                  </a:lnTo>
                  <a:lnTo>
                    <a:pt x="424" y="453"/>
                  </a:lnTo>
                  <a:lnTo>
                    <a:pt x="350" y="406"/>
                  </a:lnTo>
                  <a:lnTo>
                    <a:pt x="278" y="356"/>
                  </a:lnTo>
                  <a:lnTo>
                    <a:pt x="209" y="301"/>
                  </a:lnTo>
                  <a:lnTo>
                    <a:pt x="143" y="242"/>
                  </a:lnTo>
                  <a:lnTo>
                    <a:pt x="144" y="373"/>
                  </a:lnTo>
                  <a:lnTo>
                    <a:pt x="142" y="392"/>
                  </a:lnTo>
                  <a:lnTo>
                    <a:pt x="135" y="409"/>
                  </a:lnTo>
                  <a:lnTo>
                    <a:pt x="124" y="422"/>
                  </a:lnTo>
                  <a:lnTo>
                    <a:pt x="110" y="434"/>
                  </a:lnTo>
                  <a:lnTo>
                    <a:pt x="94" y="441"/>
                  </a:lnTo>
                  <a:lnTo>
                    <a:pt x="75" y="443"/>
                  </a:lnTo>
                  <a:lnTo>
                    <a:pt x="74" y="443"/>
                  </a:lnTo>
                  <a:lnTo>
                    <a:pt x="56" y="441"/>
                  </a:lnTo>
                  <a:lnTo>
                    <a:pt x="39" y="434"/>
                  </a:lnTo>
                  <a:lnTo>
                    <a:pt x="25" y="423"/>
                  </a:lnTo>
                  <a:lnTo>
                    <a:pt x="14" y="410"/>
                  </a:lnTo>
                  <a:lnTo>
                    <a:pt x="6" y="393"/>
                  </a:lnTo>
                  <a:lnTo>
                    <a:pt x="4" y="374"/>
                  </a:lnTo>
                  <a:lnTo>
                    <a:pt x="0" y="75"/>
                  </a:lnTo>
                  <a:lnTo>
                    <a:pt x="3" y="56"/>
                  </a:lnTo>
                  <a:lnTo>
                    <a:pt x="9" y="39"/>
                  </a:lnTo>
                  <a:lnTo>
                    <a:pt x="20" y="26"/>
                  </a:lnTo>
                  <a:lnTo>
                    <a:pt x="35" y="14"/>
                  </a:lnTo>
                  <a:lnTo>
                    <a:pt x="51" y="7"/>
                  </a:lnTo>
                  <a:lnTo>
                    <a:pt x="70" y="5"/>
                  </a:lnTo>
                  <a:lnTo>
                    <a:pt x="3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7" name="Freeform 155"/>
            <p:cNvSpPr/>
            <p:nvPr/>
          </p:nvSpPr>
          <p:spPr bwMode="auto">
            <a:xfrm>
              <a:off x="4411663" y="2857500"/>
              <a:ext cx="220663" cy="234950"/>
            </a:xfrm>
            <a:custGeom>
              <a:avLst/>
              <a:gdLst>
                <a:gd name="T0" fmla="*/ 766 w 1387"/>
                <a:gd name="T1" fmla="*/ 3 h 1483"/>
                <a:gd name="T2" fmla="*/ 885 w 1387"/>
                <a:gd name="T3" fmla="*/ 49 h 1483"/>
                <a:gd name="T4" fmla="*/ 973 w 1387"/>
                <a:gd name="T5" fmla="*/ 137 h 1483"/>
                <a:gd name="T6" fmla="*/ 1019 w 1387"/>
                <a:gd name="T7" fmla="*/ 256 h 1483"/>
                <a:gd name="T8" fmla="*/ 1020 w 1387"/>
                <a:gd name="T9" fmla="*/ 585 h 1483"/>
                <a:gd name="T10" fmla="*/ 988 w 1387"/>
                <a:gd name="T11" fmla="*/ 663 h 1483"/>
                <a:gd name="T12" fmla="*/ 992 w 1387"/>
                <a:gd name="T13" fmla="*/ 874 h 1483"/>
                <a:gd name="T14" fmla="*/ 1082 w 1387"/>
                <a:gd name="T15" fmla="*/ 925 h 1483"/>
                <a:gd name="T16" fmla="*/ 1194 w 1387"/>
                <a:gd name="T17" fmla="*/ 996 h 1483"/>
                <a:gd name="T18" fmla="*/ 1315 w 1387"/>
                <a:gd name="T19" fmla="*/ 1088 h 1483"/>
                <a:gd name="T20" fmla="*/ 1368 w 1387"/>
                <a:gd name="T21" fmla="*/ 1155 h 1483"/>
                <a:gd name="T22" fmla="*/ 1387 w 1387"/>
                <a:gd name="T23" fmla="*/ 1238 h 1483"/>
                <a:gd name="T24" fmla="*/ 1377 w 1387"/>
                <a:gd name="T25" fmla="*/ 1448 h 1483"/>
                <a:gd name="T26" fmla="*/ 1335 w 1387"/>
                <a:gd name="T27" fmla="*/ 1480 h 1483"/>
                <a:gd name="T28" fmla="*/ 1280 w 1387"/>
                <a:gd name="T29" fmla="*/ 1474 h 1483"/>
                <a:gd name="T30" fmla="*/ 1249 w 1387"/>
                <a:gd name="T31" fmla="*/ 1432 h 1483"/>
                <a:gd name="T32" fmla="*/ 1243 w 1387"/>
                <a:gd name="T33" fmla="*/ 1222 h 1483"/>
                <a:gd name="T34" fmla="*/ 1188 w 1387"/>
                <a:gd name="T35" fmla="*/ 1165 h 1483"/>
                <a:gd name="T36" fmla="*/ 1075 w 1387"/>
                <a:gd name="T37" fmla="*/ 1085 h 1483"/>
                <a:gd name="T38" fmla="*/ 974 w 1387"/>
                <a:gd name="T39" fmla="*/ 1024 h 1483"/>
                <a:gd name="T40" fmla="*/ 902 w 1387"/>
                <a:gd name="T41" fmla="*/ 985 h 1483"/>
                <a:gd name="T42" fmla="*/ 859 w 1387"/>
                <a:gd name="T43" fmla="*/ 961 h 1483"/>
                <a:gd name="T44" fmla="*/ 832 w 1387"/>
                <a:gd name="T45" fmla="*/ 916 h 1483"/>
                <a:gd name="T46" fmla="*/ 832 w 1387"/>
                <a:gd name="T47" fmla="*/ 634 h 1483"/>
                <a:gd name="T48" fmla="*/ 861 w 1387"/>
                <a:gd name="T49" fmla="*/ 593 h 1483"/>
                <a:gd name="T50" fmla="*/ 881 w 1387"/>
                <a:gd name="T51" fmla="*/ 556 h 1483"/>
                <a:gd name="T52" fmla="*/ 868 w 1387"/>
                <a:gd name="T53" fmla="*/ 238 h 1483"/>
                <a:gd name="T54" fmla="*/ 810 w 1387"/>
                <a:gd name="T55" fmla="*/ 167 h 1483"/>
                <a:gd name="T56" fmla="*/ 720 w 1387"/>
                <a:gd name="T57" fmla="*/ 140 h 1483"/>
                <a:gd name="T58" fmla="*/ 602 w 1387"/>
                <a:gd name="T59" fmla="*/ 153 h 1483"/>
                <a:gd name="T60" fmla="*/ 531 w 1387"/>
                <a:gd name="T61" fmla="*/ 210 h 1483"/>
                <a:gd name="T62" fmla="*/ 504 w 1387"/>
                <a:gd name="T63" fmla="*/ 301 h 1483"/>
                <a:gd name="T64" fmla="*/ 514 w 1387"/>
                <a:gd name="T65" fmla="*/ 584 h 1483"/>
                <a:gd name="T66" fmla="*/ 547 w 1387"/>
                <a:gd name="T67" fmla="*/ 619 h 1483"/>
                <a:gd name="T68" fmla="*/ 557 w 1387"/>
                <a:gd name="T69" fmla="*/ 652 h 1483"/>
                <a:gd name="T70" fmla="*/ 548 w 1387"/>
                <a:gd name="T71" fmla="*/ 933 h 1483"/>
                <a:gd name="T72" fmla="*/ 510 w 1387"/>
                <a:gd name="T73" fmla="*/ 971 h 1483"/>
                <a:gd name="T74" fmla="*/ 464 w 1387"/>
                <a:gd name="T75" fmla="*/ 995 h 1483"/>
                <a:gd name="T76" fmla="*/ 381 w 1387"/>
                <a:gd name="T77" fmla="*/ 1042 h 1483"/>
                <a:gd name="T78" fmla="*/ 274 w 1387"/>
                <a:gd name="T79" fmla="*/ 1110 h 1483"/>
                <a:gd name="T80" fmla="*/ 160 w 1387"/>
                <a:gd name="T81" fmla="*/ 1196 h 1483"/>
                <a:gd name="T82" fmla="*/ 140 w 1387"/>
                <a:gd name="T83" fmla="*/ 1238 h 1483"/>
                <a:gd name="T84" fmla="*/ 131 w 1387"/>
                <a:gd name="T85" fmla="*/ 1448 h 1483"/>
                <a:gd name="T86" fmla="*/ 89 w 1387"/>
                <a:gd name="T87" fmla="*/ 1480 h 1483"/>
                <a:gd name="T88" fmla="*/ 35 w 1387"/>
                <a:gd name="T89" fmla="*/ 1474 h 1483"/>
                <a:gd name="T90" fmla="*/ 2 w 1387"/>
                <a:gd name="T91" fmla="*/ 1432 h 1483"/>
                <a:gd name="T92" fmla="*/ 2 w 1387"/>
                <a:gd name="T93" fmla="*/ 1209 h 1483"/>
                <a:gd name="T94" fmla="*/ 33 w 1387"/>
                <a:gd name="T95" fmla="*/ 1130 h 1483"/>
                <a:gd name="T96" fmla="*/ 112 w 1387"/>
                <a:gd name="T97" fmla="*/ 1055 h 1483"/>
                <a:gd name="T98" fmla="*/ 231 w 1387"/>
                <a:gd name="T99" fmla="*/ 971 h 1483"/>
                <a:gd name="T100" fmla="*/ 337 w 1387"/>
                <a:gd name="T101" fmla="*/ 906 h 1483"/>
                <a:gd name="T102" fmla="*/ 417 w 1387"/>
                <a:gd name="T103" fmla="*/ 863 h 1483"/>
                <a:gd name="T104" fmla="*/ 384 w 1387"/>
                <a:gd name="T105" fmla="*/ 639 h 1483"/>
                <a:gd name="T106" fmla="*/ 364 w 1387"/>
                <a:gd name="T107" fmla="*/ 556 h 1483"/>
                <a:gd name="T108" fmla="*/ 378 w 1387"/>
                <a:gd name="T109" fmla="*/ 214 h 1483"/>
                <a:gd name="T110" fmla="*/ 439 w 1387"/>
                <a:gd name="T111" fmla="*/ 103 h 1483"/>
                <a:gd name="T112" fmla="*/ 539 w 1387"/>
                <a:gd name="T113" fmla="*/ 29 h 1483"/>
                <a:gd name="T114" fmla="*/ 665 w 1387"/>
                <a:gd name="T115" fmla="*/ 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7" h="1483">
                  <a:moveTo>
                    <a:pt x="665" y="0"/>
                  </a:moveTo>
                  <a:lnTo>
                    <a:pt x="721" y="0"/>
                  </a:lnTo>
                  <a:lnTo>
                    <a:pt x="766" y="3"/>
                  </a:lnTo>
                  <a:lnTo>
                    <a:pt x="808" y="13"/>
                  </a:lnTo>
                  <a:lnTo>
                    <a:pt x="848" y="29"/>
                  </a:lnTo>
                  <a:lnTo>
                    <a:pt x="885" y="49"/>
                  </a:lnTo>
                  <a:lnTo>
                    <a:pt x="919" y="74"/>
                  </a:lnTo>
                  <a:lnTo>
                    <a:pt x="948" y="103"/>
                  </a:lnTo>
                  <a:lnTo>
                    <a:pt x="973" y="137"/>
                  </a:lnTo>
                  <a:lnTo>
                    <a:pt x="994" y="174"/>
                  </a:lnTo>
                  <a:lnTo>
                    <a:pt x="1009" y="214"/>
                  </a:lnTo>
                  <a:lnTo>
                    <a:pt x="1019" y="256"/>
                  </a:lnTo>
                  <a:lnTo>
                    <a:pt x="1022" y="301"/>
                  </a:lnTo>
                  <a:lnTo>
                    <a:pt x="1022" y="556"/>
                  </a:lnTo>
                  <a:lnTo>
                    <a:pt x="1020" y="585"/>
                  </a:lnTo>
                  <a:lnTo>
                    <a:pt x="1013" y="612"/>
                  </a:lnTo>
                  <a:lnTo>
                    <a:pt x="1003" y="639"/>
                  </a:lnTo>
                  <a:lnTo>
                    <a:pt x="988" y="663"/>
                  </a:lnTo>
                  <a:lnTo>
                    <a:pt x="970" y="685"/>
                  </a:lnTo>
                  <a:lnTo>
                    <a:pt x="970" y="863"/>
                  </a:lnTo>
                  <a:lnTo>
                    <a:pt x="992" y="874"/>
                  </a:lnTo>
                  <a:lnTo>
                    <a:pt x="1019" y="889"/>
                  </a:lnTo>
                  <a:lnTo>
                    <a:pt x="1049" y="906"/>
                  </a:lnTo>
                  <a:lnTo>
                    <a:pt x="1082" y="925"/>
                  </a:lnTo>
                  <a:lnTo>
                    <a:pt x="1118" y="947"/>
                  </a:lnTo>
                  <a:lnTo>
                    <a:pt x="1155" y="971"/>
                  </a:lnTo>
                  <a:lnTo>
                    <a:pt x="1194" y="996"/>
                  </a:lnTo>
                  <a:lnTo>
                    <a:pt x="1234" y="1024"/>
                  </a:lnTo>
                  <a:lnTo>
                    <a:pt x="1275" y="1055"/>
                  </a:lnTo>
                  <a:lnTo>
                    <a:pt x="1315" y="1088"/>
                  </a:lnTo>
                  <a:lnTo>
                    <a:pt x="1336" y="1108"/>
                  </a:lnTo>
                  <a:lnTo>
                    <a:pt x="1354" y="1130"/>
                  </a:lnTo>
                  <a:lnTo>
                    <a:pt x="1368" y="1155"/>
                  </a:lnTo>
                  <a:lnTo>
                    <a:pt x="1378" y="1181"/>
                  </a:lnTo>
                  <a:lnTo>
                    <a:pt x="1385" y="1209"/>
                  </a:lnTo>
                  <a:lnTo>
                    <a:pt x="1387" y="1238"/>
                  </a:lnTo>
                  <a:lnTo>
                    <a:pt x="1387" y="1413"/>
                  </a:lnTo>
                  <a:lnTo>
                    <a:pt x="1384" y="1432"/>
                  </a:lnTo>
                  <a:lnTo>
                    <a:pt x="1377" y="1448"/>
                  </a:lnTo>
                  <a:lnTo>
                    <a:pt x="1366" y="1462"/>
                  </a:lnTo>
                  <a:lnTo>
                    <a:pt x="1352" y="1474"/>
                  </a:lnTo>
                  <a:lnTo>
                    <a:pt x="1335" y="1480"/>
                  </a:lnTo>
                  <a:lnTo>
                    <a:pt x="1316" y="1483"/>
                  </a:lnTo>
                  <a:lnTo>
                    <a:pt x="1297" y="1480"/>
                  </a:lnTo>
                  <a:lnTo>
                    <a:pt x="1280" y="1474"/>
                  </a:lnTo>
                  <a:lnTo>
                    <a:pt x="1267" y="1462"/>
                  </a:lnTo>
                  <a:lnTo>
                    <a:pt x="1255" y="1448"/>
                  </a:lnTo>
                  <a:lnTo>
                    <a:pt x="1249" y="1432"/>
                  </a:lnTo>
                  <a:lnTo>
                    <a:pt x="1245" y="1413"/>
                  </a:lnTo>
                  <a:lnTo>
                    <a:pt x="1245" y="1238"/>
                  </a:lnTo>
                  <a:lnTo>
                    <a:pt x="1243" y="1222"/>
                  </a:lnTo>
                  <a:lnTo>
                    <a:pt x="1237" y="1207"/>
                  </a:lnTo>
                  <a:lnTo>
                    <a:pt x="1226" y="1196"/>
                  </a:lnTo>
                  <a:lnTo>
                    <a:pt x="1188" y="1165"/>
                  </a:lnTo>
                  <a:lnTo>
                    <a:pt x="1149" y="1137"/>
                  </a:lnTo>
                  <a:lnTo>
                    <a:pt x="1111" y="1110"/>
                  </a:lnTo>
                  <a:lnTo>
                    <a:pt x="1075" y="1085"/>
                  </a:lnTo>
                  <a:lnTo>
                    <a:pt x="1039" y="1062"/>
                  </a:lnTo>
                  <a:lnTo>
                    <a:pt x="1006" y="1042"/>
                  </a:lnTo>
                  <a:lnTo>
                    <a:pt x="974" y="1024"/>
                  </a:lnTo>
                  <a:lnTo>
                    <a:pt x="947" y="1009"/>
                  </a:lnTo>
                  <a:lnTo>
                    <a:pt x="923" y="995"/>
                  </a:lnTo>
                  <a:lnTo>
                    <a:pt x="902" y="985"/>
                  </a:lnTo>
                  <a:lnTo>
                    <a:pt x="887" y="976"/>
                  </a:lnTo>
                  <a:lnTo>
                    <a:pt x="875" y="971"/>
                  </a:lnTo>
                  <a:lnTo>
                    <a:pt x="859" y="961"/>
                  </a:lnTo>
                  <a:lnTo>
                    <a:pt x="847" y="949"/>
                  </a:lnTo>
                  <a:lnTo>
                    <a:pt x="837" y="934"/>
                  </a:lnTo>
                  <a:lnTo>
                    <a:pt x="832" y="916"/>
                  </a:lnTo>
                  <a:lnTo>
                    <a:pt x="830" y="898"/>
                  </a:lnTo>
                  <a:lnTo>
                    <a:pt x="830" y="652"/>
                  </a:lnTo>
                  <a:lnTo>
                    <a:pt x="832" y="634"/>
                  </a:lnTo>
                  <a:lnTo>
                    <a:pt x="837" y="619"/>
                  </a:lnTo>
                  <a:lnTo>
                    <a:pt x="848" y="605"/>
                  </a:lnTo>
                  <a:lnTo>
                    <a:pt x="861" y="593"/>
                  </a:lnTo>
                  <a:lnTo>
                    <a:pt x="871" y="584"/>
                  </a:lnTo>
                  <a:lnTo>
                    <a:pt x="878" y="570"/>
                  </a:lnTo>
                  <a:lnTo>
                    <a:pt x="881" y="556"/>
                  </a:lnTo>
                  <a:lnTo>
                    <a:pt x="881" y="301"/>
                  </a:lnTo>
                  <a:lnTo>
                    <a:pt x="877" y="268"/>
                  </a:lnTo>
                  <a:lnTo>
                    <a:pt x="868" y="238"/>
                  </a:lnTo>
                  <a:lnTo>
                    <a:pt x="853" y="210"/>
                  </a:lnTo>
                  <a:lnTo>
                    <a:pt x="834" y="187"/>
                  </a:lnTo>
                  <a:lnTo>
                    <a:pt x="810" y="167"/>
                  </a:lnTo>
                  <a:lnTo>
                    <a:pt x="782" y="153"/>
                  </a:lnTo>
                  <a:lnTo>
                    <a:pt x="753" y="143"/>
                  </a:lnTo>
                  <a:lnTo>
                    <a:pt x="720" y="140"/>
                  </a:lnTo>
                  <a:lnTo>
                    <a:pt x="664" y="140"/>
                  </a:lnTo>
                  <a:lnTo>
                    <a:pt x="633" y="143"/>
                  </a:lnTo>
                  <a:lnTo>
                    <a:pt x="602" y="153"/>
                  </a:lnTo>
                  <a:lnTo>
                    <a:pt x="575" y="167"/>
                  </a:lnTo>
                  <a:lnTo>
                    <a:pt x="552" y="187"/>
                  </a:lnTo>
                  <a:lnTo>
                    <a:pt x="531" y="210"/>
                  </a:lnTo>
                  <a:lnTo>
                    <a:pt x="517" y="238"/>
                  </a:lnTo>
                  <a:lnTo>
                    <a:pt x="507" y="268"/>
                  </a:lnTo>
                  <a:lnTo>
                    <a:pt x="504" y="301"/>
                  </a:lnTo>
                  <a:lnTo>
                    <a:pt x="504" y="556"/>
                  </a:lnTo>
                  <a:lnTo>
                    <a:pt x="506" y="570"/>
                  </a:lnTo>
                  <a:lnTo>
                    <a:pt x="514" y="584"/>
                  </a:lnTo>
                  <a:lnTo>
                    <a:pt x="524" y="593"/>
                  </a:lnTo>
                  <a:lnTo>
                    <a:pt x="537" y="605"/>
                  </a:lnTo>
                  <a:lnTo>
                    <a:pt x="547" y="619"/>
                  </a:lnTo>
                  <a:lnTo>
                    <a:pt x="554" y="634"/>
                  </a:lnTo>
                  <a:lnTo>
                    <a:pt x="556" y="652"/>
                  </a:lnTo>
                  <a:lnTo>
                    <a:pt x="557" y="652"/>
                  </a:lnTo>
                  <a:lnTo>
                    <a:pt x="557" y="898"/>
                  </a:lnTo>
                  <a:lnTo>
                    <a:pt x="555" y="916"/>
                  </a:lnTo>
                  <a:lnTo>
                    <a:pt x="548" y="933"/>
                  </a:lnTo>
                  <a:lnTo>
                    <a:pt x="539" y="949"/>
                  </a:lnTo>
                  <a:lnTo>
                    <a:pt x="526" y="961"/>
                  </a:lnTo>
                  <a:lnTo>
                    <a:pt x="510" y="971"/>
                  </a:lnTo>
                  <a:lnTo>
                    <a:pt x="500" y="976"/>
                  </a:lnTo>
                  <a:lnTo>
                    <a:pt x="484" y="985"/>
                  </a:lnTo>
                  <a:lnTo>
                    <a:pt x="464" y="995"/>
                  </a:lnTo>
                  <a:lnTo>
                    <a:pt x="440" y="1009"/>
                  </a:lnTo>
                  <a:lnTo>
                    <a:pt x="411" y="1024"/>
                  </a:lnTo>
                  <a:lnTo>
                    <a:pt x="381" y="1042"/>
                  </a:lnTo>
                  <a:lnTo>
                    <a:pt x="347" y="1062"/>
                  </a:lnTo>
                  <a:lnTo>
                    <a:pt x="311" y="1085"/>
                  </a:lnTo>
                  <a:lnTo>
                    <a:pt x="274" y="1110"/>
                  </a:lnTo>
                  <a:lnTo>
                    <a:pt x="236" y="1137"/>
                  </a:lnTo>
                  <a:lnTo>
                    <a:pt x="198" y="1165"/>
                  </a:lnTo>
                  <a:lnTo>
                    <a:pt x="160" y="1196"/>
                  </a:lnTo>
                  <a:lnTo>
                    <a:pt x="150" y="1207"/>
                  </a:lnTo>
                  <a:lnTo>
                    <a:pt x="143" y="1222"/>
                  </a:lnTo>
                  <a:lnTo>
                    <a:pt x="140" y="1238"/>
                  </a:lnTo>
                  <a:lnTo>
                    <a:pt x="140" y="1413"/>
                  </a:lnTo>
                  <a:lnTo>
                    <a:pt x="138" y="1432"/>
                  </a:lnTo>
                  <a:lnTo>
                    <a:pt x="131" y="1448"/>
                  </a:lnTo>
                  <a:lnTo>
                    <a:pt x="120" y="1462"/>
                  </a:lnTo>
                  <a:lnTo>
                    <a:pt x="105" y="1474"/>
                  </a:lnTo>
                  <a:lnTo>
                    <a:pt x="89" y="1480"/>
                  </a:lnTo>
                  <a:lnTo>
                    <a:pt x="71" y="1483"/>
                  </a:lnTo>
                  <a:lnTo>
                    <a:pt x="52" y="1480"/>
                  </a:lnTo>
                  <a:lnTo>
                    <a:pt x="35" y="1474"/>
                  </a:lnTo>
                  <a:lnTo>
                    <a:pt x="20" y="1462"/>
                  </a:lnTo>
                  <a:lnTo>
                    <a:pt x="9" y="1448"/>
                  </a:lnTo>
                  <a:lnTo>
                    <a:pt x="2" y="1432"/>
                  </a:lnTo>
                  <a:lnTo>
                    <a:pt x="0" y="1413"/>
                  </a:lnTo>
                  <a:lnTo>
                    <a:pt x="0" y="1238"/>
                  </a:lnTo>
                  <a:lnTo>
                    <a:pt x="2" y="1209"/>
                  </a:lnTo>
                  <a:lnTo>
                    <a:pt x="8" y="1181"/>
                  </a:lnTo>
                  <a:lnTo>
                    <a:pt x="19" y="1154"/>
                  </a:lnTo>
                  <a:lnTo>
                    <a:pt x="33" y="1130"/>
                  </a:lnTo>
                  <a:lnTo>
                    <a:pt x="51" y="1108"/>
                  </a:lnTo>
                  <a:lnTo>
                    <a:pt x="71" y="1088"/>
                  </a:lnTo>
                  <a:lnTo>
                    <a:pt x="112" y="1055"/>
                  </a:lnTo>
                  <a:lnTo>
                    <a:pt x="152" y="1026"/>
                  </a:lnTo>
                  <a:lnTo>
                    <a:pt x="192" y="997"/>
                  </a:lnTo>
                  <a:lnTo>
                    <a:pt x="231" y="971"/>
                  </a:lnTo>
                  <a:lnTo>
                    <a:pt x="269" y="947"/>
                  </a:lnTo>
                  <a:lnTo>
                    <a:pt x="304" y="925"/>
                  </a:lnTo>
                  <a:lnTo>
                    <a:pt x="337" y="906"/>
                  </a:lnTo>
                  <a:lnTo>
                    <a:pt x="367" y="889"/>
                  </a:lnTo>
                  <a:lnTo>
                    <a:pt x="393" y="874"/>
                  </a:lnTo>
                  <a:lnTo>
                    <a:pt x="417" y="863"/>
                  </a:lnTo>
                  <a:lnTo>
                    <a:pt x="417" y="685"/>
                  </a:lnTo>
                  <a:lnTo>
                    <a:pt x="398" y="663"/>
                  </a:lnTo>
                  <a:lnTo>
                    <a:pt x="384" y="639"/>
                  </a:lnTo>
                  <a:lnTo>
                    <a:pt x="373" y="612"/>
                  </a:lnTo>
                  <a:lnTo>
                    <a:pt x="367" y="585"/>
                  </a:lnTo>
                  <a:lnTo>
                    <a:pt x="364" y="556"/>
                  </a:lnTo>
                  <a:lnTo>
                    <a:pt x="364" y="301"/>
                  </a:lnTo>
                  <a:lnTo>
                    <a:pt x="368" y="256"/>
                  </a:lnTo>
                  <a:lnTo>
                    <a:pt x="378" y="214"/>
                  </a:lnTo>
                  <a:lnTo>
                    <a:pt x="392" y="174"/>
                  </a:lnTo>
                  <a:lnTo>
                    <a:pt x="413" y="137"/>
                  </a:lnTo>
                  <a:lnTo>
                    <a:pt x="439" y="103"/>
                  </a:lnTo>
                  <a:lnTo>
                    <a:pt x="468" y="74"/>
                  </a:lnTo>
                  <a:lnTo>
                    <a:pt x="502" y="49"/>
                  </a:lnTo>
                  <a:lnTo>
                    <a:pt x="539" y="29"/>
                  </a:lnTo>
                  <a:lnTo>
                    <a:pt x="579" y="13"/>
                  </a:lnTo>
                  <a:lnTo>
                    <a:pt x="621" y="3"/>
                  </a:lnTo>
                  <a:lnTo>
                    <a:pt x="6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8" name="Freeform 156"/>
            <p:cNvSpPr/>
            <p:nvPr/>
          </p:nvSpPr>
          <p:spPr bwMode="auto">
            <a:xfrm>
              <a:off x="4743451" y="2857500"/>
              <a:ext cx="220663" cy="234950"/>
            </a:xfrm>
            <a:custGeom>
              <a:avLst/>
              <a:gdLst>
                <a:gd name="T0" fmla="*/ 765 w 1386"/>
                <a:gd name="T1" fmla="*/ 3 h 1482"/>
                <a:gd name="T2" fmla="*/ 885 w 1386"/>
                <a:gd name="T3" fmla="*/ 49 h 1482"/>
                <a:gd name="T4" fmla="*/ 974 w 1386"/>
                <a:gd name="T5" fmla="*/ 137 h 1482"/>
                <a:gd name="T6" fmla="*/ 1019 w 1386"/>
                <a:gd name="T7" fmla="*/ 256 h 1482"/>
                <a:gd name="T8" fmla="*/ 1020 w 1386"/>
                <a:gd name="T9" fmla="*/ 585 h 1482"/>
                <a:gd name="T10" fmla="*/ 988 w 1386"/>
                <a:gd name="T11" fmla="*/ 663 h 1482"/>
                <a:gd name="T12" fmla="*/ 993 w 1386"/>
                <a:gd name="T13" fmla="*/ 874 h 1482"/>
                <a:gd name="T14" fmla="*/ 1082 w 1386"/>
                <a:gd name="T15" fmla="*/ 925 h 1482"/>
                <a:gd name="T16" fmla="*/ 1194 w 1386"/>
                <a:gd name="T17" fmla="*/ 996 h 1482"/>
                <a:gd name="T18" fmla="*/ 1315 w 1386"/>
                <a:gd name="T19" fmla="*/ 1087 h 1482"/>
                <a:gd name="T20" fmla="*/ 1367 w 1386"/>
                <a:gd name="T21" fmla="*/ 1154 h 1482"/>
                <a:gd name="T22" fmla="*/ 1386 w 1386"/>
                <a:gd name="T23" fmla="*/ 1237 h 1482"/>
                <a:gd name="T24" fmla="*/ 1376 w 1386"/>
                <a:gd name="T25" fmla="*/ 1447 h 1482"/>
                <a:gd name="T26" fmla="*/ 1334 w 1386"/>
                <a:gd name="T27" fmla="*/ 1479 h 1482"/>
                <a:gd name="T28" fmla="*/ 1280 w 1386"/>
                <a:gd name="T29" fmla="*/ 1473 h 1482"/>
                <a:gd name="T30" fmla="*/ 1248 w 1386"/>
                <a:gd name="T31" fmla="*/ 1431 h 1482"/>
                <a:gd name="T32" fmla="*/ 1244 w 1386"/>
                <a:gd name="T33" fmla="*/ 1221 h 1482"/>
                <a:gd name="T34" fmla="*/ 1188 w 1386"/>
                <a:gd name="T35" fmla="*/ 1164 h 1482"/>
                <a:gd name="T36" fmla="*/ 1075 w 1386"/>
                <a:gd name="T37" fmla="*/ 1084 h 1482"/>
                <a:gd name="T38" fmla="*/ 975 w 1386"/>
                <a:gd name="T39" fmla="*/ 1023 h 1482"/>
                <a:gd name="T40" fmla="*/ 902 w 1386"/>
                <a:gd name="T41" fmla="*/ 984 h 1482"/>
                <a:gd name="T42" fmla="*/ 861 w 1386"/>
                <a:gd name="T43" fmla="*/ 960 h 1482"/>
                <a:gd name="T44" fmla="*/ 832 w 1386"/>
                <a:gd name="T45" fmla="*/ 915 h 1482"/>
                <a:gd name="T46" fmla="*/ 832 w 1386"/>
                <a:gd name="T47" fmla="*/ 633 h 1482"/>
                <a:gd name="T48" fmla="*/ 862 w 1386"/>
                <a:gd name="T49" fmla="*/ 592 h 1482"/>
                <a:gd name="T50" fmla="*/ 881 w 1386"/>
                <a:gd name="T51" fmla="*/ 555 h 1482"/>
                <a:gd name="T52" fmla="*/ 869 w 1386"/>
                <a:gd name="T53" fmla="*/ 237 h 1482"/>
                <a:gd name="T54" fmla="*/ 810 w 1386"/>
                <a:gd name="T55" fmla="*/ 166 h 1482"/>
                <a:gd name="T56" fmla="*/ 721 w 1386"/>
                <a:gd name="T57" fmla="*/ 139 h 1482"/>
                <a:gd name="T58" fmla="*/ 602 w 1386"/>
                <a:gd name="T59" fmla="*/ 152 h 1482"/>
                <a:gd name="T60" fmla="*/ 533 w 1386"/>
                <a:gd name="T61" fmla="*/ 209 h 1482"/>
                <a:gd name="T62" fmla="*/ 505 w 1386"/>
                <a:gd name="T63" fmla="*/ 300 h 1482"/>
                <a:gd name="T64" fmla="*/ 514 w 1386"/>
                <a:gd name="T65" fmla="*/ 583 h 1482"/>
                <a:gd name="T66" fmla="*/ 548 w 1386"/>
                <a:gd name="T67" fmla="*/ 618 h 1482"/>
                <a:gd name="T68" fmla="*/ 556 w 1386"/>
                <a:gd name="T69" fmla="*/ 897 h 1482"/>
                <a:gd name="T70" fmla="*/ 538 w 1386"/>
                <a:gd name="T71" fmla="*/ 948 h 1482"/>
                <a:gd name="T72" fmla="*/ 500 w 1386"/>
                <a:gd name="T73" fmla="*/ 975 h 1482"/>
                <a:gd name="T74" fmla="*/ 439 w 1386"/>
                <a:gd name="T75" fmla="*/ 1008 h 1482"/>
                <a:gd name="T76" fmla="*/ 347 w 1386"/>
                <a:gd name="T77" fmla="*/ 1061 h 1482"/>
                <a:gd name="T78" fmla="*/ 236 w 1386"/>
                <a:gd name="T79" fmla="*/ 1136 h 1482"/>
                <a:gd name="T80" fmla="*/ 149 w 1386"/>
                <a:gd name="T81" fmla="*/ 1206 h 1482"/>
                <a:gd name="T82" fmla="*/ 141 w 1386"/>
                <a:gd name="T83" fmla="*/ 1412 h 1482"/>
                <a:gd name="T84" fmla="*/ 120 w 1386"/>
                <a:gd name="T85" fmla="*/ 1461 h 1482"/>
                <a:gd name="T86" fmla="*/ 70 w 1386"/>
                <a:gd name="T87" fmla="*/ 1482 h 1482"/>
                <a:gd name="T88" fmla="*/ 20 w 1386"/>
                <a:gd name="T89" fmla="*/ 1461 h 1482"/>
                <a:gd name="T90" fmla="*/ 0 w 1386"/>
                <a:gd name="T91" fmla="*/ 1412 h 1482"/>
                <a:gd name="T92" fmla="*/ 9 w 1386"/>
                <a:gd name="T93" fmla="*/ 1180 h 1482"/>
                <a:gd name="T94" fmla="*/ 50 w 1386"/>
                <a:gd name="T95" fmla="*/ 1107 h 1482"/>
                <a:gd name="T96" fmla="*/ 152 w 1386"/>
                <a:gd name="T97" fmla="*/ 1025 h 1482"/>
                <a:gd name="T98" fmla="*/ 268 w 1386"/>
                <a:gd name="T99" fmla="*/ 946 h 1482"/>
                <a:gd name="T100" fmla="*/ 367 w 1386"/>
                <a:gd name="T101" fmla="*/ 888 h 1482"/>
                <a:gd name="T102" fmla="*/ 416 w 1386"/>
                <a:gd name="T103" fmla="*/ 684 h 1482"/>
                <a:gd name="T104" fmla="*/ 373 w 1386"/>
                <a:gd name="T105" fmla="*/ 612 h 1482"/>
                <a:gd name="T106" fmla="*/ 364 w 1386"/>
                <a:gd name="T107" fmla="*/ 300 h 1482"/>
                <a:gd name="T108" fmla="*/ 393 w 1386"/>
                <a:gd name="T109" fmla="*/ 174 h 1482"/>
                <a:gd name="T110" fmla="*/ 467 w 1386"/>
                <a:gd name="T111" fmla="*/ 74 h 1482"/>
                <a:gd name="T112" fmla="*/ 578 w 1386"/>
                <a:gd name="T113" fmla="*/ 1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6" h="1482">
                  <a:moveTo>
                    <a:pt x="666" y="0"/>
                  </a:moveTo>
                  <a:lnTo>
                    <a:pt x="721" y="0"/>
                  </a:lnTo>
                  <a:lnTo>
                    <a:pt x="765" y="3"/>
                  </a:lnTo>
                  <a:lnTo>
                    <a:pt x="808" y="13"/>
                  </a:lnTo>
                  <a:lnTo>
                    <a:pt x="848" y="28"/>
                  </a:lnTo>
                  <a:lnTo>
                    <a:pt x="885" y="49"/>
                  </a:lnTo>
                  <a:lnTo>
                    <a:pt x="919" y="74"/>
                  </a:lnTo>
                  <a:lnTo>
                    <a:pt x="948" y="103"/>
                  </a:lnTo>
                  <a:lnTo>
                    <a:pt x="974" y="137"/>
                  </a:lnTo>
                  <a:lnTo>
                    <a:pt x="994" y="174"/>
                  </a:lnTo>
                  <a:lnTo>
                    <a:pt x="1009" y="214"/>
                  </a:lnTo>
                  <a:lnTo>
                    <a:pt x="1019" y="256"/>
                  </a:lnTo>
                  <a:lnTo>
                    <a:pt x="1022" y="300"/>
                  </a:lnTo>
                  <a:lnTo>
                    <a:pt x="1022" y="555"/>
                  </a:lnTo>
                  <a:lnTo>
                    <a:pt x="1020" y="585"/>
                  </a:lnTo>
                  <a:lnTo>
                    <a:pt x="1013" y="612"/>
                  </a:lnTo>
                  <a:lnTo>
                    <a:pt x="1002" y="639"/>
                  </a:lnTo>
                  <a:lnTo>
                    <a:pt x="988" y="663"/>
                  </a:lnTo>
                  <a:lnTo>
                    <a:pt x="970" y="684"/>
                  </a:lnTo>
                  <a:lnTo>
                    <a:pt x="970" y="862"/>
                  </a:lnTo>
                  <a:lnTo>
                    <a:pt x="993" y="874"/>
                  </a:lnTo>
                  <a:lnTo>
                    <a:pt x="1019" y="888"/>
                  </a:lnTo>
                  <a:lnTo>
                    <a:pt x="1048" y="905"/>
                  </a:lnTo>
                  <a:lnTo>
                    <a:pt x="1082" y="925"/>
                  </a:lnTo>
                  <a:lnTo>
                    <a:pt x="1117" y="946"/>
                  </a:lnTo>
                  <a:lnTo>
                    <a:pt x="1155" y="970"/>
                  </a:lnTo>
                  <a:lnTo>
                    <a:pt x="1194" y="996"/>
                  </a:lnTo>
                  <a:lnTo>
                    <a:pt x="1234" y="1025"/>
                  </a:lnTo>
                  <a:lnTo>
                    <a:pt x="1275" y="1055"/>
                  </a:lnTo>
                  <a:lnTo>
                    <a:pt x="1315" y="1087"/>
                  </a:lnTo>
                  <a:lnTo>
                    <a:pt x="1336" y="1107"/>
                  </a:lnTo>
                  <a:lnTo>
                    <a:pt x="1353" y="1130"/>
                  </a:lnTo>
                  <a:lnTo>
                    <a:pt x="1367" y="1154"/>
                  </a:lnTo>
                  <a:lnTo>
                    <a:pt x="1378" y="1180"/>
                  </a:lnTo>
                  <a:lnTo>
                    <a:pt x="1384" y="1208"/>
                  </a:lnTo>
                  <a:lnTo>
                    <a:pt x="1386" y="1237"/>
                  </a:lnTo>
                  <a:lnTo>
                    <a:pt x="1386" y="1412"/>
                  </a:lnTo>
                  <a:lnTo>
                    <a:pt x="1384" y="1431"/>
                  </a:lnTo>
                  <a:lnTo>
                    <a:pt x="1376" y="1447"/>
                  </a:lnTo>
                  <a:lnTo>
                    <a:pt x="1366" y="1461"/>
                  </a:lnTo>
                  <a:lnTo>
                    <a:pt x="1351" y="1473"/>
                  </a:lnTo>
                  <a:lnTo>
                    <a:pt x="1334" y="1479"/>
                  </a:lnTo>
                  <a:lnTo>
                    <a:pt x="1316" y="1482"/>
                  </a:lnTo>
                  <a:lnTo>
                    <a:pt x="1297" y="1479"/>
                  </a:lnTo>
                  <a:lnTo>
                    <a:pt x="1280" y="1473"/>
                  </a:lnTo>
                  <a:lnTo>
                    <a:pt x="1266" y="1461"/>
                  </a:lnTo>
                  <a:lnTo>
                    <a:pt x="1255" y="1447"/>
                  </a:lnTo>
                  <a:lnTo>
                    <a:pt x="1248" y="1431"/>
                  </a:lnTo>
                  <a:lnTo>
                    <a:pt x="1246" y="1412"/>
                  </a:lnTo>
                  <a:lnTo>
                    <a:pt x="1246" y="1237"/>
                  </a:lnTo>
                  <a:lnTo>
                    <a:pt x="1244" y="1221"/>
                  </a:lnTo>
                  <a:lnTo>
                    <a:pt x="1237" y="1206"/>
                  </a:lnTo>
                  <a:lnTo>
                    <a:pt x="1227" y="1195"/>
                  </a:lnTo>
                  <a:lnTo>
                    <a:pt x="1188" y="1164"/>
                  </a:lnTo>
                  <a:lnTo>
                    <a:pt x="1150" y="1136"/>
                  </a:lnTo>
                  <a:lnTo>
                    <a:pt x="1112" y="1109"/>
                  </a:lnTo>
                  <a:lnTo>
                    <a:pt x="1075" y="1084"/>
                  </a:lnTo>
                  <a:lnTo>
                    <a:pt x="1039" y="1061"/>
                  </a:lnTo>
                  <a:lnTo>
                    <a:pt x="1006" y="1041"/>
                  </a:lnTo>
                  <a:lnTo>
                    <a:pt x="975" y="1023"/>
                  </a:lnTo>
                  <a:lnTo>
                    <a:pt x="947" y="1008"/>
                  </a:lnTo>
                  <a:lnTo>
                    <a:pt x="923" y="994"/>
                  </a:lnTo>
                  <a:lnTo>
                    <a:pt x="902" y="984"/>
                  </a:lnTo>
                  <a:lnTo>
                    <a:pt x="886" y="975"/>
                  </a:lnTo>
                  <a:lnTo>
                    <a:pt x="876" y="970"/>
                  </a:lnTo>
                  <a:lnTo>
                    <a:pt x="861" y="960"/>
                  </a:lnTo>
                  <a:lnTo>
                    <a:pt x="848" y="948"/>
                  </a:lnTo>
                  <a:lnTo>
                    <a:pt x="839" y="933"/>
                  </a:lnTo>
                  <a:lnTo>
                    <a:pt x="832" y="915"/>
                  </a:lnTo>
                  <a:lnTo>
                    <a:pt x="830" y="897"/>
                  </a:lnTo>
                  <a:lnTo>
                    <a:pt x="830" y="651"/>
                  </a:lnTo>
                  <a:lnTo>
                    <a:pt x="832" y="633"/>
                  </a:lnTo>
                  <a:lnTo>
                    <a:pt x="839" y="618"/>
                  </a:lnTo>
                  <a:lnTo>
                    <a:pt x="848" y="604"/>
                  </a:lnTo>
                  <a:lnTo>
                    <a:pt x="862" y="592"/>
                  </a:lnTo>
                  <a:lnTo>
                    <a:pt x="872" y="583"/>
                  </a:lnTo>
                  <a:lnTo>
                    <a:pt x="879" y="569"/>
                  </a:lnTo>
                  <a:lnTo>
                    <a:pt x="881" y="555"/>
                  </a:lnTo>
                  <a:lnTo>
                    <a:pt x="881" y="300"/>
                  </a:lnTo>
                  <a:lnTo>
                    <a:pt x="878" y="267"/>
                  </a:lnTo>
                  <a:lnTo>
                    <a:pt x="869" y="237"/>
                  </a:lnTo>
                  <a:lnTo>
                    <a:pt x="854" y="209"/>
                  </a:lnTo>
                  <a:lnTo>
                    <a:pt x="834" y="186"/>
                  </a:lnTo>
                  <a:lnTo>
                    <a:pt x="810" y="166"/>
                  </a:lnTo>
                  <a:lnTo>
                    <a:pt x="784" y="152"/>
                  </a:lnTo>
                  <a:lnTo>
                    <a:pt x="753" y="142"/>
                  </a:lnTo>
                  <a:lnTo>
                    <a:pt x="721" y="139"/>
                  </a:lnTo>
                  <a:lnTo>
                    <a:pt x="666" y="139"/>
                  </a:lnTo>
                  <a:lnTo>
                    <a:pt x="633" y="142"/>
                  </a:lnTo>
                  <a:lnTo>
                    <a:pt x="602" y="152"/>
                  </a:lnTo>
                  <a:lnTo>
                    <a:pt x="576" y="166"/>
                  </a:lnTo>
                  <a:lnTo>
                    <a:pt x="552" y="186"/>
                  </a:lnTo>
                  <a:lnTo>
                    <a:pt x="533" y="209"/>
                  </a:lnTo>
                  <a:lnTo>
                    <a:pt x="518" y="237"/>
                  </a:lnTo>
                  <a:lnTo>
                    <a:pt x="509" y="267"/>
                  </a:lnTo>
                  <a:lnTo>
                    <a:pt x="505" y="300"/>
                  </a:lnTo>
                  <a:lnTo>
                    <a:pt x="505" y="555"/>
                  </a:lnTo>
                  <a:lnTo>
                    <a:pt x="508" y="569"/>
                  </a:lnTo>
                  <a:lnTo>
                    <a:pt x="514" y="583"/>
                  </a:lnTo>
                  <a:lnTo>
                    <a:pt x="524" y="592"/>
                  </a:lnTo>
                  <a:lnTo>
                    <a:pt x="538" y="604"/>
                  </a:lnTo>
                  <a:lnTo>
                    <a:pt x="548" y="618"/>
                  </a:lnTo>
                  <a:lnTo>
                    <a:pt x="554" y="633"/>
                  </a:lnTo>
                  <a:lnTo>
                    <a:pt x="556" y="651"/>
                  </a:lnTo>
                  <a:lnTo>
                    <a:pt x="556" y="897"/>
                  </a:lnTo>
                  <a:lnTo>
                    <a:pt x="554" y="915"/>
                  </a:lnTo>
                  <a:lnTo>
                    <a:pt x="548" y="932"/>
                  </a:lnTo>
                  <a:lnTo>
                    <a:pt x="538" y="948"/>
                  </a:lnTo>
                  <a:lnTo>
                    <a:pt x="526" y="960"/>
                  </a:lnTo>
                  <a:lnTo>
                    <a:pt x="511" y="970"/>
                  </a:lnTo>
                  <a:lnTo>
                    <a:pt x="500" y="975"/>
                  </a:lnTo>
                  <a:lnTo>
                    <a:pt x="484" y="984"/>
                  </a:lnTo>
                  <a:lnTo>
                    <a:pt x="464" y="994"/>
                  </a:lnTo>
                  <a:lnTo>
                    <a:pt x="439" y="1008"/>
                  </a:lnTo>
                  <a:lnTo>
                    <a:pt x="412" y="1023"/>
                  </a:lnTo>
                  <a:lnTo>
                    <a:pt x="381" y="1041"/>
                  </a:lnTo>
                  <a:lnTo>
                    <a:pt x="347" y="1061"/>
                  </a:lnTo>
                  <a:lnTo>
                    <a:pt x="311" y="1084"/>
                  </a:lnTo>
                  <a:lnTo>
                    <a:pt x="274" y="1109"/>
                  </a:lnTo>
                  <a:lnTo>
                    <a:pt x="236" y="1136"/>
                  </a:lnTo>
                  <a:lnTo>
                    <a:pt x="199" y="1164"/>
                  </a:lnTo>
                  <a:lnTo>
                    <a:pt x="160" y="1195"/>
                  </a:lnTo>
                  <a:lnTo>
                    <a:pt x="149" y="1206"/>
                  </a:lnTo>
                  <a:lnTo>
                    <a:pt x="143" y="1221"/>
                  </a:lnTo>
                  <a:lnTo>
                    <a:pt x="141" y="1237"/>
                  </a:lnTo>
                  <a:lnTo>
                    <a:pt x="141" y="1412"/>
                  </a:lnTo>
                  <a:lnTo>
                    <a:pt x="138" y="1431"/>
                  </a:lnTo>
                  <a:lnTo>
                    <a:pt x="131" y="1447"/>
                  </a:lnTo>
                  <a:lnTo>
                    <a:pt x="120" y="1461"/>
                  </a:lnTo>
                  <a:lnTo>
                    <a:pt x="106" y="1473"/>
                  </a:lnTo>
                  <a:lnTo>
                    <a:pt x="89" y="1479"/>
                  </a:lnTo>
                  <a:lnTo>
                    <a:pt x="70" y="1482"/>
                  </a:lnTo>
                  <a:lnTo>
                    <a:pt x="52" y="1479"/>
                  </a:lnTo>
                  <a:lnTo>
                    <a:pt x="35" y="1473"/>
                  </a:lnTo>
                  <a:lnTo>
                    <a:pt x="20" y="1461"/>
                  </a:lnTo>
                  <a:lnTo>
                    <a:pt x="10" y="1447"/>
                  </a:lnTo>
                  <a:lnTo>
                    <a:pt x="2" y="1431"/>
                  </a:lnTo>
                  <a:lnTo>
                    <a:pt x="0" y="1412"/>
                  </a:lnTo>
                  <a:lnTo>
                    <a:pt x="0" y="1237"/>
                  </a:lnTo>
                  <a:lnTo>
                    <a:pt x="2" y="1208"/>
                  </a:lnTo>
                  <a:lnTo>
                    <a:pt x="9" y="1180"/>
                  </a:lnTo>
                  <a:lnTo>
                    <a:pt x="18" y="1153"/>
                  </a:lnTo>
                  <a:lnTo>
                    <a:pt x="33" y="1129"/>
                  </a:lnTo>
                  <a:lnTo>
                    <a:pt x="50" y="1107"/>
                  </a:lnTo>
                  <a:lnTo>
                    <a:pt x="71" y="1087"/>
                  </a:lnTo>
                  <a:lnTo>
                    <a:pt x="111" y="1054"/>
                  </a:lnTo>
                  <a:lnTo>
                    <a:pt x="152" y="1025"/>
                  </a:lnTo>
                  <a:lnTo>
                    <a:pt x="192" y="996"/>
                  </a:lnTo>
                  <a:lnTo>
                    <a:pt x="231" y="970"/>
                  </a:lnTo>
                  <a:lnTo>
                    <a:pt x="268" y="946"/>
                  </a:lnTo>
                  <a:lnTo>
                    <a:pt x="304" y="924"/>
                  </a:lnTo>
                  <a:lnTo>
                    <a:pt x="338" y="905"/>
                  </a:lnTo>
                  <a:lnTo>
                    <a:pt x="367" y="888"/>
                  </a:lnTo>
                  <a:lnTo>
                    <a:pt x="394" y="873"/>
                  </a:lnTo>
                  <a:lnTo>
                    <a:pt x="416" y="862"/>
                  </a:lnTo>
                  <a:lnTo>
                    <a:pt x="416" y="684"/>
                  </a:lnTo>
                  <a:lnTo>
                    <a:pt x="398" y="663"/>
                  </a:lnTo>
                  <a:lnTo>
                    <a:pt x="383" y="639"/>
                  </a:lnTo>
                  <a:lnTo>
                    <a:pt x="373" y="612"/>
                  </a:lnTo>
                  <a:lnTo>
                    <a:pt x="366" y="585"/>
                  </a:lnTo>
                  <a:lnTo>
                    <a:pt x="364" y="555"/>
                  </a:lnTo>
                  <a:lnTo>
                    <a:pt x="364" y="300"/>
                  </a:lnTo>
                  <a:lnTo>
                    <a:pt x="367" y="256"/>
                  </a:lnTo>
                  <a:lnTo>
                    <a:pt x="377" y="214"/>
                  </a:lnTo>
                  <a:lnTo>
                    <a:pt x="393" y="174"/>
                  </a:lnTo>
                  <a:lnTo>
                    <a:pt x="413" y="137"/>
                  </a:lnTo>
                  <a:lnTo>
                    <a:pt x="438" y="103"/>
                  </a:lnTo>
                  <a:lnTo>
                    <a:pt x="467" y="74"/>
                  </a:lnTo>
                  <a:lnTo>
                    <a:pt x="501" y="49"/>
                  </a:lnTo>
                  <a:lnTo>
                    <a:pt x="538" y="28"/>
                  </a:lnTo>
                  <a:lnTo>
                    <a:pt x="578" y="13"/>
                  </a:lnTo>
                  <a:lnTo>
                    <a:pt x="621" y="3"/>
                  </a:lnTo>
                  <a:lnTo>
                    <a:pt x="66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69" name="Inhaltsplatzhalter 4"/>
          <p:cNvSpPr txBox="1"/>
          <p:nvPr/>
        </p:nvSpPr>
        <p:spPr>
          <a:xfrm>
            <a:off x="4715612" y="2243996"/>
            <a:ext cx="1002896"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latin typeface="+mn-lt"/>
                <a:cs typeface="+mn-ea"/>
                <a:sym typeface="+mn-lt"/>
              </a:rPr>
              <a:t>20%</a:t>
            </a:r>
            <a:endParaRPr lang="en-US" sz="2800" dirty="0">
              <a:latin typeface="+mn-lt"/>
              <a:cs typeface="+mn-ea"/>
              <a:sym typeface="+mn-lt"/>
            </a:endParaRPr>
          </a:p>
        </p:txBody>
      </p:sp>
      <p:sp>
        <p:nvSpPr>
          <p:cNvPr id="70" name="Inhaltsplatzhalter 4"/>
          <p:cNvSpPr txBox="1"/>
          <p:nvPr/>
        </p:nvSpPr>
        <p:spPr>
          <a:xfrm>
            <a:off x="4715611" y="3276998"/>
            <a:ext cx="994297"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latin typeface="+mn-lt"/>
                <a:cs typeface="+mn-ea"/>
                <a:sym typeface="+mn-lt"/>
              </a:rPr>
              <a:t>30%</a:t>
            </a:r>
            <a:endParaRPr lang="en-US" sz="2800" dirty="0">
              <a:latin typeface="+mn-lt"/>
              <a:cs typeface="+mn-ea"/>
              <a:sym typeface="+mn-lt"/>
            </a:endParaRPr>
          </a:p>
        </p:txBody>
      </p:sp>
      <p:sp>
        <p:nvSpPr>
          <p:cNvPr id="71" name="Inhaltsplatzhalter 4"/>
          <p:cNvSpPr txBox="1"/>
          <p:nvPr/>
        </p:nvSpPr>
        <p:spPr>
          <a:xfrm>
            <a:off x="4715611" y="4343782"/>
            <a:ext cx="1002895"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latin typeface="+mn-lt"/>
                <a:cs typeface="+mn-ea"/>
                <a:sym typeface="+mn-lt"/>
              </a:rPr>
              <a:t>40%</a:t>
            </a:r>
            <a:endParaRPr lang="en-US" sz="2800" dirty="0">
              <a:latin typeface="+mn-lt"/>
              <a:cs typeface="+mn-ea"/>
              <a:sym typeface="+mn-lt"/>
            </a:endParaRPr>
          </a:p>
        </p:txBody>
      </p:sp>
      <p:sp>
        <p:nvSpPr>
          <p:cNvPr id="72" name="Inhaltsplatzhalter 4"/>
          <p:cNvSpPr txBox="1"/>
          <p:nvPr/>
        </p:nvSpPr>
        <p:spPr>
          <a:xfrm>
            <a:off x="4715612" y="5424571"/>
            <a:ext cx="994296"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latin typeface="+mn-lt"/>
                <a:cs typeface="+mn-ea"/>
                <a:sym typeface="+mn-lt"/>
              </a:rPr>
              <a:t>50%</a:t>
            </a:r>
            <a:endParaRPr lang="en-US" sz="2800" dirty="0">
              <a:latin typeface="+mn-lt"/>
              <a:cs typeface="+mn-ea"/>
              <a:sym typeface="+mn-lt"/>
            </a:endParaRPr>
          </a:p>
        </p:txBody>
      </p:sp>
      <p:sp>
        <p:nvSpPr>
          <p:cNvPr id="73" name="Freeform 24"/>
          <p:cNvSpPr/>
          <p:nvPr/>
        </p:nvSpPr>
        <p:spPr bwMode="auto">
          <a:xfrm>
            <a:off x="6410313" y="2306224"/>
            <a:ext cx="171824" cy="429542"/>
          </a:xfrm>
          <a:prstGeom prst="roundRect">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74" name="Freeform 25"/>
          <p:cNvSpPr/>
          <p:nvPr/>
        </p:nvSpPr>
        <p:spPr bwMode="auto">
          <a:xfrm>
            <a:off x="6410313" y="3363945"/>
            <a:ext cx="171824" cy="430380"/>
          </a:xfrm>
          <a:prstGeom prst="roundRect">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75" name="Freeform 26"/>
          <p:cNvSpPr/>
          <p:nvPr/>
        </p:nvSpPr>
        <p:spPr bwMode="auto">
          <a:xfrm>
            <a:off x="6410313" y="4422504"/>
            <a:ext cx="171824" cy="429542"/>
          </a:xfrm>
          <a:prstGeom prst="roundRect">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27"/>
          <p:cNvSpPr/>
          <p:nvPr/>
        </p:nvSpPr>
        <p:spPr bwMode="auto">
          <a:xfrm>
            <a:off x="6410313" y="5480224"/>
            <a:ext cx="171824" cy="429542"/>
          </a:xfrm>
          <a:prstGeom prst="roundRect">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77" name="Inhaltsplatzhalter 4"/>
          <p:cNvSpPr txBox="1"/>
          <p:nvPr/>
        </p:nvSpPr>
        <p:spPr>
          <a:xfrm>
            <a:off x="6712535" y="2228608"/>
            <a:ext cx="5061705"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1"/>
                </a:solidFill>
                <a:latin typeface="+mn-lt"/>
                <a:cs typeface="+mn-ea"/>
                <a:sym typeface="+mn-lt"/>
              </a:rPr>
              <a:t>输入标题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点击添加主要文字内容点击添加主要文字内容点击添加主要文字内容点击添加主要文字内容</a:t>
            </a:r>
            <a:r>
              <a:rPr lang="en-US" sz="1100" dirty="0">
                <a:solidFill>
                  <a:schemeClr val="bg1">
                    <a:lumMod val="50000"/>
                  </a:schemeClr>
                </a:solidFill>
                <a:latin typeface="+mn-lt"/>
                <a:cs typeface="+mn-ea"/>
                <a:sym typeface="+mn-lt"/>
              </a:rPr>
              <a:t> </a:t>
            </a:r>
            <a:endParaRPr lang="en-US" sz="1100" dirty="0">
              <a:solidFill>
                <a:schemeClr val="bg1">
                  <a:lumMod val="50000"/>
                </a:schemeClr>
              </a:solidFill>
              <a:latin typeface="+mn-lt"/>
              <a:cs typeface="+mn-ea"/>
              <a:sym typeface="+mn-lt"/>
            </a:endParaRPr>
          </a:p>
        </p:txBody>
      </p:sp>
      <p:sp>
        <p:nvSpPr>
          <p:cNvPr id="78" name="Inhaltsplatzhalter 4"/>
          <p:cNvSpPr txBox="1"/>
          <p:nvPr/>
        </p:nvSpPr>
        <p:spPr>
          <a:xfrm>
            <a:off x="6712535" y="3286608"/>
            <a:ext cx="5061705"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2"/>
                </a:solidFill>
                <a:latin typeface="+mn-lt"/>
                <a:cs typeface="+mn-ea"/>
                <a:sym typeface="+mn-lt"/>
              </a:rPr>
              <a:t>输入标题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点击添加主要文字内容点击添加主要文字内容点击添加主要文字内容点击添加主要文字内容</a:t>
            </a:r>
            <a:endParaRPr lang="en-US" sz="1100" dirty="0">
              <a:solidFill>
                <a:schemeClr val="bg1">
                  <a:lumMod val="50000"/>
                </a:schemeClr>
              </a:solidFill>
              <a:latin typeface="+mn-lt"/>
              <a:cs typeface="+mn-ea"/>
              <a:sym typeface="+mn-lt"/>
            </a:endParaRPr>
          </a:p>
        </p:txBody>
      </p:sp>
      <p:sp>
        <p:nvSpPr>
          <p:cNvPr id="79" name="Inhaltsplatzhalter 4"/>
          <p:cNvSpPr txBox="1"/>
          <p:nvPr/>
        </p:nvSpPr>
        <p:spPr>
          <a:xfrm>
            <a:off x="6712535" y="4344608"/>
            <a:ext cx="5061705"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3"/>
                </a:solidFill>
                <a:latin typeface="+mn-lt"/>
                <a:cs typeface="+mn-ea"/>
                <a:sym typeface="+mn-lt"/>
              </a:rPr>
              <a:t>输入标题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点击添加主要文字内容点击添加主要文字内容点击添加主要文字内容点击添加主要文字内容</a:t>
            </a:r>
            <a:endParaRPr lang="en-US" sz="1100" dirty="0">
              <a:solidFill>
                <a:schemeClr val="bg1">
                  <a:lumMod val="50000"/>
                </a:schemeClr>
              </a:solidFill>
              <a:latin typeface="+mn-lt"/>
              <a:cs typeface="+mn-ea"/>
              <a:sym typeface="+mn-lt"/>
            </a:endParaRPr>
          </a:p>
        </p:txBody>
      </p:sp>
      <p:sp>
        <p:nvSpPr>
          <p:cNvPr id="80" name="Inhaltsplatzhalter 4"/>
          <p:cNvSpPr txBox="1"/>
          <p:nvPr/>
        </p:nvSpPr>
        <p:spPr>
          <a:xfrm>
            <a:off x="6712535" y="5402608"/>
            <a:ext cx="5061705"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4"/>
                </a:solidFill>
                <a:latin typeface="+mn-lt"/>
                <a:cs typeface="+mn-ea"/>
                <a:sym typeface="+mn-lt"/>
              </a:rPr>
              <a:t>输入标题</a:t>
            </a:r>
            <a:br>
              <a:rPr lang="en-US" sz="1400" b="1" dirty="0">
                <a:solidFill>
                  <a:schemeClr val="bg1">
                    <a:lumMod val="50000"/>
                  </a:schemeClr>
                </a:solidFill>
                <a:latin typeface="+mn-lt"/>
                <a:cs typeface="+mn-ea"/>
                <a:sym typeface="+mn-lt"/>
              </a:rPr>
            </a:br>
            <a:r>
              <a:rPr lang="zh-CN" altLang="en-US" sz="1100" dirty="0">
                <a:solidFill>
                  <a:schemeClr val="bg1">
                    <a:lumMod val="50000"/>
                  </a:schemeClr>
                </a:solidFill>
                <a:latin typeface="+mn-lt"/>
                <a:cs typeface="+mn-ea"/>
                <a:sym typeface="+mn-lt"/>
              </a:rPr>
              <a:t>点击添加主要文字内容点击添加主要文字内容点击添加主要文字内容点击添加主要文字内容</a:t>
            </a:r>
            <a:endParaRPr lang="en-US" sz="1100" dirty="0">
              <a:solidFill>
                <a:schemeClr val="bg1">
                  <a:lumMod val="50000"/>
                </a:schemeClr>
              </a:solidFill>
              <a:latin typeface="+mn-lt"/>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 calcmode="lin" valueType="num">
                                      <p:cBhvr>
                                        <p:cTn id="15" dur="500" fill="hold"/>
                                        <p:tgtEl>
                                          <p:spTgt spid="37"/>
                                        </p:tgtEl>
                                        <p:attrNameLst>
                                          <p:attrName>style.rotation</p:attrName>
                                        </p:attrNameLst>
                                      </p:cBhvr>
                                      <p:tavLst>
                                        <p:tav tm="0">
                                          <p:val>
                                            <p:fltVal val="360"/>
                                          </p:val>
                                        </p:tav>
                                        <p:tav tm="100000">
                                          <p:val>
                                            <p:fltVal val="0"/>
                                          </p:val>
                                        </p:tav>
                                      </p:tavLst>
                                    </p:anim>
                                    <p:animEffect transition="in" filter="fade">
                                      <p:cBhvr>
                                        <p:cTn id="16" dur="500"/>
                                        <p:tgtEl>
                                          <p:spTgt spid="3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 presetClass="entr" presetSubtype="2" accel="20000" decel="8000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1+#ppt_w/2"/>
                                          </p:val>
                                        </p:tav>
                                        <p:tav tm="100000">
                                          <p:val>
                                            <p:strVal val="#ppt_x"/>
                                          </p:val>
                                        </p:tav>
                                      </p:tavLst>
                                    </p:anim>
                                    <p:anim calcmode="lin" valueType="num">
                                      <p:cBhvr additive="base">
                                        <p:cTn id="25" dur="500" fill="hold"/>
                                        <p:tgtEl>
                                          <p:spTgt spid="4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 presetClass="entr" presetSubtype="2" accel="20000" decel="8000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1+#ppt_w/2"/>
                                          </p:val>
                                        </p:tav>
                                        <p:tav tm="100000">
                                          <p:val>
                                            <p:strVal val="#ppt_x"/>
                                          </p:val>
                                        </p:tav>
                                      </p:tavLst>
                                    </p:anim>
                                    <p:anim calcmode="lin" valueType="num">
                                      <p:cBhvr additive="base">
                                        <p:cTn id="51" dur="500" fill="hold"/>
                                        <p:tgtEl>
                                          <p:spTgt spid="4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 calcmode="lin" valueType="num">
                                      <p:cBhvr>
                                        <p:cTn id="66" dur="500" fill="hold"/>
                                        <p:tgtEl>
                                          <p:spTgt spid="70"/>
                                        </p:tgtEl>
                                        <p:attrNameLst>
                                          <p:attrName>ppt_w</p:attrName>
                                        </p:attrNameLst>
                                      </p:cBhvr>
                                      <p:tavLst>
                                        <p:tav tm="0">
                                          <p:val>
                                            <p:fltVal val="0"/>
                                          </p:val>
                                        </p:tav>
                                        <p:tav tm="100000">
                                          <p:val>
                                            <p:strVal val="#ppt_w"/>
                                          </p:val>
                                        </p:tav>
                                      </p:tavLst>
                                    </p:anim>
                                    <p:anim calcmode="lin" valueType="num">
                                      <p:cBhvr>
                                        <p:cTn id="67" dur="500" fill="hold"/>
                                        <p:tgtEl>
                                          <p:spTgt spid="70"/>
                                        </p:tgtEl>
                                        <p:attrNameLst>
                                          <p:attrName>ppt_h</p:attrName>
                                        </p:attrNameLst>
                                      </p:cBhvr>
                                      <p:tavLst>
                                        <p:tav tm="0">
                                          <p:val>
                                            <p:fltVal val="0"/>
                                          </p:val>
                                        </p:tav>
                                        <p:tav tm="100000">
                                          <p:val>
                                            <p:strVal val="#ppt_h"/>
                                          </p:val>
                                        </p:tav>
                                      </p:tavLst>
                                    </p:anim>
                                    <p:animEffect transition="in" filter="fade">
                                      <p:cBhvr>
                                        <p:cTn id="68" dur="500"/>
                                        <p:tgtEl>
                                          <p:spTgt spid="70"/>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500"/>
                            </p:stCondLst>
                            <p:childTnLst>
                              <p:par>
                                <p:cTn id="74" presetID="2" presetClass="entr" presetSubtype="2" accel="20000" decel="8000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fill="hold"/>
                                        <p:tgtEl>
                                          <p:spTgt spid="48"/>
                                        </p:tgtEl>
                                        <p:attrNameLst>
                                          <p:attrName>ppt_x</p:attrName>
                                        </p:attrNameLst>
                                      </p:cBhvr>
                                      <p:tavLst>
                                        <p:tav tm="0">
                                          <p:val>
                                            <p:strVal val="1+#ppt_w/2"/>
                                          </p:val>
                                        </p:tav>
                                        <p:tav tm="100000">
                                          <p:val>
                                            <p:strVal val="#ppt_x"/>
                                          </p:val>
                                        </p:tav>
                                      </p:tavLst>
                                    </p:anim>
                                    <p:anim calcmode="lin" valueType="num">
                                      <p:cBhvr additive="base">
                                        <p:cTn id="77" dur="500" fill="hold"/>
                                        <p:tgtEl>
                                          <p:spTgt spid="48"/>
                                        </p:tgtEl>
                                        <p:attrNameLst>
                                          <p:attrName>ppt_y</p:attrName>
                                        </p:attrNameLst>
                                      </p:cBhvr>
                                      <p:tavLst>
                                        <p:tav tm="0">
                                          <p:val>
                                            <p:strVal val="#ppt_y"/>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p:cTn id="81" dur="500" fill="hold"/>
                                        <p:tgtEl>
                                          <p:spTgt spid="49"/>
                                        </p:tgtEl>
                                        <p:attrNameLst>
                                          <p:attrName>ppt_w</p:attrName>
                                        </p:attrNameLst>
                                      </p:cBhvr>
                                      <p:tavLst>
                                        <p:tav tm="0">
                                          <p:val>
                                            <p:fltVal val="0"/>
                                          </p:val>
                                        </p:tav>
                                        <p:tav tm="100000">
                                          <p:val>
                                            <p:strVal val="#ppt_w"/>
                                          </p:val>
                                        </p:tav>
                                      </p:tavLst>
                                    </p:anim>
                                    <p:anim calcmode="lin" valueType="num">
                                      <p:cBhvr>
                                        <p:cTn id="82" dur="500" fill="hold"/>
                                        <p:tgtEl>
                                          <p:spTgt spid="49"/>
                                        </p:tgtEl>
                                        <p:attrNameLst>
                                          <p:attrName>ppt_h</p:attrName>
                                        </p:attrNameLst>
                                      </p:cBhvr>
                                      <p:tavLst>
                                        <p:tav tm="0">
                                          <p:val>
                                            <p:fltVal val="0"/>
                                          </p:val>
                                        </p:tav>
                                        <p:tav tm="100000">
                                          <p:val>
                                            <p:strVal val="#ppt_h"/>
                                          </p:val>
                                        </p:tav>
                                      </p:tavLst>
                                    </p:anim>
                                    <p:animEffect transition="in" filter="fade">
                                      <p:cBhvr>
                                        <p:cTn id="83" dur="500"/>
                                        <p:tgtEl>
                                          <p:spTgt spid="49"/>
                                        </p:tgtEl>
                                      </p:cBhvr>
                                    </p:animEffect>
                                  </p:childTnLst>
                                </p:cTn>
                              </p:par>
                            </p:childTnLst>
                          </p:cTn>
                        </p:par>
                        <p:par>
                          <p:cTn id="84" fill="hold">
                            <p:stCondLst>
                              <p:cond delay="6500"/>
                            </p:stCondLst>
                            <p:childTnLst>
                              <p:par>
                                <p:cTn id="85" presetID="53" presetClass="entr" presetSubtype="16"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p:cTn id="87" dur="500" fill="hold"/>
                                        <p:tgtEl>
                                          <p:spTgt spid="64"/>
                                        </p:tgtEl>
                                        <p:attrNameLst>
                                          <p:attrName>ppt_w</p:attrName>
                                        </p:attrNameLst>
                                      </p:cBhvr>
                                      <p:tavLst>
                                        <p:tav tm="0">
                                          <p:val>
                                            <p:fltVal val="0"/>
                                          </p:val>
                                        </p:tav>
                                        <p:tav tm="100000">
                                          <p:val>
                                            <p:strVal val="#ppt_w"/>
                                          </p:val>
                                        </p:tav>
                                      </p:tavLst>
                                    </p:anim>
                                    <p:anim calcmode="lin" valueType="num">
                                      <p:cBhvr>
                                        <p:cTn id="88" dur="500" fill="hold"/>
                                        <p:tgtEl>
                                          <p:spTgt spid="64"/>
                                        </p:tgtEl>
                                        <p:attrNameLst>
                                          <p:attrName>ppt_h</p:attrName>
                                        </p:attrNameLst>
                                      </p:cBhvr>
                                      <p:tavLst>
                                        <p:tav tm="0">
                                          <p:val>
                                            <p:fltVal val="0"/>
                                          </p:val>
                                        </p:tav>
                                        <p:tav tm="100000">
                                          <p:val>
                                            <p:strVal val="#ppt_h"/>
                                          </p:val>
                                        </p:tav>
                                      </p:tavLst>
                                    </p:anim>
                                    <p:animEffect transition="in" filter="fade">
                                      <p:cBhvr>
                                        <p:cTn id="89" dur="500"/>
                                        <p:tgtEl>
                                          <p:spTgt spid="6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p:cTn id="92" dur="500" fill="hold"/>
                                        <p:tgtEl>
                                          <p:spTgt spid="71"/>
                                        </p:tgtEl>
                                        <p:attrNameLst>
                                          <p:attrName>ppt_w</p:attrName>
                                        </p:attrNameLst>
                                      </p:cBhvr>
                                      <p:tavLst>
                                        <p:tav tm="0">
                                          <p:val>
                                            <p:fltVal val="0"/>
                                          </p:val>
                                        </p:tav>
                                        <p:tav tm="100000">
                                          <p:val>
                                            <p:strVal val="#ppt_w"/>
                                          </p:val>
                                        </p:tav>
                                      </p:tavLst>
                                    </p:anim>
                                    <p:anim calcmode="lin" valueType="num">
                                      <p:cBhvr>
                                        <p:cTn id="93" dur="500" fill="hold"/>
                                        <p:tgtEl>
                                          <p:spTgt spid="71"/>
                                        </p:tgtEl>
                                        <p:attrNameLst>
                                          <p:attrName>ppt_h</p:attrName>
                                        </p:attrNameLst>
                                      </p:cBhvr>
                                      <p:tavLst>
                                        <p:tav tm="0">
                                          <p:val>
                                            <p:fltVal val="0"/>
                                          </p:val>
                                        </p:tav>
                                        <p:tav tm="100000">
                                          <p:val>
                                            <p:strVal val="#ppt_h"/>
                                          </p:val>
                                        </p:tav>
                                      </p:tavLst>
                                    </p:anim>
                                    <p:animEffect transition="in" filter="fade">
                                      <p:cBhvr>
                                        <p:cTn id="94" dur="500"/>
                                        <p:tgtEl>
                                          <p:spTgt spid="71"/>
                                        </p:tgtEl>
                                      </p:cBhvr>
                                    </p:animEffect>
                                  </p:childTnLst>
                                </p:cTn>
                              </p:par>
                            </p:childTnLst>
                          </p:cTn>
                        </p:par>
                        <p:par>
                          <p:cTn id="95" fill="hold">
                            <p:stCondLst>
                              <p:cond delay="7000"/>
                            </p:stCondLst>
                            <p:childTnLst>
                              <p:par>
                                <p:cTn id="96" presetID="22" presetClass="entr" presetSubtype="8" fill="hold"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left)">
                                      <p:cBhvr>
                                        <p:cTn id="98" dur="500"/>
                                        <p:tgtEl>
                                          <p:spTgt spid="22"/>
                                        </p:tgtEl>
                                      </p:cBhvr>
                                    </p:animEffect>
                                  </p:childTnLst>
                                </p:cTn>
                              </p:par>
                            </p:childTnLst>
                          </p:cTn>
                        </p:par>
                        <p:par>
                          <p:cTn id="99" fill="hold">
                            <p:stCondLst>
                              <p:cond delay="7500"/>
                            </p:stCondLst>
                            <p:childTnLst>
                              <p:par>
                                <p:cTn id="100" presetID="2" presetClass="entr" presetSubtype="2" accel="20000" decel="8000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1+#ppt_w/2"/>
                                          </p:val>
                                        </p:tav>
                                        <p:tav tm="100000">
                                          <p:val>
                                            <p:strVal val="#ppt_x"/>
                                          </p:val>
                                        </p:tav>
                                      </p:tavLst>
                                    </p:anim>
                                    <p:anim calcmode="lin" valueType="num">
                                      <p:cBhvr additive="base">
                                        <p:cTn id="103" dur="500" fill="hold"/>
                                        <p:tgtEl>
                                          <p:spTgt spid="50"/>
                                        </p:tgtEl>
                                        <p:attrNameLst>
                                          <p:attrName>ppt_y</p:attrName>
                                        </p:attrNameLst>
                                      </p:cBhvr>
                                      <p:tavLst>
                                        <p:tav tm="0">
                                          <p:val>
                                            <p:strVal val="#ppt_y"/>
                                          </p:val>
                                        </p:tav>
                                        <p:tav tm="100000">
                                          <p:val>
                                            <p:strVal val="#ppt_y"/>
                                          </p:val>
                                        </p:tav>
                                      </p:tavLst>
                                    </p:anim>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500" fill="hold"/>
                                        <p:tgtEl>
                                          <p:spTgt spid="51"/>
                                        </p:tgtEl>
                                        <p:attrNameLst>
                                          <p:attrName>ppt_w</p:attrName>
                                        </p:attrNameLst>
                                      </p:cBhvr>
                                      <p:tavLst>
                                        <p:tav tm="0">
                                          <p:val>
                                            <p:fltVal val="0"/>
                                          </p:val>
                                        </p:tav>
                                        <p:tav tm="100000">
                                          <p:val>
                                            <p:strVal val="#ppt_w"/>
                                          </p:val>
                                        </p:tav>
                                      </p:tavLst>
                                    </p:anim>
                                    <p:anim calcmode="lin" valueType="num">
                                      <p:cBhvr>
                                        <p:cTn id="108" dur="500" fill="hold"/>
                                        <p:tgtEl>
                                          <p:spTgt spid="51"/>
                                        </p:tgtEl>
                                        <p:attrNameLst>
                                          <p:attrName>ppt_h</p:attrName>
                                        </p:attrNameLst>
                                      </p:cBhvr>
                                      <p:tavLst>
                                        <p:tav tm="0">
                                          <p:val>
                                            <p:fltVal val="0"/>
                                          </p:val>
                                        </p:tav>
                                        <p:tav tm="100000">
                                          <p:val>
                                            <p:strVal val="#ppt_h"/>
                                          </p:val>
                                        </p:tav>
                                      </p:tavLst>
                                    </p:anim>
                                    <p:animEffect transition="in" filter="fade">
                                      <p:cBhvr>
                                        <p:cTn id="109" dur="500"/>
                                        <p:tgtEl>
                                          <p:spTgt spid="51"/>
                                        </p:tgtEl>
                                      </p:cBhvr>
                                    </p:animEffect>
                                  </p:childTnLst>
                                </p:cTn>
                              </p:par>
                            </p:childTnLst>
                          </p:cTn>
                        </p:par>
                        <p:par>
                          <p:cTn id="110" fill="hold">
                            <p:stCondLst>
                              <p:cond delay="8500"/>
                            </p:stCondLst>
                            <p:childTnLst>
                              <p:par>
                                <p:cTn id="111" presetID="53" presetClass="entr" presetSubtype="16" fill="hold" nodeType="after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Effect transition="in" filter="fade">
                                      <p:cBhvr>
                                        <p:cTn id="115" dur="500"/>
                                        <p:tgtEl>
                                          <p:spTgt spid="6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2"/>
                                        </p:tgtEl>
                                        <p:attrNameLst>
                                          <p:attrName>style.visibility</p:attrName>
                                        </p:attrNameLst>
                                      </p:cBhvr>
                                      <p:to>
                                        <p:strVal val="visible"/>
                                      </p:to>
                                    </p:set>
                                    <p:anim calcmode="lin" valueType="num">
                                      <p:cBhvr>
                                        <p:cTn id="118" dur="500" fill="hold"/>
                                        <p:tgtEl>
                                          <p:spTgt spid="72"/>
                                        </p:tgtEl>
                                        <p:attrNameLst>
                                          <p:attrName>ppt_w</p:attrName>
                                        </p:attrNameLst>
                                      </p:cBhvr>
                                      <p:tavLst>
                                        <p:tav tm="0">
                                          <p:val>
                                            <p:fltVal val="0"/>
                                          </p:val>
                                        </p:tav>
                                        <p:tav tm="100000">
                                          <p:val>
                                            <p:strVal val="#ppt_w"/>
                                          </p:val>
                                        </p:tav>
                                      </p:tavLst>
                                    </p:anim>
                                    <p:anim calcmode="lin" valueType="num">
                                      <p:cBhvr>
                                        <p:cTn id="119" dur="500" fill="hold"/>
                                        <p:tgtEl>
                                          <p:spTgt spid="72"/>
                                        </p:tgtEl>
                                        <p:attrNameLst>
                                          <p:attrName>ppt_h</p:attrName>
                                        </p:attrNameLst>
                                      </p:cBhvr>
                                      <p:tavLst>
                                        <p:tav tm="0">
                                          <p:val>
                                            <p:fltVal val="0"/>
                                          </p:val>
                                        </p:tav>
                                        <p:tav tm="100000">
                                          <p:val>
                                            <p:strVal val="#ppt_h"/>
                                          </p:val>
                                        </p:tav>
                                      </p:tavLst>
                                    </p:anim>
                                    <p:animEffect transition="in" filter="fade">
                                      <p:cBhvr>
                                        <p:cTn id="120" dur="500"/>
                                        <p:tgtEl>
                                          <p:spTgt spid="72"/>
                                        </p:tgtEl>
                                      </p:cBhvr>
                                    </p:animEffect>
                                  </p:childTnLst>
                                </p:cTn>
                              </p:par>
                            </p:childTnLst>
                          </p:cTn>
                        </p:par>
                        <p:par>
                          <p:cTn id="121" fill="hold">
                            <p:stCondLst>
                              <p:cond delay="9000"/>
                            </p:stCondLst>
                            <p:childTnLst>
                              <p:par>
                                <p:cTn id="122" presetID="2" presetClass="entr" presetSubtype="2" accel="20000" decel="8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additive="base">
                                        <p:cTn id="124" dur="500" fill="hold"/>
                                        <p:tgtEl>
                                          <p:spTgt spid="73"/>
                                        </p:tgtEl>
                                        <p:attrNameLst>
                                          <p:attrName>ppt_x</p:attrName>
                                        </p:attrNameLst>
                                      </p:cBhvr>
                                      <p:tavLst>
                                        <p:tav tm="0">
                                          <p:val>
                                            <p:strVal val="1+#ppt_w/2"/>
                                          </p:val>
                                        </p:tav>
                                        <p:tav tm="100000">
                                          <p:val>
                                            <p:strVal val="#ppt_x"/>
                                          </p:val>
                                        </p:tav>
                                      </p:tavLst>
                                    </p:anim>
                                    <p:anim calcmode="lin" valueType="num">
                                      <p:cBhvr additive="base">
                                        <p:cTn id="125" dur="500" fill="hold"/>
                                        <p:tgtEl>
                                          <p:spTgt spid="73"/>
                                        </p:tgtEl>
                                        <p:attrNameLst>
                                          <p:attrName>ppt_y</p:attrName>
                                        </p:attrNameLst>
                                      </p:cBhvr>
                                      <p:tavLst>
                                        <p:tav tm="0">
                                          <p:val>
                                            <p:strVal val="#ppt_y"/>
                                          </p:val>
                                        </p:tav>
                                        <p:tav tm="100000">
                                          <p:val>
                                            <p:strVal val="#ppt_y"/>
                                          </p:val>
                                        </p:tav>
                                      </p:tavLst>
                                    </p:anim>
                                  </p:childTnLst>
                                </p:cTn>
                              </p:par>
                              <p:par>
                                <p:cTn id="126" presetID="22" presetClass="entr" presetSubtype="8" fill="hold" grpId="0" nodeType="with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wipe(left)">
                                      <p:cBhvr>
                                        <p:cTn id="128" dur="500"/>
                                        <p:tgtEl>
                                          <p:spTgt spid="77"/>
                                        </p:tgtEl>
                                      </p:cBhvr>
                                    </p:animEffect>
                                  </p:childTnLst>
                                </p:cTn>
                              </p:par>
                            </p:childTnLst>
                          </p:cTn>
                        </p:par>
                        <p:par>
                          <p:cTn id="129" fill="hold">
                            <p:stCondLst>
                              <p:cond delay="9500"/>
                            </p:stCondLst>
                            <p:childTnLst>
                              <p:par>
                                <p:cTn id="130" presetID="2" presetClass="entr" presetSubtype="2" accel="20000" decel="80000" fill="hold" grpId="0" nodeType="afterEffect">
                                  <p:stCondLst>
                                    <p:cond delay="0"/>
                                  </p:stCondLst>
                                  <p:childTnLst>
                                    <p:set>
                                      <p:cBhvr>
                                        <p:cTn id="131" dur="1" fill="hold">
                                          <p:stCondLst>
                                            <p:cond delay="0"/>
                                          </p:stCondLst>
                                        </p:cTn>
                                        <p:tgtEl>
                                          <p:spTgt spid="74"/>
                                        </p:tgtEl>
                                        <p:attrNameLst>
                                          <p:attrName>style.visibility</p:attrName>
                                        </p:attrNameLst>
                                      </p:cBhvr>
                                      <p:to>
                                        <p:strVal val="visible"/>
                                      </p:to>
                                    </p:set>
                                    <p:anim calcmode="lin" valueType="num">
                                      <p:cBhvr additive="base">
                                        <p:cTn id="132" dur="500" fill="hold"/>
                                        <p:tgtEl>
                                          <p:spTgt spid="74"/>
                                        </p:tgtEl>
                                        <p:attrNameLst>
                                          <p:attrName>ppt_x</p:attrName>
                                        </p:attrNameLst>
                                      </p:cBhvr>
                                      <p:tavLst>
                                        <p:tav tm="0">
                                          <p:val>
                                            <p:strVal val="1+#ppt_w/2"/>
                                          </p:val>
                                        </p:tav>
                                        <p:tav tm="100000">
                                          <p:val>
                                            <p:strVal val="#ppt_x"/>
                                          </p:val>
                                        </p:tav>
                                      </p:tavLst>
                                    </p:anim>
                                    <p:anim calcmode="lin" valueType="num">
                                      <p:cBhvr additive="base">
                                        <p:cTn id="133" dur="500" fill="hold"/>
                                        <p:tgtEl>
                                          <p:spTgt spid="74"/>
                                        </p:tgtEl>
                                        <p:attrNameLst>
                                          <p:attrName>ppt_y</p:attrName>
                                        </p:attrNameLst>
                                      </p:cBhvr>
                                      <p:tavLst>
                                        <p:tav tm="0">
                                          <p:val>
                                            <p:strVal val="#ppt_y"/>
                                          </p:val>
                                        </p:tav>
                                        <p:tav tm="100000">
                                          <p:val>
                                            <p:strVal val="#ppt_y"/>
                                          </p:val>
                                        </p:tav>
                                      </p:tavLst>
                                    </p:anim>
                                  </p:childTnLst>
                                </p:cTn>
                              </p:par>
                              <p:par>
                                <p:cTn id="134" presetID="22" presetClass="entr" presetSubtype="8" fill="hold" grpId="0" nodeType="with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0000"/>
                            </p:stCondLst>
                            <p:childTnLst>
                              <p:par>
                                <p:cTn id="138" presetID="2" presetClass="entr" presetSubtype="2" accel="20000" decel="80000" fill="hold" grpId="0" nodeType="after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additive="base">
                                        <p:cTn id="140" dur="500" fill="hold"/>
                                        <p:tgtEl>
                                          <p:spTgt spid="75"/>
                                        </p:tgtEl>
                                        <p:attrNameLst>
                                          <p:attrName>ppt_x</p:attrName>
                                        </p:attrNameLst>
                                      </p:cBhvr>
                                      <p:tavLst>
                                        <p:tav tm="0">
                                          <p:val>
                                            <p:strVal val="1+#ppt_w/2"/>
                                          </p:val>
                                        </p:tav>
                                        <p:tav tm="100000">
                                          <p:val>
                                            <p:strVal val="#ppt_x"/>
                                          </p:val>
                                        </p:tav>
                                      </p:tavLst>
                                    </p:anim>
                                    <p:anim calcmode="lin" valueType="num">
                                      <p:cBhvr additive="base">
                                        <p:cTn id="141" dur="500" fill="hold"/>
                                        <p:tgtEl>
                                          <p:spTgt spid="75"/>
                                        </p:tgtEl>
                                        <p:attrNameLst>
                                          <p:attrName>ppt_y</p:attrName>
                                        </p:attrNameLst>
                                      </p:cBhvr>
                                      <p:tavLst>
                                        <p:tav tm="0">
                                          <p:val>
                                            <p:strVal val="#ppt_y"/>
                                          </p:val>
                                        </p:tav>
                                        <p:tav tm="100000">
                                          <p:val>
                                            <p:strVal val="#ppt_y"/>
                                          </p:val>
                                        </p:tav>
                                      </p:tavLst>
                                    </p:anim>
                                  </p:childTnLst>
                                </p:cTn>
                              </p:par>
                              <p:par>
                                <p:cTn id="142" presetID="22" presetClass="entr" presetSubtype="8"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wipe(left)">
                                      <p:cBhvr>
                                        <p:cTn id="144" dur="500"/>
                                        <p:tgtEl>
                                          <p:spTgt spid="79"/>
                                        </p:tgtEl>
                                      </p:cBhvr>
                                    </p:animEffect>
                                  </p:childTnLst>
                                </p:cTn>
                              </p:par>
                            </p:childTnLst>
                          </p:cTn>
                        </p:par>
                        <p:par>
                          <p:cTn id="145" fill="hold">
                            <p:stCondLst>
                              <p:cond delay="10500"/>
                            </p:stCondLst>
                            <p:childTnLst>
                              <p:par>
                                <p:cTn id="146" presetID="2" presetClass="entr" presetSubtype="2" accel="20000" decel="80000" fill="hold" grpId="0" nodeType="afterEffect">
                                  <p:stCondLst>
                                    <p:cond delay="0"/>
                                  </p:stCondLst>
                                  <p:childTnLst>
                                    <p:set>
                                      <p:cBhvr>
                                        <p:cTn id="147" dur="1" fill="hold">
                                          <p:stCondLst>
                                            <p:cond delay="0"/>
                                          </p:stCondLst>
                                        </p:cTn>
                                        <p:tgtEl>
                                          <p:spTgt spid="76"/>
                                        </p:tgtEl>
                                        <p:attrNameLst>
                                          <p:attrName>style.visibility</p:attrName>
                                        </p:attrNameLst>
                                      </p:cBhvr>
                                      <p:to>
                                        <p:strVal val="visible"/>
                                      </p:to>
                                    </p:set>
                                    <p:anim calcmode="lin" valueType="num">
                                      <p:cBhvr additive="base">
                                        <p:cTn id="148" dur="500" fill="hold"/>
                                        <p:tgtEl>
                                          <p:spTgt spid="76"/>
                                        </p:tgtEl>
                                        <p:attrNameLst>
                                          <p:attrName>ppt_x</p:attrName>
                                        </p:attrNameLst>
                                      </p:cBhvr>
                                      <p:tavLst>
                                        <p:tav tm="0">
                                          <p:val>
                                            <p:strVal val="1+#ppt_w/2"/>
                                          </p:val>
                                        </p:tav>
                                        <p:tav tm="100000">
                                          <p:val>
                                            <p:strVal val="#ppt_x"/>
                                          </p:val>
                                        </p:tav>
                                      </p:tavLst>
                                    </p:anim>
                                    <p:anim calcmode="lin" valueType="num">
                                      <p:cBhvr additive="base">
                                        <p:cTn id="149" dur="500" fill="hold"/>
                                        <p:tgtEl>
                                          <p:spTgt spid="76"/>
                                        </p:tgtEl>
                                        <p:attrNameLst>
                                          <p:attrName>ppt_y</p:attrName>
                                        </p:attrNameLst>
                                      </p:cBhvr>
                                      <p:tavLst>
                                        <p:tav tm="0">
                                          <p:val>
                                            <p:strVal val="#ppt_y"/>
                                          </p:val>
                                        </p:tav>
                                        <p:tav tm="100000">
                                          <p:val>
                                            <p:strVal val="#ppt_y"/>
                                          </p:val>
                                        </p:tav>
                                      </p:tavLst>
                                    </p:anim>
                                  </p:childTnLst>
                                </p:cTn>
                              </p:par>
                              <p:par>
                                <p:cTn id="150" presetID="22" presetClass="entr" presetSubtype="8" fill="hold" grpId="0"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69" grpId="0"/>
      <p:bldP spid="70" grpId="0"/>
      <p:bldP spid="71" grpId="0"/>
      <p:bldP spid="72" grpId="0"/>
      <p:bldP spid="73" grpId="0" bldLvl="0" animBg="1"/>
      <p:bldP spid="74" grpId="0" bldLvl="0" animBg="1"/>
      <p:bldP spid="75" grpId="0" bldLvl="0" animBg="1"/>
      <p:bldP spid="76" grpId="0" bldLvl="0" animBg="1"/>
      <p:bldP spid="77" grpId="0"/>
      <p:bldP spid="78" grpId="0"/>
      <p:bldP spid="79"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p:nvPr/>
        </p:nvSpPr>
        <p:spPr bwMode="auto">
          <a:xfrm>
            <a:off x="1081819" y="1850647"/>
            <a:ext cx="3802353" cy="1900719"/>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1"/>
          </a:solidFill>
          <a:ln>
            <a:noFill/>
          </a:ln>
        </p:spPr>
        <p:txBody>
          <a:bodyPr/>
          <a:lstStyle/>
          <a:p>
            <a:endParaRPr lang="zh-CN" altLang="en-US" sz="2365" dirty="0">
              <a:solidFill>
                <a:schemeClr val="bg1">
                  <a:lumMod val="50000"/>
                </a:schemeClr>
              </a:solidFill>
              <a:cs typeface="+mn-ea"/>
              <a:sym typeface="+mn-lt"/>
            </a:endParaRPr>
          </a:p>
        </p:txBody>
      </p:sp>
      <p:sp>
        <p:nvSpPr>
          <p:cNvPr id="6" name="Freeform 13"/>
          <p:cNvSpPr/>
          <p:nvPr/>
        </p:nvSpPr>
        <p:spPr bwMode="auto">
          <a:xfrm>
            <a:off x="1586573" y="2355560"/>
            <a:ext cx="2788670" cy="1395808"/>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2"/>
          </a:solidFill>
          <a:ln>
            <a:noFill/>
          </a:ln>
        </p:spPr>
        <p:txBody>
          <a:bodyPr/>
          <a:lstStyle/>
          <a:p>
            <a:endParaRPr lang="zh-CN" altLang="en-US" sz="2365" dirty="0">
              <a:solidFill>
                <a:schemeClr val="bg1">
                  <a:lumMod val="50000"/>
                </a:schemeClr>
              </a:solidFill>
              <a:cs typeface="+mn-ea"/>
              <a:sym typeface="+mn-lt"/>
            </a:endParaRPr>
          </a:p>
        </p:txBody>
      </p:sp>
      <p:sp>
        <p:nvSpPr>
          <p:cNvPr id="7" name="Freeform 14"/>
          <p:cNvSpPr/>
          <p:nvPr/>
        </p:nvSpPr>
        <p:spPr bwMode="auto">
          <a:xfrm>
            <a:off x="2143473" y="2912629"/>
            <a:ext cx="1674870" cy="838737"/>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3"/>
          </a:solidFill>
          <a:ln>
            <a:noFill/>
          </a:ln>
        </p:spPr>
        <p:txBody>
          <a:bodyPr/>
          <a:lstStyle/>
          <a:p>
            <a:endParaRPr lang="zh-CN" altLang="en-US" sz="2365" dirty="0">
              <a:solidFill>
                <a:schemeClr val="bg1">
                  <a:lumMod val="50000"/>
                </a:schemeClr>
              </a:solidFill>
              <a:cs typeface="+mn-ea"/>
              <a:sym typeface="+mn-lt"/>
            </a:endParaRPr>
          </a:p>
        </p:txBody>
      </p:sp>
      <p:sp>
        <p:nvSpPr>
          <p:cNvPr id="8" name="Freeform 15"/>
          <p:cNvSpPr/>
          <p:nvPr/>
        </p:nvSpPr>
        <p:spPr bwMode="auto">
          <a:xfrm>
            <a:off x="2562712" y="3331999"/>
            <a:ext cx="836393" cy="419367"/>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4"/>
          </a:solidFill>
          <a:ln>
            <a:noFill/>
          </a:ln>
        </p:spPr>
        <p:txBody>
          <a:bodyPr/>
          <a:lstStyle/>
          <a:p>
            <a:endParaRPr lang="zh-CN" altLang="en-US" sz="2365">
              <a:solidFill>
                <a:schemeClr val="bg1">
                  <a:lumMod val="50000"/>
                </a:schemeClr>
              </a:solidFill>
              <a:cs typeface="+mn-ea"/>
              <a:sym typeface="+mn-lt"/>
            </a:endParaRPr>
          </a:p>
        </p:txBody>
      </p:sp>
      <p:sp>
        <p:nvSpPr>
          <p:cNvPr id="9" name="Freeform 16"/>
          <p:cNvSpPr/>
          <p:nvPr/>
        </p:nvSpPr>
        <p:spPr bwMode="auto">
          <a:xfrm>
            <a:off x="1809751" y="3945402"/>
            <a:ext cx="1174286" cy="1068242"/>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365">
              <a:solidFill>
                <a:schemeClr val="bg1">
                  <a:lumMod val="50000"/>
                </a:schemeClr>
              </a:solidFill>
              <a:cs typeface="+mn-ea"/>
              <a:sym typeface="+mn-lt"/>
            </a:endParaRPr>
          </a:p>
        </p:txBody>
      </p:sp>
      <p:sp>
        <p:nvSpPr>
          <p:cNvPr id="10" name="Freeform 17"/>
          <p:cNvSpPr/>
          <p:nvPr/>
        </p:nvSpPr>
        <p:spPr bwMode="auto">
          <a:xfrm>
            <a:off x="1279968" y="3945402"/>
            <a:ext cx="1704071" cy="1600276"/>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365">
              <a:solidFill>
                <a:schemeClr val="bg1">
                  <a:lumMod val="50000"/>
                </a:schemeClr>
              </a:solidFill>
              <a:cs typeface="+mn-ea"/>
              <a:sym typeface="+mn-lt"/>
            </a:endParaRPr>
          </a:p>
        </p:txBody>
      </p:sp>
      <p:sp>
        <p:nvSpPr>
          <p:cNvPr id="11" name="Freeform 18"/>
          <p:cNvSpPr/>
          <p:nvPr/>
        </p:nvSpPr>
        <p:spPr bwMode="auto">
          <a:xfrm>
            <a:off x="2304079" y="3945403"/>
            <a:ext cx="679960" cy="580022"/>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365">
              <a:solidFill>
                <a:schemeClr val="bg1">
                  <a:lumMod val="50000"/>
                </a:schemeClr>
              </a:solidFill>
              <a:cs typeface="+mn-ea"/>
              <a:sym typeface="+mn-lt"/>
            </a:endParaRPr>
          </a:p>
        </p:txBody>
      </p:sp>
      <p:sp>
        <p:nvSpPr>
          <p:cNvPr id="12" name="Freeform 19"/>
          <p:cNvSpPr/>
          <p:nvPr/>
        </p:nvSpPr>
        <p:spPr bwMode="auto">
          <a:xfrm>
            <a:off x="2700372" y="3945404"/>
            <a:ext cx="283664" cy="194036"/>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365">
              <a:solidFill>
                <a:schemeClr val="bg1">
                  <a:lumMod val="50000"/>
                </a:schemeClr>
              </a:solidFill>
              <a:cs typeface="+mn-ea"/>
              <a:sym typeface="+mn-lt"/>
            </a:endParaRPr>
          </a:p>
        </p:txBody>
      </p:sp>
      <p:sp>
        <p:nvSpPr>
          <p:cNvPr id="13" name="Oval 20"/>
          <p:cNvSpPr>
            <a:spLocks noChangeArrowheads="1"/>
          </p:cNvSpPr>
          <p:nvPr/>
        </p:nvSpPr>
        <p:spPr bwMode="auto">
          <a:xfrm>
            <a:off x="6281288" y="2907734"/>
            <a:ext cx="533956" cy="536207"/>
          </a:xfrm>
          <a:prstGeom prst="ellipse">
            <a:avLst/>
          </a:prstGeom>
          <a:solidFill>
            <a:schemeClr val="accent1"/>
          </a:solidFill>
          <a:ln>
            <a:noFill/>
          </a:ln>
        </p:spPr>
        <p:txBody>
          <a:bodyPr/>
          <a:lstStyle/>
          <a:p>
            <a:endParaRPr lang="zh-CN" altLang="en-US" sz="2365">
              <a:solidFill>
                <a:schemeClr val="bg1">
                  <a:lumMod val="50000"/>
                </a:schemeClr>
              </a:solidFill>
              <a:cs typeface="+mn-ea"/>
              <a:sym typeface="+mn-lt"/>
            </a:endParaRPr>
          </a:p>
        </p:txBody>
      </p:sp>
      <p:sp>
        <p:nvSpPr>
          <p:cNvPr id="14" name="Oval 21"/>
          <p:cNvSpPr>
            <a:spLocks noChangeArrowheads="1"/>
          </p:cNvSpPr>
          <p:nvPr/>
        </p:nvSpPr>
        <p:spPr bwMode="auto">
          <a:xfrm>
            <a:off x="7543180" y="2907734"/>
            <a:ext cx="536041" cy="536207"/>
          </a:xfrm>
          <a:prstGeom prst="ellipse">
            <a:avLst/>
          </a:prstGeom>
          <a:solidFill>
            <a:schemeClr val="accent2"/>
          </a:solidFill>
          <a:ln>
            <a:noFill/>
          </a:ln>
        </p:spPr>
        <p:txBody>
          <a:bodyPr/>
          <a:lstStyle/>
          <a:p>
            <a:endParaRPr lang="zh-CN" altLang="en-US" sz="2365">
              <a:solidFill>
                <a:schemeClr val="bg1">
                  <a:lumMod val="50000"/>
                </a:schemeClr>
              </a:solidFill>
              <a:cs typeface="+mn-ea"/>
              <a:sym typeface="+mn-lt"/>
            </a:endParaRPr>
          </a:p>
        </p:txBody>
      </p:sp>
      <p:sp>
        <p:nvSpPr>
          <p:cNvPr id="15" name="Oval 22"/>
          <p:cNvSpPr>
            <a:spLocks noChangeArrowheads="1"/>
          </p:cNvSpPr>
          <p:nvPr/>
        </p:nvSpPr>
        <p:spPr bwMode="auto">
          <a:xfrm>
            <a:off x="8898926" y="2907734"/>
            <a:ext cx="533956" cy="536207"/>
          </a:xfrm>
          <a:prstGeom prst="ellipse">
            <a:avLst/>
          </a:prstGeom>
          <a:solidFill>
            <a:schemeClr val="accent1"/>
          </a:solidFill>
          <a:ln>
            <a:noFill/>
          </a:ln>
        </p:spPr>
        <p:txBody>
          <a:bodyPr/>
          <a:lstStyle/>
          <a:p>
            <a:endParaRPr lang="zh-CN" altLang="en-US" sz="2365">
              <a:solidFill>
                <a:schemeClr val="bg1">
                  <a:lumMod val="50000"/>
                </a:schemeClr>
              </a:solidFill>
              <a:cs typeface="+mn-ea"/>
              <a:sym typeface="+mn-lt"/>
            </a:endParaRPr>
          </a:p>
        </p:txBody>
      </p:sp>
      <p:sp>
        <p:nvSpPr>
          <p:cNvPr id="16" name="Oval 23"/>
          <p:cNvSpPr>
            <a:spLocks noChangeArrowheads="1"/>
          </p:cNvSpPr>
          <p:nvPr/>
        </p:nvSpPr>
        <p:spPr bwMode="auto">
          <a:xfrm>
            <a:off x="10254674" y="2907734"/>
            <a:ext cx="533956" cy="536207"/>
          </a:xfrm>
          <a:prstGeom prst="ellipse">
            <a:avLst/>
          </a:prstGeom>
          <a:solidFill>
            <a:schemeClr val="accent3"/>
          </a:solidFill>
          <a:ln>
            <a:noFill/>
          </a:ln>
        </p:spPr>
        <p:txBody>
          <a:bodyPr/>
          <a:lstStyle/>
          <a:p>
            <a:endParaRPr lang="zh-CN" altLang="en-US" sz="2365">
              <a:solidFill>
                <a:schemeClr val="bg1">
                  <a:lumMod val="50000"/>
                </a:schemeClr>
              </a:solidFill>
              <a:cs typeface="+mn-ea"/>
              <a:sym typeface="+mn-lt"/>
            </a:endParaRPr>
          </a:p>
        </p:txBody>
      </p:sp>
      <p:grpSp>
        <p:nvGrpSpPr>
          <p:cNvPr id="17" name="Group 24"/>
          <p:cNvGrpSpPr/>
          <p:nvPr/>
        </p:nvGrpSpPr>
        <p:grpSpPr bwMode="auto">
          <a:xfrm>
            <a:off x="10390248" y="3043350"/>
            <a:ext cx="266978" cy="262888"/>
            <a:chOff x="0" y="0"/>
            <a:chExt cx="140" cy="139"/>
          </a:xfrm>
        </p:grpSpPr>
        <p:sp>
          <p:nvSpPr>
            <p:cNvPr id="18" name="Freeform 2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19" name="Freeform 2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grpSp>
      <p:grpSp>
        <p:nvGrpSpPr>
          <p:cNvPr id="20" name="Group 27"/>
          <p:cNvGrpSpPr/>
          <p:nvPr/>
        </p:nvGrpSpPr>
        <p:grpSpPr bwMode="auto">
          <a:xfrm>
            <a:off x="7728810" y="3060042"/>
            <a:ext cx="175204" cy="225332"/>
            <a:chOff x="0" y="0"/>
            <a:chExt cx="109" cy="141"/>
          </a:xfrm>
        </p:grpSpPr>
        <p:sp>
          <p:nvSpPr>
            <p:cNvPr id="21" name="Freeform 2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22" name="Freeform 2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23" name="Rectangle 30"/>
            <p:cNvSpPr>
              <a:spLocks noChangeArrowheads="1"/>
            </p:cNvSpPr>
            <p:nvPr/>
          </p:nvSpPr>
          <p:spPr bwMode="auto">
            <a:xfrm>
              <a:off x="37" y="102"/>
              <a:ext cx="34"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65">
                <a:solidFill>
                  <a:schemeClr val="bg1">
                    <a:lumMod val="50000"/>
                  </a:schemeClr>
                </a:solidFill>
                <a:cs typeface="+mn-ea"/>
                <a:sym typeface="+mn-lt"/>
              </a:endParaRPr>
            </a:p>
          </p:txBody>
        </p:sp>
      </p:grpSp>
      <p:grpSp>
        <p:nvGrpSpPr>
          <p:cNvPr id="24" name="Group 31"/>
          <p:cNvGrpSpPr/>
          <p:nvPr/>
        </p:nvGrpSpPr>
        <p:grpSpPr bwMode="auto">
          <a:xfrm>
            <a:off x="9053275" y="3064214"/>
            <a:ext cx="229434" cy="221160"/>
            <a:chOff x="0" y="0"/>
            <a:chExt cx="141" cy="139"/>
          </a:xfrm>
        </p:grpSpPr>
        <p:sp>
          <p:nvSpPr>
            <p:cNvPr id="25" name="Freeform 3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26" name="Freeform 3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grpSp>
      <p:grpSp>
        <p:nvGrpSpPr>
          <p:cNvPr id="27" name="Group 34"/>
          <p:cNvGrpSpPr/>
          <p:nvPr/>
        </p:nvGrpSpPr>
        <p:grpSpPr bwMode="auto">
          <a:xfrm>
            <a:off x="6433552" y="3060042"/>
            <a:ext cx="229434" cy="225332"/>
            <a:chOff x="0" y="0"/>
            <a:chExt cx="141" cy="141"/>
          </a:xfrm>
        </p:grpSpPr>
        <p:sp>
          <p:nvSpPr>
            <p:cNvPr id="28" name="Freeform 3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29" name="Freeform 3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30" name="Freeform 3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sp>
          <p:nvSpPr>
            <p:cNvPr id="31" name="Freeform 3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solidFill>
                  <a:schemeClr val="bg1">
                    <a:lumMod val="50000"/>
                  </a:schemeClr>
                </a:solidFill>
                <a:cs typeface="+mn-ea"/>
                <a:sym typeface="+mn-lt"/>
              </a:endParaRPr>
            </a:p>
          </p:txBody>
        </p:sp>
      </p:grpSp>
      <p:sp>
        <p:nvSpPr>
          <p:cNvPr id="32" name="Rectangle 39"/>
          <p:cNvSpPr>
            <a:spLocks noChangeArrowheads="1"/>
          </p:cNvSpPr>
          <p:nvPr/>
        </p:nvSpPr>
        <p:spPr bwMode="auto">
          <a:xfrm>
            <a:off x="6717062" y="4035669"/>
            <a:ext cx="5203987" cy="65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840" b="1" dirty="0">
                <a:solidFill>
                  <a:schemeClr val="tx1">
                    <a:lumMod val="95000"/>
                    <a:lumOff val="5000"/>
                  </a:schemeClr>
                </a:solidFill>
                <a:cs typeface="+mn-ea"/>
                <a:sym typeface="+mn-lt"/>
              </a:rPr>
              <a:t>WHAT MAKES US DIFFERENT</a:t>
            </a:r>
            <a:r>
              <a:rPr lang="en-US" altLang="zh-CN" sz="1840" b="1" dirty="0">
                <a:solidFill>
                  <a:schemeClr val="tx1">
                    <a:lumMod val="95000"/>
                    <a:lumOff val="5000"/>
                  </a:schemeClr>
                </a:solidFill>
                <a:cs typeface="+mn-ea"/>
                <a:sym typeface="+mn-lt"/>
              </a:rPr>
              <a:t> </a:t>
            </a:r>
            <a:r>
              <a:rPr lang="zh-CN" altLang="en-US" sz="1840" b="1" dirty="0">
                <a:solidFill>
                  <a:schemeClr val="tx1">
                    <a:lumMod val="95000"/>
                    <a:lumOff val="5000"/>
                  </a:schemeClr>
                </a:solidFill>
                <a:cs typeface="+mn-ea"/>
                <a:sym typeface="+mn-lt"/>
              </a:rPr>
              <a:t>？</a:t>
            </a:r>
            <a:endParaRPr lang="zh-CN" altLang="zh-CN" sz="1840" b="1" dirty="0">
              <a:solidFill>
                <a:schemeClr val="tx1">
                  <a:lumMod val="95000"/>
                  <a:lumOff val="5000"/>
                </a:schemeClr>
              </a:solidFill>
              <a:cs typeface="+mn-ea"/>
              <a:sym typeface="+mn-lt"/>
            </a:endParaRPr>
          </a:p>
          <a:p>
            <a:pPr>
              <a:lnSpc>
                <a:spcPct val="120000"/>
              </a:lnSpc>
              <a:buFont typeface="Arial" panose="020B0604020202020204" pitchFamily="34" charset="0"/>
              <a:buNone/>
            </a:pPr>
            <a:endParaRPr lang="zh-CN" altLang="zh-CN" sz="1840" b="1" dirty="0">
              <a:solidFill>
                <a:schemeClr val="tx1">
                  <a:lumMod val="95000"/>
                  <a:lumOff val="5000"/>
                </a:schemeClr>
              </a:solidFill>
              <a:cs typeface="+mn-ea"/>
              <a:sym typeface="+mn-lt"/>
            </a:endParaRPr>
          </a:p>
        </p:txBody>
      </p:sp>
      <p:sp>
        <p:nvSpPr>
          <p:cNvPr id="33" name="Rectangle 46"/>
          <p:cNvSpPr>
            <a:spLocks noChangeArrowheads="1"/>
          </p:cNvSpPr>
          <p:nvPr/>
        </p:nvSpPr>
        <p:spPr bwMode="auto">
          <a:xfrm>
            <a:off x="5983848" y="3589990"/>
            <a:ext cx="1128835" cy="25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50" b="1" dirty="0">
                <a:solidFill>
                  <a:schemeClr val="bg1">
                    <a:lumMod val="50000"/>
                  </a:schemeClr>
                </a:solidFill>
                <a:cs typeface="+mn-ea"/>
                <a:sym typeface="+mn-lt"/>
              </a:rPr>
              <a:t>Management </a:t>
            </a:r>
            <a:endParaRPr lang="en-US" altLang="zh-CN" sz="1050" b="1" dirty="0">
              <a:solidFill>
                <a:schemeClr val="bg1">
                  <a:lumMod val="50000"/>
                </a:schemeClr>
              </a:solidFill>
              <a:cs typeface="+mn-ea"/>
              <a:sym typeface="+mn-lt"/>
            </a:endParaRPr>
          </a:p>
        </p:txBody>
      </p:sp>
      <p:sp>
        <p:nvSpPr>
          <p:cNvPr id="34" name="Rectangle 47"/>
          <p:cNvSpPr>
            <a:spLocks noChangeArrowheads="1"/>
          </p:cNvSpPr>
          <p:nvPr/>
        </p:nvSpPr>
        <p:spPr bwMode="auto">
          <a:xfrm>
            <a:off x="7419906" y="3589990"/>
            <a:ext cx="782587" cy="25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50" b="1" dirty="0">
                <a:solidFill>
                  <a:schemeClr val="bg1">
                    <a:lumMod val="50000"/>
                  </a:schemeClr>
                </a:solidFill>
                <a:cs typeface="+mn-ea"/>
                <a:sym typeface="+mn-lt"/>
              </a:rPr>
              <a:t>Message</a:t>
            </a:r>
            <a:endParaRPr lang="en-US" altLang="zh-CN" sz="1050" b="1" dirty="0">
              <a:solidFill>
                <a:schemeClr val="bg1">
                  <a:lumMod val="50000"/>
                </a:schemeClr>
              </a:solidFill>
              <a:cs typeface="+mn-ea"/>
              <a:sym typeface="+mn-lt"/>
            </a:endParaRPr>
          </a:p>
        </p:txBody>
      </p:sp>
      <p:sp>
        <p:nvSpPr>
          <p:cNvPr id="35" name="Rectangle 48"/>
          <p:cNvSpPr>
            <a:spLocks noChangeArrowheads="1"/>
          </p:cNvSpPr>
          <p:nvPr/>
        </p:nvSpPr>
        <p:spPr bwMode="auto">
          <a:xfrm>
            <a:off x="8773809" y="3589990"/>
            <a:ext cx="784189" cy="25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50" b="1" dirty="0">
                <a:solidFill>
                  <a:schemeClr val="bg1">
                    <a:lumMod val="50000"/>
                  </a:schemeClr>
                </a:solidFill>
                <a:cs typeface="+mn-ea"/>
                <a:sym typeface="+mn-lt"/>
              </a:rPr>
              <a:t>Creative </a:t>
            </a:r>
            <a:endParaRPr lang="en-US" altLang="zh-CN" sz="1050" b="1" dirty="0">
              <a:solidFill>
                <a:schemeClr val="bg1">
                  <a:lumMod val="50000"/>
                </a:schemeClr>
              </a:solidFill>
              <a:cs typeface="+mn-ea"/>
              <a:sym typeface="+mn-lt"/>
            </a:endParaRPr>
          </a:p>
        </p:txBody>
      </p:sp>
      <p:sp>
        <p:nvSpPr>
          <p:cNvPr id="36" name="Rectangle 49"/>
          <p:cNvSpPr>
            <a:spLocks noChangeArrowheads="1"/>
          </p:cNvSpPr>
          <p:nvPr/>
        </p:nvSpPr>
        <p:spPr bwMode="auto">
          <a:xfrm>
            <a:off x="10076659" y="3589990"/>
            <a:ext cx="889987" cy="25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50" b="1" dirty="0">
                <a:solidFill>
                  <a:schemeClr val="bg1">
                    <a:lumMod val="50000"/>
                  </a:schemeClr>
                </a:solidFill>
                <a:cs typeface="+mn-ea"/>
                <a:sym typeface="+mn-lt"/>
              </a:rPr>
              <a:t>Marketing</a:t>
            </a:r>
            <a:endParaRPr lang="en-US" altLang="zh-CN" sz="1050" b="1" dirty="0">
              <a:solidFill>
                <a:schemeClr val="bg1">
                  <a:lumMod val="50000"/>
                </a:schemeClr>
              </a:solidFill>
              <a:cs typeface="+mn-ea"/>
              <a:sym typeface="+mn-lt"/>
            </a:endParaRPr>
          </a:p>
        </p:txBody>
      </p:sp>
      <p:sp>
        <p:nvSpPr>
          <p:cNvPr id="37" name="Rectangle 50"/>
          <p:cNvSpPr>
            <a:spLocks noChangeArrowheads="1"/>
          </p:cNvSpPr>
          <p:nvPr/>
        </p:nvSpPr>
        <p:spPr bwMode="auto">
          <a:xfrm>
            <a:off x="3105012" y="3934969"/>
            <a:ext cx="1417376"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1575" b="1">
                <a:solidFill>
                  <a:schemeClr val="bg1">
                    <a:lumMod val="50000"/>
                  </a:schemeClr>
                </a:solidFill>
                <a:cs typeface="+mn-ea"/>
                <a:sym typeface="+mn-lt"/>
              </a:rPr>
              <a:t>01</a:t>
            </a:r>
            <a:r>
              <a:rPr lang="zh-CN" altLang="en-US" sz="1050" b="1">
                <a:solidFill>
                  <a:schemeClr val="bg1">
                    <a:lumMod val="50000"/>
                  </a:schemeClr>
                </a:solidFill>
                <a:cs typeface="+mn-ea"/>
                <a:sym typeface="+mn-lt"/>
              </a:rPr>
              <a:t>  </a:t>
            </a:r>
            <a:r>
              <a:rPr lang="en-US" altLang="zh-CN" sz="1050">
                <a:solidFill>
                  <a:schemeClr val="bg1">
                    <a:lumMod val="50000"/>
                  </a:schemeClr>
                </a:solidFill>
                <a:cs typeface="+mn-ea"/>
                <a:sym typeface="+mn-lt"/>
              </a:rPr>
              <a:t>Management </a:t>
            </a:r>
            <a:endParaRPr lang="zh-CN" altLang="en-US" sz="1050">
              <a:solidFill>
                <a:schemeClr val="bg1">
                  <a:lumMod val="50000"/>
                </a:schemeClr>
              </a:solidFill>
              <a:cs typeface="+mn-ea"/>
              <a:sym typeface="+mn-lt"/>
            </a:endParaRPr>
          </a:p>
        </p:txBody>
      </p:sp>
      <p:sp>
        <p:nvSpPr>
          <p:cNvPr id="38" name="Rectangle 51"/>
          <p:cNvSpPr>
            <a:spLocks noChangeArrowheads="1"/>
          </p:cNvSpPr>
          <p:nvPr/>
        </p:nvSpPr>
        <p:spPr bwMode="auto">
          <a:xfrm>
            <a:off x="3105013" y="4368943"/>
            <a:ext cx="1125629"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1575" b="1">
                <a:solidFill>
                  <a:schemeClr val="bg1">
                    <a:lumMod val="50000"/>
                  </a:schemeClr>
                </a:solidFill>
                <a:cs typeface="+mn-ea"/>
                <a:sym typeface="+mn-lt"/>
              </a:rPr>
              <a:t>02</a:t>
            </a:r>
            <a:r>
              <a:rPr lang="zh-CN" altLang="en-US" sz="1050" b="1">
                <a:solidFill>
                  <a:schemeClr val="bg1">
                    <a:lumMod val="50000"/>
                  </a:schemeClr>
                </a:solidFill>
                <a:cs typeface="+mn-ea"/>
                <a:sym typeface="+mn-lt"/>
              </a:rPr>
              <a:t>  </a:t>
            </a:r>
            <a:r>
              <a:rPr lang="en-US" altLang="zh-CN" sz="1050">
                <a:solidFill>
                  <a:schemeClr val="bg1">
                    <a:lumMod val="50000"/>
                  </a:schemeClr>
                </a:solidFill>
                <a:cs typeface="+mn-ea"/>
                <a:sym typeface="+mn-lt"/>
              </a:rPr>
              <a:t>Message </a:t>
            </a:r>
            <a:endParaRPr lang="en-US" altLang="zh-CN" sz="1050">
              <a:solidFill>
                <a:schemeClr val="bg1">
                  <a:lumMod val="50000"/>
                </a:schemeClr>
              </a:solidFill>
              <a:cs typeface="+mn-ea"/>
              <a:sym typeface="+mn-lt"/>
            </a:endParaRPr>
          </a:p>
        </p:txBody>
      </p:sp>
      <p:sp>
        <p:nvSpPr>
          <p:cNvPr id="39" name="Rectangle 52"/>
          <p:cNvSpPr>
            <a:spLocks noChangeArrowheads="1"/>
          </p:cNvSpPr>
          <p:nvPr/>
        </p:nvSpPr>
        <p:spPr bwMode="auto">
          <a:xfrm>
            <a:off x="3105011" y="4852990"/>
            <a:ext cx="1079142"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1575" b="1">
                <a:solidFill>
                  <a:schemeClr val="bg1">
                    <a:lumMod val="50000"/>
                  </a:schemeClr>
                </a:solidFill>
                <a:cs typeface="+mn-ea"/>
                <a:sym typeface="+mn-lt"/>
              </a:rPr>
              <a:t>03</a:t>
            </a:r>
            <a:r>
              <a:rPr lang="zh-CN" altLang="en-US" sz="1050" b="1">
                <a:solidFill>
                  <a:schemeClr val="bg1">
                    <a:lumMod val="50000"/>
                  </a:schemeClr>
                </a:solidFill>
                <a:cs typeface="+mn-ea"/>
                <a:sym typeface="+mn-lt"/>
              </a:rPr>
              <a:t>  </a:t>
            </a:r>
            <a:r>
              <a:rPr lang="en-US" altLang="zh-CN" sz="1050">
                <a:solidFill>
                  <a:schemeClr val="bg1">
                    <a:lumMod val="50000"/>
                  </a:schemeClr>
                </a:solidFill>
                <a:cs typeface="+mn-ea"/>
                <a:sym typeface="+mn-lt"/>
              </a:rPr>
              <a:t>Creative </a:t>
            </a:r>
            <a:endParaRPr lang="en-US" altLang="zh-CN" sz="1050">
              <a:solidFill>
                <a:schemeClr val="bg1">
                  <a:lumMod val="50000"/>
                </a:schemeClr>
              </a:solidFill>
              <a:cs typeface="+mn-ea"/>
              <a:sym typeface="+mn-lt"/>
            </a:endParaRPr>
          </a:p>
        </p:txBody>
      </p:sp>
      <p:sp>
        <p:nvSpPr>
          <p:cNvPr id="40" name="Rectangle 53"/>
          <p:cNvSpPr>
            <a:spLocks noChangeArrowheads="1"/>
          </p:cNvSpPr>
          <p:nvPr/>
        </p:nvSpPr>
        <p:spPr bwMode="auto">
          <a:xfrm>
            <a:off x="3105013" y="5362074"/>
            <a:ext cx="11769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575" b="1">
                <a:solidFill>
                  <a:schemeClr val="bg1">
                    <a:lumMod val="50000"/>
                  </a:schemeClr>
                </a:solidFill>
                <a:cs typeface="+mn-ea"/>
                <a:sym typeface="+mn-lt"/>
              </a:rPr>
              <a:t>04</a:t>
            </a:r>
            <a:r>
              <a:rPr lang="en-US" altLang="zh-CN" sz="1050" b="1">
                <a:solidFill>
                  <a:schemeClr val="bg1">
                    <a:lumMod val="50000"/>
                  </a:schemeClr>
                </a:solidFill>
                <a:cs typeface="+mn-ea"/>
                <a:sym typeface="+mn-lt"/>
              </a:rPr>
              <a:t>  </a:t>
            </a:r>
            <a:r>
              <a:rPr lang="en-US" altLang="zh-CN" sz="1050">
                <a:solidFill>
                  <a:schemeClr val="bg1">
                    <a:lumMod val="50000"/>
                  </a:schemeClr>
                </a:solidFill>
                <a:cs typeface="+mn-ea"/>
                <a:sym typeface="+mn-lt"/>
              </a:rPr>
              <a:t>Marketing</a:t>
            </a:r>
            <a:endParaRPr lang="en-US" altLang="zh-CN" sz="1050">
              <a:solidFill>
                <a:schemeClr val="bg1">
                  <a:lumMod val="50000"/>
                </a:schemeClr>
              </a:solidFill>
              <a:cs typeface="+mn-ea"/>
              <a:sym typeface="+mn-lt"/>
            </a:endParaRPr>
          </a:p>
        </p:txBody>
      </p:sp>
      <p:sp>
        <p:nvSpPr>
          <p:cNvPr id="41" name="Rectangle 60"/>
          <p:cNvSpPr>
            <a:spLocks noChangeArrowheads="1"/>
          </p:cNvSpPr>
          <p:nvPr/>
        </p:nvSpPr>
        <p:spPr bwMode="auto">
          <a:xfrm>
            <a:off x="6058114" y="4086555"/>
            <a:ext cx="277406" cy="909675"/>
          </a:xfrm>
          <a:prstGeom prst="rect">
            <a:avLst/>
          </a:prstGeom>
          <a:solidFill>
            <a:schemeClr val="accent1"/>
          </a:solidFill>
          <a:ln>
            <a:noFill/>
          </a:ln>
          <a:effectLst/>
        </p:spPr>
        <p:txBody>
          <a:bodyPr wrap="none" anchor="ctr"/>
          <a:lstStyle/>
          <a:p>
            <a:endParaRPr lang="zh-CN" altLang="en-US" sz="2365">
              <a:solidFill>
                <a:schemeClr val="bg1">
                  <a:lumMod val="50000"/>
                </a:schemeClr>
              </a:solidFill>
              <a:cs typeface="+mn-ea"/>
              <a:sym typeface="+mn-lt"/>
            </a:endParaRPr>
          </a:p>
        </p:txBody>
      </p:sp>
      <p:sp>
        <p:nvSpPr>
          <p:cNvPr id="42" name="文本框 41"/>
          <p:cNvSpPr txBox="1"/>
          <p:nvPr/>
        </p:nvSpPr>
        <p:spPr>
          <a:xfrm>
            <a:off x="6612542" y="4368943"/>
            <a:ext cx="3562641"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grpSp>
        <p:nvGrpSpPr>
          <p:cNvPr id="43" name="组合 42"/>
          <p:cNvGrpSpPr/>
          <p:nvPr/>
        </p:nvGrpSpPr>
        <p:grpSpPr>
          <a:xfrm>
            <a:off x="608890" y="448291"/>
            <a:ext cx="2095813" cy="400110"/>
            <a:chOff x="608890" y="448291"/>
            <a:chExt cx="2095813" cy="400110"/>
          </a:xfrm>
        </p:grpSpPr>
        <p:sp>
          <p:nvSpPr>
            <p:cNvPr id="44" name="椭圆 4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成果展示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90604" y="1943906"/>
            <a:ext cx="5281740" cy="3091995"/>
            <a:chOff x="3130492" y="2198179"/>
            <a:chExt cx="5955888" cy="3486650"/>
          </a:xfrm>
        </p:grpSpPr>
        <p:sp>
          <p:nvSpPr>
            <p:cNvPr id="7" name="Oval 38"/>
            <p:cNvSpPr/>
            <p:nvPr/>
          </p:nvSpPr>
          <p:spPr>
            <a:xfrm>
              <a:off x="4292669" y="2198179"/>
              <a:ext cx="3480132" cy="3480132"/>
            </a:xfrm>
            <a:prstGeom prst="ellipse">
              <a:avLst/>
            </a:prstGeom>
            <a:solidFill>
              <a:schemeClr val="accent2">
                <a:lumMod val="100000"/>
              </a:schemeClr>
            </a:solidFill>
            <a:ln w="12700" cap="flat" cmpd="sng" algn="ctr">
              <a:noFill/>
              <a:prstDash val="solid"/>
              <a:miter lim="800000"/>
            </a:ln>
            <a:effectLst/>
          </p:spPr>
          <p:txBody>
            <a:bodyPr rtlCol="0" anchor="ctr"/>
            <a:lstStyle/>
            <a:p>
              <a:pPr algn="ctr" defTabSz="1201420">
                <a:defRPr/>
              </a:pPr>
              <a:endParaRPr lang="en-US" sz="2365" kern="0" dirty="0">
                <a:solidFill>
                  <a:prstClr val="white">
                    <a:lumMod val="65000"/>
                  </a:prstClr>
                </a:solidFill>
                <a:cs typeface="+mn-ea"/>
                <a:sym typeface="+mn-lt"/>
              </a:endParaRPr>
            </a:p>
          </p:txBody>
        </p:sp>
        <p:sp>
          <p:nvSpPr>
            <p:cNvPr id="8" name="Oval 37"/>
            <p:cNvSpPr/>
            <p:nvPr/>
          </p:nvSpPr>
          <p:spPr>
            <a:xfrm>
              <a:off x="4632862" y="2885082"/>
              <a:ext cx="2799748" cy="2799746"/>
            </a:xfrm>
            <a:prstGeom prst="ellipse">
              <a:avLst/>
            </a:prstGeom>
            <a:solidFill>
              <a:schemeClr val="accent1">
                <a:lumMod val="100000"/>
              </a:schemeClr>
            </a:solidFill>
            <a:ln w="12700" cap="flat" cmpd="sng" algn="ctr">
              <a:solidFill>
                <a:sysClr val="window" lastClr="FFFFFF"/>
              </a:solidFill>
              <a:prstDash val="solid"/>
              <a:miter lim="800000"/>
            </a:ln>
            <a:effectLst/>
          </p:spPr>
          <p:txBody>
            <a:bodyPr rtlCol="0" anchor="ctr"/>
            <a:lstStyle/>
            <a:p>
              <a:pPr algn="ctr" defTabSz="1201420">
                <a:defRPr/>
              </a:pPr>
              <a:endParaRPr lang="en-US" sz="2365" kern="0" dirty="0">
                <a:solidFill>
                  <a:prstClr val="black">
                    <a:lumMod val="50000"/>
                    <a:lumOff val="50000"/>
                  </a:prstClr>
                </a:solidFill>
                <a:cs typeface="+mn-ea"/>
                <a:sym typeface="+mn-lt"/>
              </a:endParaRPr>
            </a:p>
          </p:txBody>
        </p:sp>
        <p:sp>
          <p:nvSpPr>
            <p:cNvPr id="9" name="Oval 39"/>
            <p:cNvSpPr/>
            <p:nvPr/>
          </p:nvSpPr>
          <p:spPr>
            <a:xfrm>
              <a:off x="4981853" y="3583066"/>
              <a:ext cx="2101763" cy="2101763"/>
            </a:xfrm>
            <a:prstGeom prst="ellipse">
              <a:avLst/>
            </a:prstGeom>
            <a:solidFill>
              <a:schemeClr val="accent2">
                <a:lumMod val="100000"/>
              </a:schemeClr>
            </a:solidFill>
            <a:ln w="12700" cap="flat" cmpd="sng" algn="ctr">
              <a:solidFill>
                <a:sysClr val="window" lastClr="FFFFFF"/>
              </a:solidFill>
              <a:prstDash val="solid"/>
              <a:miter lim="800000"/>
            </a:ln>
            <a:effectLst/>
          </p:spPr>
          <p:txBody>
            <a:bodyPr rtlCol="0" anchor="ctr"/>
            <a:lstStyle/>
            <a:p>
              <a:pPr algn="ctr" defTabSz="1201420">
                <a:defRPr/>
              </a:pPr>
              <a:endParaRPr lang="en-US" sz="2365" kern="0" dirty="0">
                <a:solidFill>
                  <a:prstClr val="black">
                    <a:lumMod val="50000"/>
                    <a:lumOff val="50000"/>
                  </a:prstClr>
                </a:solidFill>
                <a:cs typeface="+mn-ea"/>
                <a:sym typeface="+mn-lt"/>
              </a:endParaRPr>
            </a:p>
          </p:txBody>
        </p:sp>
        <p:sp>
          <p:nvSpPr>
            <p:cNvPr id="10" name="Oval 40"/>
            <p:cNvSpPr/>
            <p:nvPr/>
          </p:nvSpPr>
          <p:spPr>
            <a:xfrm>
              <a:off x="5333207" y="4285770"/>
              <a:ext cx="1399059" cy="1399059"/>
            </a:xfrm>
            <a:prstGeom prst="ellipse">
              <a:avLst/>
            </a:prstGeom>
            <a:solidFill>
              <a:schemeClr val="accent1">
                <a:lumMod val="100000"/>
              </a:schemeClr>
            </a:solidFill>
            <a:ln w="12700" cap="flat" cmpd="sng" algn="ctr">
              <a:solidFill>
                <a:sysClr val="window" lastClr="FFFFFF"/>
              </a:solidFill>
              <a:prstDash val="solid"/>
              <a:miter lim="800000"/>
            </a:ln>
            <a:effectLst/>
          </p:spPr>
          <p:txBody>
            <a:bodyPr rtlCol="0" anchor="ctr"/>
            <a:lstStyle/>
            <a:p>
              <a:pPr algn="ctr" defTabSz="1201420">
                <a:defRPr/>
              </a:pPr>
              <a:endParaRPr lang="en-US" sz="2365" kern="0" dirty="0">
                <a:solidFill>
                  <a:prstClr val="black">
                    <a:lumMod val="50000"/>
                    <a:lumOff val="50000"/>
                  </a:prstClr>
                </a:solidFill>
                <a:cs typeface="+mn-ea"/>
                <a:sym typeface="+mn-lt"/>
              </a:endParaRPr>
            </a:p>
          </p:txBody>
        </p:sp>
        <p:sp>
          <p:nvSpPr>
            <p:cNvPr id="11" name="Rectangle 43"/>
            <p:cNvSpPr/>
            <p:nvPr/>
          </p:nvSpPr>
          <p:spPr>
            <a:xfrm>
              <a:off x="5620420" y="4777027"/>
              <a:ext cx="824630" cy="446117"/>
            </a:xfrm>
            <a:prstGeom prst="rect">
              <a:avLst/>
            </a:prstGeom>
          </p:spPr>
          <p:txBody>
            <a:bodyPr wrap="none">
              <a:spAutoFit/>
            </a:bodyPr>
            <a:lstStyle/>
            <a:p>
              <a:pPr algn="ctr"/>
              <a:r>
                <a:rPr lang="en-US" sz="1970" b="1" dirty="0">
                  <a:solidFill>
                    <a:prstClr val="white"/>
                  </a:solidFill>
                  <a:cs typeface="+mn-ea"/>
                  <a:sym typeface="+mn-lt"/>
                </a:rPr>
                <a:t>16%</a:t>
              </a:r>
              <a:endParaRPr lang="en-US" sz="1970" b="1" dirty="0">
                <a:solidFill>
                  <a:prstClr val="white"/>
                </a:solidFill>
                <a:cs typeface="+mn-ea"/>
                <a:sym typeface="+mn-lt"/>
              </a:endParaRPr>
            </a:p>
          </p:txBody>
        </p:sp>
        <p:sp>
          <p:nvSpPr>
            <p:cNvPr id="12" name="Rectangle 49"/>
            <p:cNvSpPr/>
            <p:nvPr/>
          </p:nvSpPr>
          <p:spPr>
            <a:xfrm>
              <a:off x="5620420" y="3753915"/>
              <a:ext cx="824630" cy="446117"/>
            </a:xfrm>
            <a:prstGeom prst="rect">
              <a:avLst/>
            </a:prstGeom>
          </p:spPr>
          <p:txBody>
            <a:bodyPr wrap="none">
              <a:spAutoFit/>
            </a:bodyPr>
            <a:lstStyle/>
            <a:p>
              <a:pPr algn="ctr"/>
              <a:r>
                <a:rPr lang="en-US" sz="1970" b="1" dirty="0">
                  <a:solidFill>
                    <a:prstClr val="white"/>
                  </a:solidFill>
                  <a:cs typeface="+mn-ea"/>
                  <a:sym typeface="+mn-lt"/>
                </a:rPr>
                <a:t>28%</a:t>
              </a:r>
              <a:endParaRPr lang="en-US" sz="1970" b="1" dirty="0">
                <a:solidFill>
                  <a:prstClr val="white"/>
                </a:solidFill>
                <a:cs typeface="+mn-ea"/>
                <a:sym typeface="+mn-lt"/>
              </a:endParaRPr>
            </a:p>
          </p:txBody>
        </p:sp>
        <p:sp>
          <p:nvSpPr>
            <p:cNvPr id="13" name="Rectangle 50"/>
            <p:cNvSpPr/>
            <p:nvPr/>
          </p:nvSpPr>
          <p:spPr>
            <a:xfrm>
              <a:off x="5620418" y="3037419"/>
              <a:ext cx="824630" cy="446117"/>
            </a:xfrm>
            <a:prstGeom prst="rect">
              <a:avLst/>
            </a:prstGeom>
          </p:spPr>
          <p:txBody>
            <a:bodyPr wrap="none">
              <a:spAutoFit/>
            </a:bodyPr>
            <a:lstStyle/>
            <a:p>
              <a:pPr algn="ctr"/>
              <a:r>
                <a:rPr lang="en-US" sz="1970" b="1" dirty="0">
                  <a:solidFill>
                    <a:prstClr val="white"/>
                  </a:solidFill>
                  <a:cs typeface="+mn-ea"/>
                  <a:sym typeface="+mn-lt"/>
                </a:rPr>
                <a:t>45%</a:t>
              </a:r>
              <a:endParaRPr lang="en-US" sz="1970" b="1" dirty="0">
                <a:solidFill>
                  <a:prstClr val="white"/>
                </a:solidFill>
                <a:cs typeface="+mn-ea"/>
                <a:sym typeface="+mn-lt"/>
              </a:endParaRPr>
            </a:p>
          </p:txBody>
        </p:sp>
        <p:sp>
          <p:nvSpPr>
            <p:cNvPr id="14" name="Rectangle 51"/>
            <p:cNvSpPr/>
            <p:nvPr/>
          </p:nvSpPr>
          <p:spPr>
            <a:xfrm>
              <a:off x="5620418" y="2386532"/>
              <a:ext cx="824630" cy="446117"/>
            </a:xfrm>
            <a:prstGeom prst="rect">
              <a:avLst/>
            </a:prstGeom>
          </p:spPr>
          <p:txBody>
            <a:bodyPr wrap="none">
              <a:spAutoFit/>
            </a:bodyPr>
            <a:lstStyle/>
            <a:p>
              <a:pPr algn="ctr"/>
              <a:r>
                <a:rPr lang="en-US" sz="1970" b="1" dirty="0">
                  <a:solidFill>
                    <a:prstClr val="white"/>
                  </a:solidFill>
                  <a:cs typeface="+mn-ea"/>
                  <a:sym typeface="+mn-lt"/>
                </a:rPr>
                <a:t>67%</a:t>
              </a:r>
              <a:endParaRPr lang="en-US" sz="1970" b="1" dirty="0">
                <a:solidFill>
                  <a:prstClr val="white"/>
                </a:solidFill>
                <a:cs typeface="+mn-ea"/>
                <a:sym typeface="+mn-lt"/>
              </a:endParaRPr>
            </a:p>
          </p:txBody>
        </p:sp>
        <p:grpSp>
          <p:nvGrpSpPr>
            <p:cNvPr id="15" name="Group 10"/>
            <p:cNvGrpSpPr/>
            <p:nvPr/>
          </p:nvGrpSpPr>
          <p:grpSpPr>
            <a:xfrm>
              <a:off x="7158660" y="2854969"/>
              <a:ext cx="1180302" cy="85297"/>
              <a:chOff x="5957094" y="1765300"/>
              <a:chExt cx="878681" cy="63500"/>
            </a:xfrm>
          </p:grpSpPr>
          <p:cxnSp>
            <p:nvCxnSpPr>
              <p:cNvPr id="41" name="Straight Connector 6"/>
              <p:cNvCxnSpPr/>
              <p:nvPr/>
            </p:nvCxnSpPr>
            <p:spPr>
              <a:xfrm>
                <a:off x="5957094" y="1797050"/>
                <a:ext cx="839946" cy="0"/>
              </a:xfrm>
              <a:prstGeom prst="line">
                <a:avLst/>
              </a:prstGeom>
              <a:noFill/>
              <a:ln w="3175" cap="flat" cmpd="sng" algn="ctr">
                <a:solidFill>
                  <a:sysClr val="windowText" lastClr="000000"/>
                </a:solidFill>
                <a:prstDash val="solid"/>
                <a:miter lim="800000"/>
              </a:ln>
              <a:effectLst/>
            </p:spPr>
          </p:cxnSp>
          <p:sp>
            <p:nvSpPr>
              <p:cNvPr id="42" name="Oval 9"/>
              <p:cNvSpPr/>
              <p:nvPr/>
            </p:nvSpPr>
            <p:spPr>
              <a:xfrm>
                <a:off x="6772275" y="1765300"/>
                <a:ext cx="63500" cy="63500"/>
              </a:xfrm>
              <a:prstGeom prst="ellipse">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1201420">
                  <a:defRPr/>
                </a:pPr>
                <a:endParaRPr lang="en-US" sz="2365" kern="0">
                  <a:solidFill>
                    <a:prstClr val="black">
                      <a:lumMod val="50000"/>
                      <a:lumOff val="50000"/>
                    </a:prstClr>
                  </a:solidFill>
                  <a:cs typeface="+mn-ea"/>
                  <a:sym typeface="+mn-lt"/>
                </a:endParaRPr>
              </a:p>
            </p:txBody>
          </p:sp>
        </p:grpSp>
        <p:grpSp>
          <p:nvGrpSpPr>
            <p:cNvPr id="16" name="Group 14"/>
            <p:cNvGrpSpPr/>
            <p:nvPr/>
          </p:nvGrpSpPr>
          <p:grpSpPr>
            <a:xfrm>
              <a:off x="8574596" y="2658104"/>
              <a:ext cx="511784" cy="540895"/>
              <a:chOff x="6553200" y="1604962"/>
              <a:chExt cx="381000" cy="402672"/>
            </a:xfrm>
          </p:grpSpPr>
          <p:sp>
            <p:nvSpPr>
              <p:cNvPr id="37" name="Oval 13"/>
              <p:cNvSpPr/>
              <p:nvPr/>
            </p:nvSpPr>
            <p:spPr>
              <a:xfrm>
                <a:off x="6553200" y="1604962"/>
                <a:ext cx="381000" cy="402672"/>
              </a:xfrm>
              <a:prstGeom prst="ellipse">
                <a:avLst/>
              </a:prstGeom>
              <a:solidFill>
                <a:schemeClr val="accent2">
                  <a:lumMod val="100000"/>
                </a:schemeClr>
              </a:solidFill>
              <a:ln w="12700" cap="flat" cmpd="sng" algn="ctr">
                <a:noFill/>
                <a:prstDash val="solid"/>
                <a:miter lim="800000"/>
              </a:ln>
              <a:effectLst/>
            </p:spPr>
            <p:txBody>
              <a:bodyPr rtlCol="0" anchor="ctr"/>
              <a:lstStyle/>
              <a:p>
                <a:pPr algn="ctr" defTabSz="1201420">
                  <a:defRPr/>
                </a:pPr>
                <a:endParaRPr lang="en-US" sz="2365" kern="0" dirty="0">
                  <a:solidFill>
                    <a:prstClr val="white">
                      <a:lumMod val="65000"/>
                    </a:prstClr>
                  </a:solidFill>
                  <a:cs typeface="+mn-ea"/>
                  <a:sym typeface="+mn-lt"/>
                </a:endParaRPr>
              </a:p>
            </p:txBody>
          </p:sp>
          <p:grpSp>
            <p:nvGrpSpPr>
              <p:cNvPr id="38" name="Group 61"/>
              <p:cNvGrpSpPr/>
              <p:nvPr/>
            </p:nvGrpSpPr>
            <p:grpSpPr>
              <a:xfrm>
                <a:off x="6641498" y="1696400"/>
                <a:ext cx="204404" cy="198126"/>
                <a:chOff x="7112116" y="7259216"/>
                <a:chExt cx="391014" cy="379003"/>
              </a:xfrm>
              <a:solidFill>
                <a:sysClr val="window" lastClr="FFFFFF"/>
              </a:solidFill>
            </p:grpSpPr>
            <p:sp>
              <p:nvSpPr>
                <p:cNvPr id="39" name="Freeform 78"/>
                <p:cNvSpPr/>
                <p:nvPr/>
              </p:nvSpPr>
              <p:spPr bwMode="auto">
                <a:xfrm>
                  <a:off x="7112116" y="7259216"/>
                  <a:ext cx="391014" cy="324289"/>
                </a:xfrm>
                <a:custGeom>
                  <a:avLst/>
                  <a:gdLst>
                    <a:gd name="T0" fmla="*/ 4 w 124"/>
                    <a:gd name="T1" fmla="*/ 61 h 103"/>
                    <a:gd name="T2" fmla="*/ 5 w 124"/>
                    <a:gd name="T3" fmla="*/ 69 h 103"/>
                    <a:gd name="T4" fmla="*/ 19 w 124"/>
                    <a:gd name="T5" fmla="*/ 75 h 103"/>
                    <a:gd name="T6" fmla="*/ 35 w 124"/>
                    <a:gd name="T7" fmla="*/ 72 h 103"/>
                    <a:gd name="T8" fmla="*/ 98 w 124"/>
                    <a:gd name="T9" fmla="*/ 23 h 103"/>
                    <a:gd name="T10" fmla="*/ 99 w 124"/>
                    <a:gd name="T11" fmla="*/ 24 h 103"/>
                    <a:gd name="T12" fmla="*/ 49 w 124"/>
                    <a:gd name="T13" fmla="*/ 77 h 103"/>
                    <a:gd name="T14" fmla="*/ 52 w 124"/>
                    <a:gd name="T15" fmla="*/ 87 h 103"/>
                    <a:gd name="T16" fmla="*/ 53 w 124"/>
                    <a:gd name="T17" fmla="*/ 88 h 103"/>
                    <a:gd name="T18" fmla="*/ 71 w 124"/>
                    <a:gd name="T19" fmla="*/ 95 h 103"/>
                    <a:gd name="T20" fmla="*/ 87 w 124"/>
                    <a:gd name="T21" fmla="*/ 101 h 103"/>
                    <a:gd name="T22" fmla="*/ 98 w 124"/>
                    <a:gd name="T23" fmla="*/ 96 h 103"/>
                    <a:gd name="T24" fmla="*/ 123 w 124"/>
                    <a:gd name="T25" fmla="*/ 7 h 103"/>
                    <a:gd name="T26" fmla="*/ 117 w 124"/>
                    <a:gd name="T27" fmla="*/ 2 h 103"/>
                    <a:gd name="T28" fmla="*/ 4 w 124"/>
                    <a:gd name="T2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03">
                      <a:moveTo>
                        <a:pt x="4" y="61"/>
                      </a:moveTo>
                      <a:cubicBezTo>
                        <a:pt x="0" y="63"/>
                        <a:pt x="0" y="67"/>
                        <a:pt x="5" y="69"/>
                      </a:cubicBezTo>
                      <a:cubicBezTo>
                        <a:pt x="19" y="75"/>
                        <a:pt x="19" y="75"/>
                        <a:pt x="19" y="75"/>
                      </a:cubicBezTo>
                      <a:cubicBezTo>
                        <a:pt x="24" y="77"/>
                        <a:pt x="31" y="75"/>
                        <a:pt x="35" y="72"/>
                      </a:cubicBezTo>
                      <a:cubicBezTo>
                        <a:pt x="98" y="23"/>
                        <a:pt x="98" y="23"/>
                        <a:pt x="98" y="23"/>
                      </a:cubicBezTo>
                      <a:cubicBezTo>
                        <a:pt x="102" y="20"/>
                        <a:pt x="102" y="20"/>
                        <a:pt x="99" y="24"/>
                      </a:cubicBezTo>
                      <a:cubicBezTo>
                        <a:pt x="49" y="77"/>
                        <a:pt x="49" y="77"/>
                        <a:pt x="49" y="77"/>
                      </a:cubicBezTo>
                      <a:cubicBezTo>
                        <a:pt x="46" y="81"/>
                        <a:pt x="47" y="85"/>
                        <a:pt x="52" y="87"/>
                      </a:cubicBezTo>
                      <a:cubicBezTo>
                        <a:pt x="53" y="88"/>
                        <a:pt x="53" y="88"/>
                        <a:pt x="53" y="88"/>
                      </a:cubicBezTo>
                      <a:cubicBezTo>
                        <a:pt x="58" y="90"/>
                        <a:pt x="66" y="93"/>
                        <a:pt x="71" y="95"/>
                      </a:cubicBezTo>
                      <a:cubicBezTo>
                        <a:pt x="87" y="101"/>
                        <a:pt x="87" y="101"/>
                        <a:pt x="87" y="101"/>
                      </a:cubicBezTo>
                      <a:cubicBezTo>
                        <a:pt x="92" y="103"/>
                        <a:pt x="97" y="101"/>
                        <a:pt x="98" y="96"/>
                      </a:cubicBezTo>
                      <a:cubicBezTo>
                        <a:pt x="123" y="7"/>
                        <a:pt x="123" y="7"/>
                        <a:pt x="123" y="7"/>
                      </a:cubicBezTo>
                      <a:cubicBezTo>
                        <a:pt x="124" y="2"/>
                        <a:pt x="121" y="0"/>
                        <a:pt x="117" y="2"/>
                      </a:cubicBezTo>
                      <a:lnTo>
                        <a:pt x="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sp>
              <p:nvSpPr>
                <p:cNvPr id="40" name="Freeform 79"/>
                <p:cNvSpPr/>
                <p:nvPr/>
              </p:nvSpPr>
              <p:spPr bwMode="auto">
                <a:xfrm>
                  <a:off x="7212204" y="7534127"/>
                  <a:ext cx="76068" cy="104092"/>
                </a:xfrm>
                <a:custGeom>
                  <a:avLst/>
                  <a:gdLst>
                    <a:gd name="T0" fmla="*/ 12 w 24"/>
                    <a:gd name="T1" fmla="*/ 33 h 33"/>
                    <a:gd name="T2" fmla="*/ 21 w 24"/>
                    <a:gd name="T3" fmla="*/ 18 h 33"/>
                    <a:gd name="T4" fmla="*/ 18 w 24"/>
                    <a:gd name="T5" fmla="*/ 6 h 33"/>
                    <a:gd name="T6" fmla="*/ 7 w 24"/>
                    <a:gd name="T7" fmla="*/ 2 h 33"/>
                    <a:gd name="T8" fmla="*/ 2 w 24"/>
                    <a:gd name="T9" fmla="*/ 7 h 33"/>
                    <a:gd name="T10" fmla="*/ 12 w 24"/>
                    <a:gd name="T11" fmla="*/ 33 h 33"/>
                  </a:gdLst>
                  <a:ahLst/>
                  <a:cxnLst>
                    <a:cxn ang="0">
                      <a:pos x="T0" y="T1"/>
                    </a:cxn>
                    <a:cxn ang="0">
                      <a:pos x="T2" y="T3"/>
                    </a:cxn>
                    <a:cxn ang="0">
                      <a:pos x="T4" y="T5"/>
                    </a:cxn>
                    <a:cxn ang="0">
                      <a:pos x="T6" y="T7"/>
                    </a:cxn>
                    <a:cxn ang="0">
                      <a:pos x="T8" y="T9"/>
                    </a:cxn>
                    <a:cxn ang="0">
                      <a:pos x="T10" y="T11"/>
                    </a:cxn>
                  </a:cxnLst>
                  <a:rect l="0" t="0" r="r" b="b"/>
                  <a:pathLst>
                    <a:path w="24" h="33">
                      <a:moveTo>
                        <a:pt x="12" y="33"/>
                      </a:moveTo>
                      <a:cubicBezTo>
                        <a:pt x="11" y="33"/>
                        <a:pt x="21" y="18"/>
                        <a:pt x="21" y="18"/>
                      </a:cubicBezTo>
                      <a:cubicBezTo>
                        <a:pt x="24" y="13"/>
                        <a:pt x="23" y="8"/>
                        <a:pt x="18" y="6"/>
                      </a:cubicBezTo>
                      <a:cubicBezTo>
                        <a:pt x="7" y="2"/>
                        <a:pt x="7" y="2"/>
                        <a:pt x="7" y="2"/>
                      </a:cubicBezTo>
                      <a:cubicBezTo>
                        <a:pt x="2" y="0"/>
                        <a:pt x="0" y="2"/>
                        <a:pt x="2" y="7"/>
                      </a:cubicBezTo>
                      <a:cubicBezTo>
                        <a:pt x="2" y="7"/>
                        <a:pt x="12" y="32"/>
                        <a:pt x="1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grpSp>
        </p:grpSp>
        <p:grpSp>
          <p:nvGrpSpPr>
            <p:cNvPr id="17" name="Group 73"/>
            <p:cNvGrpSpPr/>
            <p:nvPr/>
          </p:nvGrpSpPr>
          <p:grpSpPr>
            <a:xfrm>
              <a:off x="6851590" y="4560916"/>
              <a:ext cx="1530021" cy="85297"/>
              <a:chOff x="5696744" y="1765300"/>
              <a:chExt cx="1139031" cy="63500"/>
            </a:xfrm>
          </p:grpSpPr>
          <p:cxnSp>
            <p:nvCxnSpPr>
              <p:cNvPr id="35" name="Straight Connector 74"/>
              <p:cNvCxnSpPr/>
              <p:nvPr/>
            </p:nvCxnSpPr>
            <p:spPr>
              <a:xfrm>
                <a:off x="5696744" y="1797050"/>
                <a:ext cx="1100296" cy="0"/>
              </a:xfrm>
              <a:prstGeom prst="line">
                <a:avLst/>
              </a:prstGeom>
              <a:noFill/>
              <a:ln w="3175" cap="flat" cmpd="sng" algn="ctr">
                <a:solidFill>
                  <a:sysClr val="windowText" lastClr="000000"/>
                </a:solidFill>
                <a:prstDash val="solid"/>
                <a:miter lim="800000"/>
              </a:ln>
              <a:effectLst/>
            </p:spPr>
          </p:cxnSp>
          <p:sp>
            <p:nvSpPr>
              <p:cNvPr id="36" name="Oval 75"/>
              <p:cNvSpPr/>
              <p:nvPr/>
            </p:nvSpPr>
            <p:spPr>
              <a:xfrm>
                <a:off x="6772275" y="1765300"/>
                <a:ext cx="63500" cy="63500"/>
              </a:xfrm>
              <a:prstGeom prst="ellipse">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1201420">
                  <a:defRPr/>
                </a:pPr>
                <a:endParaRPr lang="en-US" sz="2365" kern="0">
                  <a:solidFill>
                    <a:prstClr val="black">
                      <a:lumMod val="50000"/>
                      <a:lumOff val="50000"/>
                    </a:prstClr>
                  </a:solidFill>
                  <a:cs typeface="+mn-ea"/>
                  <a:sym typeface="+mn-lt"/>
                </a:endParaRPr>
              </a:p>
            </p:txBody>
          </p:sp>
        </p:grpSp>
        <p:grpSp>
          <p:nvGrpSpPr>
            <p:cNvPr id="18" name="Group 16"/>
            <p:cNvGrpSpPr/>
            <p:nvPr/>
          </p:nvGrpSpPr>
          <p:grpSpPr>
            <a:xfrm>
              <a:off x="8574596" y="4351196"/>
              <a:ext cx="511784" cy="511784"/>
              <a:chOff x="6464300" y="2881313"/>
              <a:chExt cx="381000" cy="381000"/>
            </a:xfrm>
          </p:grpSpPr>
          <p:sp>
            <p:nvSpPr>
              <p:cNvPr id="31" name="Oval 77"/>
              <p:cNvSpPr/>
              <p:nvPr/>
            </p:nvSpPr>
            <p:spPr>
              <a:xfrm>
                <a:off x="6464300" y="2881313"/>
                <a:ext cx="381000" cy="381000"/>
              </a:xfrm>
              <a:prstGeom prst="ellipse">
                <a:avLst/>
              </a:prstGeom>
              <a:solidFill>
                <a:schemeClr val="accent2">
                  <a:lumMod val="100000"/>
                </a:schemeClr>
              </a:solidFill>
              <a:ln w="12700" cap="flat" cmpd="sng" algn="ctr">
                <a:noFill/>
                <a:prstDash val="solid"/>
                <a:miter lim="800000"/>
              </a:ln>
              <a:effectLst/>
            </p:spPr>
            <p:txBody>
              <a:bodyPr rtlCol="0" anchor="ctr"/>
              <a:lstStyle/>
              <a:p>
                <a:pPr algn="ctr" defTabSz="1201420">
                  <a:defRPr/>
                </a:pPr>
                <a:endParaRPr lang="en-US" sz="2365" kern="0">
                  <a:solidFill>
                    <a:prstClr val="black">
                      <a:lumMod val="50000"/>
                      <a:lumOff val="50000"/>
                    </a:prstClr>
                  </a:solidFill>
                  <a:cs typeface="+mn-ea"/>
                  <a:sym typeface="+mn-lt"/>
                </a:endParaRPr>
              </a:p>
            </p:txBody>
          </p:sp>
          <p:grpSp>
            <p:nvGrpSpPr>
              <p:cNvPr id="32" name="Group 58"/>
              <p:cNvGrpSpPr/>
              <p:nvPr/>
            </p:nvGrpSpPr>
            <p:grpSpPr>
              <a:xfrm>
                <a:off x="6591808" y="2960966"/>
                <a:ext cx="125985" cy="221695"/>
                <a:chOff x="3114675" y="7061201"/>
                <a:chExt cx="204787" cy="360363"/>
              </a:xfrm>
              <a:solidFill>
                <a:sysClr val="window" lastClr="FFFFFF"/>
              </a:solidFill>
            </p:grpSpPr>
            <p:sp>
              <p:nvSpPr>
                <p:cNvPr id="33" name="Freeform 217"/>
                <p:cNvSpPr/>
                <p:nvPr/>
              </p:nvSpPr>
              <p:spPr bwMode="auto">
                <a:xfrm>
                  <a:off x="3162300" y="7337426"/>
                  <a:ext cx="109537" cy="84138"/>
                </a:xfrm>
                <a:custGeom>
                  <a:avLst/>
                  <a:gdLst>
                    <a:gd name="T0" fmla="*/ 0 w 36"/>
                    <a:gd name="T1" fmla="*/ 4 h 28"/>
                    <a:gd name="T2" fmla="*/ 4 w 36"/>
                    <a:gd name="T3" fmla="*/ 8 h 28"/>
                    <a:gd name="T4" fmla="*/ 4 w 36"/>
                    <a:gd name="T5" fmla="*/ 12 h 28"/>
                    <a:gd name="T6" fmla="*/ 0 w 36"/>
                    <a:gd name="T7" fmla="*/ 16 h 28"/>
                    <a:gd name="T8" fmla="*/ 4 w 36"/>
                    <a:gd name="T9" fmla="*/ 20 h 28"/>
                    <a:gd name="T10" fmla="*/ 8 w 36"/>
                    <a:gd name="T11" fmla="*/ 24 h 28"/>
                    <a:gd name="T12" fmla="*/ 12 w 36"/>
                    <a:gd name="T13" fmla="*/ 24 h 28"/>
                    <a:gd name="T14" fmla="*/ 18 w 36"/>
                    <a:gd name="T15" fmla="*/ 28 h 28"/>
                    <a:gd name="T16" fmla="*/ 24 w 36"/>
                    <a:gd name="T17" fmla="*/ 24 h 28"/>
                    <a:gd name="T18" fmla="*/ 28 w 36"/>
                    <a:gd name="T19" fmla="*/ 24 h 28"/>
                    <a:gd name="T20" fmla="*/ 32 w 36"/>
                    <a:gd name="T21" fmla="*/ 20 h 28"/>
                    <a:gd name="T22" fmla="*/ 36 w 36"/>
                    <a:gd name="T23" fmla="*/ 16 h 28"/>
                    <a:gd name="T24" fmla="*/ 32 w 36"/>
                    <a:gd name="T25" fmla="*/ 12 h 28"/>
                    <a:gd name="T26" fmla="*/ 32 w 36"/>
                    <a:gd name="T27" fmla="*/ 8 h 28"/>
                    <a:gd name="T28" fmla="*/ 36 w 36"/>
                    <a:gd name="T29" fmla="*/ 4 h 28"/>
                    <a:gd name="T30" fmla="*/ 32 w 36"/>
                    <a:gd name="T31" fmla="*/ 0 h 28"/>
                    <a:gd name="T32" fmla="*/ 4 w 36"/>
                    <a:gd name="T33" fmla="*/ 0 h 28"/>
                    <a:gd name="T34" fmla="*/ 0 w 36"/>
                    <a:gd name="T3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4"/>
                      </a:moveTo>
                      <a:cubicBezTo>
                        <a:pt x="0" y="6"/>
                        <a:pt x="2" y="8"/>
                        <a:pt x="4" y="8"/>
                      </a:cubicBezTo>
                      <a:cubicBezTo>
                        <a:pt x="4" y="12"/>
                        <a:pt x="4" y="12"/>
                        <a:pt x="4" y="12"/>
                      </a:cubicBezTo>
                      <a:cubicBezTo>
                        <a:pt x="2" y="12"/>
                        <a:pt x="0" y="14"/>
                        <a:pt x="0" y="16"/>
                      </a:cubicBezTo>
                      <a:cubicBezTo>
                        <a:pt x="0" y="18"/>
                        <a:pt x="2" y="20"/>
                        <a:pt x="4" y="20"/>
                      </a:cubicBezTo>
                      <a:cubicBezTo>
                        <a:pt x="4" y="22"/>
                        <a:pt x="6" y="24"/>
                        <a:pt x="8" y="24"/>
                      </a:cubicBezTo>
                      <a:cubicBezTo>
                        <a:pt x="12" y="24"/>
                        <a:pt x="12" y="24"/>
                        <a:pt x="12" y="24"/>
                      </a:cubicBezTo>
                      <a:cubicBezTo>
                        <a:pt x="13" y="26"/>
                        <a:pt x="15" y="28"/>
                        <a:pt x="18" y="28"/>
                      </a:cubicBezTo>
                      <a:cubicBezTo>
                        <a:pt x="21" y="28"/>
                        <a:pt x="23" y="26"/>
                        <a:pt x="24" y="24"/>
                      </a:cubicBezTo>
                      <a:cubicBezTo>
                        <a:pt x="28" y="24"/>
                        <a:pt x="28" y="24"/>
                        <a:pt x="28" y="24"/>
                      </a:cubicBezTo>
                      <a:cubicBezTo>
                        <a:pt x="30" y="24"/>
                        <a:pt x="32" y="22"/>
                        <a:pt x="32" y="20"/>
                      </a:cubicBezTo>
                      <a:cubicBezTo>
                        <a:pt x="34" y="20"/>
                        <a:pt x="36" y="18"/>
                        <a:pt x="36" y="16"/>
                      </a:cubicBezTo>
                      <a:cubicBezTo>
                        <a:pt x="36" y="14"/>
                        <a:pt x="34" y="12"/>
                        <a:pt x="32" y="12"/>
                      </a:cubicBezTo>
                      <a:cubicBezTo>
                        <a:pt x="32" y="8"/>
                        <a:pt x="32" y="8"/>
                        <a:pt x="32" y="8"/>
                      </a:cubicBezTo>
                      <a:cubicBezTo>
                        <a:pt x="34" y="8"/>
                        <a:pt x="36" y="6"/>
                        <a:pt x="36" y="4"/>
                      </a:cubicBezTo>
                      <a:cubicBezTo>
                        <a:pt x="36" y="2"/>
                        <a:pt x="34" y="0"/>
                        <a:pt x="32"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sp>
              <p:nvSpPr>
                <p:cNvPr id="34" name="Freeform 218"/>
                <p:cNvSpPr/>
                <p:nvPr/>
              </p:nvSpPr>
              <p:spPr bwMode="auto">
                <a:xfrm>
                  <a:off x="3114675" y="7061201"/>
                  <a:ext cx="204787" cy="263525"/>
                </a:xfrm>
                <a:custGeom>
                  <a:avLst/>
                  <a:gdLst>
                    <a:gd name="T0" fmla="*/ 34 w 68"/>
                    <a:gd name="T1" fmla="*/ 0 h 87"/>
                    <a:gd name="T2" fmla="*/ 0 w 68"/>
                    <a:gd name="T3" fmla="*/ 34 h 87"/>
                    <a:gd name="T4" fmla="*/ 9 w 68"/>
                    <a:gd name="T5" fmla="*/ 57 h 87"/>
                    <a:gd name="T6" fmla="*/ 16 w 68"/>
                    <a:gd name="T7" fmla="*/ 74 h 87"/>
                    <a:gd name="T8" fmla="*/ 16 w 68"/>
                    <a:gd name="T9" fmla="*/ 79 h 87"/>
                    <a:gd name="T10" fmla="*/ 24 w 68"/>
                    <a:gd name="T11" fmla="*/ 87 h 87"/>
                    <a:gd name="T12" fmla="*/ 44 w 68"/>
                    <a:gd name="T13" fmla="*/ 87 h 87"/>
                    <a:gd name="T14" fmla="*/ 52 w 68"/>
                    <a:gd name="T15" fmla="*/ 79 h 87"/>
                    <a:gd name="T16" fmla="*/ 52 w 68"/>
                    <a:gd name="T17" fmla="*/ 74 h 87"/>
                    <a:gd name="T18" fmla="*/ 59 w 68"/>
                    <a:gd name="T19" fmla="*/ 57 h 87"/>
                    <a:gd name="T20" fmla="*/ 68 w 68"/>
                    <a:gd name="T21" fmla="*/ 34 h 87"/>
                    <a:gd name="T22" fmla="*/ 34 w 68"/>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87">
                      <a:moveTo>
                        <a:pt x="34" y="0"/>
                      </a:moveTo>
                      <a:cubicBezTo>
                        <a:pt x="15" y="0"/>
                        <a:pt x="0" y="15"/>
                        <a:pt x="0" y="34"/>
                      </a:cubicBezTo>
                      <a:cubicBezTo>
                        <a:pt x="0" y="43"/>
                        <a:pt x="4" y="51"/>
                        <a:pt x="9" y="57"/>
                      </a:cubicBezTo>
                      <a:cubicBezTo>
                        <a:pt x="14" y="62"/>
                        <a:pt x="16" y="68"/>
                        <a:pt x="16" y="74"/>
                      </a:cubicBezTo>
                      <a:cubicBezTo>
                        <a:pt x="16" y="79"/>
                        <a:pt x="16" y="79"/>
                        <a:pt x="16" y="79"/>
                      </a:cubicBezTo>
                      <a:cubicBezTo>
                        <a:pt x="16" y="83"/>
                        <a:pt x="20" y="87"/>
                        <a:pt x="24" y="87"/>
                      </a:cubicBezTo>
                      <a:cubicBezTo>
                        <a:pt x="44" y="87"/>
                        <a:pt x="44" y="87"/>
                        <a:pt x="44" y="87"/>
                      </a:cubicBezTo>
                      <a:cubicBezTo>
                        <a:pt x="48" y="87"/>
                        <a:pt x="52" y="83"/>
                        <a:pt x="52" y="79"/>
                      </a:cubicBezTo>
                      <a:cubicBezTo>
                        <a:pt x="52" y="74"/>
                        <a:pt x="52" y="74"/>
                        <a:pt x="52" y="74"/>
                      </a:cubicBezTo>
                      <a:cubicBezTo>
                        <a:pt x="52" y="68"/>
                        <a:pt x="54" y="62"/>
                        <a:pt x="59" y="57"/>
                      </a:cubicBezTo>
                      <a:cubicBezTo>
                        <a:pt x="65" y="51"/>
                        <a:pt x="68" y="43"/>
                        <a:pt x="68" y="34"/>
                      </a:cubicBezTo>
                      <a:cubicBezTo>
                        <a:pt x="68" y="15"/>
                        <a:pt x="53"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grpSp>
        </p:grpSp>
        <p:grpSp>
          <p:nvGrpSpPr>
            <p:cNvPr id="19" name="Group 18"/>
            <p:cNvGrpSpPr/>
            <p:nvPr/>
          </p:nvGrpSpPr>
          <p:grpSpPr>
            <a:xfrm>
              <a:off x="3608157" y="4813508"/>
              <a:ext cx="511784" cy="511784"/>
              <a:chOff x="2927350" y="3406223"/>
              <a:chExt cx="381000" cy="381000"/>
            </a:xfrm>
          </p:grpSpPr>
          <p:sp>
            <p:nvSpPr>
              <p:cNvPr id="29" name="Oval 84"/>
              <p:cNvSpPr/>
              <p:nvPr/>
            </p:nvSpPr>
            <p:spPr>
              <a:xfrm>
                <a:off x="2927350" y="3406223"/>
                <a:ext cx="381000" cy="381000"/>
              </a:xfrm>
              <a:prstGeom prst="ellipse">
                <a:avLst/>
              </a:prstGeom>
              <a:solidFill>
                <a:schemeClr val="accent1">
                  <a:lumMod val="100000"/>
                </a:schemeClr>
              </a:solidFill>
              <a:ln w="12700" cap="flat" cmpd="sng" algn="ctr">
                <a:noFill/>
                <a:prstDash val="solid"/>
                <a:miter lim="800000"/>
              </a:ln>
              <a:effectLst/>
            </p:spPr>
            <p:txBody>
              <a:bodyPr rtlCol="0" anchor="ctr"/>
              <a:lstStyle/>
              <a:p>
                <a:pPr algn="ctr" defTabSz="1201420">
                  <a:defRPr/>
                </a:pPr>
                <a:endParaRPr lang="en-US" sz="2365" kern="0" dirty="0">
                  <a:solidFill>
                    <a:prstClr val="black">
                      <a:lumMod val="50000"/>
                      <a:lumOff val="50000"/>
                    </a:prstClr>
                  </a:solidFill>
                  <a:cs typeface="+mn-ea"/>
                  <a:sym typeface="+mn-lt"/>
                </a:endParaRPr>
              </a:p>
            </p:txBody>
          </p:sp>
          <p:sp>
            <p:nvSpPr>
              <p:cNvPr id="30" name="Freeform 138"/>
              <p:cNvSpPr>
                <a:spLocks noEditPoints="1"/>
              </p:cNvSpPr>
              <p:nvPr/>
            </p:nvSpPr>
            <p:spPr bwMode="auto">
              <a:xfrm>
                <a:off x="3022750" y="3508268"/>
                <a:ext cx="190200" cy="176911"/>
              </a:xfrm>
              <a:custGeom>
                <a:avLst/>
                <a:gdLst>
                  <a:gd name="T0" fmla="*/ 112 w 120"/>
                  <a:gd name="T1" fmla="*/ 0 h 112"/>
                  <a:gd name="T2" fmla="*/ 8 w 120"/>
                  <a:gd name="T3" fmla="*/ 0 h 112"/>
                  <a:gd name="T4" fmla="*/ 0 w 120"/>
                  <a:gd name="T5" fmla="*/ 8 h 112"/>
                  <a:gd name="T6" fmla="*/ 0 w 120"/>
                  <a:gd name="T7" fmla="*/ 88 h 112"/>
                  <a:gd name="T8" fmla="*/ 8 w 120"/>
                  <a:gd name="T9" fmla="*/ 96 h 112"/>
                  <a:gd name="T10" fmla="*/ 44 w 120"/>
                  <a:gd name="T11" fmla="*/ 96 h 112"/>
                  <a:gd name="T12" fmla="*/ 32 w 120"/>
                  <a:gd name="T13" fmla="*/ 108 h 112"/>
                  <a:gd name="T14" fmla="*/ 30 w 120"/>
                  <a:gd name="T15" fmla="*/ 110 h 112"/>
                  <a:gd name="T16" fmla="*/ 32 w 120"/>
                  <a:gd name="T17" fmla="*/ 112 h 112"/>
                  <a:gd name="T18" fmla="*/ 88 w 120"/>
                  <a:gd name="T19" fmla="*/ 112 h 112"/>
                  <a:gd name="T20" fmla="*/ 90 w 120"/>
                  <a:gd name="T21" fmla="*/ 110 h 112"/>
                  <a:gd name="T22" fmla="*/ 88 w 120"/>
                  <a:gd name="T23" fmla="*/ 108 h 112"/>
                  <a:gd name="T24" fmla="*/ 76 w 120"/>
                  <a:gd name="T25" fmla="*/ 96 h 112"/>
                  <a:gd name="T26" fmla="*/ 112 w 120"/>
                  <a:gd name="T27" fmla="*/ 96 h 112"/>
                  <a:gd name="T28" fmla="*/ 120 w 120"/>
                  <a:gd name="T29" fmla="*/ 88 h 112"/>
                  <a:gd name="T30" fmla="*/ 120 w 120"/>
                  <a:gd name="T31" fmla="*/ 8 h 112"/>
                  <a:gd name="T32" fmla="*/ 112 w 120"/>
                  <a:gd name="T33" fmla="*/ 0 h 112"/>
                  <a:gd name="T34" fmla="*/ 60 w 120"/>
                  <a:gd name="T35" fmla="*/ 84 h 112"/>
                  <a:gd name="T36" fmla="*/ 56 w 120"/>
                  <a:gd name="T37" fmla="*/ 80 h 112"/>
                  <a:gd name="T38" fmla="*/ 60 w 120"/>
                  <a:gd name="T39" fmla="*/ 76 h 112"/>
                  <a:gd name="T40" fmla="*/ 64 w 120"/>
                  <a:gd name="T41" fmla="*/ 80 h 112"/>
                  <a:gd name="T42" fmla="*/ 60 w 120"/>
                  <a:gd name="T43" fmla="*/ 84 h 112"/>
                  <a:gd name="T44" fmla="*/ 108 w 120"/>
                  <a:gd name="T45" fmla="*/ 68 h 112"/>
                  <a:gd name="T46" fmla="*/ 12 w 120"/>
                  <a:gd name="T47" fmla="*/ 68 h 112"/>
                  <a:gd name="T48" fmla="*/ 12 w 120"/>
                  <a:gd name="T49" fmla="*/ 12 h 112"/>
                  <a:gd name="T50" fmla="*/ 108 w 120"/>
                  <a:gd name="T51" fmla="*/ 12 h 112"/>
                  <a:gd name="T52" fmla="*/ 108 w 120"/>
                  <a:gd name="T53"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12">
                    <a:moveTo>
                      <a:pt x="112" y="0"/>
                    </a:moveTo>
                    <a:cubicBezTo>
                      <a:pt x="8" y="0"/>
                      <a:pt x="8" y="0"/>
                      <a:pt x="8" y="0"/>
                    </a:cubicBezTo>
                    <a:cubicBezTo>
                      <a:pt x="3" y="0"/>
                      <a:pt x="0" y="3"/>
                      <a:pt x="0" y="8"/>
                    </a:cubicBezTo>
                    <a:cubicBezTo>
                      <a:pt x="0" y="88"/>
                      <a:pt x="0" y="88"/>
                      <a:pt x="0" y="88"/>
                    </a:cubicBezTo>
                    <a:cubicBezTo>
                      <a:pt x="0" y="93"/>
                      <a:pt x="3" y="96"/>
                      <a:pt x="8" y="96"/>
                    </a:cubicBezTo>
                    <a:cubicBezTo>
                      <a:pt x="44" y="96"/>
                      <a:pt x="44" y="96"/>
                      <a:pt x="44" y="96"/>
                    </a:cubicBezTo>
                    <a:cubicBezTo>
                      <a:pt x="44" y="103"/>
                      <a:pt x="39" y="108"/>
                      <a:pt x="32" y="108"/>
                    </a:cubicBezTo>
                    <a:cubicBezTo>
                      <a:pt x="31" y="108"/>
                      <a:pt x="30" y="109"/>
                      <a:pt x="30" y="110"/>
                    </a:cubicBezTo>
                    <a:cubicBezTo>
                      <a:pt x="30" y="111"/>
                      <a:pt x="31" y="112"/>
                      <a:pt x="32" y="112"/>
                    </a:cubicBezTo>
                    <a:cubicBezTo>
                      <a:pt x="88" y="112"/>
                      <a:pt x="88" y="112"/>
                      <a:pt x="88" y="112"/>
                    </a:cubicBezTo>
                    <a:cubicBezTo>
                      <a:pt x="89" y="112"/>
                      <a:pt x="90" y="111"/>
                      <a:pt x="90" y="110"/>
                    </a:cubicBezTo>
                    <a:cubicBezTo>
                      <a:pt x="90" y="109"/>
                      <a:pt x="89" y="108"/>
                      <a:pt x="88" y="108"/>
                    </a:cubicBezTo>
                    <a:cubicBezTo>
                      <a:pt x="81" y="108"/>
                      <a:pt x="76" y="103"/>
                      <a:pt x="76" y="96"/>
                    </a:cubicBezTo>
                    <a:cubicBezTo>
                      <a:pt x="112" y="96"/>
                      <a:pt x="112" y="96"/>
                      <a:pt x="112" y="96"/>
                    </a:cubicBezTo>
                    <a:cubicBezTo>
                      <a:pt x="117" y="96"/>
                      <a:pt x="120" y="93"/>
                      <a:pt x="120" y="88"/>
                    </a:cubicBezTo>
                    <a:cubicBezTo>
                      <a:pt x="120" y="8"/>
                      <a:pt x="120" y="8"/>
                      <a:pt x="120" y="8"/>
                    </a:cubicBezTo>
                    <a:cubicBezTo>
                      <a:pt x="120" y="3"/>
                      <a:pt x="117" y="0"/>
                      <a:pt x="112" y="0"/>
                    </a:cubicBezTo>
                    <a:close/>
                    <a:moveTo>
                      <a:pt x="60" y="84"/>
                    </a:moveTo>
                    <a:cubicBezTo>
                      <a:pt x="58" y="84"/>
                      <a:pt x="56" y="82"/>
                      <a:pt x="56" y="80"/>
                    </a:cubicBezTo>
                    <a:cubicBezTo>
                      <a:pt x="56" y="78"/>
                      <a:pt x="58" y="76"/>
                      <a:pt x="60" y="76"/>
                    </a:cubicBezTo>
                    <a:cubicBezTo>
                      <a:pt x="62" y="76"/>
                      <a:pt x="64" y="78"/>
                      <a:pt x="64" y="80"/>
                    </a:cubicBezTo>
                    <a:cubicBezTo>
                      <a:pt x="64" y="82"/>
                      <a:pt x="62" y="84"/>
                      <a:pt x="60" y="84"/>
                    </a:cubicBezTo>
                    <a:close/>
                    <a:moveTo>
                      <a:pt x="108" y="68"/>
                    </a:moveTo>
                    <a:cubicBezTo>
                      <a:pt x="12" y="68"/>
                      <a:pt x="12" y="68"/>
                      <a:pt x="12" y="68"/>
                    </a:cubicBezTo>
                    <a:cubicBezTo>
                      <a:pt x="12" y="12"/>
                      <a:pt x="12" y="12"/>
                      <a:pt x="12" y="12"/>
                    </a:cubicBezTo>
                    <a:cubicBezTo>
                      <a:pt x="108" y="12"/>
                      <a:pt x="108" y="12"/>
                      <a:pt x="108" y="12"/>
                    </a:cubicBezTo>
                    <a:lnTo>
                      <a:pt x="108" y="68"/>
                    </a:lnTo>
                    <a:close/>
                  </a:path>
                </a:pathLst>
              </a:custGeom>
              <a:solidFill>
                <a:sysClr val="window" lastClr="FFFFFF"/>
              </a:solidFill>
              <a:ln>
                <a:noFill/>
              </a:ln>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grpSp>
        <p:grpSp>
          <p:nvGrpSpPr>
            <p:cNvPr id="20" name="Group 19"/>
            <p:cNvGrpSpPr/>
            <p:nvPr/>
          </p:nvGrpSpPr>
          <p:grpSpPr>
            <a:xfrm>
              <a:off x="4372636" y="5034316"/>
              <a:ext cx="1165588" cy="85297"/>
              <a:chOff x="2988469" y="4502150"/>
              <a:chExt cx="867727" cy="63500"/>
            </a:xfrm>
          </p:grpSpPr>
          <p:cxnSp>
            <p:nvCxnSpPr>
              <p:cNvPr id="27" name="Straight Connector 90"/>
              <p:cNvCxnSpPr/>
              <p:nvPr/>
            </p:nvCxnSpPr>
            <p:spPr>
              <a:xfrm>
                <a:off x="3016250" y="4533900"/>
                <a:ext cx="839946" cy="0"/>
              </a:xfrm>
              <a:prstGeom prst="line">
                <a:avLst/>
              </a:prstGeom>
              <a:noFill/>
              <a:ln w="3175" cap="flat" cmpd="sng" algn="ctr">
                <a:solidFill>
                  <a:sysClr val="windowText" lastClr="000000"/>
                </a:solidFill>
                <a:prstDash val="solid"/>
                <a:miter lim="800000"/>
              </a:ln>
              <a:effectLst/>
            </p:spPr>
          </p:cxnSp>
          <p:sp>
            <p:nvSpPr>
              <p:cNvPr id="28" name="Oval 91"/>
              <p:cNvSpPr/>
              <p:nvPr/>
            </p:nvSpPr>
            <p:spPr>
              <a:xfrm>
                <a:off x="2988469" y="4502150"/>
                <a:ext cx="63500" cy="63500"/>
              </a:xfrm>
              <a:prstGeom prst="ellipse">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1201420">
                  <a:defRPr/>
                </a:pPr>
                <a:endParaRPr lang="en-US" sz="2365" kern="0">
                  <a:solidFill>
                    <a:prstClr val="black">
                      <a:lumMod val="50000"/>
                      <a:lumOff val="50000"/>
                    </a:prstClr>
                  </a:solidFill>
                  <a:cs typeface="+mn-ea"/>
                  <a:sym typeface="+mn-lt"/>
                </a:endParaRPr>
              </a:p>
            </p:txBody>
          </p:sp>
        </p:grpSp>
        <p:grpSp>
          <p:nvGrpSpPr>
            <p:cNvPr id="21" name="Group 111"/>
            <p:cNvGrpSpPr/>
            <p:nvPr/>
          </p:nvGrpSpPr>
          <p:grpSpPr>
            <a:xfrm>
              <a:off x="3920560" y="3427314"/>
              <a:ext cx="1165588" cy="85297"/>
              <a:chOff x="2988469" y="4502150"/>
              <a:chExt cx="867727" cy="63500"/>
            </a:xfrm>
          </p:grpSpPr>
          <p:cxnSp>
            <p:nvCxnSpPr>
              <p:cNvPr id="25" name="Straight Connector 112"/>
              <p:cNvCxnSpPr/>
              <p:nvPr/>
            </p:nvCxnSpPr>
            <p:spPr>
              <a:xfrm>
                <a:off x="3016250" y="4533900"/>
                <a:ext cx="839946" cy="0"/>
              </a:xfrm>
              <a:prstGeom prst="line">
                <a:avLst/>
              </a:prstGeom>
              <a:noFill/>
              <a:ln w="3175" cap="flat" cmpd="sng" algn="ctr">
                <a:solidFill>
                  <a:sysClr val="windowText" lastClr="000000"/>
                </a:solidFill>
                <a:prstDash val="solid"/>
                <a:miter lim="800000"/>
              </a:ln>
              <a:effectLst/>
            </p:spPr>
          </p:cxnSp>
          <p:sp>
            <p:nvSpPr>
              <p:cNvPr id="26" name="Oval 113"/>
              <p:cNvSpPr/>
              <p:nvPr/>
            </p:nvSpPr>
            <p:spPr>
              <a:xfrm>
                <a:off x="2988469" y="4502150"/>
                <a:ext cx="63500" cy="63500"/>
              </a:xfrm>
              <a:prstGeom prst="ellipse">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1201420">
                  <a:defRPr/>
                </a:pPr>
                <a:endParaRPr lang="en-US" sz="2365" kern="0">
                  <a:solidFill>
                    <a:prstClr val="black">
                      <a:lumMod val="50000"/>
                      <a:lumOff val="50000"/>
                    </a:prstClr>
                  </a:solidFill>
                  <a:cs typeface="+mn-ea"/>
                  <a:sym typeface="+mn-lt"/>
                </a:endParaRPr>
              </a:p>
            </p:txBody>
          </p:sp>
        </p:grpSp>
        <p:grpSp>
          <p:nvGrpSpPr>
            <p:cNvPr id="22" name="组合 21"/>
            <p:cNvGrpSpPr/>
            <p:nvPr/>
          </p:nvGrpSpPr>
          <p:grpSpPr>
            <a:xfrm>
              <a:off x="3130492" y="3206505"/>
              <a:ext cx="511784" cy="511784"/>
              <a:chOff x="3136842" y="3155705"/>
              <a:chExt cx="511784" cy="511784"/>
            </a:xfrm>
          </p:grpSpPr>
          <p:sp>
            <p:nvSpPr>
              <p:cNvPr id="23" name="Oval 109"/>
              <p:cNvSpPr/>
              <p:nvPr/>
            </p:nvSpPr>
            <p:spPr>
              <a:xfrm>
                <a:off x="3136842" y="3155705"/>
                <a:ext cx="511784" cy="511784"/>
              </a:xfrm>
              <a:prstGeom prst="ellipse">
                <a:avLst/>
              </a:prstGeom>
              <a:solidFill>
                <a:schemeClr val="accent1">
                  <a:lumMod val="100000"/>
                </a:schemeClr>
              </a:solidFill>
              <a:ln w="12700" cap="flat" cmpd="sng" algn="ctr">
                <a:noFill/>
                <a:prstDash val="solid"/>
                <a:miter lim="800000"/>
              </a:ln>
              <a:effectLst/>
            </p:spPr>
            <p:txBody>
              <a:bodyPr rtlCol="0" anchor="ctr"/>
              <a:lstStyle/>
              <a:p>
                <a:pPr algn="ctr" defTabSz="1201420">
                  <a:defRPr/>
                </a:pPr>
                <a:endParaRPr lang="en-US" sz="2365" kern="0" dirty="0">
                  <a:solidFill>
                    <a:prstClr val="black">
                      <a:lumMod val="50000"/>
                      <a:lumOff val="50000"/>
                    </a:prstClr>
                  </a:solidFill>
                  <a:cs typeface="+mn-ea"/>
                  <a:sym typeface="+mn-lt"/>
                </a:endParaRPr>
              </a:p>
            </p:txBody>
          </p:sp>
          <p:sp>
            <p:nvSpPr>
              <p:cNvPr id="24" name="Freeform 157"/>
              <p:cNvSpPr>
                <a:spLocks noEditPoints="1"/>
              </p:cNvSpPr>
              <p:nvPr/>
            </p:nvSpPr>
            <p:spPr bwMode="auto">
              <a:xfrm>
                <a:off x="3255422" y="3274285"/>
                <a:ext cx="274624" cy="274625"/>
              </a:xfrm>
              <a:custGeom>
                <a:avLst/>
                <a:gdLst>
                  <a:gd name="T0" fmla="*/ 116 w 120"/>
                  <a:gd name="T1" fmla="*/ 68 h 120"/>
                  <a:gd name="T2" fmla="*/ 120 w 120"/>
                  <a:gd name="T3" fmla="*/ 64 h 120"/>
                  <a:gd name="T4" fmla="*/ 120 w 120"/>
                  <a:gd name="T5" fmla="*/ 56 h 120"/>
                  <a:gd name="T6" fmla="*/ 116 w 120"/>
                  <a:gd name="T7" fmla="*/ 52 h 120"/>
                  <a:gd name="T8" fmla="*/ 107 w 120"/>
                  <a:gd name="T9" fmla="*/ 52 h 120"/>
                  <a:gd name="T10" fmla="*/ 99 w 120"/>
                  <a:gd name="T11" fmla="*/ 32 h 120"/>
                  <a:gd name="T12" fmla="*/ 105 w 120"/>
                  <a:gd name="T13" fmla="*/ 26 h 120"/>
                  <a:gd name="T14" fmla="*/ 105 w 120"/>
                  <a:gd name="T15" fmla="*/ 20 h 120"/>
                  <a:gd name="T16" fmla="*/ 100 w 120"/>
                  <a:gd name="T17" fmla="*/ 15 h 120"/>
                  <a:gd name="T18" fmla="*/ 94 w 120"/>
                  <a:gd name="T19" fmla="*/ 15 h 120"/>
                  <a:gd name="T20" fmla="*/ 88 w 120"/>
                  <a:gd name="T21" fmla="*/ 21 h 120"/>
                  <a:gd name="T22" fmla="*/ 68 w 120"/>
                  <a:gd name="T23" fmla="*/ 13 h 120"/>
                  <a:gd name="T24" fmla="*/ 68 w 120"/>
                  <a:gd name="T25" fmla="*/ 4 h 120"/>
                  <a:gd name="T26" fmla="*/ 64 w 120"/>
                  <a:gd name="T27" fmla="*/ 0 h 120"/>
                  <a:gd name="T28" fmla="*/ 56 w 120"/>
                  <a:gd name="T29" fmla="*/ 0 h 120"/>
                  <a:gd name="T30" fmla="*/ 52 w 120"/>
                  <a:gd name="T31" fmla="*/ 4 h 120"/>
                  <a:gd name="T32" fmla="*/ 52 w 120"/>
                  <a:gd name="T33" fmla="*/ 13 h 120"/>
                  <a:gd name="T34" fmla="*/ 32 w 120"/>
                  <a:gd name="T35" fmla="*/ 21 h 120"/>
                  <a:gd name="T36" fmla="*/ 26 w 120"/>
                  <a:gd name="T37" fmla="*/ 15 h 120"/>
                  <a:gd name="T38" fmla="*/ 20 w 120"/>
                  <a:gd name="T39" fmla="*/ 15 h 120"/>
                  <a:gd name="T40" fmla="*/ 15 w 120"/>
                  <a:gd name="T41" fmla="*/ 20 h 120"/>
                  <a:gd name="T42" fmla="*/ 15 w 120"/>
                  <a:gd name="T43" fmla="*/ 26 h 120"/>
                  <a:gd name="T44" fmla="*/ 21 w 120"/>
                  <a:gd name="T45" fmla="*/ 32 h 120"/>
                  <a:gd name="T46" fmla="*/ 13 w 120"/>
                  <a:gd name="T47" fmla="*/ 52 h 120"/>
                  <a:gd name="T48" fmla="*/ 4 w 120"/>
                  <a:gd name="T49" fmla="*/ 52 h 120"/>
                  <a:gd name="T50" fmla="*/ 0 w 120"/>
                  <a:gd name="T51" fmla="*/ 56 h 120"/>
                  <a:gd name="T52" fmla="*/ 0 w 120"/>
                  <a:gd name="T53" fmla="*/ 64 h 120"/>
                  <a:gd name="T54" fmla="*/ 4 w 120"/>
                  <a:gd name="T55" fmla="*/ 68 h 120"/>
                  <a:gd name="T56" fmla="*/ 13 w 120"/>
                  <a:gd name="T57" fmla="*/ 68 h 120"/>
                  <a:gd name="T58" fmla="*/ 21 w 120"/>
                  <a:gd name="T59" fmla="*/ 88 h 120"/>
                  <a:gd name="T60" fmla="*/ 15 w 120"/>
                  <a:gd name="T61" fmla="*/ 94 h 120"/>
                  <a:gd name="T62" fmla="*/ 15 w 120"/>
                  <a:gd name="T63" fmla="*/ 100 h 120"/>
                  <a:gd name="T64" fmla="*/ 20 w 120"/>
                  <a:gd name="T65" fmla="*/ 105 h 120"/>
                  <a:gd name="T66" fmla="*/ 26 w 120"/>
                  <a:gd name="T67" fmla="*/ 105 h 120"/>
                  <a:gd name="T68" fmla="*/ 32 w 120"/>
                  <a:gd name="T69" fmla="*/ 99 h 120"/>
                  <a:gd name="T70" fmla="*/ 52 w 120"/>
                  <a:gd name="T71" fmla="*/ 107 h 120"/>
                  <a:gd name="T72" fmla="*/ 52 w 120"/>
                  <a:gd name="T73" fmla="*/ 116 h 120"/>
                  <a:gd name="T74" fmla="*/ 56 w 120"/>
                  <a:gd name="T75" fmla="*/ 120 h 120"/>
                  <a:gd name="T76" fmla="*/ 64 w 120"/>
                  <a:gd name="T77" fmla="*/ 120 h 120"/>
                  <a:gd name="T78" fmla="*/ 68 w 120"/>
                  <a:gd name="T79" fmla="*/ 116 h 120"/>
                  <a:gd name="T80" fmla="*/ 68 w 120"/>
                  <a:gd name="T81" fmla="*/ 107 h 120"/>
                  <a:gd name="T82" fmla="*/ 88 w 120"/>
                  <a:gd name="T83" fmla="*/ 99 h 120"/>
                  <a:gd name="T84" fmla="*/ 94 w 120"/>
                  <a:gd name="T85" fmla="*/ 105 h 120"/>
                  <a:gd name="T86" fmla="*/ 100 w 120"/>
                  <a:gd name="T87" fmla="*/ 105 h 120"/>
                  <a:gd name="T88" fmla="*/ 105 w 120"/>
                  <a:gd name="T89" fmla="*/ 100 h 120"/>
                  <a:gd name="T90" fmla="*/ 105 w 120"/>
                  <a:gd name="T91" fmla="*/ 94 h 120"/>
                  <a:gd name="T92" fmla="*/ 99 w 120"/>
                  <a:gd name="T93" fmla="*/ 88 h 120"/>
                  <a:gd name="T94" fmla="*/ 107 w 120"/>
                  <a:gd name="T95" fmla="*/ 68 h 120"/>
                  <a:gd name="T96" fmla="*/ 116 w 120"/>
                  <a:gd name="T97" fmla="*/ 68 h 120"/>
                  <a:gd name="T98" fmla="*/ 60 w 120"/>
                  <a:gd name="T99" fmla="*/ 84 h 120"/>
                  <a:gd name="T100" fmla="*/ 36 w 120"/>
                  <a:gd name="T101" fmla="*/ 60 h 120"/>
                  <a:gd name="T102" fmla="*/ 60 w 120"/>
                  <a:gd name="T103" fmla="*/ 36 h 120"/>
                  <a:gd name="T104" fmla="*/ 84 w 120"/>
                  <a:gd name="T105" fmla="*/ 60 h 120"/>
                  <a:gd name="T106" fmla="*/ 60 w 120"/>
                  <a:gd name="T10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0">
                    <a:moveTo>
                      <a:pt x="116" y="68"/>
                    </a:moveTo>
                    <a:cubicBezTo>
                      <a:pt x="118" y="68"/>
                      <a:pt x="120" y="66"/>
                      <a:pt x="120" y="64"/>
                    </a:cubicBezTo>
                    <a:cubicBezTo>
                      <a:pt x="120" y="56"/>
                      <a:pt x="120" y="56"/>
                      <a:pt x="120" y="56"/>
                    </a:cubicBezTo>
                    <a:cubicBezTo>
                      <a:pt x="120" y="54"/>
                      <a:pt x="118" y="52"/>
                      <a:pt x="116" y="52"/>
                    </a:cubicBezTo>
                    <a:cubicBezTo>
                      <a:pt x="107" y="52"/>
                      <a:pt x="107" y="52"/>
                      <a:pt x="107" y="52"/>
                    </a:cubicBezTo>
                    <a:cubicBezTo>
                      <a:pt x="106" y="45"/>
                      <a:pt x="103" y="38"/>
                      <a:pt x="99" y="32"/>
                    </a:cubicBezTo>
                    <a:cubicBezTo>
                      <a:pt x="105" y="26"/>
                      <a:pt x="105" y="26"/>
                      <a:pt x="105" y="26"/>
                    </a:cubicBezTo>
                    <a:cubicBezTo>
                      <a:pt x="107" y="24"/>
                      <a:pt x="107" y="22"/>
                      <a:pt x="105" y="20"/>
                    </a:cubicBezTo>
                    <a:cubicBezTo>
                      <a:pt x="100" y="15"/>
                      <a:pt x="100" y="15"/>
                      <a:pt x="100" y="15"/>
                    </a:cubicBezTo>
                    <a:cubicBezTo>
                      <a:pt x="98" y="13"/>
                      <a:pt x="96" y="13"/>
                      <a:pt x="94" y="15"/>
                    </a:cubicBezTo>
                    <a:cubicBezTo>
                      <a:pt x="88" y="21"/>
                      <a:pt x="88" y="21"/>
                      <a:pt x="88" y="21"/>
                    </a:cubicBezTo>
                    <a:cubicBezTo>
                      <a:pt x="82" y="17"/>
                      <a:pt x="75" y="14"/>
                      <a:pt x="68" y="13"/>
                    </a:cubicBezTo>
                    <a:cubicBezTo>
                      <a:pt x="68" y="4"/>
                      <a:pt x="68" y="4"/>
                      <a:pt x="68" y="4"/>
                    </a:cubicBezTo>
                    <a:cubicBezTo>
                      <a:pt x="68" y="2"/>
                      <a:pt x="66" y="0"/>
                      <a:pt x="64" y="0"/>
                    </a:cubicBezTo>
                    <a:cubicBezTo>
                      <a:pt x="56" y="0"/>
                      <a:pt x="56" y="0"/>
                      <a:pt x="56" y="0"/>
                    </a:cubicBezTo>
                    <a:cubicBezTo>
                      <a:pt x="54" y="0"/>
                      <a:pt x="52" y="2"/>
                      <a:pt x="52" y="4"/>
                    </a:cubicBezTo>
                    <a:cubicBezTo>
                      <a:pt x="52" y="13"/>
                      <a:pt x="52" y="13"/>
                      <a:pt x="52" y="13"/>
                    </a:cubicBezTo>
                    <a:cubicBezTo>
                      <a:pt x="45" y="14"/>
                      <a:pt x="38" y="17"/>
                      <a:pt x="32" y="21"/>
                    </a:cubicBezTo>
                    <a:cubicBezTo>
                      <a:pt x="26" y="15"/>
                      <a:pt x="26" y="15"/>
                      <a:pt x="26" y="15"/>
                    </a:cubicBezTo>
                    <a:cubicBezTo>
                      <a:pt x="24" y="13"/>
                      <a:pt x="22" y="13"/>
                      <a:pt x="20" y="15"/>
                    </a:cubicBezTo>
                    <a:cubicBezTo>
                      <a:pt x="15" y="20"/>
                      <a:pt x="15" y="20"/>
                      <a:pt x="15" y="20"/>
                    </a:cubicBezTo>
                    <a:cubicBezTo>
                      <a:pt x="13" y="22"/>
                      <a:pt x="13" y="24"/>
                      <a:pt x="15" y="26"/>
                    </a:cubicBezTo>
                    <a:cubicBezTo>
                      <a:pt x="21" y="32"/>
                      <a:pt x="21" y="32"/>
                      <a:pt x="21" y="32"/>
                    </a:cubicBezTo>
                    <a:cubicBezTo>
                      <a:pt x="17" y="38"/>
                      <a:pt x="14" y="45"/>
                      <a:pt x="13" y="52"/>
                    </a:cubicBezTo>
                    <a:cubicBezTo>
                      <a:pt x="4" y="52"/>
                      <a:pt x="4" y="52"/>
                      <a:pt x="4" y="52"/>
                    </a:cubicBezTo>
                    <a:cubicBezTo>
                      <a:pt x="2" y="52"/>
                      <a:pt x="0" y="54"/>
                      <a:pt x="0" y="56"/>
                    </a:cubicBezTo>
                    <a:cubicBezTo>
                      <a:pt x="0" y="64"/>
                      <a:pt x="0" y="64"/>
                      <a:pt x="0" y="64"/>
                    </a:cubicBezTo>
                    <a:cubicBezTo>
                      <a:pt x="0" y="66"/>
                      <a:pt x="2" y="68"/>
                      <a:pt x="4" y="68"/>
                    </a:cubicBezTo>
                    <a:cubicBezTo>
                      <a:pt x="13" y="68"/>
                      <a:pt x="13" y="68"/>
                      <a:pt x="13" y="68"/>
                    </a:cubicBezTo>
                    <a:cubicBezTo>
                      <a:pt x="14" y="75"/>
                      <a:pt x="17" y="82"/>
                      <a:pt x="21" y="88"/>
                    </a:cubicBezTo>
                    <a:cubicBezTo>
                      <a:pt x="15" y="94"/>
                      <a:pt x="15" y="94"/>
                      <a:pt x="15" y="94"/>
                    </a:cubicBezTo>
                    <a:cubicBezTo>
                      <a:pt x="13" y="96"/>
                      <a:pt x="13" y="98"/>
                      <a:pt x="15" y="100"/>
                    </a:cubicBezTo>
                    <a:cubicBezTo>
                      <a:pt x="20" y="105"/>
                      <a:pt x="20" y="105"/>
                      <a:pt x="20" y="105"/>
                    </a:cubicBezTo>
                    <a:cubicBezTo>
                      <a:pt x="22" y="107"/>
                      <a:pt x="24" y="107"/>
                      <a:pt x="26" y="105"/>
                    </a:cubicBezTo>
                    <a:cubicBezTo>
                      <a:pt x="32" y="99"/>
                      <a:pt x="32" y="99"/>
                      <a:pt x="32" y="99"/>
                    </a:cubicBezTo>
                    <a:cubicBezTo>
                      <a:pt x="38" y="103"/>
                      <a:pt x="45" y="106"/>
                      <a:pt x="52" y="107"/>
                    </a:cubicBezTo>
                    <a:cubicBezTo>
                      <a:pt x="52" y="116"/>
                      <a:pt x="52" y="116"/>
                      <a:pt x="52" y="116"/>
                    </a:cubicBezTo>
                    <a:cubicBezTo>
                      <a:pt x="52" y="118"/>
                      <a:pt x="54" y="120"/>
                      <a:pt x="56" y="120"/>
                    </a:cubicBezTo>
                    <a:cubicBezTo>
                      <a:pt x="64" y="120"/>
                      <a:pt x="64" y="120"/>
                      <a:pt x="64" y="120"/>
                    </a:cubicBezTo>
                    <a:cubicBezTo>
                      <a:pt x="66" y="120"/>
                      <a:pt x="68" y="118"/>
                      <a:pt x="68" y="116"/>
                    </a:cubicBezTo>
                    <a:cubicBezTo>
                      <a:pt x="68" y="107"/>
                      <a:pt x="68" y="107"/>
                      <a:pt x="68" y="107"/>
                    </a:cubicBezTo>
                    <a:cubicBezTo>
                      <a:pt x="75" y="106"/>
                      <a:pt x="82" y="103"/>
                      <a:pt x="88" y="99"/>
                    </a:cubicBezTo>
                    <a:cubicBezTo>
                      <a:pt x="94" y="105"/>
                      <a:pt x="94" y="105"/>
                      <a:pt x="94" y="105"/>
                    </a:cubicBezTo>
                    <a:cubicBezTo>
                      <a:pt x="96" y="107"/>
                      <a:pt x="98" y="107"/>
                      <a:pt x="100" y="105"/>
                    </a:cubicBezTo>
                    <a:cubicBezTo>
                      <a:pt x="105" y="100"/>
                      <a:pt x="105" y="100"/>
                      <a:pt x="105" y="100"/>
                    </a:cubicBezTo>
                    <a:cubicBezTo>
                      <a:pt x="107" y="98"/>
                      <a:pt x="107" y="96"/>
                      <a:pt x="105" y="94"/>
                    </a:cubicBezTo>
                    <a:cubicBezTo>
                      <a:pt x="99" y="88"/>
                      <a:pt x="99" y="88"/>
                      <a:pt x="99" y="88"/>
                    </a:cubicBezTo>
                    <a:cubicBezTo>
                      <a:pt x="103" y="82"/>
                      <a:pt x="106" y="75"/>
                      <a:pt x="107" y="68"/>
                    </a:cubicBezTo>
                    <a:lnTo>
                      <a:pt x="116" y="68"/>
                    </a:lnTo>
                    <a:close/>
                    <a:moveTo>
                      <a:pt x="60" y="84"/>
                    </a:moveTo>
                    <a:cubicBezTo>
                      <a:pt x="47" y="84"/>
                      <a:pt x="36" y="73"/>
                      <a:pt x="36" y="60"/>
                    </a:cubicBezTo>
                    <a:cubicBezTo>
                      <a:pt x="36" y="47"/>
                      <a:pt x="47" y="36"/>
                      <a:pt x="60" y="36"/>
                    </a:cubicBezTo>
                    <a:cubicBezTo>
                      <a:pt x="73" y="36"/>
                      <a:pt x="84" y="47"/>
                      <a:pt x="84" y="60"/>
                    </a:cubicBezTo>
                    <a:cubicBezTo>
                      <a:pt x="84" y="73"/>
                      <a:pt x="73" y="84"/>
                      <a:pt x="60" y="84"/>
                    </a:cubicBezTo>
                    <a:close/>
                  </a:path>
                </a:pathLst>
              </a:custGeom>
              <a:solidFill>
                <a:sysClr val="window" lastClr="FFFFFF"/>
              </a:solidFill>
              <a:ln>
                <a:noFill/>
              </a:ln>
            </p:spPr>
            <p:txBody>
              <a:bodyPr vert="horz" wrap="square" lIns="120140" tIns="60070" rIns="120140" bIns="60070" numCol="1" anchor="t" anchorCtr="0" compatLnSpc="1"/>
              <a:lstStyle/>
              <a:p>
                <a:pPr defTabSz="1201420">
                  <a:defRPr/>
                </a:pPr>
                <a:endParaRPr lang="en-US" sz="2365" kern="0">
                  <a:solidFill>
                    <a:prstClr val="black">
                      <a:lumMod val="50000"/>
                      <a:lumOff val="50000"/>
                    </a:prstClr>
                  </a:solidFill>
                  <a:cs typeface="+mn-ea"/>
                  <a:sym typeface="+mn-lt"/>
                </a:endParaRPr>
              </a:p>
            </p:txBody>
          </p:sp>
        </p:grpSp>
      </p:grpSp>
      <p:sp>
        <p:nvSpPr>
          <p:cNvPr id="43" name="文本框 42"/>
          <p:cNvSpPr txBox="1"/>
          <p:nvPr/>
        </p:nvSpPr>
        <p:spPr>
          <a:xfrm>
            <a:off x="953355" y="2773417"/>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4" name="文本框 43"/>
          <p:cNvSpPr txBox="1"/>
          <p:nvPr/>
        </p:nvSpPr>
        <p:spPr>
          <a:xfrm>
            <a:off x="1517851" y="4187707"/>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5" name="文本框 44"/>
          <p:cNvSpPr txBox="1"/>
          <p:nvPr/>
        </p:nvSpPr>
        <p:spPr>
          <a:xfrm>
            <a:off x="8872342" y="2265308"/>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46" name="文本框 45"/>
          <p:cNvSpPr txBox="1"/>
          <p:nvPr/>
        </p:nvSpPr>
        <p:spPr>
          <a:xfrm>
            <a:off x="8777807" y="3763632"/>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a:p>
            <a:pPr algn="ctr">
              <a:spcBef>
                <a:spcPts val="790"/>
              </a:spcBef>
            </a:pPr>
            <a:r>
              <a:rPr lang="zh-CN" altLang="en-US" sz="1315" dirty="0">
                <a:solidFill>
                  <a:schemeClr val="bg2">
                    <a:lumMod val="25000"/>
                  </a:schemeClr>
                </a:solidFill>
                <a:cs typeface="+mn-ea"/>
                <a:sym typeface="+mn-lt"/>
              </a:rPr>
              <a:t>输入替换内容</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grpSp>
        <p:nvGrpSpPr>
          <p:cNvPr id="47" name="组合 46"/>
          <p:cNvGrpSpPr/>
          <p:nvPr/>
        </p:nvGrpSpPr>
        <p:grpSpPr>
          <a:xfrm>
            <a:off x="608890" y="448291"/>
            <a:ext cx="2095813" cy="400110"/>
            <a:chOff x="608890" y="448291"/>
            <a:chExt cx="2095813" cy="400110"/>
          </a:xfrm>
        </p:grpSpPr>
        <p:sp>
          <p:nvSpPr>
            <p:cNvPr id="48" name="椭圆 47"/>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成果展示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7"/>
          <p:cNvSpPr/>
          <p:nvPr/>
        </p:nvSpPr>
        <p:spPr>
          <a:xfrm>
            <a:off x="1751238" y="1635742"/>
            <a:ext cx="2115960" cy="546674"/>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52263" anchor="t">
            <a:normAutofit fontScale="62500" lnSpcReduction="20000"/>
          </a:bodyPr>
          <a:lstStyle/>
          <a:p>
            <a:pPr algn="ctr"/>
            <a:endParaRPr lang="zh-CN" altLang="en-US" sz="3155" b="1" dirty="0">
              <a:solidFill>
                <a:schemeClr val="bg1">
                  <a:lumMod val="95000"/>
                </a:schemeClr>
              </a:solidFill>
              <a:cs typeface="+mn-ea"/>
              <a:sym typeface="+mn-lt"/>
            </a:endParaRPr>
          </a:p>
        </p:txBody>
      </p:sp>
      <p:grpSp>
        <p:nvGrpSpPr>
          <p:cNvPr id="9" name="组合 8"/>
          <p:cNvGrpSpPr/>
          <p:nvPr/>
        </p:nvGrpSpPr>
        <p:grpSpPr>
          <a:xfrm>
            <a:off x="5145514" y="1635736"/>
            <a:ext cx="2115960" cy="2932619"/>
            <a:chOff x="3539937" y="827317"/>
            <a:chExt cx="2102161" cy="2913493"/>
          </a:xfrm>
        </p:grpSpPr>
        <p:sp>
          <p:nvSpPr>
            <p:cNvPr id="10" name="椭圆 9"/>
            <p:cNvSpPr/>
            <p:nvPr/>
          </p:nvSpPr>
          <p:spPr>
            <a:xfrm>
              <a:off x="3539937" y="1638649"/>
              <a:ext cx="2102161" cy="210216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dirty="0">
                <a:cs typeface="+mn-ea"/>
                <a:sym typeface="+mn-lt"/>
              </a:endParaRPr>
            </a:p>
          </p:txBody>
        </p:sp>
        <p:sp>
          <p:nvSpPr>
            <p:cNvPr id="11" name="任意多边形 8"/>
            <p:cNvSpPr/>
            <p:nvPr/>
          </p:nvSpPr>
          <p:spPr>
            <a:xfrm>
              <a:off x="3539937" y="827317"/>
              <a:ext cx="2102161" cy="543109"/>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52263" anchor="t">
              <a:normAutofit fontScale="62500" lnSpcReduction="20000"/>
            </a:bodyPr>
            <a:lstStyle/>
            <a:p>
              <a:pPr algn="ctr"/>
              <a:endParaRPr lang="zh-CN" altLang="en-US" sz="3155" b="1" dirty="0">
                <a:solidFill>
                  <a:schemeClr val="bg1">
                    <a:lumMod val="95000"/>
                  </a:schemeClr>
                </a:solidFill>
                <a:cs typeface="+mn-ea"/>
                <a:sym typeface="+mn-lt"/>
              </a:endParaRPr>
            </a:p>
          </p:txBody>
        </p:sp>
      </p:grpSp>
      <p:grpSp>
        <p:nvGrpSpPr>
          <p:cNvPr id="13" name="组合 12"/>
          <p:cNvGrpSpPr/>
          <p:nvPr/>
        </p:nvGrpSpPr>
        <p:grpSpPr>
          <a:xfrm>
            <a:off x="8539790" y="1635736"/>
            <a:ext cx="2115960" cy="2932619"/>
            <a:chOff x="6609182" y="827317"/>
            <a:chExt cx="2102161" cy="2913493"/>
          </a:xfrm>
        </p:grpSpPr>
        <p:sp>
          <p:nvSpPr>
            <p:cNvPr id="14" name="椭圆 13"/>
            <p:cNvSpPr/>
            <p:nvPr/>
          </p:nvSpPr>
          <p:spPr>
            <a:xfrm>
              <a:off x="6609182" y="1638649"/>
              <a:ext cx="2102161" cy="2102161"/>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dirty="0">
                <a:cs typeface="+mn-ea"/>
                <a:sym typeface="+mn-lt"/>
              </a:endParaRPr>
            </a:p>
          </p:txBody>
        </p:sp>
        <p:sp>
          <p:nvSpPr>
            <p:cNvPr id="15" name="任意多边形 9"/>
            <p:cNvSpPr/>
            <p:nvPr/>
          </p:nvSpPr>
          <p:spPr>
            <a:xfrm>
              <a:off x="6609182" y="827317"/>
              <a:ext cx="2102161" cy="543109"/>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52263" anchor="t">
              <a:normAutofit fontScale="62500" lnSpcReduction="20000"/>
            </a:bodyPr>
            <a:lstStyle/>
            <a:p>
              <a:pPr algn="ctr"/>
              <a:endParaRPr lang="zh-CN" altLang="en-US" sz="3155" b="1" dirty="0">
                <a:solidFill>
                  <a:schemeClr val="bg1">
                    <a:lumMod val="95000"/>
                  </a:schemeClr>
                </a:solidFill>
                <a:cs typeface="+mn-ea"/>
                <a:sym typeface="+mn-lt"/>
              </a:endParaRPr>
            </a:p>
          </p:txBody>
        </p:sp>
      </p:grpSp>
      <p:sp>
        <p:nvSpPr>
          <p:cNvPr id="19" name="矩形 18"/>
          <p:cNvSpPr/>
          <p:nvPr/>
        </p:nvSpPr>
        <p:spPr>
          <a:xfrm>
            <a:off x="2161492" y="1681364"/>
            <a:ext cx="1175322" cy="335028"/>
          </a:xfrm>
          <a:prstGeom prst="rect">
            <a:avLst/>
          </a:prstGeom>
        </p:spPr>
        <p:txBody>
          <a:bodyPr wrap="none">
            <a:spAutoFit/>
          </a:bodyPr>
          <a:lstStyle/>
          <a:p>
            <a:r>
              <a:rPr lang="zh-CN" altLang="en-US" sz="1575" b="1" dirty="0">
                <a:solidFill>
                  <a:schemeClr val="bg1"/>
                </a:solidFill>
                <a:cs typeface="+mn-ea"/>
                <a:sym typeface="+mn-lt"/>
              </a:rPr>
              <a:t>公 司 简 介</a:t>
            </a:r>
            <a:endParaRPr lang="zh-CN" altLang="en-US" sz="1575" b="1" dirty="0">
              <a:solidFill>
                <a:schemeClr val="bg1"/>
              </a:solidFill>
              <a:cs typeface="+mn-ea"/>
              <a:sym typeface="+mn-lt"/>
            </a:endParaRPr>
          </a:p>
        </p:txBody>
      </p:sp>
      <p:sp>
        <p:nvSpPr>
          <p:cNvPr id="20" name="矩形 19"/>
          <p:cNvSpPr/>
          <p:nvPr/>
        </p:nvSpPr>
        <p:spPr>
          <a:xfrm>
            <a:off x="5586183" y="1681358"/>
            <a:ext cx="1175322" cy="335028"/>
          </a:xfrm>
          <a:prstGeom prst="rect">
            <a:avLst/>
          </a:prstGeom>
        </p:spPr>
        <p:txBody>
          <a:bodyPr wrap="none">
            <a:spAutoFit/>
          </a:bodyPr>
          <a:lstStyle/>
          <a:p>
            <a:r>
              <a:rPr lang="zh-CN" altLang="en-US" sz="1575" b="1" dirty="0">
                <a:solidFill>
                  <a:schemeClr val="bg1"/>
                </a:solidFill>
                <a:cs typeface="+mn-ea"/>
                <a:sym typeface="+mn-lt"/>
              </a:rPr>
              <a:t>公 司 简 介</a:t>
            </a:r>
            <a:endParaRPr lang="zh-CN" altLang="en-US" sz="1575" b="1" dirty="0">
              <a:solidFill>
                <a:schemeClr val="bg1"/>
              </a:solidFill>
              <a:cs typeface="+mn-ea"/>
              <a:sym typeface="+mn-lt"/>
            </a:endParaRPr>
          </a:p>
        </p:txBody>
      </p:sp>
      <p:sp>
        <p:nvSpPr>
          <p:cNvPr id="21" name="矩形 20"/>
          <p:cNvSpPr/>
          <p:nvPr/>
        </p:nvSpPr>
        <p:spPr>
          <a:xfrm>
            <a:off x="8965251" y="1681358"/>
            <a:ext cx="1175322" cy="335028"/>
          </a:xfrm>
          <a:prstGeom prst="rect">
            <a:avLst/>
          </a:prstGeom>
        </p:spPr>
        <p:txBody>
          <a:bodyPr wrap="none">
            <a:spAutoFit/>
          </a:bodyPr>
          <a:lstStyle/>
          <a:p>
            <a:r>
              <a:rPr lang="zh-CN" altLang="en-US" sz="1575" b="1" dirty="0">
                <a:solidFill>
                  <a:schemeClr val="bg1"/>
                </a:solidFill>
                <a:cs typeface="+mn-ea"/>
                <a:sym typeface="+mn-lt"/>
              </a:rPr>
              <a:t>公 司 简 介</a:t>
            </a:r>
            <a:endParaRPr lang="zh-CN" altLang="en-US" sz="1575" b="1" dirty="0">
              <a:solidFill>
                <a:schemeClr val="bg1"/>
              </a:solidFill>
              <a:cs typeface="+mn-ea"/>
              <a:sym typeface="+mn-lt"/>
            </a:endParaRPr>
          </a:p>
        </p:txBody>
      </p:sp>
      <p:sp>
        <p:nvSpPr>
          <p:cNvPr id="22" name="文本框 21"/>
          <p:cNvSpPr txBox="1"/>
          <p:nvPr/>
        </p:nvSpPr>
        <p:spPr>
          <a:xfrm>
            <a:off x="1469531" y="5076786"/>
            <a:ext cx="2980506"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23" name="文本框 22"/>
          <p:cNvSpPr txBox="1"/>
          <p:nvPr/>
        </p:nvSpPr>
        <p:spPr>
          <a:xfrm>
            <a:off x="4863362" y="5076786"/>
            <a:ext cx="2980506"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24" name="文本框 23"/>
          <p:cNvSpPr txBox="1"/>
          <p:nvPr/>
        </p:nvSpPr>
        <p:spPr>
          <a:xfrm>
            <a:off x="8175644" y="5076786"/>
            <a:ext cx="2980506" cy="966740"/>
          </a:xfrm>
          <a:prstGeom prst="rect">
            <a:avLst/>
          </a:prstGeom>
          <a:noFill/>
        </p:spPr>
        <p:txBody>
          <a:bodyPr wrap="square" rtlCol="0">
            <a:spAutoFit/>
          </a:bodyPr>
          <a:lstStyle/>
          <a:p>
            <a:pPr>
              <a:lnSpc>
                <a:spcPct val="150000"/>
              </a:lnSpc>
            </a:pP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输入替换</a:t>
            </a:r>
            <a:r>
              <a:rPr lang="en-US" altLang="zh-CN" sz="1315" dirty="0">
                <a:solidFill>
                  <a:schemeClr val="bg2">
                    <a:lumMod val="25000"/>
                  </a:schemeClr>
                </a:solidFill>
                <a:cs typeface="+mn-ea"/>
                <a:sym typeface="+mn-lt"/>
              </a:rPr>
              <a:t>XXXCCCXXXX</a:t>
            </a:r>
            <a:r>
              <a:rPr lang="zh-CN" altLang="en-US" sz="1315" dirty="0">
                <a:solidFill>
                  <a:schemeClr val="bg2">
                    <a:lumMod val="25000"/>
                  </a:schemeClr>
                </a:solidFill>
                <a:cs typeface="+mn-ea"/>
                <a:sym typeface="+mn-lt"/>
              </a:rPr>
              <a:t>输入</a:t>
            </a:r>
            <a:r>
              <a:rPr lang="en-US" altLang="zh-CN" sz="1315" dirty="0">
                <a:solidFill>
                  <a:schemeClr val="bg2">
                    <a:lumMod val="25000"/>
                  </a:schemeClr>
                </a:solidFill>
                <a:cs typeface="+mn-ea"/>
                <a:sym typeface="+mn-lt"/>
              </a:rPr>
              <a:t>XXXCCCXXXX</a:t>
            </a:r>
            <a:endParaRPr lang="en-US" altLang="zh-CN" sz="1315" dirty="0">
              <a:solidFill>
                <a:schemeClr val="bg2">
                  <a:lumMod val="25000"/>
                </a:schemeClr>
              </a:solidFill>
              <a:cs typeface="+mn-ea"/>
              <a:sym typeface="+mn-lt"/>
            </a:endParaRPr>
          </a:p>
        </p:txBody>
      </p:sp>
      <p:sp>
        <p:nvSpPr>
          <p:cNvPr id="27" name="椭圆 26"/>
          <p:cNvSpPr/>
          <p:nvPr/>
        </p:nvSpPr>
        <p:spPr>
          <a:xfrm>
            <a:off x="1840298" y="2327124"/>
            <a:ext cx="2115960" cy="2115960"/>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dirty="0">
              <a:cs typeface="+mn-ea"/>
              <a:sym typeface="+mn-lt"/>
            </a:endParaRPr>
          </a:p>
        </p:txBody>
      </p:sp>
      <p:sp>
        <p:nvSpPr>
          <p:cNvPr id="28" name="椭圆 27"/>
          <p:cNvSpPr/>
          <p:nvPr/>
        </p:nvSpPr>
        <p:spPr>
          <a:xfrm>
            <a:off x="1933480" y="2452407"/>
            <a:ext cx="1929609" cy="1865406"/>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a:cs typeface="+mn-ea"/>
              <a:sym typeface="+mn-lt"/>
            </a:endParaRPr>
          </a:p>
        </p:txBody>
      </p:sp>
      <p:sp>
        <p:nvSpPr>
          <p:cNvPr id="25" name="椭圆 24"/>
          <p:cNvSpPr/>
          <p:nvPr/>
        </p:nvSpPr>
        <p:spPr>
          <a:xfrm>
            <a:off x="5234574" y="2524817"/>
            <a:ext cx="1929609" cy="1865406"/>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a:cs typeface="+mn-ea"/>
              <a:sym typeface="+mn-lt"/>
            </a:endParaRPr>
          </a:p>
        </p:txBody>
      </p:sp>
      <p:sp>
        <p:nvSpPr>
          <p:cNvPr id="26" name="椭圆 25"/>
          <p:cNvSpPr/>
          <p:nvPr/>
        </p:nvSpPr>
        <p:spPr>
          <a:xfrm>
            <a:off x="8632965" y="2524817"/>
            <a:ext cx="1929609" cy="1865406"/>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155">
              <a:cs typeface="+mn-ea"/>
              <a:sym typeface="+mn-lt"/>
            </a:endParaRPr>
          </a:p>
        </p:txBody>
      </p:sp>
      <p:grpSp>
        <p:nvGrpSpPr>
          <p:cNvPr id="29" name="组合 28"/>
          <p:cNvGrpSpPr/>
          <p:nvPr/>
        </p:nvGrpSpPr>
        <p:grpSpPr>
          <a:xfrm>
            <a:off x="608890" y="448291"/>
            <a:ext cx="2095813" cy="400110"/>
            <a:chOff x="608890" y="448291"/>
            <a:chExt cx="2095813" cy="400110"/>
          </a:xfrm>
        </p:grpSpPr>
        <p:sp>
          <p:nvSpPr>
            <p:cNvPr id="30" name="椭圆 29"/>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成果展示</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flipH="1">
            <a:off x="0" y="0"/>
            <a:ext cx="12192000" cy="6858000"/>
          </a:xfrm>
          <a:prstGeom prst="rect">
            <a:avLst/>
          </a:prstGeom>
        </p:spPr>
      </p:pic>
      <p:sp>
        <p:nvSpPr>
          <p:cNvPr id="23" name="任意多边形: 形状 22"/>
          <p:cNvSpPr/>
          <p:nvPr/>
        </p:nvSpPr>
        <p:spPr>
          <a:xfrm>
            <a:off x="2263681" y="1553070"/>
            <a:ext cx="1881352" cy="2942897"/>
          </a:xfrm>
          <a:custGeom>
            <a:avLst/>
            <a:gdLst>
              <a:gd name="connsiteX0" fmla="*/ 1642074 w 1881352"/>
              <a:gd name="connsiteY0" fmla="*/ 0 h 2942897"/>
              <a:gd name="connsiteX1" fmla="*/ 1881352 w 1881352"/>
              <a:gd name="connsiteY1" fmla="*/ 0 h 2942897"/>
              <a:gd name="connsiteX2" fmla="*/ 1881352 w 1881352"/>
              <a:gd name="connsiteY2" fmla="*/ 2942897 h 2942897"/>
              <a:gd name="connsiteX3" fmla="*/ 985751 w 1881352"/>
              <a:gd name="connsiteY3" fmla="*/ 2942897 h 2942897"/>
              <a:gd name="connsiteX4" fmla="*/ 985751 w 1881352"/>
              <a:gd name="connsiteY4" fmla="*/ 2894923 h 2942897"/>
              <a:gd name="connsiteX5" fmla="*/ 1833378 w 1881352"/>
              <a:gd name="connsiteY5" fmla="*/ 2894923 h 2942897"/>
              <a:gd name="connsiteX6" fmla="*/ 1833378 w 1881352"/>
              <a:gd name="connsiteY6" fmla="*/ 47974 h 2942897"/>
              <a:gd name="connsiteX7" fmla="*/ 1642074 w 1881352"/>
              <a:gd name="connsiteY7" fmla="*/ 47974 h 2942897"/>
              <a:gd name="connsiteX8" fmla="*/ 0 w 1881352"/>
              <a:gd name="connsiteY8" fmla="*/ 0 h 2942897"/>
              <a:gd name="connsiteX9" fmla="*/ 431486 w 1881352"/>
              <a:gd name="connsiteY9" fmla="*/ 0 h 2942897"/>
              <a:gd name="connsiteX10" fmla="*/ 431486 w 1881352"/>
              <a:gd name="connsiteY10" fmla="*/ 47974 h 2942897"/>
              <a:gd name="connsiteX11" fmla="*/ 47974 w 1881352"/>
              <a:gd name="connsiteY11" fmla="*/ 47974 h 2942897"/>
              <a:gd name="connsiteX12" fmla="*/ 47974 w 1881352"/>
              <a:gd name="connsiteY12" fmla="*/ 2360479 h 2942897"/>
              <a:gd name="connsiteX13" fmla="*/ 0 w 1881352"/>
              <a:gd name="connsiteY13" fmla="*/ 2360479 h 29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1352" h="2942897">
                <a:moveTo>
                  <a:pt x="1642074" y="0"/>
                </a:moveTo>
                <a:lnTo>
                  <a:pt x="1881352" y="0"/>
                </a:lnTo>
                <a:lnTo>
                  <a:pt x="1881352" y="2942897"/>
                </a:lnTo>
                <a:lnTo>
                  <a:pt x="985751" y="2942897"/>
                </a:lnTo>
                <a:lnTo>
                  <a:pt x="985751" y="2894923"/>
                </a:lnTo>
                <a:lnTo>
                  <a:pt x="1833378" y="2894923"/>
                </a:lnTo>
                <a:lnTo>
                  <a:pt x="1833378" y="47974"/>
                </a:lnTo>
                <a:lnTo>
                  <a:pt x="1642074" y="47974"/>
                </a:lnTo>
                <a:close/>
                <a:moveTo>
                  <a:pt x="0" y="0"/>
                </a:moveTo>
                <a:lnTo>
                  <a:pt x="431486" y="0"/>
                </a:lnTo>
                <a:lnTo>
                  <a:pt x="431486" y="47974"/>
                </a:lnTo>
                <a:lnTo>
                  <a:pt x="47974" y="47974"/>
                </a:lnTo>
                <a:lnTo>
                  <a:pt x="47974" y="2360479"/>
                </a:lnTo>
                <a:lnTo>
                  <a:pt x="0" y="2360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8" name="文本框 17"/>
          <p:cNvSpPr txBox="1"/>
          <p:nvPr/>
        </p:nvSpPr>
        <p:spPr>
          <a:xfrm>
            <a:off x="2797050" y="1013758"/>
            <a:ext cx="110479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noProof="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用</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9" name="文本框 18"/>
          <p:cNvSpPr txBox="1"/>
          <p:nvPr/>
        </p:nvSpPr>
        <p:spPr>
          <a:xfrm>
            <a:off x="2334909" y="1941550"/>
            <a:ext cx="110799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户</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0" name="文本框 19"/>
          <p:cNvSpPr txBox="1"/>
          <p:nvPr/>
        </p:nvSpPr>
        <p:spPr>
          <a:xfrm>
            <a:off x="2974538" y="2834868"/>
            <a:ext cx="110799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回</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1" name="文本框 20"/>
          <p:cNvSpPr txBox="1"/>
          <p:nvPr/>
        </p:nvSpPr>
        <p:spPr>
          <a:xfrm>
            <a:off x="2243053" y="3591072"/>
            <a:ext cx="110479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noProof="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馈</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4" name="文本框 23"/>
          <p:cNvSpPr txBox="1"/>
          <p:nvPr/>
        </p:nvSpPr>
        <p:spPr>
          <a:xfrm>
            <a:off x="4130888" y="1586393"/>
            <a:ext cx="615553" cy="2029193"/>
          </a:xfrm>
          <a:prstGeom prst="rect">
            <a:avLst/>
          </a:prstGeom>
          <a:noFill/>
        </p:spPr>
        <p:txBody>
          <a:bodyPr vert="eaVert" wrap="square">
            <a:spAutoFit/>
            <a:scene3d>
              <a:camera prst="orthographicFront"/>
              <a:lightRig rig="threePt" dir="t"/>
            </a:scene3d>
            <a:sp3d contourW="12700"/>
          </a:bodyPr>
          <a:lstStyle>
            <a:defPPr>
              <a:defRPr lang="en-US"/>
            </a:defPPr>
            <a:lvl1pPr algn="dist">
              <a:defRPr sz="3600">
                <a:gradFill>
                  <a:gsLst>
                    <a:gs pos="0">
                      <a:schemeClr val="bg1"/>
                    </a:gs>
                    <a:gs pos="100000">
                      <a:srgbClr val="B58B55"/>
                    </a:gs>
                  </a:gsLst>
                  <a:lin ang="5400000" scaled="1"/>
                </a:gradFill>
                <a:latin typeface="Humanst521 BT" panose="020B0602020204020204" pitchFamily="34" charset="0"/>
              </a:defRPr>
            </a:lvl1p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PART 04</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5" name="文本框 24"/>
          <p:cNvSpPr txBox="1"/>
          <p:nvPr/>
        </p:nvSpPr>
        <p:spPr bwMode="auto">
          <a:xfrm>
            <a:off x="2183129" y="4946340"/>
            <a:ext cx="2816591" cy="738664"/>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This template is exclusively designed by Fei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er</a:t>
            </a: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 creative and copyrights belong to Bao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tu</a:t>
            </a:r>
            <a:endPar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19" grpId="0"/>
      <p:bldP spid="20" grpId="0"/>
      <p:bldP spid="21"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flipH="1">
            <a:off x="1276015" y="1943979"/>
            <a:ext cx="1509602" cy="560449"/>
          </a:xfrm>
          <a:prstGeom prst="parallelogram">
            <a:avLst>
              <a:gd name="adj" fmla="val 69357"/>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dirty="0">
              <a:cs typeface="+mn-ea"/>
              <a:sym typeface="+mn-lt"/>
            </a:endParaRPr>
          </a:p>
        </p:txBody>
      </p:sp>
      <p:sp>
        <p:nvSpPr>
          <p:cNvPr id="7" name="平行四边形 6"/>
          <p:cNvSpPr/>
          <p:nvPr/>
        </p:nvSpPr>
        <p:spPr>
          <a:xfrm flipH="1">
            <a:off x="4865664" y="2034304"/>
            <a:ext cx="1509602" cy="560449"/>
          </a:xfrm>
          <a:prstGeom prst="parallelogram">
            <a:avLst>
              <a:gd name="adj" fmla="val 66188"/>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cs typeface="+mn-ea"/>
              <a:sym typeface="+mn-lt"/>
            </a:endParaRPr>
          </a:p>
        </p:txBody>
      </p:sp>
      <p:sp>
        <p:nvSpPr>
          <p:cNvPr id="8" name="平行四边形 7"/>
          <p:cNvSpPr/>
          <p:nvPr/>
        </p:nvSpPr>
        <p:spPr>
          <a:xfrm flipH="1">
            <a:off x="8527317" y="2100103"/>
            <a:ext cx="1509602" cy="560449"/>
          </a:xfrm>
          <a:prstGeom prst="parallelogram">
            <a:avLst>
              <a:gd name="adj" fmla="val 69357"/>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cs typeface="+mn-ea"/>
              <a:sym typeface="+mn-lt"/>
            </a:endParaRPr>
          </a:p>
        </p:txBody>
      </p:sp>
      <p:sp>
        <p:nvSpPr>
          <p:cNvPr id="9" name="平行四边形 8"/>
          <p:cNvSpPr/>
          <p:nvPr/>
        </p:nvSpPr>
        <p:spPr>
          <a:xfrm flipH="1" flipV="1">
            <a:off x="1276015" y="4443037"/>
            <a:ext cx="1509602" cy="560449"/>
          </a:xfrm>
          <a:prstGeom prst="parallelogram">
            <a:avLst>
              <a:gd name="adj" fmla="val 69357"/>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cs typeface="+mn-ea"/>
              <a:sym typeface="+mn-lt"/>
            </a:endParaRPr>
          </a:p>
        </p:txBody>
      </p:sp>
      <p:sp>
        <p:nvSpPr>
          <p:cNvPr id="10" name="平行四边形 9"/>
          <p:cNvSpPr/>
          <p:nvPr/>
        </p:nvSpPr>
        <p:spPr>
          <a:xfrm flipH="1" flipV="1">
            <a:off x="4865664" y="4533362"/>
            <a:ext cx="1509602" cy="560449"/>
          </a:xfrm>
          <a:prstGeom prst="parallelogram">
            <a:avLst>
              <a:gd name="adj" fmla="val 66188"/>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cs typeface="+mn-ea"/>
              <a:sym typeface="+mn-lt"/>
            </a:endParaRPr>
          </a:p>
        </p:txBody>
      </p:sp>
      <p:sp>
        <p:nvSpPr>
          <p:cNvPr id="11" name="平行四边形 10"/>
          <p:cNvSpPr/>
          <p:nvPr/>
        </p:nvSpPr>
        <p:spPr>
          <a:xfrm flipH="1" flipV="1">
            <a:off x="8527317" y="4599160"/>
            <a:ext cx="1509602" cy="560449"/>
          </a:xfrm>
          <a:prstGeom prst="parallelogram">
            <a:avLst>
              <a:gd name="adj" fmla="val 69357"/>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cs typeface="+mn-ea"/>
              <a:sym typeface="+mn-lt"/>
            </a:endParaRPr>
          </a:p>
        </p:txBody>
      </p:sp>
      <p:grpSp>
        <p:nvGrpSpPr>
          <p:cNvPr id="12" name="组合 11"/>
          <p:cNvGrpSpPr/>
          <p:nvPr/>
        </p:nvGrpSpPr>
        <p:grpSpPr>
          <a:xfrm>
            <a:off x="5434895" y="4623686"/>
            <a:ext cx="371139" cy="379800"/>
            <a:chOff x="2437300" y="3542332"/>
            <a:chExt cx="400024" cy="400024"/>
          </a:xfrm>
          <a:solidFill>
            <a:schemeClr val="bg2"/>
          </a:solidFill>
        </p:grpSpPr>
        <p:sp>
          <p:nvSpPr>
            <p:cNvPr id="13" name="任意多边形: 形状 12"/>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sp>
          <p:nvSpPr>
            <p:cNvPr id="14" name="任意多边形: 形状 13"/>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grpSp>
      <p:grpSp>
        <p:nvGrpSpPr>
          <p:cNvPr id="15" name="组合 14"/>
          <p:cNvGrpSpPr/>
          <p:nvPr/>
        </p:nvGrpSpPr>
        <p:grpSpPr>
          <a:xfrm>
            <a:off x="1865770" y="4575347"/>
            <a:ext cx="371139" cy="332168"/>
            <a:chOff x="2437300" y="2768688"/>
            <a:chExt cx="400024" cy="349856"/>
          </a:xfrm>
          <a:solidFill>
            <a:schemeClr val="bg2"/>
          </a:solidFill>
        </p:grpSpPr>
        <p:sp>
          <p:nvSpPr>
            <p:cNvPr id="16" name="任意多边形: 形状 15"/>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sp>
          <p:nvSpPr>
            <p:cNvPr id="17" name="任意多边形: 形状 16"/>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grpSp>
      <p:sp>
        <p:nvSpPr>
          <p:cNvPr id="18" name="任意多边形: 形状 17"/>
          <p:cNvSpPr/>
          <p:nvPr/>
        </p:nvSpPr>
        <p:spPr bwMode="auto">
          <a:xfrm>
            <a:off x="5429384" y="2124625"/>
            <a:ext cx="382162" cy="37980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2"/>
          </a:solidFill>
          <a:ln>
            <a:noFill/>
          </a:ln>
        </p:spPr>
        <p:txBody>
          <a:bodyPr anchor="ctr"/>
          <a:lstStyle/>
          <a:p>
            <a:pPr algn="ctr"/>
            <a:endParaRPr sz="2365">
              <a:cs typeface="+mn-ea"/>
              <a:sym typeface="+mn-lt"/>
            </a:endParaRPr>
          </a:p>
        </p:txBody>
      </p:sp>
      <p:grpSp>
        <p:nvGrpSpPr>
          <p:cNvPr id="19" name="组合 18"/>
          <p:cNvGrpSpPr/>
          <p:nvPr/>
        </p:nvGrpSpPr>
        <p:grpSpPr>
          <a:xfrm>
            <a:off x="9166206" y="2214951"/>
            <a:ext cx="254775" cy="379800"/>
            <a:chOff x="3299397" y="1943557"/>
            <a:chExt cx="274604" cy="400024"/>
          </a:xfrm>
          <a:solidFill>
            <a:schemeClr val="bg2"/>
          </a:solidFill>
        </p:grpSpPr>
        <p:sp>
          <p:nvSpPr>
            <p:cNvPr id="20" name="任意多边形: 形状 19"/>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sp>
          <p:nvSpPr>
            <p:cNvPr id="21" name="任意多边形: 形状 20"/>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grpSp>
      <p:grpSp>
        <p:nvGrpSpPr>
          <p:cNvPr id="22" name="组合 21"/>
          <p:cNvGrpSpPr/>
          <p:nvPr/>
        </p:nvGrpSpPr>
        <p:grpSpPr>
          <a:xfrm>
            <a:off x="9154571" y="4714011"/>
            <a:ext cx="278047" cy="379800"/>
            <a:chOff x="2487468" y="1943557"/>
            <a:chExt cx="299688" cy="400024"/>
          </a:xfrm>
          <a:solidFill>
            <a:schemeClr val="bg2"/>
          </a:solidFill>
        </p:grpSpPr>
        <p:sp>
          <p:nvSpPr>
            <p:cNvPr id="23" name="任意多边形: 形状 22"/>
            <p:cNvSpPr/>
            <p:nvPr/>
          </p:nvSpPr>
          <p:spPr bwMode="auto">
            <a:xfrm>
              <a:off x="2487468" y="1943557"/>
              <a:ext cx="299688" cy="400024"/>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sp>
          <p:nvSpPr>
            <p:cNvPr id="24" name="任意多边形: 形状 23"/>
            <p:cNvSpPr/>
            <p:nvPr/>
          </p:nvSpPr>
          <p:spPr bwMode="auto">
            <a:xfrm>
              <a:off x="2611567" y="2181195"/>
              <a:ext cx="50168" cy="75252"/>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cs typeface="+mn-ea"/>
                <a:sym typeface="+mn-lt"/>
              </a:endParaRPr>
            </a:p>
          </p:txBody>
        </p:sp>
      </p:grpSp>
      <p:sp>
        <p:nvSpPr>
          <p:cNvPr id="25" name="任意多边形: 形状 24"/>
          <p:cNvSpPr/>
          <p:nvPr/>
        </p:nvSpPr>
        <p:spPr bwMode="auto">
          <a:xfrm>
            <a:off x="1865770" y="2100103"/>
            <a:ext cx="371139" cy="284537"/>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2"/>
          </a:solidFill>
          <a:ln>
            <a:noFill/>
          </a:ln>
        </p:spPr>
        <p:txBody>
          <a:bodyPr anchor="ctr"/>
          <a:lstStyle/>
          <a:p>
            <a:pPr algn="ctr"/>
            <a:endParaRPr sz="2365">
              <a:cs typeface="+mn-ea"/>
              <a:sym typeface="+mn-lt"/>
            </a:endParaRPr>
          </a:p>
        </p:txBody>
      </p:sp>
      <p:sp>
        <p:nvSpPr>
          <p:cNvPr id="26" name="任意多边形: 形状 25"/>
          <p:cNvSpPr/>
          <p:nvPr/>
        </p:nvSpPr>
        <p:spPr bwMode="auto">
          <a:xfrm>
            <a:off x="9872863" y="2034304"/>
            <a:ext cx="1312104" cy="3091884"/>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bg1">
              <a:lumMod val="50000"/>
              <a:alpha val="31000"/>
            </a:schemeClr>
          </a:solidFill>
          <a:ln>
            <a:noFill/>
          </a:ln>
        </p:spPr>
        <p:txBody>
          <a:bodyPr anchor="ctr"/>
          <a:lstStyle/>
          <a:p>
            <a:pPr algn="ctr"/>
            <a:endParaRPr sz="2365" dirty="0">
              <a:cs typeface="+mn-ea"/>
              <a:sym typeface="+mn-lt"/>
            </a:endParaRPr>
          </a:p>
        </p:txBody>
      </p:sp>
      <p:sp>
        <p:nvSpPr>
          <p:cNvPr id="27" name="任意多边形: 形状 26"/>
          <p:cNvSpPr/>
          <p:nvPr/>
        </p:nvSpPr>
        <p:spPr bwMode="auto">
          <a:xfrm>
            <a:off x="6430514" y="2034303"/>
            <a:ext cx="1312104" cy="3091884"/>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bg1">
              <a:lumMod val="50000"/>
              <a:alpha val="31000"/>
            </a:schemeClr>
          </a:solidFill>
          <a:ln>
            <a:noFill/>
          </a:ln>
        </p:spPr>
        <p:txBody>
          <a:bodyPr anchor="ctr"/>
          <a:lstStyle/>
          <a:p>
            <a:pPr algn="ctr"/>
            <a:endParaRPr sz="2365">
              <a:cs typeface="+mn-ea"/>
              <a:sym typeface="+mn-lt"/>
            </a:endParaRPr>
          </a:p>
        </p:txBody>
      </p:sp>
      <p:sp>
        <p:nvSpPr>
          <p:cNvPr id="28" name="任意多边形: 形状 27"/>
          <p:cNvSpPr/>
          <p:nvPr/>
        </p:nvSpPr>
        <p:spPr bwMode="auto">
          <a:xfrm>
            <a:off x="2616634" y="1911603"/>
            <a:ext cx="1312104" cy="3091884"/>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chemeClr val="bg1">
              <a:lumMod val="50000"/>
              <a:alpha val="31000"/>
            </a:schemeClr>
          </a:solidFill>
          <a:ln>
            <a:noFill/>
          </a:ln>
        </p:spPr>
        <p:txBody>
          <a:bodyPr anchor="ctr"/>
          <a:lstStyle/>
          <a:p>
            <a:pPr algn="ctr"/>
            <a:endParaRPr sz="2365">
              <a:cs typeface="+mn-ea"/>
              <a:sym typeface="+mn-lt"/>
            </a:endParaRPr>
          </a:p>
        </p:txBody>
      </p:sp>
      <p:sp>
        <p:nvSpPr>
          <p:cNvPr id="29" name="文本框 28"/>
          <p:cNvSpPr txBox="1"/>
          <p:nvPr/>
        </p:nvSpPr>
        <p:spPr>
          <a:xfrm>
            <a:off x="783211" y="3397122"/>
            <a:ext cx="2580233"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p:txBody>
      </p:sp>
      <p:sp>
        <p:nvSpPr>
          <p:cNvPr id="30" name="Rectangle 24"/>
          <p:cNvSpPr>
            <a:spLocks noChangeArrowheads="1"/>
          </p:cNvSpPr>
          <p:nvPr/>
        </p:nvSpPr>
        <p:spPr bwMode="auto">
          <a:xfrm>
            <a:off x="1215590" y="3016279"/>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31" name="文本框 30"/>
          <p:cNvSpPr txBox="1"/>
          <p:nvPr/>
        </p:nvSpPr>
        <p:spPr>
          <a:xfrm>
            <a:off x="4786136" y="3487447"/>
            <a:ext cx="2580233"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p:txBody>
      </p:sp>
      <p:sp>
        <p:nvSpPr>
          <p:cNvPr id="32" name="Rectangle 24"/>
          <p:cNvSpPr>
            <a:spLocks noChangeArrowheads="1"/>
          </p:cNvSpPr>
          <p:nvPr/>
        </p:nvSpPr>
        <p:spPr bwMode="auto">
          <a:xfrm>
            <a:off x="5218516" y="3106603"/>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sp>
        <p:nvSpPr>
          <p:cNvPr id="33" name="文本框 32"/>
          <p:cNvSpPr txBox="1"/>
          <p:nvPr/>
        </p:nvSpPr>
        <p:spPr>
          <a:xfrm>
            <a:off x="7953056" y="3487447"/>
            <a:ext cx="2580233"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a:p>
            <a:pPr algn="ctr">
              <a:spcBef>
                <a:spcPts val="790"/>
              </a:spcBef>
            </a:pPr>
            <a:r>
              <a:rPr lang="zh-CN" altLang="en-US" sz="1315" dirty="0">
                <a:cs typeface="+mn-ea"/>
                <a:sym typeface="+mn-lt"/>
              </a:rPr>
              <a:t>输入替换内容</a:t>
            </a:r>
            <a:r>
              <a:rPr lang="en-US" altLang="zh-CN" sz="1315" dirty="0">
                <a:cs typeface="+mn-ea"/>
                <a:sym typeface="+mn-lt"/>
              </a:rPr>
              <a:t>XXXCCCXXXX</a:t>
            </a:r>
            <a:endParaRPr lang="en-US" altLang="zh-CN" sz="1315" dirty="0">
              <a:cs typeface="+mn-ea"/>
              <a:sym typeface="+mn-lt"/>
            </a:endParaRPr>
          </a:p>
        </p:txBody>
      </p:sp>
      <p:sp>
        <p:nvSpPr>
          <p:cNvPr id="34" name="Rectangle 24"/>
          <p:cNvSpPr>
            <a:spLocks noChangeArrowheads="1"/>
          </p:cNvSpPr>
          <p:nvPr/>
        </p:nvSpPr>
        <p:spPr bwMode="auto">
          <a:xfrm>
            <a:off x="8385436" y="3106603"/>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单击填加标题</a:t>
            </a:r>
            <a:endParaRPr lang="zh-CN" altLang="en-US" sz="1575" b="1" dirty="0">
              <a:solidFill>
                <a:schemeClr val="bg2">
                  <a:lumMod val="25000"/>
                </a:schemeClr>
              </a:solidFill>
              <a:cs typeface="+mn-ea"/>
              <a:sym typeface="+mn-lt"/>
            </a:endParaRPr>
          </a:p>
        </p:txBody>
      </p:sp>
      <p:grpSp>
        <p:nvGrpSpPr>
          <p:cNvPr id="35" name="组合 34"/>
          <p:cNvGrpSpPr/>
          <p:nvPr/>
        </p:nvGrpSpPr>
        <p:grpSpPr>
          <a:xfrm>
            <a:off x="608890" y="448291"/>
            <a:ext cx="2095813" cy="400110"/>
            <a:chOff x="608890" y="448291"/>
            <a:chExt cx="2095813" cy="400110"/>
          </a:xfrm>
        </p:grpSpPr>
        <p:sp>
          <p:nvSpPr>
            <p:cNvPr id="36" name="椭圆 35"/>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发展前景</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838" t="4642" r="1838" b="6908"/>
          <a:stretch>
            <a:fillRect/>
          </a:stretch>
        </p:blipFill>
        <p:spPr>
          <a:xfrm>
            <a:off x="0" y="4528"/>
            <a:ext cx="12192000" cy="6853472"/>
          </a:xfrm>
          <a:prstGeom prst="rect">
            <a:avLst/>
          </a:prstGeom>
        </p:spPr>
      </p:pic>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10167" b="7140"/>
          <a:stretch>
            <a:fillRect/>
          </a:stretch>
        </p:blipFill>
        <p:spPr>
          <a:xfrm>
            <a:off x="0" y="0"/>
            <a:ext cx="12192000" cy="6858000"/>
          </a:xfrm>
          <a:prstGeom prst="rect">
            <a:avLst/>
          </a:prstGeom>
        </p:spPr>
      </p:pic>
      <p:sp>
        <p:nvSpPr>
          <p:cNvPr id="5" name="矩形 4"/>
          <p:cNvSpPr/>
          <p:nvPr/>
        </p:nvSpPr>
        <p:spPr>
          <a:xfrm>
            <a:off x="2952750" y="1707427"/>
            <a:ext cx="6743700" cy="344314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6" name="文本框 5"/>
          <p:cNvSpPr txBox="1"/>
          <p:nvPr/>
        </p:nvSpPr>
        <p:spPr>
          <a:xfrm>
            <a:off x="1825559" y="1192858"/>
            <a:ext cx="800219" cy="310515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CONTENT</a:t>
            </a:r>
            <a:endParaRPr kumimoji="0" lang="zh-CN" altLang="en-US" sz="40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7" name="文本框 6"/>
          <p:cNvSpPr txBox="1"/>
          <p:nvPr/>
        </p:nvSpPr>
        <p:spPr>
          <a:xfrm>
            <a:off x="4102285" y="2445723"/>
            <a:ext cx="2054215" cy="523220"/>
          </a:xfrm>
          <a:prstGeom prst="rect">
            <a:avLst/>
          </a:prstGeom>
          <a:solidFill>
            <a:schemeClr val="bg1"/>
          </a:solidFill>
        </p:spPr>
        <p:txBody>
          <a:bodyPr wrap="square" rtlCol="0">
            <a:spAutoFit/>
          </a:bodyPr>
          <a:lstStyle/>
          <a:p>
            <a:pPr lvl="0" algn="ctr">
              <a:defRPr/>
            </a:pPr>
            <a:r>
              <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rPr>
              <a:t>产品介绍</a:t>
            </a:r>
            <a:endPar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8" name="文本框 7"/>
          <p:cNvSpPr txBox="1"/>
          <p:nvPr/>
        </p:nvSpPr>
        <p:spPr>
          <a:xfrm>
            <a:off x="3388442" y="2349014"/>
            <a:ext cx="755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01</a:t>
            </a:r>
            <a:endParaRPr kumimoji="0" lang="zh-CN" altLang="en-US"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9" name="文本框 8"/>
          <p:cNvSpPr txBox="1"/>
          <p:nvPr/>
        </p:nvSpPr>
        <p:spPr>
          <a:xfrm>
            <a:off x="4159604" y="3903762"/>
            <a:ext cx="1996897" cy="523220"/>
          </a:xfrm>
          <a:prstGeom prst="rect">
            <a:avLst/>
          </a:prstGeom>
          <a:solidFill>
            <a:schemeClr val="bg1"/>
          </a:solidFill>
        </p:spPr>
        <p:txBody>
          <a:bodyPr wrap="square" rtlCol="0">
            <a:spAutoFit/>
          </a:bodyPr>
          <a:lstStyle/>
          <a:p>
            <a:pPr lvl="0" algn="ctr">
              <a:defRPr/>
            </a:pPr>
            <a:r>
              <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rPr>
              <a:t>产品特点</a:t>
            </a:r>
            <a:endPar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0" name="文本框 9"/>
          <p:cNvSpPr txBox="1"/>
          <p:nvPr/>
        </p:nvSpPr>
        <p:spPr>
          <a:xfrm>
            <a:off x="3445761" y="3807053"/>
            <a:ext cx="755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02</a:t>
            </a:r>
            <a:endParaRPr kumimoji="0" lang="zh-CN" altLang="en-US"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1" name="文本框 10"/>
          <p:cNvSpPr txBox="1"/>
          <p:nvPr/>
        </p:nvSpPr>
        <p:spPr>
          <a:xfrm>
            <a:off x="7320674" y="2483823"/>
            <a:ext cx="2080000" cy="523220"/>
          </a:xfrm>
          <a:prstGeom prst="rect">
            <a:avLst/>
          </a:prstGeom>
          <a:solidFill>
            <a:schemeClr val="bg1"/>
          </a:solidFill>
        </p:spPr>
        <p:txBody>
          <a:bodyPr wrap="square" rtlCol="0">
            <a:spAutoFit/>
          </a:bodyPr>
          <a:lstStyle/>
          <a:p>
            <a:pPr lvl="0" algn="ctr">
              <a:defRPr/>
            </a:pPr>
            <a:r>
              <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rPr>
              <a:t>研发背景</a:t>
            </a:r>
            <a:endPar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2" name="文本框 11"/>
          <p:cNvSpPr txBox="1"/>
          <p:nvPr/>
        </p:nvSpPr>
        <p:spPr>
          <a:xfrm>
            <a:off x="6606830" y="2387114"/>
            <a:ext cx="755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03</a:t>
            </a:r>
            <a:endParaRPr kumimoji="0" lang="zh-CN" altLang="en-US"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3" name="文本框 12"/>
          <p:cNvSpPr txBox="1"/>
          <p:nvPr/>
        </p:nvSpPr>
        <p:spPr>
          <a:xfrm>
            <a:off x="7327546" y="3903762"/>
            <a:ext cx="2073128" cy="523220"/>
          </a:xfrm>
          <a:prstGeom prst="rect">
            <a:avLst/>
          </a:prstGeom>
          <a:solidFill>
            <a:schemeClr val="bg1"/>
          </a:solidFill>
        </p:spPr>
        <p:txBody>
          <a:bodyPr wrap="square" rtlCol="0">
            <a:spAutoFit/>
          </a:bodyPr>
          <a:lstStyle/>
          <a:p>
            <a:pPr lvl="0" algn="ctr">
              <a:defRPr/>
            </a:pPr>
            <a:r>
              <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rPr>
              <a:t>用户回馈</a:t>
            </a:r>
            <a:endParaRPr lang="zh-CN" altLang="en-US" sz="2800" dirty="0">
              <a:solidFill>
                <a:srgbClr val="363132"/>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4" name="文本框 13"/>
          <p:cNvSpPr txBox="1"/>
          <p:nvPr/>
        </p:nvSpPr>
        <p:spPr>
          <a:xfrm>
            <a:off x="6613702" y="3807053"/>
            <a:ext cx="755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04</a:t>
            </a:r>
            <a:endParaRPr kumimoji="0" lang="zh-CN" altLang="en-US" sz="36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8" name="文本框 17"/>
          <p:cNvSpPr txBox="1"/>
          <p:nvPr/>
        </p:nvSpPr>
        <p:spPr>
          <a:xfrm>
            <a:off x="1054118" y="1941124"/>
            <a:ext cx="800219" cy="146211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目录</a:t>
            </a:r>
            <a:endParaRPr kumimoji="0" lang="zh-CN" altLang="en-US" sz="40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608890" y="448291"/>
            <a:ext cx="2095813" cy="400110"/>
            <a:chOff x="608890" y="448291"/>
            <a:chExt cx="2095813" cy="400110"/>
          </a:xfrm>
        </p:grpSpPr>
        <p:sp>
          <p:nvSpPr>
            <p:cNvPr id="54" name="椭圆 5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发展前景</a:t>
              </a:r>
              <a:endParaRPr lang="zh-CN" altLang="en-US" sz="2000" dirty="0">
                <a:solidFill>
                  <a:srgbClr val="511F14"/>
                </a:solidFill>
                <a:cs typeface="+mn-ea"/>
                <a:sym typeface="+mn-lt"/>
              </a:endParaRPr>
            </a:p>
          </p:txBody>
        </p:sp>
      </p:grpSp>
      <p:sp>
        <p:nvSpPr>
          <p:cNvPr id="56" name="Freeform 6"/>
          <p:cNvSpPr/>
          <p:nvPr/>
        </p:nvSpPr>
        <p:spPr bwMode="auto">
          <a:xfrm>
            <a:off x="4653237" y="3298004"/>
            <a:ext cx="326574" cy="1670734"/>
          </a:xfrm>
          <a:custGeom>
            <a:avLst/>
            <a:gdLst>
              <a:gd name="T0" fmla="*/ 202 w 207"/>
              <a:gd name="T1" fmla="*/ 120 h 1059"/>
              <a:gd name="T2" fmla="*/ 207 w 207"/>
              <a:gd name="T3" fmla="*/ 120 h 1059"/>
              <a:gd name="T4" fmla="*/ 5 w 207"/>
              <a:gd name="T5" fmla="*/ 0 h 1059"/>
              <a:gd name="T6" fmla="*/ 0 w 207"/>
              <a:gd name="T7" fmla="*/ 5 h 1059"/>
              <a:gd name="T8" fmla="*/ 0 w 207"/>
              <a:gd name="T9" fmla="*/ 1059 h 1059"/>
              <a:gd name="T10" fmla="*/ 202 w 207"/>
              <a:gd name="T11" fmla="*/ 939 h 1059"/>
              <a:gd name="T12" fmla="*/ 202 w 207"/>
              <a:gd name="T13" fmla="*/ 120 h 1059"/>
            </a:gdLst>
            <a:ahLst/>
            <a:cxnLst>
              <a:cxn ang="0">
                <a:pos x="T0" y="T1"/>
              </a:cxn>
              <a:cxn ang="0">
                <a:pos x="T2" y="T3"/>
              </a:cxn>
              <a:cxn ang="0">
                <a:pos x="T4" y="T5"/>
              </a:cxn>
              <a:cxn ang="0">
                <a:pos x="T6" y="T7"/>
              </a:cxn>
              <a:cxn ang="0">
                <a:pos x="T8" y="T9"/>
              </a:cxn>
              <a:cxn ang="0">
                <a:pos x="T10" y="T11"/>
              </a:cxn>
              <a:cxn ang="0">
                <a:pos x="T12" y="T13"/>
              </a:cxn>
            </a:cxnLst>
            <a:rect l="0" t="0" r="r" b="b"/>
            <a:pathLst>
              <a:path w="207" h="1059">
                <a:moveTo>
                  <a:pt x="202" y="120"/>
                </a:moveTo>
                <a:lnTo>
                  <a:pt x="207" y="120"/>
                </a:lnTo>
                <a:lnTo>
                  <a:pt x="5" y="0"/>
                </a:lnTo>
                <a:lnTo>
                  <a:pt x="0" y="5"/>
                </a:lnTo>
                <a:lnTo>
                  <a:pt x="0" y="1059"/>
                </a:lnTo>
                <a:lnTo>
                  <a:pt x="202" y="939"/>
                </a:lnTo>
                <a:lnTo>
                  <a:pt x="20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8"/>
          <p:cNvSpPr/>
          <p:nvPr/>
        </p:nvSpPr>
        <p:spPr bwMode="auto">
          <a:xfrm>
            <a:off x="6096789" y="2469736"/>
            <a:ext cx="1441974" cy="1017586"/>
          </a:xfrm>
          <a:custGeom>
            <a:avLst/>
            <a:gdLst>
              <a:gd name="T0" fmla="*/ 707 w 914"/>
              <a:gd name="T1" fmla="*/ 645 h 645"/>
              <a:gd name="T2" fmla="*/ 914 w 914"/>
              <a:gd name="T3" fmla="*/ 525 h 645"/>
              <a:gd name="T4" fmla="*/ 0 w 914"/>
              <a:gd name="T5" fmla="*/ 0 h 645"/>
              <a:gd name="T6" fmla="*/ 0 w 914"/>
              <a:gd name="T7" fmla="*/ 235 h 645"/>
              <a:gd name="T8" fmla="*/ 707 w 914"/>
              <a:gd name="T9" fmla="*/ 645 h 645"/>
            </a:gdLst>
            <a:ahLst/>
            <a:cxnLst>
              <a:cxn ang="0">
                <a:pos x="T0" y="T1"/>
              </a:cxn>
              <a:cxn ang="0">
                <a:pos x="T2" y="T3"/>
              </a:cxn>
              <a:cxn ang="0">
                <a:pos x="T4" y="T5"/>
              </a:cxn>
              <a:cxn ang="0">
                <a:pos x="T6" y="T7"/>
              </a:cxn>
              <a:cxn ang="0">
                <a:pos x="T8" y="T9"/>
              </a:cxn>
            </a:cxnLst>
            <a:rect l="0" t="0" r="r" b="b"/>
            <a:pathLst>
              <a:path w="914" h="645">
                <a:moveTo>
                  <a:pt x="707" y="645"/>
                </a:moveTo>
                <a:lnTo>
                  <a:pt x="914" y="525"/>
                </a:lnTo>
                <a:lnTo>
                  <a:pt x="0" y="0"/>
                </a:lnTo>
                <a:lnTo>
                  <a:pt x="0" y="235"/>
                </a:lnTo>
                <a:lnTo>
                  <a:pt x="707" y="6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8" name="Freeform 10"/>
          <p:cNvSpPr/>
          <p:nvPr/>
        </p:nvSpPr>
        <p:spPr bwMode="auto">
          <a:xfrm>
            <a:off x="6096789" y="4779418"/>
            <a:ext cx="1441974" cy="1031784"/>
          </a:xfrm>
          <a:custGeom>
            <a:avLst/>
            <a:gdLst>
              <a:gd name="T0" fmla="*/ 712 w 914"/>
              <a:gd name="T1" fmla="*/ 5 h 654"/>
              <a:gd name="T2" fmla="*/ 0 w 914"/>
              <a:gd name="T3" fmla="*/ 419 h 654"/>
              <a:gd name="T4" fmla="*/ 0 w 914"/>
              <a:gd name="T5" fmla="*/ 654 h 654"/>
              <a:gd name="T6" fmla="*/ 914 w 914"/>
              <a:gd name="T7" fmla="*/ 125 h 654"/>
              <a:gd name="T8" fmla="*/ 914 w 914"/>
              <a:gd name="T9" fmla="*/ 120 h 654"/>
              <a:gd name="T10" fmla="*/ 712 w 914"/>
              <a:gd name="T11" fmla="*/ 0 h 654"/>
              <a:gd name="T12" fmla="*/ 712 w 914"/>
              <a:gd name="T13" fmla="*/ 5 h 654"/>
            </a:gdLst>
            <a:ahLst/>
            <a:cxnLst>
              <a:cxn ang="0">
                <a:pos x="T0" y="T1"/>
              </a:cxn>
              <a:cxn ang="0">
                <a:pos x="T2" y="T3"/>
              </a:cxn>
              <a:cxn ang="0">
                <a:pos x="T4" y="T5"/>
              </a:cxn>
              <a:cxn ang="0">
                <a:pos x="T6" y="T7"/>
              </a:cxn>
              <a:cxn ang="0">
                <a:pos x="T8" y="T9"/>
              </a:cxn>
              <a:cxn ang="0">
                <a:pos x="T10" y="T11"/>
              </a:cxn>
              <a:cxn ang="0">
                <a:pos x="T12" y="T13"/>
              </a:cxn>
            </a:cxnLst>
            <a:rect l="0" t="0" r="r" b="b"/>
            <a:pathLst>
              <a:path w="914" h="654">
                <a:moveTo>
                  <a:pt x="712" y="5"/>
                </a:moveTo>
                <a:lnTo>
                  <a:pt x="0" y="419"/>
                </a:lnTo>
                <a:lnTo>
                  <a:pt x="0" y="654"/>
                </a:lnTo>
                <a:lnTo>
                  <a:pt x="914" y="125"/>
                </a:lnTo>
                <a:lnTo>
                  <a:pt x="914" y="120"/>
                </a:lnTo>
                <a:lnTo>
                  <a:pt x="712" y="0"/>
                </a:lnTo>
                <a:lnTo>
                  <a:pt x="71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12"/>
          <p:cNvSpPr/>
          <p:nvPr/>
        </p:nvSpPr>
        <p:spPr bwMode="auto">
          <a:xfrm>
            <a:off x="7212189" y="3298004"/>
            <a:ext cx="326574" cy="1670734"/>
          </a:xfrm>
          <a:custGeom>
            <a:avLst/>
            <a:gdLst>
              <a:gd name="T0" fmla="*/ 207 w 207"/>
              <a:gd name="T1" fmla="*/ 0 h 1059"/>
              <a:gd name="T2" fmla="*/ 0 w 207"/>
              <a:gd name="T3" fmla="*/ 120 h 1059"/>
              <a:gd name="T4" fmla="*/ 5 w 207"/>
              <a:gd name="T5" fmla="*/ 120 h 1059"/>
              <a:gd name="T6" fmla="*/ 5 w 207"/>
              <a:gd name="T7" fmla="*/ 939 h 1059"/>
              <a:gd name="T8" fmla="*/ 207 w 207"/>
              <a:gd name="T9" fmla="*/ 1059 h 1059"/>
              <a:gd name="T10" fmla="*/ 207 w 207"/>
              <a:gd name="T11" fmla="*/ 5 h 1059"/>
              <a:gd name="T12" fmla="*/ 207 w 207"/>
              <a:gd name="T13" fmla="*/ 0 h 1059"/>
            </a:gdLst>
            <a:ahLst/>
            <a:cxnLst>
              <a:cxn ang="0">
                <a:pos x="T0" y="T1"/>
              </a:cxn>
              <a:cxn ang="0">
                <a:pos x="T2" y="T3"/>
              </a:cxn>
              <a:cxn ang="0">
                <a:pos x="T4" y="T5"/>
              </a:cxn>
              <a:cxn ang="0">
                <a:pos x="T6" y="T7"/>
              </a:cxn>
              <a:cxn ang="0">
                <a:pos x="T8" y="T9"/>
              </a:cxn>
              <a:cxn ang="0">
                <a:pos x="T10" y="T11"/>
              </a:cxn>
              <a:cxn ang="0">
                <a:pos x="T12" y="T13"/>
              </a:cxn>
            </a:cxnLst>
            <a:rect l="0" t="0" r="r" b="b"/>
            <a:pathLst>
              <a:path w="207" h="1059">
                <a:moveTo>
                  <a:pt x="207" y="0"/>
                </a:moveTo>
                <a:lnTo>
                  <a:pt x="0" y="120"/>
                </a:lnTo>
                <a:lnTo>
                  <a:pt x="5" y="120"/>
                </a:lnTo>
                <a:lnTo>
                  <a:pt x="5" y="939"/>
                </a:lnTo>
                <a:lnTo>
                  <a:pt x="207" y="1059"/>
                </a:lnTo>
                <a:lnTo>
                  <a:pt x="207" y="5"/>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4"/>
          <p:cNvSpPr/>
          <p:nvPr/>
        </p:nvSpPr>
        <p:spPr bwMode="auto">
          <a:xfrm>
            <a:off x="4653237" y="4779418"/>
            <a:ext cx="1443552" cy="1031784"/>
          </a:xfrm>
          <a:custGeom>
            <a:avLst/>
            <a:gdLst>
              <a:gd name="T0" fmla="*/ 202 w 915"/>
              <a:gd name="T1" fmla="*/ 5 h 654"/>
              <a:gd name="T2" fmla="*/ 202 w 915"/>
              <a:gd name="T3" fmla="*/ 0 h 654"/>
              <a:gd name="T4" fmla="*/ 0 w 915"/>
              <a:gd name="T5" fmla="*/ 120 h 654"/>
              <a:gd name="T6" fmla="*/ 0 w 915"/>
              <a:gd name="T7" fmla="*/ 125 h 654"/>
              <a:gd name="T8" fmla="*/ 915 w 915"/>
              <a:gd name="T9" fmla="*/ 654 h 654"/>
              <a:gd name="T10" fmla="*/ 915 w 915"/>
              <a:gd name="T11" fmla="*/ 419 h 654"/>
              <a:gd name="T12" fmla="*/ 202 w 915"/>
              <a:gd name="T13" fmla="*/ 5 h 654"/>
            </a:gdLst>
            <a:ahLst/>
            <a:cxnLst>
              <a:cxn ang="0">
                <a:pos x="T0" y="T1"/>
              </a:cxn>
              <a:cxn ang="0">
                <a:pos x="T2" y="T3"/>
              </a:cxn>
              <a:cxn ang="0">
                <a:pos x="T4" y="T5"/>
              </a:cxn>
              <a:cxn ang="0">
                <a:pos x="T6" y="T7"/>
              </a:cxn>
              <a:cxn ang="0">
                <a:pos x="T8" y="T9"/>
              </a:cxn>
              <a:cxn ang="0">
                <a:pos x="T10" y="T11"/>
              </a:cxn>
              <a:cxn ang="0">
                <a:pos x="T12" y="T13"/>
              </a:cxn>
            </a:cxnLst>
            <a:rect l="0" t="0" r="r" b="b"/>
            <a:pathLst>
              <a:path w="915" h="654">
                <a:moveTo>
                  <a:pt x="202" y="5"/>
                </a:moveTo>
                <a:lnTo>
                  <a:pt x="202" y="0"/>
                </a:lnTo>
                <a:lnTo>
                  <a:pt x="0" y="120"/>
                </a:lnTo>
                <a:lnTo>
                  <a:pt x="0" y="125"/>
                </a:lnTo>
                <a:lnTo>
                  <a:pt x="915" y="654"/>
                </a:lnTo>
                <a:lnTo>
                  <a:pt x="915" y="419"/>
                </a:lnTo>
                <a:lnTo>
                  <a:pt x="20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6"/>
          <p:cNvSpPr/>
          <p:nvPr/>
        </p:nvSpPr>
        <p:spPr bwMode="auto">
          <a:xfrm>
            <a:off x="4661126" y="2469736"/>
            <a:ext cx="1435663" cy="1017586"/>
          </a:xfrm>
          <a:custGeom>
            <a:avLst/>
            <a:gdLst>
              <a:gd name="T0" fmla="*/ 910 w 910"/>
              <a:gd name="T1" fmla="*/ 235 h 645"/>
              <a:gd name="T2" fmla="*/ 910 w 910"/>
              <a:gd name="T3" fmla="*/ 0 h 645"/>
              <a:gd name="T4" fmla="*/ 0 w 910"/>
              <a:gd name="T5" fmla="*/ 525 h 645"/>
              <a:gd name="T6" fmla="*/ 202 w 910"/>
              <a:gd name="T7" fmla="*/ 645 h 645"/>
              <a:gd name="T8" fmla="*/ 910 w 910"/>
              <a:gd name="T9" fmla="*/ 235 h 645"/>
            </a:gdLst>
            <a:ahLst/>
            <a:cxnLst>
              <a:cxn ang="0">
                <a:pos x="T0" y="T1"/>
              </a:cxn>
              <a:cxn ang="0">
                <a:pos x="T2" y="T3"/>
              </a:cxn>
              <a:cxn ang="0">
                <a:pos x="T4" y="T5"/>
              </a:cxn>
              <a:cxn ang="0">
                <a:pos x="T6" y="T7"/>
              </a:cxn>
              <a:cxn ang="0">
                <a:pos x="T8" y="T9"/>
              </a:cxn>
            </a:cxnLst>
            <a:rect l="0" t="0" r="r" b="b"/>
            <a:pathLst>
              <a:path w="910" h="645">
                <a:moveTo>
                  <a:pt x="910" y="235"/>
                </a:moveTo>
                <a:lnTo>
                  <a:pt x="910" y="0"/>
                </a:lnTo>
                <a:lnTo>
                  <a:pt x="0" y="525"/>
                </a:lnTo>
                <a:lnTo>
                  <a:pt x="202" y="645"/>
                </a:lnTo>
                <a:lnTo>
                  <a:pt x="910"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62" name="Group 32"/>
          <p:cNvGrpSpPr/>
          <p:nvPr/>
        </p:nvGrpSpPr>
        <p:grpSpPr>
          <a:xfrm>
            <a:off x="4653237" y="3298004"/>
            <a:ext cx="326575" cy="1670734"/>
            <a:chOff x="4653237" y="3298004"/>
            <a:chExt cx="326575" cy="1670734"/>
          </a:xfrm>
        </p:grpSpPr>
        <p:sp>
          <p:nvSpPr>
            <p:cNvPr id="63" name="Freeform 5"/>
            <p:cNvSpPr/>
            <p:nvPr/>
          </p:nvSpPr>
          <p:spPr bwMode="auto">
            <a:xfrm>
              <a:off x="4653237" y="3298004"/>
              <a:ext cx="326574" cy="1670734"/>
            </a:xfrm>
            <a:custGeom>
              <a:avLst/>
              <a:gdLst>
                <a:gd name="T0" fmla="*/ 202 w 207"/>
                <a:gd name="T1" fmla="*/ 120 h 1059"/>
                <a:gd name="T2" fmla="*/ 207 w 207"/>
                <a:gd name="T3" fmla="*/ 120 h 1059"/>
                <a:gd name="T4" fmla="*/ 5 w 207"/>
                <a:gd name="T5" fmla="*/ 0 h 1059"/>
                <a:gd name="T6" fmla="*/ 0 w 207"/>
                <a:gd name="T7" fmla="*/ 5 h 1059"/>
                <a:gd name="T8" fmla="*/ 0 w 207"/>
                <a:gd name="T9" fmla="*/ 1059 h 1059"/>
                <a:gd name="T10" fmla="*/ 202 w 207"/>
                <a:gd name="T11" fmla="*/ 939 h 1059"/>
                <a:gd name="T12" fmla="*/ 202 w 207"/>
                <a:gd name="T13" fmla="*/ 120 h 1059"/>
              </a:gdLst>
              <a:ahLst/>
              <a:cxnLst>
                <a:cxn ang="0">
                  <a:pos x="T0" y="T1"/>
                </a:cxn>
                <a:cxn ang="0">
                  <a:pos x="T2" y="T3"/>
                </a:cxn>
                <a:cxn ang="0">
                  <a:pos x="T4" y="T5"/>
                </a:cxn>
                <a:cxn ang="0">
                  <a:pos x="T6" y="T7"/>
                </a:cxn>
                <a:cxn ang="0">
                  <a:pos x="T8" y="T9"/>
                </a:cxn>
                <a:cxn ang="0">
                  <a:pos x="T10" y="T11"/>
                </a:cxn>
                <a:cxn ang="0">
                  <a:pos x="T12" y="T13"/>
                </a:cxn>
              </a:cxnLst>
              <a:rect l="0" t="0" r="r" b="b"/>
              <a:pathLst>
                <a:path w="207" h="1059">
                  <a:moveTo>
                    <a:pt x="202" y="120"/>
                  </a:moveTo>
                  <a:lnTo>
                    <a:pt x="207" y="120"/>
                  </a:lnTo>
                  <a:lnTo>
                    <a:pt x="5" y="0"/>
                  </a:lnTo>
                  <a:lnTo>
                    <a:pt x="0" y="5"/>
                  </a:lnTo>
                  <a:lnTo>
                    <a:pt x="0" y="1059"/>
                  </a:lnTo>
                  <a:lnTo>
                    <a:pt x="202" y="939"/>
                  </a:lnTo>
                  <a:lnTo>
                    <a:pt x="202" y="120"/>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17"/>
            <p:cNvSpPr/>
            <p:nvPr/>
          </p:nvSpPr>
          <p:spPr bwMode="auto">
            <a:xfrm>
              <a:off x="4826779" y="3398973"/>
              <a:ext cx="153033" cy="1468795"/>
            </a:xfrm>
            <a:custGeom>
              <a:avLst/>
              <a:gdLst>
                <a:gd name="T0" fmla="*/ 5 w 97"/>
                <a:gd name="T1" fmla="*/ 0 h 931"/>
                <a:gd name="T2" fmla="*/ 5 w 97"/>
                <a:gd name="T3" fmla="*/ 0 h 931"/>
                <a:gd name="T4" fmla="*/ 0 w 97"/>
                <a:gd name="T5" fmla="*/ 5 h 931"/>
                <a:gd name="T6" fmla="*/ 0 w 97"/>
                <a:gd name="T7" fmla="*/ 931 h 931"/>
                <a:gd name="T8" fmla="*/ 92 w 97"/>
                <a:gd name="T9" fmla="*/ 875 h 931"/>
                <a:gd name="T10" fmla="*/ 92 w 97"/>
                <a:gd name="T11" fmla="*/ 56 h 931"/>
                <a:gd name="T12" fmla="*/ 97 w 97"/>
                <a:gd name="T13" fmla="*/ 56 h 931"/>
                <a:gd name="T14" fmla="*/ 5 w 97"/>
                <a:gd name="T15" fmla="*/ 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31">
                  <a:moveTo>
                    <a:pt x="5" y="0"/>
                  </a:moveTo>
                  <a:lnTo>
                    <a:pt x="5" y="0"/>
                  </a:lnTo>
                  <a:lnTo>
                    <a:pt x="0" y="5"/>
                  </a:lnTo>
                  <a:lnTo>
                    <a:pt x="0" y="931"/>
                  </a:lnTo>
                  <a:lnTo>
                    <a:pt x="92" y="875"/>
                  </a:lnTo>
                  <a:lnTo>
                    <a:pt x="92" y="56"/>
                  </a:lnTo>
                  <a:lnTo>
                    <a:pt x="97" y="56"/>
                  </a:lnTo>
                  <a:lnTo>
                    <a:pt x="5" y="0"/>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65" name="Freeform 18"/>
          <p:cNvSpPr/>
          <p:nvPr/>
        </p:nvSpPr>
        <p:spPr bwMode="auto">
          <a:xfrm>
            <a:off x="4826779" y="3398973"/>
            <a:ext cx="153033" cy="1468795"/>
          </a:xfrm>
          <a:custGeom>
            <a:avLst/>
            <a:gdLst>
              <a:gd name="T0" fmla="*/ 5 w 97"/>
              <a:gd name="T1" fmla="*/ 0 h 931"/>
              <a:gd name="T2" fmla="*/ 5 w 97"/>
              <a:gd name="T3" fmla="*/ 0 h 931"/>
              <a:gd name="T4" fmla="*/ 0 w 97"/>
              <a:gd name="T5" fmla="*/ 5 h 931"/>
              <a:gd name="T6" fmla="*/ 0 w 97"/>
              <a:gd name="T7" fmla="*/ 931 h 931"/>
              <a:gd name="T8" fmla="*/ 92 w 97"/>
              <a:gd name="T9" fmla="*/ 875 h 931"/>
              <a:gd name="T10" fmla="*/ 92 w 97"/>
              <a:gd name="T11" fmla="*/ 56 h 931"/>
              <a:gd name="T12" fmla="*/ 97 w 97"/>
              <a:gd name="T13" fmla="*/ 56 h 931"/>
              <a:gd name="T14" fmla="*/ 5 w 97"/>
              <a:gd name="T15" fmla="*/ 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31">
                <a:moveTo>
                  <a:pt x="5" y="0"/>
                </a:moveTo>
                <a:lnTo>
                  <a:pt x="5" y="0"/>
                </a:lnTo>
                <a:lnTo>
                  <a:pt x="0" y="5"/>
                </a:lnTo>
                <a:lnTo>
                  <a:pt x="0" y="931"/>
                </a:lnTo>
                <a:lnTo>
                  <a:pt x="92" y="875"/>
                </a:lnTo>
                <a:lnTo>
                  <a:pt x="92" y="56"/>
                </a:lnTo>
                <a:lnTo>
                  <a:pt x="97" y="5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66" name="Group 28"/>
          <p:cNvGrpSpPr/>
          <p:nvPr/>
        </p:nvGrpSpPr>
        <p:grpSpPr>
          <a:xfrm>
            <a:off x="6096789" y="2469736"/>
            <a:ext cx="1441974" cy="1017586"/>
            <a:chOff x="6096789" y="2469736"/>
            <a:chExt cx="1441974" cy="1017586"/>
          </a:xfrm>
        </p:grpSpPr>
        <p:sp>
          <p:nvSpPr>
            <p:cNvPr id="67" name="Freeform 7"/>
            <p:cNvSpPr/>
            <p:nvPr/>
          </p:nvSpPr>
          <p:spPr bwMode="auto">
            <a:xfrm>
              <a:off x="6096789" y="2469736"/>
              <a:ext cx="1441974" cy="1017586"/>
            </a:xfrm>
            <a:custGeom>
              <a:avLst/>
              <a:gdLst>
                <a:gd name="T0" fmla="*/ 707 w 914"/>
                <a:gd name="T1" fmla="*/ 645 h 645"/>
                <a:gd name="T2" fmla="*/ 914 w 914"/>
                <a:gd name="T3" fmla="*/ 525 h 645"/>
                <a:gd name="T4" fmla="*/ 0 w 914"/>
                <a:gd name="T5" fmla="*/ 0 h 645"/>
                <a:gd name="T6" fmla="*/ 0 w 914"/>
                <a:gd name="T7" fmla="*/ 235 h 645"/>
                <a:gd name="T8" fmla="*/ 707 w 914"/>
                <a:gd name="T9" fmla="*/ 645 h 645"/>
              </a:gdLst>
              <a:ahLst/>
              <a:cxnLst>
                <a:cxn ang="0">
                  <a:pos x="T0" y="T1"/>
                </a:cxn>
                <a:cxn ang="0">
                  <a:pos x="T2" y="T3"/>
                </a:cxn>
                <a:cxn ang="0">
                  <a:pos x="T4" y="T5"/>
                </a:cxn>
                <a:cxn ang="0">
                  <a:pos x="T6" y="T7"/>
                </a:cxn>
                <a:cxn ang="0">
                  <a:pos x="T8" y="T9"/>
                </a:cxn>
              </a:cxnLst>
              <a:rect l="0" t="0" r="r" b="b"/>
              <a:pathLst>
                <a:path w="914" h="645">
                  <a:moveTo>
                    <a:pt x="707" y="645"/>
                  </a:moveTo>
                  <a:lnTo>
                    <a:pt x="914" y="525"/>
                  </a:lnTo>
                  <a:lnTo>
                    <a:pt x="0" y="0"/>
                  </a:lnTo>
                  <a:lnTo>
                    <a:pt x="0" y="235"/>
                  </a:lnTo>
                  <a:lnTo>
                    <a:pt x="707" y="645"/>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19"/>
            <p:cNvSpPr/>
            <p:nvPr/>
          </p:nvSpPr>
          <p:spPr bwMode="auto">
            <a:xfrm>
              <a:off x="6096789" y="2673253"/>
              <a:ext cx="1260544" cy="814068"/>
            </a:xfrm>
            <a:custGeom>
              <a:avLst/>
              <a:gdLst>
                <a:gd name="T0" fmla="*/ 0 w 799"/>
                <a:gd name="T1" fmla="*/ 0 h 516"/>
                <a:gd name="T2" fmla="*/ 0 w 799"/>
                <a:gd name="T3" fmla="*/ 0 h 516"/>
                <a:gd name="T4" fmla="*/ 0 w 799"/>
                <a:gd name="T5" fmla="*/ 106 h 516"/>
                <a:gd name="T6" fmla="*/ 707 w 799"/>
                <a:gd name="T7" fmla="*/ 516 h 516"/>
                <a:gd name="T8" fmla="*/ 799 w 799"/>
                <a:gd name="T9" fmla="*/ 460 h 516"/>
                <a:gd name="T10" fmla="*/ 0 w 799"/>
                <a:gd name="T11" fmla="*/ 0 h 516"/>
              </a:gdLst>
              <a:ahLst/>
              <a:cxnLst>
                <a:cxn ang="0">
                  <a:pos x="T0" y="T1"/>
                </a:cxn>
                <a:cxn ang="0">
                  <a:pos x="T2" y="T3"/>
                </a:cxn>
                <a:cxn ang="0">
                  <a:pos x="T4" y="T5"/>
                </a:cxn>
                <a:cxn ang="0">
                  <a:pos x="T6" y="T7"/>
                </a:cxn>
                <a:cxn ang="0">
                  <a:pos x="T8" y="T9"/>
                </a:cxn>
                <a:cxn ang="0">
                  <a:pos x="T10" y="T11"/>
                </a:cxn>
              </a:cxnLst>
              <a:rect l="0" t="0" r="r" b="b"/>
              <a:pathLst>
                <a:path w="799" h="516">
                  <a:moveTo>
                    <a:pt x="0" y="0"/>
                  </a:moveTo>
                  <a:lnTo>
                    <a:pt x="0" y="0"/>
                  </a:lnTo>
                  <a:lnTo>
                    <a:pt x="0" y="106"/>
                  </a:lnTo>
                  <a:lnTo>
                    <a:pt x="707" y="516"/>
                  </a:lnTo>
                  <a:lnTo>
                    <a:pt x="799" y="460"/>
                  </a:ln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69" name="Freeform 20"/>
          <p:cNvSpPr/>
          <p:nvPr/>
        </p:nvSpPr>
        <p:spPr bwMode="auto">
          <a:xfrm>
            <a:off x="6096789" y="2673253"/>
            <a:ext cx="1260544" cy="814068"/>
          </a:xfrm>
          <a:custGeom>
            <a:avLst/>
            <a:gdLst>
              <a:gd name="T0" fmla="*/ 0 w 799"/>
              <a:gd name="T1" fmla="*/ 0 h 516"/>
              <a:gd name="T2" fmla="*/ 0 w 799"/>
              <a:gd name="T3" fmla="*/ 0 h 516"/>
              <a:gd name="T4" fmla="*/ 0 w 799"/>
              <a:gd name="T5" fmla="*/ 106 h 516"/>
              <a:gd name="T6" fmla="*/ 707 w 799"/>
              <a:gd name="T7" fmla="*/ 516 h 516"/>
              <a:gd name="T8" fmla="*/ 799 w 799"/>
              <a:gd name="T9" fmla="*/ 460 h 516"/>
              <a:gd name="T10" fmla="*/ 0 w 799"/>
              <a:gd name="T11" fmla="*/ 0 h 516"/>
            </a:gdLst>
            <a:ahLst/>
            <a:cxnLst>
              <a:cxn ang="0">
                <a:pos x="T0" y="T1"/>
              </a:cxn>
              <a:cxn ang="0">
                <a:pos x="T2" y="T3"/>
              </a:cxn>
              <a:cxn ang="0">
                <a:pos x="T4" y="T5"/>
              </a:cxn>
              <a:cxn ang="0">
                <a:pos x="T6" y="T7"/>
              </a:cxn>
              <a:cxn ang="0">
                <a:pos x="T8" y="T9"/>
              </a:cxn>
              <a:cxn ang="0">
                <a:pos x="T10" y="T11"/>
              </a:cxn>
            </a:cxnLst>
            <a:rect l="0" t="0" r="r" b="b"/>
            <a:pathLst>
              <a:path w="799" h="516">
                <a:moveTo>
                  <a:pt x="0" y="0"/>
                </a:moveTo>
                <a:lnTo>
                  <a:pt x="0" y="0"/>
                </a:lnTo>
                <a:lnTo>
                  <a:pt x="0" y="106"/>
                </a:lnTo>
                <a:lnTo>
                  <a:pt x="707" y="516"/>
                </a:lnTo>
                <a:lnTo>
                  <a:pt x="799" y="4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0" name="Group 30"/>
          <p:cNvGrpSpPr/>
          <p:nvPr/>
        </p:nvGrpSpPr>
        <p:grpSpPr>
          <a:xfrm>
            <a:off x="6096789" y="4779418"/>
            <a:ext cx="1441974" cy="1031784"/>
            <a:chOff x="6096789" y="4779418"/>
            <a:chExt cx="1441974" cy="1031784"/>
          </a:xfrm>
        </p:grpSpPr>
        <p:sp>
          <p:nvSpPr>
            <p:cNvPr id="71" name="Freeform 9"/>
            <p:cNvSpPr/>
            <p:nvPr/>
          </p:nvSpPr>
          <p:spPr bwMode="auto">
            <a:xfrm>
              <a:off x="6096789" y="4779418"/>
              <a:ext cx="1441974" cy="1031784"/>
            </a:xfrm>
            <a:custGeom>
              <a:avLst/>
              <a:gdLst>
                <a:gd name="T0" fmla="*/ 712 w 914"/>
                <a:gd name="T1" fmla="*/ 5 h 654"/>
                <a:gd name="T2" fmla="*/ 0 w 914"/>
                <a:gd name="T3" fmla="*/ 419 h 654"/>
                <a:gd name="T4" fmla="*/ 0 w 914"/>
                <a:gd name="T5" fmla="*/ 654 h 654"/>
                <a:gd name="T6" fmla="*/ 914 w 914"/>
                <a:gd name="T7" fmla="*/ 125 h 654"/>
                <a:gd name="T8" fmla="*/ 914 w 914"/>
                <a:gd name="T9" fmla="*/ 120 h 654"/>
                <a:gd name="T10" fmla="*/ 712 w 914"/>
                <a:gd name="T11" fmla="*/ 0 h 654"/>
                <a:gd name="T12" fmla="*/ 712 w 914"/>
                <a:gd name="T13" fmla="*/ 5 h 654"/>
              </a:gdLst>
              <a:ahLst/>
              <a:cxnLst>
                <a:cxn ang="0">
                  <a:pos x="T0" y="T1"/>
                </a:cxn>
                <a:cxn ang="0">
                  <a:pos x="T2" y="T3"/>
                </a:cxn>
                <a:cxn ang="0">
                  <a:pos x="T4" y="T5"/>
                </a:cxn>
                <a:cxn ang="0">
                  <a:pos x="T6" y="T7"/>
                </a:cxn>
                <a:cxn ang="0">
                  <a:pos x="T8" y="T9"/>
                </a:cxn>
                <a:cxn ang="0">
                  <a:pos x="T10" y="T11"/>
                </a:cxn>
                <a:cxn ang="0">
                  <a:pos x="T12" y="T13"/>
                </a:cxn>
              </a:cxnLst>
              <a:rect l="0" t="0" r="r" b="b"/>
              <a:pathLst>
                <a:path w="914" h="654">
                  <a:moveTo>
                    <a:pt x="712" y="5"/>
                  </a:moveTo>
                  <a:lnTo>
                    <a:pt x="0" y="419"/>
                  </a:lnTo>
                  <a:lnTo>
                    <a:pt x="0" y="654"/>
                  </a:lnTo>
                  <a:lnTo>
                    <a:pt x="914" y="125"/>
                  </a:lnTo>
                  <a:lnTo>
                    <a:pt x="914" y="120"/>
                  </a:lnTo>
                  <a:lnTo>
                    <a:pt x="712" y="0"/>
                  </a:lnTo>
                  <a:lnTo>
                    <a:pt x="712" y="5"/>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72" name="Freeform 21"/>
            <p:cNvSpPr/>
            <p:nvPr/>
          </p:nvSpPr>
          <p:spPr bwMode="auto">
            <a:xfrm>
              <a:off x="6096789" y="4779418"/>
              <a:ext cx="1268432" cy="828268"/>
            </a:xfrm>
            <a:custGeom>
              <a:avLst/>
              <a:gdLst>
                <a:gd name="T0" fmla="*/ 712 w 804"/>
                <a:gd name="T1" fmla="*/ 0 h 525"/>
                <a:gd name="T2" fmla="*/ 712 w 804"/>
                <a:gd name="T3" fmla="*/ 5 h 525"/>
                <a:gd name="T4" fmla="*/ 0 w 804"/>
                <a:gd name="T5" fmla="*/ 419 h 525"/>
                <a:gd name="T6" fmla="*/ 0 w 804"/>
                <a:gd name="T7" fmla="*/ 525 h 525"/>
                <a:gd name="T8" fmla="*/ 804 w 804"/>
                <a:gd name="T9" fmla="*/ 60 h 525"/>
                <a:gd name="T10" fmla="*/ 804 w 804"/>
                <a:gd name="T11" fmla="*/ 56 h 525"/>
                <a:gd name="T12" fmla="*/ 804 w 804"/>
                <a:gd name="T13" fmla="*/ 56 h 525"/>
                <a:gd name="T14" fmla="*/ 712 w 804"/>
                <a:gd name="T15" fmla="*/ 0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4" h="525">
                  <a:moveTo>
                    <a:pt x="712" y="0"/>
                  </a:moveTo>
                  <a:lnTo>
                    <a:pt x="712" y="5"/>
                  </a:lnTo>
                  <a:lnTo>
                    <a:pt x="0" y="419"/>
                  </a:lnTo>
                  <a:lnTo>
                    <a:pt x="0" y="525"/>
                  </a:lnTo>
                  <a:lnTo>
                    <a:pt x="804" y="60"/>
                  </a:lnTo>
                  <a:lnTo>
                    <a:pt x="804" y="56"/>
                  </a:lnTo>
                  <a:lnTo>
                    <a:pt x="804" y="56"/>
                  </a:lnTo>
                  <a:lnTo>
                    <a:pt x="712"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73" name="Freeform 22"/>
          <p:cNvSpPr/>
          <p:nvPr/>
        </p:nvSpPr>
        <p:spPr bwMode="auto">
          <a:xfrm>
            <a:off x="6096789" y="4779418"/>
            <a:ext cx="1268432" cy="828268"/>
          </a:xfrm>
          <a:custGeom>
            <a:avLst/>
            <a:gdLst>
              <a:gd name="T0" fmla="*/ 712 w 804"/>
              <a:gd name="T1" fmla="*/ 0 h 525"/>
              <a:gd name="T2" fmla="*/ 712 w 804"/>
              <a:gd name="T3" fmla="*/ 5 h 525"/>
              <a:gd name="T4" fmla="*/ 0 w 804"/>
              <a:gd name="T5" fmla="*/ 419 h 525"/>
              <a:gd name="T6" fmla="*/ 0 w 804"/>
              <a:gd name="T7" fmla="*/ 525 h 525"/>
              <a:gd name="T8" fmla="*/ 804 w 804"/>
              <a:gd name="T9" fmla="*/ 60 h 525"/>
              <a:gd name="T10" fmla="*/ 804 w 804"/>
              <a:gd name="T11" fmla="*/ 56 h 525"/>
              <a:gd name="T12" fmla="*/ 804 w 804"/>
              <a:gd name="T13" fmla="*/ 56 h 525"/>
              <a:gd name="T14" fmla="*/ 712 w 804"/>
              <a:gd name="T15" fmla="*/ 0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4" h="525">
                <a:moveTo>
                  <a:pt x="712" y="0"/>
                </a:moveTo>
                <a:lnTo>
                  <a:pt x="712" y="5"/>
                </a:lnTo>
                <a:lnTo>
                  <a:pt x="0" y="419"/>
                </a:lnTo>
                <a:lnTo>
                  <a:pt x="0" y="525"/>
                </a:lnTo>
                <a:lnTo>
                  <a:pt x="804" y="60"/>
                </a:lnTo>
                <a:lnTo>
                  <a:pt x="804" y="56"/>
                </a:lnTo>
                <a:lnTo>
                  <a:pt x="804" y="56"/>
                </a:lnTo>
                <a:lnTo>
                  <a:pt x="7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4" name="Group 29"/>
          <p:cNvGrpSpPr/>
          <p:nvPr/>
        </p:nvGrpSpPr>
        <p:grpSpPr>
          <a:xfrm>
            <a:off x="7212189" y="3298004"/>
            <a:ext cx="326574" cy="1670734"/>
            <a:chOff x="7212189" y="3298004"/>
            <a:chExt cx="326574" cy="1670734"/>
          </a:xfrm>
        </p:grpSpPr>
        <p:sp>
          <p:nvSpPr>
            <p:cNvPr id="75" name="Freeform 11"/>
            <p:cNvSpPr/>
            <p:nvPr/>
          </p:nvSpPr>
          <p:spPr bwMode="auto">
            <a:xfrm>
              <a:off x="7212189" y="3298004"/>
              <a:ext cx="326574" cy="1670734"/>
            </a:xfrm>
            <a:custGeom>
              <a:avLst/>
              <a:gdLst>
                <a:gd name="T0" fmla="*/ 207 w 207"/>
                <a:gd name="T1" fmla="*/ 0 h 1059"/>
                <a:gd name="T2" fmla="*/ 0 w 207"/>
                <a:gd name="T3" fmla="*/ 120 h 1059"/>
                <a:gd name="T4" fmla="*/ 5 w 207"/>
                <a:gd name="T5" fmla="*/ 120 h 1059"/>
                <a:gd name="T6" fmla="*/ 5 w 207"/>
                <a:gd name="T7" fmla="*/ 939 h 1059"/>
                <a:gd name="T8" fmla="*/ 207 w 207"/>
                <a:gd name="T9" fmla="*/ 1059 h 1059"/>
                <a:gd name="T10" fmla="*/ 207 w 207"/>
                <a:gd name="T11" fmla="*/ 5 h 1059"/>
                <a:gd name="T12" fmla="*/ 207 w 207"/>
                <a:gd name="T13" fmla="*/ 0 h 1059"/>
              </a:gdLst>
              <a:ahLst/>
              <a:cxnLst>
                <a:cxn ang="0">
                  <a:pos x="T0" y="T1"/>
                </a:cxn>
                <a:cxn ang="0">
                  <a:pos x="T2" y="T3"/>
                </a:cxn>
                <a:cxn ang="0">
                  <a:pos x="T4" y="T5"/>
                </a:cxn>
                <a:cxn ang="0">
                  <a:pos x="T6" y="T7"/>
                </a:cxn>
                <a:cxn ang="0">
                  <a:pos x="T8" y="T9"/>
                </a:cxn>
                <a:cxn ang="0">
                  <a:pos x="T10" y="T11"/>
                </a:cxn>
                <a:cxn ang="0">
                  <a:pos x="T12" y="T13"/>
                </a:cxn>
              </a:cxnLst>
              <a:rect l="0" t="0" r="r" b="b"/>
              <a:pathLst>
                <a:path w="207" h="1059">
                  <a:moveTo>
                    <a:pt x="207" y="0"/>
                  </a:moveTo>
                  <a:lnTo>
                    <a:pt x="0" y="120"/>
                  </a:lnTo>
                  <a:lnTo>
                    <a:pt x="5" y="120"/>
                  </a:lnTo>
                  <a:lnTo>
                    <a:pt x="5" y="939"/>
                  </a:lnTo>
                  <a:lnTo>
                    <a:pt x="207" y="1059"/>
                  </a:lnTo>
                  <a:lnTo>
                    <a:pt x="207" y="5"/>
                  </a:lnTo>
                  <a:lnTo>
                    <a:pt x="207" y="0"/>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23"/>
            <p:cNvSpPr/>
            <p:nvPr/>
          </p:nvSpPr>
          <p:spPr bwMode="auto">
            <a:xfrm>
              <a:off x="7212189" y="3398973"/>
              <a:ext cx="153033" cy="1468795"/>
            </a:xfrm>
            <a:custGeom>
              <a:avLst/>
              <a:gdLst>
                <a:gd name="T0" fmla="*/ 92 w 97"/>
                <a:gd name="T1" fmla="*/ 0 h 931"/>
                <a:gd name="T2" fmla="*/ 0 w 97"/>
                <a:gd name="T3" fmla="*/ 56 h 931"/>
                <a:gd name="T4" fmla="*/ 5 w 97"/>
                <a:gd name="T5" fmla="*/ 56 h 931"/>
                <a:gd name="T6" fmla="*/ 5 w 97"/>
                <a:gd name="T7" fmla="*/ 875 h 931"/>
                <a:gd name="T8" fmla="*/ 97 w 97"/>
                <a:gd name="T9" fmla="*/ 931 h 931"/>
                <a:gd name="T10" fmla="*/ 97 w 97"/>
                <a:gd name="T11" fmla="*/ 5 h 931"/>
                <a:gd name="T12" fmla="*/ 97 w 97"/>
                <a:gd name="T13" fmla="*/ 0 h 931"/>
                <a:gd name="T14" fmla="*/ 92 w 97"/>
                <a:gd name="T15" fmla="*/ 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31">
                  <a:moveTo>
                    <a:pt x="92" y="0"/>
                  </a:moveTo>
                  <a:lnTo>
                    <a:pt x="0" y="56"/>
                  </a:lnTo>
                  <a:lnTo>
                    <a:pt x="5" y="56"/>
                  </a:lnTo>
                  <a:lnTo>
                    <a:pt x="5" y="875"/>
                  </a:lnTo>
                  <a:lnTo>
                    <a:pt x="97" y="931"/>
                  </a:lnTo>
                  <a:lnTo>
                    <a:pt x="97" y="5"/>
                  </a:lnTo>
                  <a:lnTo>
                    <a:pt x="97" y="0"/>
                  </a:lnTo>
                  <a:lnTo>
                    <a:pt x="92"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77" name="Freeform 24"/>
          <p:cNvSpPr/>
          <p:nvPr/>
        </p:nvSpPr>
        <p:spPr bwMode="auto">
          <a:xfrm>
            <a:off x="7212189" y="3398973"/>
            <a:ext cx="153033" cy="1468795"/>
          </a:xfrm>
          <a:custGeom>
            <a:avLst/>
            <a:gdLst>
              <a:gd name="T0" fmla="*/ 92 w 97"/>
              <a:gd name="T1" fmla="*/ 0 h 931"/>
              <a:gd name="T2" fmla="*/ 0 w 97"/>
              <a:gd name="T3" fmla="*/ 56 h 931"/>
              <a:gd name="T4" fmla="*/ 5 w 97"/>
              <a:gd name="T5" fmla="*/ 56 h 931"/>
              <a:gd name="T6" fmla="*/ 5 w 97"/>
              <a:gd name="T7" fmla="*/ 875 h 931"/>
              <a:gd name="T8" fmla="*/ 97 w 97"/>
              <a:gd name="T9" fmla="*/ 931 h 931"/>
              <a:gd name="T10" fmla="*/ 97 w 97"/>
              <a:gd name="T11" fmla="*/ 5 h 931"/>
              <a:gd name="T12" fmla="*/ 97 w 97"/>
              <a:gd name="T13" fmla="*/ 0 h 931"/>
              <a:gd name="T14" fmla="*/ 92 w 97"/>
              <a:gd name="T15" fmla="*/ 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31">
                <a:moveTo>
                  <a:pt x="92" y="0"/>
                </a:moveTo>
                <a:lnTo>
                  <a:pt x="0" y="56"/>
                </a:lnTo>
                <a:lnTo>
                  <a:pt x="5" y="56"/>
                </a:lnTo>
                <a:lnTo>
                  <a:pt x="5" y="875"/>
                </a:lnTo>
                <a:lnTo>
                  <a:pt x="97" y="931"/>
                </a:lnTo>
                <a:lnTo>
                  <a:pt x="97" y="5"/>
                </a:lnTo>
                <a:lnTo>
                  <a:pt x="97" y="0"/>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78" name="Group 31"/>
          <p:cNvGrpSpPr/>
          <p:nvPr/>
        </p:nvGrpSpPr>
        <p:grpSpPr>
          <a:xfrm>
            <a:off x="4653237" y="4779418"/>
            <a:ext cx="1443552" cy="1031784"/>
            <a:chOff x="4653237" y="4779418"/>
            <a:chExt cx="1443552" cy="1031784"/>
          </a:xfrm>
        </p:grpSpPr>
        <p:sp>
          <p:nvSpPr>
            <p:cNvPr id="79" name="Freeform 13"/>
            <p:cNvSpPr/>
            <p:nvPr/>
          </p:nvSpPr>
          <p:spPr bwMode="auto">
            <a:xfrm>
              <a:off x="4653237" y="4779418"/>
              <a:ext cx="1443552" cy="1031784"/>
            </a:xfrm>
            <a:custGeom>
              <a:avLst/>
              <a:gdLst>
                <a:gd name="T0" fmla="*/ 202 w 915"/>
                <a:gd name="T1" fmla="*/ 5 h 654"/>
                <a:gd name="T2" fmla="*/ 202 w 915"/>
                <a:gd name="T3" fmla="*/ 0 h 654"/>
                <a:gd name="T4" fmla="*/ 0 w 915"/>
                <a:gd name="T5" fmla="*/ 120 h 654"/>
                <a:gd name="T6" fmla="*/ 0 w 915"/>
                <a:gd name="T7" fmla="*/ 125 h 654"/>
                <a:gd name="T8" fmla="*/ 915 w 915"/>
                <a:gd name="T9" fmla="*/ 654 h 654"/>
                <a:gd name="T10" fmla="*/ 915 w 915"/>
                <a:gd name="T11" fmla="*/ 419 h 654"/>
                <a:gd name="T12" fmla="*/ 202 w 915"/>
                <a:gd name="T13" fmla="*/ 5 h 654"/>
              </a:gdLst>
              <a:ahLst/>
              <a:cxnLst>
                <a:cxn ang="0">
                  <a:pos x="T0" y="T1"/>
                </a:cxn>
                <a:cxn ang="0">
                  <a:pos x="T2" y="T3"/>
                </a:cxn>
                <a:cxn ang="0">
                  <a:pos x="T4" y="T5"/>
                </a:cxn>
                <a:cxn ang="0">
                  <a:pos x="T6" y="T7"/>
                </a:cxn>
                <a:cxn ang="0">
                  <a:pos x="T8" y="T9"/>
                </a:cxn>
                <a:cxn ang="0">
                  <a:pos x="T10" y="T11"/>
                </a:cxn>
                <a:cxn ang="0">
                  <a:pos x="T12" y="T13"/>
                </a:cxn>
              </a:cxnLst>
              <a:rect l="0" t="0" r="r" b="b"/>
              <a:pathLst>
                <a:path w="915" h="654">
                  <a:moveTo>
                    <a:pt x="202" y="5"/>
                  </a:moveTo>
                  <a:lnTo>
                    <a:pt x="202" y="0"/>
                  </a:lnTo>
                  <a:lnTo>
                    <a:pt x="0" y="120"/>
                  </a:lnTo>
                  <a:lnTo>
                    <a:pt x="0" y="125"/>
                  </a:lnTo>
                  <a:lnTo>
                    <a:pt x="915" y="654"/>
                  </a:lnTo>
                  <a:lnTo>
                    <a:pt x="915" y="419"/>
                  </a:lnTo>
                  <a:lnTo>
                    <a:pt x="202" y="5"/>
                  </a:ln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25"/>
            <p:cNvSpPr/>
            <p:nvPr/>
          </p:nvSpPr>
          <p:spPr bwMode="auto">
            <a:xfrm>
              <a:off x="4826779" y="4779418"/>
              <a:ext cx="1270010" cy="828268"/>
            </a:xfrm>
            <a:custGeom>
              <a:avLst/>
              <a:gdLst>
                <a:gd name="T0" fmla="*/ 92 w 805"/>
                <a:gd name="T1" fmla="*/ 0 h 525"/>
                <a:gd name="T2" fmla="*/ 92 w 805"/>
                <a:gd name="T3" fmla="*/ 0 h 525"/>
                <a:gd name="T4" fmla="*/ 0 w 805"/>
                <a:gd name="T5" fmla="*/ 56 h 525"/>
                <a:gd name="T6" fmla="*/ 0 w 805"/>
                <a:gd name="T7" fmla="*/ 56 h 525"/>
                <a:gd name="T8" fmla="*/ 0 w 805"/>
                <a:gd name="T9" fmla="*/ 60 h 525"/>
                <a:gd name="T10" fmla="*/ 805 w 805"/>
                <a:gd name="T11" fmla="*/ 525 h 525"/>
                <a:gd name="T12" fmla="*/ 805 w 805"/>
                <a:gd name="T13" fmla="*/ 419 h 525"/>
                <a:gd name="T14" fmla="*/ 92 w 805"/>
                <a:gd name="T15" fmla="*/ 5 h 525"/>
                <a:gd name="T16" fmla="*/ 92 w 805"/>
                <a:gd name="T17"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5" h="525">
                  <a:moveTo>
                    <a:pt x="92" y="0"/>
                  </a:moveTo>
                  <a:lnTo>
                    <a:pt x="92" y="0"/>
                  </a:lnTo>
                  <a:lnTo>
                    <a:pt x="0" y="56"/>
                  </a:lnTo>
                  <a:lnTo>
                    <a:pt x="0" y="56"/>
                  </a:lnTo>
                  <a:lnTo>
                    <a:pt x="0" y="60"/>
                  </a:lnTo>
                  <a:lnTo>
                    <a:pt x="805" y="525"/>
                  </a:lnTo>
                  <a:lnTo>
                    <a:pt x="805" y="419"/>
                  </a:lnTo>
                  <a:lnTo>
                    <a:pt x="92" y="5"/>
                  </a:lnTo>
                  <a:lnTo>
                    <a:pt x="92"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81" name="Freeform 26"/>
          <p:cNvSpPr/>
          <p:nvPr/>
        </p:nvSpPr>
        <p:spPr bwMode="auto">
          <a:xfrm>
            <a:off x="4826779" y="4779418"/>
            <a:ext cx="1270010" cy="828268"/>
          </a:xfrm>
          <a:custGeom>
            <a:avLst/>
            <a:gdLst>
              <a:gd name="T0" fmla="*/ 92 w 805"/>
              <a:gd name="T1" fmla="*/ 0 h 525"/>
              <a:gd name="T2" fmla="*/ 92 w 805"/>
              <a:gd name="T3" fmla="*/ 0 h 525"/>
              <a:gd name="T4" fmla="*/ 0 w 805"/>
              <a:gd name="T5" fmla="*/ 56 h 525"/>
              <a:gd name="T6" fmla="*/ 0 w 805"/>
              <a:gd name="T7" fmla="*/ 56 h 525"/>
              <a:gd name="T8" fmla="*/ 0 w 805"/>
              <a:gd name="T9" fmla="*/ 60 h 525"/>
              <a:gd name="T10" fmla="*/ 805 w 805"/>
              <a:gd name="T11" fmla="*/ 525 h 525"/>
              <a:gd name="T12" fmla="*/ 805 w 805"/>
              <a:gd name="T13" fmla="*/ 419 h 525"/>
              <a:gd name="T14" fmla="*/ 92 w 805"/>
              <a:gd name="T15" fmla="*/ 5 h 525"/>
              <a:gd name="T16" fmla="*/ 92 w 805"/>
              <a:gd name="T17"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5" h="525">
                <a:moveTo>
                  <a:pt x="92" y="0"/>
                </a:moveTo>
                <a:lnTo>
                  <a:pt x="92" y="0"/>
                </a:lnTo>
                <a:lnTo>
                  <a:pt x="0" y="56"/>
                </a:lnTo>
                <a:lnTo>
                  <a:pt x="0" y="56"/>
                </a:lnTo>
                <a:lnTo>
                  <a:pt x="0" y="60"/>
                </a:lnTo>
                <a:lnTo>
                  <a:pt x="805" y="525"/>
                </a:lnTo>
                <a:lnTo>
                  <a:pt x="805" y="419"/>
                </a:lnTo>
                <a:lnTo>
                  <a:pt x="92" y="5"/>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82" name="Group 3"/>
          <p:cNvGrpSpPr/>
          <p:nvPr/>
        </p:nvGrpSpPr>
        <p:grpSpPr>
          <a:xfrm>
            <a:off x="4661126" y="2469736"/>
            <a:ext cx="1435663" cy="1017586"/>
            <a:chOff x="4661126" y="2469736"/>
            <a:chExt cx="1435663" cy="1017586"/>
          </a:xfrm>
        </p:grpSpPr>
        <p:sp>
          <p:nvSpPr>
            <p:cNvPr id="83" name="Freeform 15"/>
            <p:cNvSpPr/>
            <p:nvPr/>
          </p:nvSpPr>
          <p:spPr bwMode="auto">
            <a:xfrm>
              <a:off x="4661126" y="2469736"/>
              <a:ext cx="1435663" cy="1017586"/>
            </a:xfrm>
            <a:custGeom>
              <a:avLst/>
              <a:gdLst>
                <a:gd name="T0" fmla="*/ 910 w 910"/>
                <a:gd name="T1" fmla="*/ 235 h 645"/>
                <a:gd name="T2" fmla="*/ 910 w 910"/>
                <a:gd name="T3" fmla="*/ 0 h 645"/>
                <a:gd name="T4" fmla="*/ 0 w 910"/>
                <a:gd name="T5" fmla="*/ 525 h 645"/>
                <a:gd name="T6" fmla="*/ 202 w 910"/>
                <a:gd name="T7" fmla="*/ 645 h 645"/>
                <a:gd name="T8" fmla="*/ 910 w 910"/>
                <a:gd name="T9" fmla="*/ 235 h 645"/>
              </a:gdLst>
              <a:ahLst/>
              <a:cxnLst>
                <a:cxn ang="0">
                  <a:pos x="T0" y="T1"/>
                </a:cxn>
                <a:cxn ang="0">
                  <a:pos x="T2" y="T3"/>
                </a:cxn>
                <a:cxn ang="0">
                  <a:pos x="T4" y="T5"/>
                </a:cxn>
                <a:cxn ang="0">
                  <a:pos x="T6" y="T7"/>
                </a:cxn>
                <a:cxn ang="0">
                  <a:pos x="T8" y="T9"/>
                </a:cxn>
              </a:cxnLst>
              <a:rect l="0" t="0" r="r" b="b"/>
              <a:pathLst>
                <a:path w="910" h="645">
                  <a:moveTo>
                    <a:pt x="910" y="235"/>
                  </a:moveTo>
                  <a:lnTo>
                    <a:pt x="910" y="0"/>
                  </a:lnTo>
                  <a:lnTo>
                    <a:pt x="0" y="525"/>
                  </a:lnTo>
                  <a:lnTo>
                    <a:pt x="202" y="645"/>
                  </a:lnTo>
                  <a:lnTo>
                    <a:pt x="910" y="235"/>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84" name="Freeform 27"/>
            <p:cNvSpPr/>
            <p:nvPr/>
          </p:nvSpPr>
          <p:spPr bwMode="auto">
            <a:xfrm>
              <a:off x="4834667" y="2673253"/>
              <a:ext cx="1262122" cy="814068"/>
            </a:xfrm>
            <a:custGeom>
              <a:avLst/>
              <a:gdLst>
                <a:gd name="T0" fmla="*/ 800 w 800"/>
                <a:gd name="T1" fmla="*/ 0 h 516"/>
                <a:gd name="T2" fmla="*/ 0 w 800"/>
                <a:gd name="T3" fmla="*/ 460 h 516"/>
                <a:gd name="T4" fmla="*/ 92 w 800"/>
                <a:gd name="T5" fmla="*/ 516 h 516"/>
                <a:gd name="T6" fmla="*/ 800 w 800"/>
                <a:gd name="T7" fmla="*/ 106 h 516"/>
                <a:gd name="T8" fmla="*/ 800 w 800"/>
                <a:gd name="T9" fmla="*/ 0 h 516"/>
              </a:gdLst>
              <a:ahLst/>
              <a:cxnLst>
                <a:cxn ang="0">
                  <a:pos x="T0" y="T1"/>
                </a:cxn>
                <a:cxn ang="0">
                  <a:pos x="T2" y="T3"/>
                </a:cxn>
                <a:cxn ang="0">
                  <a:pos x="T4" y="T5"/>
                </a:cxn>
                <a:cxn ang="0">
                  <a:pos x="T6" y="T7"/>
                </a:cxn>
                <a:cxn ang="0">
                  <a:pos x="T8" y="T9"/>
                </a:cxn>
              </a:cxnLst>
              <a:rect l="0" t="0" r="r" b="b"/>
              <a:pathLst>
                <a:path w="800" h="516">
                  <a:moveTo>
                    <a:pt x="800" y="0"/>
                  </a:moveTo>
                  <a:lnTo>
                    <a:pt x="0" y="460"/>
                  </a:lnTo>
                  <a:lnTo>
                    <a:pt x="92" y="516"/>
                  </a:lnTo>
                  <a:lnTo>
                    <a:pt x="800" y="106"/>
                  </a:lnTo>
                  <a:lnTo>
                    <a:pt x="80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cs typeface="+mn-ea"/>
                <a:sym typeface="+mn-lt"/>
              </a:endParaRPr>
            </a:p>
          </p:txBody>
        </p:sp>
      </p:grpSp>
      <p:sp>
        <p:nvSpPr>
          <p:cNvPr id="85" name="Freeform 28"/>
          <p:cNvSpPr/>
          <p:nvPr/>
        </p:nvSpPr>
        <p:spPr bwMode="auto">
          <a:xfrm>
            <a:off x="4834667" y="2673253"/>
            <a:ext cx="1262122" cy="814068"/>
          </a:xfrm>
          <a:custGeom>
            <a:avLst/>
            <a:gdLst>
              <a:gd name="T0" fmla="*/ 800 w 800"/>
              <a:gd name="T1" fmla="*/ 0 h 516"/>
              <a:gd name="T2" fmla="*/ 0 w 800"/>
              <a:gd name="T3" fmla="*/ 460 h 516"/>
              <a:gd name="T4" fmla="*/ 92 w 800"/>
              <a:gd name="T5" fmla="*/ 516 h 516"/>
              <a:gd name="T6" fmla="*/ 800 w 800"/>
              <a:gd name="T7" fmla="*/ 106 h 516"/>
              <a:gd name="T8" fmla="*/ 800 w 800"/>
              <a:gd name="T9" fmla="*/ 0 h 516"/>
            </a:gdLst>
            <a:ahLst/>
            <a:cxnLst>
              <a:cxn ang="0">
                <a:pos x="T0" y="T1"/>
              </a:cxn>
              <a:cxn ang="0">
                <a:pos x="T2" y="T3"/>
              </a:cxn>
              <a:cxn ang="0">
                <a:pos x="T4" y="T5"/>
              </a:cxn>
              <a:cxn ang="0">
                <a:pos x="T6" y="T7"/>
              </a:cxn>
              <a:cxn ang="0">
                <a:pos x="T8" y="T9"/>
              </a:cxn>
            </a:cxnLst>
            <a:rect l="0" t="0" r="r" b="b"/>
            <a:pathLst>
              <a:path w="800" h="516">
                <a:moveTo>
                  <a:pt x="800" y="0"/>
                </a:moveTo>
                <a:lnTo>
                  <a:pt x="0" y="460"/>
                </a:lnTo>
                <a:lnTo>
                  <a:pt x="92" y="516"/>
                </a:lnTo>
                <a:lnTo>
                  <a:pt x="800" y="106"/>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1"/>
          <p:cNvSpPr/>
          <p:nvPr/>
        </p:nvSpPr>
        <p:spPr bwMode="auto">
          <a:xfrm>
            <a:off x="7016560" y="2026416"/>
            <a:ext cx="1885295" cy="523780"/>
          </a:xfrm>
          <a:custGeom>
            <a:avLst/>
            <a:gdLst>
              <a:gd name="T0" fmla="*/ 10 w 1195"/>
              <a:gd name="T1" fmla="*/ 332 h 332"/>
              <a:gd name="T2" fmla="*/ 327 w 1195"/>
              <a:gd name="T3" fmla="*/ 14 h 332"/>
              <a:gd name="T4" fmla="*/ 1195 w 1195"/>
              <a:gd name="T5" fmla="*/ 14 h 332"/>
              <a:gd name="T6" fmla="*/ 1195 w 1195"/>
              <a:gd name="T7" fmla="*/ 0 h 332"/>
              <a:gd name="T8" fmla="*/ 322 w 1195"/>
              <a:gd name="T9" fmla="*/ 0 h 332"/>
              <a:gd name="T10" fmla="*/ 0 w 1195"/>
              <a:gd name="T11" fmla="*/ 323 h 332"/>
              <a:gd name="T12" fmla="*/ 10 w 1195"/>
              <a:gd name="T13" fmla="*/ 332 h 332"/>
            </a:gdLst>
            <a:ahLst/>
            <a:cxnLst>
              <a:cxn ang="0">
                <a:pos x="T0" y="T1"/>
              </a:cxn>
              <a:cxn ang="0">
                <a:pos x="T2" y="T3"/>
              </a:cxn>
              <a:cxn ang="0">
                <a:pos x="T4" y="T5"/>
              </a:cxn>
              <a:cxn ang="0">
                <a:pos x="T6" y="T7"/>
              </a:cxn>
              <a:cxn ang="0">
                <a:pos x="T8" y="T9"/>
              </a:cxn>
              <a:cxn ang="0">
                <a:pos x="T10" y="T11"/>
              </a:cxn>
              <a:cxn ang="0">
                <a:pos x="T12" y="T13"/>
              </a:cxn>
            </a:cxnLst>
            <a:rect l="0" t="0" r="r" b="b"/>
            <a:pathLst>
              <a:path w="1195" h="332">
                <a:moveTo>
                  <a:pt x="10" y="332"/>
                </a:moveTo>
                <a:lnTo>
                  <a:pt x="327" y="14"/>
                </a:lnTo>
                <a:lnTo>
                  <a:pt x="1195" y="14"/>
                </a:lnTo>
                <a:lnTo>
                  <a:pt x="1195" y="0"/>
                </a:lnTo>
                <a:lnTo>
                  <a:pt x="322" y="0"/>
                </a:lnTo>
                <a:lnTo>
                  <a:pt x="0" y="323"/>
                </a:lnTo>
                <a:lnTo>
                  <a:pt x="10" y="332"/>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7" name="Freeform 42"/>
          <p:cNvSpPr/>
          <p:nvPr/>
        </p:nvSpPr>
        <p:spPr bwMode="auto">
          <a:xfrm>
            <a:off x="3290146" y="2026416"/>
            <a:ext cx="1885295" cy="523780"/>
          </a:xfrm>
          <a:custGeom>
            <a:avLst/>
            <a:gdLst>
              <a:gd name="T0" fmla="*/ 1195 w 1195"/>
              <a:gd name="T1" fmla="*/ 323 h 332"/>
              <a:gd name="T2" fmla="*/ 873 w 1195"/>
              <a:gd name="T3" fmla="*/ 0 h 332"/>
              <a:gd name="T4" fmla="*/ 0 w 1195"/>
              <a:gd name="T5" fmla="*/ 0 h 332"/>
              <a:gd name="T6" fmla="*/ 0 w 1195"/>
              <a:gd name="T7" fmla="*/ 14 h 332"/>
              <a:gd name="T8" fmla="*/ 869 w 1195"/>
              <a:gd name="T9" fmla="*/ 14 h 332"/>
              <a:gd name="T10" fmla="*/ 1186 w 1195"/>
              <a:gd name="T11" fmla="*/ 332 h 332"/>
              <a:gd name="T12" fmla="*/ 1195 w 1195"/>
              <a:gd name="T13" fmla="*/ 323 h 332"/>
            </a:gdLst>
            <a:ahLst/>
            <a:cxnLst>
              <a:cxn ang="0">
                <a:pos x="T0" y="T1"/>
              </a:cxn>
              <a:cxn ang="0">
                <a:pos x="T2" y="T3"/>
              </a:cxn>
              <a:cxn ang="0">
                <a:pos x="T4" y="T5"/>
              </a:cxn>
              <a:cxn ang="0">
                <a:pos x="T6" y="T7"/>
              </a:cxn>
              <a:cxn ang="0">
                <a:pos x="T8" y="T9"/>
              </a:cxn>
              <a:cxn ang="0">
                <a:pos x="T10" y="T11"/>
              </a:cxn>
              <a:cxn ang="0">
                <a:pos x="T12" y="T13"/>
              </a:cxn>
            </a:cxnLst>
            <a:rect l="0" t="0" r="r" b="b"/>
            <a:pathLst>
              <a:path w="1195" h="332">
                <a:moveTo>
                  <a:pt x="1195" y="323"/>
                </a:moveTo>
                <a:lnTo>
                  <a:pt x="873" y="0"/>
                </a:lnTo>
                <a:lnTo>
                  <a:pt x="0" y="0"/>
                </a:lnTo>
                <a:lnTo>
                  <a:pt x="0" y="14"/>
                </a:lnTo>
                <a:lnTo>
                  <a:pt x="869" y="14"/>
                </a:lnTo>
                <a:lnTo>
                  <a:pt x="1186" y="332"/>
                </a:lnTo>
                <a:lnTo>
                  <a:pt x="1195" y="323"/>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8" name="Freeform 43"/>
          <p:cNvSpPr/>
          <p:nvPr/>
        </p:nvSpPr>
        <p:spPr bwMode="auto">
          <a:xfrm>
            <a:off x="7016560" y="5716544"/>
            <a:ext cx="1885295" cy="523780"/>
          </a:xfrm>
          <a:custGeom>
            <a:avLst/>
            <a:gdLst>
              <a:gd name="T0" fmla="*/ 0 w 1195"/>
              <a:gd name="T1" fmla="*/ 10 h 332"/>
              <a:gd name="T2" fmla="*/ 322 w 1195"/>
              <a:gd name="T3" fmla="*/ 332 h 332"/>
              <a:gd name="T4" fmla="*/ 1195 w 1195"/>
              <a:gd name="T5" fmla="*/ 332 h 332"/>
              <a:gd name="T6" fmla="*/ 1195 w 1195"/>
              <a:gd name="T7" fmla="*/ 318 h 332"/>
              <a:gd name="T8" fmla="*/ 327 w 1195"/>
              <a:gd name="T9" fmla="*/ 318 h 332"/>
              <a:gd name="T10" fmla="*/ 10 w 1195"/>
              <a:gd name="T11" fmla="*/ 0 h 332"/>
              <a:gd name="T12" fmla="*/ 0 w 1195"/>
              <a:gd name="T13" fmla="*/ 10 h 332"/>
            </a:gdLst>
            <a:ahLst/>
            <a:cxnLst>
              <a:cxn ang="0">
                <a:pos x="T0" y="T1"/>
              </a:cxn>
              <a:cxn ang="0">
                <a:pos x="T2" y="T3"/>
              </a:cxn>
              <a:cxn ang="0">
                <a:pos x="T4" y="T5"/>
              </a:cxn>
              <a:cxn ang="0">
                <a:pos x="T6" y="T7"/>
              </a:cxn>
              <a:cxn ang="0">
                <a:pos x="T8" y="T9"/>
              </a:cxn>
              <a:cxn ang="0">
                <a:pos x="T10" y="T11"/>
              </a:cxn>
              <a:cxn ang="0">
                <a:pos x="T12" y="T13"/>
              </a:cxn>
            </a:cxnLst>
            <a:rect l="0" t="0" r="r" b="b"/>
            <a:pathLst>
              <a:path w="1195" h="332">
                <a:moveTo>
                  <a:pt x="0" y="10"/>
                </a:moveTo>
                <a:lnTo>
                  <a:pt x="322" y="332"/>
                </a:lnTo>
                <a:lnTo>
                  <a:pt x="1195" y="332"/>
                </a:lnTo>
                <a:lnTo>
                  <a:pt x="1195" y="318"/>
                </a:lnTo>
                <a:lnTo>
                  <a:pt x="327" y="318"/>
                </a:lnTo>
                <a:lnTo>
                  <a:pt x="10" y="0"/>
                </a:lnTo>
                <a:lnTo>
                  <a:pt x="0" y="10"/>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9" name="Freeform 44"/>
          <p:cNvSpPr/>
          <p:nvPr/>
        </p:nvSpPr>
        <p:spPr bwMode="auto">
          <a:xfrm>
            <a:off x="3290146" y="5716544"/>
            <a:ext cx="1885295" cy="523780"/>
          </a:xfrm>
          <a:custGeom>
            <a:avLst/>
            <a:gdLst>
              <a:gd name="T0" fmla="*/ 1186 w 1195"/>
              <a:gd name="T1" fmla="*/ 0 h 332"/>
              <a:gd name="T2" fmla="*/ 869 w 1195"/>
              <a:gd name="T3" fmla="*/ 318 h 332"/>
              <a:gd name="T4" fmla="*/ 0 w 1195"/>
              <a:gd name="T5" fmla="*/ 318 h 332"/>
              <a:gd name="T6" fmla="*/ 0 w 1195"/>
              <a:gd name="T7" fmla="*/ 332 h 332"/>
              <a:gd name="T8" fmla="*/ 873 w 1195"/>
              <a:gd name="T9" fmla="*/ 332 h 332"/>
              <a:gd name="T10" fmla="*/ 1195 w 1195"/>
              <a:gd name="T11" fmla="*/ 10 h 332"/>
              <a:gd name="T12" fmla="*/ 1186 w 1195"/>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195" h="332">
                <a:moveTo>
                  <a:pt x="1186" y="0"/>
                </a:moveTo>
                <a:lnTo>
                  <a:pt x="869" y="318"/>
                </a:lnTo>
                <a:lnTo>
                  <a:pt x="0" y="318"/>
                </a:lnTo>
                <a:lnTo>
                  <a:pt x="0" y="332"/>
                </a:lnTo>
                <a:lnTo>
                  <a:pt x="873" y="332"/>
                </a:lnTo>
                <a:lnTo>
                  <a:pt x="1195" y="10"/>
                </a:lnTo>
                <a:lnTo>
                  <a:pt x="1186" y="0"/>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90" name="Rectangle 45"/>
          <p:cNvSpPr>
            <a:spLocks noChangeArrowheads="1"/>
          </p:cNvSpPr>
          <p:nvPr/>
        </p:nvSpPr>
        <p:spPr bwMode="auto">
          <a:xfrm>
            <a:off x="7959996" y="4126270"/>
            <a:ext cx="1187972" cy="22087"/>
          </a:xfrm>
          <a:prstGeom prst="rect">
            <a:avLst/>
          </a:prstGeom>
          <a:solidFill>
            <a:schemeClr val="bg1">
              <a:lumMod val="75000"/>
            </a:schemeClr>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91" name="Freeform 46"/>
          <p:cNvSpPr/>
          <p:nvPr/>
        </p:nvSpPr>
        <p:spPr bwMode="auto">
          <a:xfrm>
            <a:off x="7959996" y="4126270"/>
            <a:ext cx="1187972" cy="22087"/>
          </a:xfrm>
          <a:custGeom>
            <a:avLst/>
            <a:gdLst>
              <a:gd name="T0" fmla="*/ 0 w 753"/>
              <a:gd name="T1" fmla="*/ 14 h 14"/>
              <a:gd name="T2" fmla="*/ 753 w 753"/>
              <a:gd name="T3" fmla="*/ 14 h 14"/>
              <a:gd name="T4" fmla="*/ 753 w 753"/>
              <a:gd name="T5" fmla="*/ 0 h 14"/>
              <a:gd name="T6" fmla="*/ 0 w 753"/>
              <a:gd name="T7" fmla="*/ 0 h 14"/>
            </a:gdLst>
            <a:ahLst/>
            <a:cxnLst>
              <a:cxn ang="0">
                <a:pos x="T0" y="T1"/>
              </a:cxn>
              <a:cxn ang="0">
                <a:pos x="T2" y="T3"/>
              </a:cxn>
              <a:cxn ang="0">
                <a:pos x="T4" y="T5"/>
              </a:cxn>
              <a:cxn ang="0">
                <a:pos x="T6" y="T7"/>
              </a:cxn>
            </a:cxnLst>
            <a:rect l="0" t="0" r="r" b="b"/>
            <a:pathLst>
              <a:path w="753" h="14">
                <a:moveTo>
                  <a:pt x="0" y="14"/>
                </a:moveTo>
                <a:lnTo>
                  <a:pt x="753" y="14"/>
                </a:lnTo>
                <a:lnTo>
                  <a:pt x="75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2" name="Rectangle 47"/>
          <p:cNvSpPr>
            <a:spLocks noChangeArrowheads="1"/>
          </p:cNvSpPr>
          <p:nvPr/>
        </p:nvSpPr>
        <p:spPr bwMode="auto">
          <a:xfrm>
            <a:off x="3044032" y="4126270"/>
            <a:ext cx="1189550" cy="22087"/>
          </a:xfrm>
          <a:prstGeom prst="rect">
            <a:avLst/>
          </a:prstGeom>
          <a:solidFill>
            <a:schemeClr val="bg1">
              <a:lumMod val="75000"/>
            </a:schemeClr>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93" name="Freeform 48"/>
          <p:cNvSpPr/>
          <p:nvPr/>
        </p:nvSpPr>
        <p:spPr bwMode="auto">
          <a:xfrm>
            <a:off x="3044032" y="4126270"/>
            <a:ext cx="1189550" cy="22087"/>
          </a:xfrm>
          <a:custGeom>
            <a:avLst/>
            <a:gdLst>
              <a:gd name="T0" fmla="*/ 0 w 754"/>
              <a:gd name="T1" fmla="*/ 14 h 14"/>
              <a:gd name="T2" fmla="*/ 754 w 754"/>
              <a:gd name="T3" fmla="*/ 14 h 14"/>
              <a:gd name="T4" fmla="*/ 754 w 754"/>
              <a:gd name="T5" fmla="*/ 0 h 14"/>
              <a:gd name="T6" fmla="*/ 0 w 754"/>
              <a:gd name="T7" fmla="*/ 0 h 14"/>
            </a:gdLst>
            <a:ahLst/>
            <a:cxnLst>
              <a:cxn ang="0">
                <a:pos x="T0" y="T1"/>
              </a:cxn>
              <a:cxn ang="0">
                <a:pos x="T2" y="T3"/>
              </a:cxn>
              <a:cxn ang="0">
                <a:pos x="T4" y="T5"/>
              </a:cxn>
              <a:cxn ang="0">
                <a:pos x="T6" y="T7"/>
              </a:cxn>
            </a:cxnLst>
            <a:rect l="0" t="0" r="r" b="b"/>
            <a:pathLst>
              <a:path w="754" h="14">
                <a:moveTo>
                  <a:pt x="0" y="14"/>
                </a:moveTo>
                <a:lnTo>
                  <a:pt x="754" y="14"/>
                </a:lnTo>
                <a:lnTo>
                  <a:pt x="7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4" name="Oval 29"/>
          <p:cNvSpPr>
            <a:spLocks noChangeArrowheads="1"/>
          </p:cNvSpPr>
          <p:nvPr/>
        </p:nvSpPr>
        <p:spPr bwMode="auto">
          <a:xfrm>
            <a:off x="5131266" y="2687452"/>
            <a:ext cx="653148" cy="654726"/>
          </a:xfrm>
          <a:prstGeom prst="ellipse">
            <a:avLst/>
          </a:prstGeom>
          <a:solidFill>
            <a:schemeClr val="bg1"/>
          </a:solidFill>
          <a:ln w="28575">
            <a:solidFill>
              <a:schemeClr val="accent1"/>
            </a:solidFill>
            <a:round/>
          </a:ln>
        </p:spPr>
        <p:txBody>
          <a:bodyPr vert="horz" wrap="square" lIns="91440" tIns="45720" rIns="91440" bIns="45720" numCol="1" anchor="ctr" anchorCtr="0" compatLnSpc="1"/>
          <a:lstStyle/>
          <a:p>
            <a:pPr algn="ctr"/>
            <a:r>
              <a:rPr lang="en-US" b="1" dirty="0">
                <a:solidFill>
                  <a:schemeClr val="accent1"/>
                </a:solidFill>
                <a:cs typeface="+mn-ea"/>
                <a:sym typeface="+mn-lt"/>
              </a:rPr>
              <a:t>01</a:t>
            </a:r>
            <a:endParaRPr lang="en-US" b="1" dirty="0">
              <a:solidFill>
                <a:schemeClr val="accent1"/>
              </a:solidFill>
              <a:cs typeface="+mn-ea"/>
              <a:sym typeface="+mn-lt"/>
            </a:endParaRPr>
          </a:p>
        </p:txBody>
      </p:sp>
      <p:sp>
        <p:nvSpPr>
          <p:cNvPr id="95" name="Oval 31"/>
          <p:cNvSpPr>
            <a:spLocks noChangeArrowheads="1"/>
          </p:cNvSpPr>
          <p:nvPr/>
        </p:nvSpPr>
        <p:spPr bwMode="auto">
          <a:xfrm>
            <a:off x="6401275" y="2687452"/>
            <a:ext cx="645260" cy="654726"/>
          </a:xfrm>
          <a:prstGeom prst="ellipse">
            <a:avLst/>
          </a:prstGeom>
          <a:solidFill>
            <a:schemeClr val="bg1"/>
          </a:solidFill>
          <a:ln w="28575">
            <a:solidFill>
              <a:schemeClr val="accent2"/>
            </a:solidFill>
            <a:round/>
          </a:ln>
        </p:spPr>
        <p:txBody>
          <a:bodyPr vert="horz" wrap="square" lIns="91440" tIns="45720" rIns="91440" bIns="45720" numCol="1" anchor="ctr" anchorCtr="0" compatLnSpc="1"/>
          <a:lstStyle/>
          <a:p>
            <a:pPr algn="ctr"/>
            <a:r>
              <a:rPr lang="en-US" b="1" dirty="0">
                <a:solidFill>
                  <a:schemeClr val="accent2"/>
                </a:solidFill>
                <a:cs typeface="+mn-ea"/>
                <a:sym typeface="+mn-lt"/>
              </a:rPr>
              <a:t>02</a:t>
            </a:r>
            <a:endParaRPr lang="en-US" b="1" dirty="0">
              <a:solidFill>
                <a:schemeClr val="accent2"/>
              </a:solidFill>
              <a:cs typeface="+mn-ea"/>
              <a:sym typeface="+mn-lt"/>
            </a:endParaRPr>
          </a:p>
        </p:txBody>
      </p:sp>
      <p:sp>
        <p:nvSpPr>
          <p:cNvPr id="96" name="Oval 33"/>
          <p:cNvSpPr>
            <a:spLocks noChangeArrowheads="1"/>
          </p:cNvSpPr>
          <p:nvPr/>
        </p:nvSpPr>
        <p:spPr bwMode="auto">
          <a:xfrm>
            <a:off x="7052846" y="3813895"/>
            <a:ext cx="653148" cy="653148"/>
          </a:xfrm>
          <a:prstGeom prst="ellipse">
            <a:avLst/>
          </a:prstGeom>
          <a:solidFill>
            <a:schemeClr val="bg1"/>
          </a:solidFill>
          <a:ln w="28575">
            <a:solidFill>
              <a:schemeClr val="accent3"/>
            </a:solidFill>
            <a:round/>
          </a:ln>
        </p:spPr>
        <p:txBody>
          <a:bodyPr vert="horz" wrap="square" lIns="91440" tIns="45720" rIns="91440" bIns="45720" numCol="1" anchor="ctr" anchorCtr="0" compatLnSpc="1"/>
          <a:lstStyle/>
          <a:p>
            <a:pPr algn="ctr"/>
            <a:r>
              <a:rPr lang="en-US" b="1" dirty="0">
                <a:solidFill>
                  <a:schemeClr val="accent3"/>
                </a:solidFill>
                <a:cs typeface="+mn-ea"/>
                <a:sym typeface="+mn-lt"/>
              </a:rPr>
              <a:t>03</a:t>
            </a:r>
            <a:endParaRPr lang="en-US" b="1" dirty="0">
              <a:solidFill>
                <a:schemeClr val="accent3"/>
              </a:solidFill>
              <a:cs typeface="+mn-ea"/>
              <a:sym typeface="+mn-lt"/>
            </a:endParaRPr>
          </a:p>
        </p:txBody>
      </p:sp>
      <p:sp>
        <p:nvSpPr>
          <p:cNvPr id="97" name="Oval 35"/>
          <p:cNvSpPr>
            <a:spLocks noChangeArrowheads="1"/>
          </p:cNvSpPr>
          <p:nvPr/>
        </p:nvSpPr>
        <p:spPr bwMode="auto">
          <a:xfrm>
            <a:off x="6401275" y="4940339"/>
            <a:ext cx="645260" cy="646837"/>
          </a:xfrm>
          <a:prstGeom prst="ellipse">
            <a:avLst/>
          </a:prstGeom>
          <a:solidFill>
            <a:schemeClr val="bg1"/>
          </a:solidFill>
          <a:ln w="28575">
            <a:solidFill>
              <a:schemeClr val="accent4"/>
            </a:solidFill>
            <a:round/>
          </a:ln>
        </p:spPr>
        <p:txBody>
          <a:bodyPr vert="horz" wrap="square" lIns="91440" tIns="45720" rIns="91440" bIns="45720" numCol="1" anchor="ctr" anchorCtr="0" compatLnSpc="1"/>
          <a:lstStyle/>
          <a:p>
            <a:pPr algn="ctr"/>
            <a:r>
              <a:rPr lang="en-US" b="1" dirty="0">
                <a:solidFill>
                  <a:schemeClr val="accent4"/>
                </a:solidFill>
                <a:cs typeface="+mn-ea"/>
                <a:sym typeface="+mn-lt"/>
              </a:rPr>
              <a:t>04</a:t>
            </a:r>
            <a:endParaRPr lang="en-US" b="1" dirty="0">
              <a:solidFill>
                <a:schemeClr val="accent4"/>
              </a:solidFill>
              <a:cs typeface="+mn-ea"/>
              <a:sym typeface="+mn-lt"/>
            </a:endParaRPr>
          </a:p>
        </p:txBody>
      </p:sp>
      <p:sp>
        <p:nvSpPr>
          <p:cNvPr id="98" name="Oval 37"/>
          <p:cNvSpPr>
            <a:spLocks noChangeArrowheads="1"/>
          </p:cNvSpPr>
          <p:nvPr/>
        </p:nvSpPr>
        <p:spPr bwMode="auto">
          <a:xfrm>
            <a:off x="5131266" y="4940339"/>
            <a:ext cx="653148" cy="646837"/>
          </a:xfrm>
          <a:prstGeom prst="ellipse">
            <a:avLst/>
          </a:prstGeom>
          <a:solidFill>
            <a:schemeClr val="bg1"/>
          </a:solidFill>
          <a:ln w="28575">
            <a:solidFill>
              <a:schemeClr val="accent5"/>
            </a:solidFill>
            <a:round/>
          </a:ln>
        </p:spPr>
        <p:txBody>
          <a:bodyPr vert="horz" wrap="square" lIns="91440" tIns="45720" rIns="91440" bIns="45720" numCol="1" anchor="ctr" anchorCtr="0" compatLnSpc="1"/>
          <a:lstStyle/>
          <a:p>
            <a:pPr algn="ctr"/>
            <a:r>
              <a:rPr lang="en-US" b="1" dirty="0">
                <a:solidFill>
                  <a:schemeClr val="accent5"/>
                </a:solidFill>
                <a:cs typeface="+mn-ea"/>
                <a:sym typeface="+mn-lt"/>
              </a:rPr>
              <a:t>05</a:t>
            </a:r>
            <a:endParaRPr lang="en-US" b="1" dirty="0">
              <a:solidFill>
                <a:schemeClr val="accent5"/>
              </a:solidFill>
              <a:cs typeface="+mn-ea"/>
              <a:sym typeface="+mn-lt"/>
            </a:endParaRPr>
          </a:p>
        </p:txBody>
      </p:sp>
      <p:sp>
        <p:nvSpPr>
          <p:cNvPr id="99" name="Oval 39"/>
          <p:cNvSpPr>
            <a:spLocks noChangeArrowheads="1"/>
          </p:cNvSpPr>
          <p:nvPr/>
        </p:nvSpPr>
        <p:spPr bwMode="auto">
          <a:xfrm>
            <a:off x="4486006" y="3813895"/>
            <a:ext cx="653148" cy="653148"/>
          </a:xfrm>
          <a:prstGeom prst="ellipse">
            <a:avLst/>
          </a:prstGeom>
          <a:solidFill>
            <a:schemeClr val="bg1"/>
          </a:solidFill>
          <a:ln w="28575">
            <a:solidFill>
              <a:schemeClr val="accent6"/>
            </a:solidFill>
            <a:round/>
          </a:ln>
        </p:spPr>
        <p:txBody>
          <a:bodyPr vert="horz" wrap="square" lIns="91440" tIns="45720" rIns="91440" bIns="45720" numCol="1" anchor="ctr" anchorCtr="0" compatLnSpc="1"/>
          <a:lstStyle/>
          <a:p>
            <a:pPr algn="ctr"/>
            <a:r>
              <a:rPr lang="en-US" b="1" dirty="0">
                <a:solidFill>
                  <a:schemeClr val="accent6"/>
                </a:solidFill>
                <a:cs typeface="+mn-ea"/>
                <a:sym typeface="+mn-lt"/>
              </a:rPr>
              <a:t>06</a:t>
            </a:r>
            <a:endParaRPr lang="en-US" b="1" dirty="0">
              <a:solidFill>
                <a:schemeClr val="accent6"/>
              </a:solidFill>
              <a:cs typeface="+mn-ea"/>
              <a:sym typeface="+mn-lt"/>
            </a:endParaRPr>
          </a:p>
        </p:txBody>
      </p:sp>
      <p:grpSp>
        <p:nvGrpSpPr>
          <p:cNvPr id="100" name="Group 55"/>
          <p:cNvGrpSpPr/>
          <p:nvPr/>
        </p:nvGrpSpPr>
        <p:grpSpPr>
          <a:xfrm>
            <a:off x="3775351" y="3475349"/>
            <a:ext cx="460375" cy="550863"/>
            <a:chOff x="742950" y="3462338"/>
            <a:chExt cx="460375" cy="550863"/>
          </a:xfrm>
          <a:solidFill>
            <a:schemeClr val="accent6"/>
          </a:solidFill>
        </p:grpSpPr>
        <p:sp>
          <p:nvSpPr>
            <p:cNvPr id="101" name="Freeform 270"/>
            <p:cNvSpPr>
              <a:spLocks noEditPoints="1"/>
            </p:cNvSpPr>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2" name="Freeform 271"/>
            <p:cNvSpPr/>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3" name="Freeform 272"/>
            <p:cNvSpPr/>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4" name="Freeform 273"/>
            <p:cNvSpPr/>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5" name="Freeform 274"/>
            <p:cNvSpPr/>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06" name="Group 61"/>
          <p:cNvGrpSpPr/>
          <p:nvPr/>
        </p:nvGrpSpPr>
        <p:grpSpPr>
          <a:xfrm>
            <a:off x="7567024" y="2169434"/>
            <a:ext cx="552450" cy="514349"/>
            <a:chOff x="6275388" y="4252913"/>
            <a:chExt cx="552450" cy="514349"/>
          </a:xfrm>
          <a:solidFill>
            <a:schemeClr val="accent2"/>
          </a:solidFill>
        </p:grpSpPr>
        <p:sp>
          <p:nvSpPr>
            <p:cNvPr id="107" name="Freeform 317"/>
            <p:cNvSpPr>
              <a:spLocks noEditPoints="1"/>
            </p:cNvSpPr>
            <p:nvPr/>
          </p:nvSpPr>
          <p:spPr bwMode="auto">
            <a:xfrm>
              <a:off x="6429376" y="4252913"/>
              <a:ext cx="242888" cy="239712"/>
            </a:xfrm>
            <a:custGeom>
              <a:avLst/>
              <a:gdLst>
                <a:gd name="T0" fmla="*/ 174 w 1535"/>
                <a:gd name="T1" fmla="*/ 142 h 1507"/>
                <a:gd name="T2" fmla="*/ 150 w 1535"/>
                <a:gd name="T3" fmla="*/ 160 h 1507"/>
                <a:gd name="T4" fmla="*/ 140 w 1535"/>
                <a:gd name="T5" fmla="*/ 190 h 1507"/>
                <a:gd name="T6" fmla="*/ 144 w 1535"/>
                <a:gd name="T7" fmla="*/ 1034 h 1507"/>
                <a:gd name="T8" fmla="*/ 160 w 1535"/>
                <a:gd name="T9" fmla="*/ 1059 h 1507"/>
                <a:gd name="T10" fmla="*/ 190 w 1535"/>
                <a:gd name="T11" fmla="*/ 1069 h 1507"/>
                <a:gd name="T12" fmla="*/ 1361 w 1535"/>
                <a:gd name="T13" fmla="*/ 1065 h 1507"/>
                <a:gd name="T14" fmla="*/ 1385 w 1535"/>
                <a:gd name="T15" fmla="*/ 1048 h 1507"/>
                <a:gd name="T16" fmla="*/ 1394 w 1535"/>
                <a:gd name="T17" fmla="*/ 1018 h 1507"/>
                <a:gd name="T18" fmla="*/ 1391 w 1535"/>
                <a:gd name="T19" fmla="*/ 174 h 1507"/>
                <a:gd name="T20" fmla="*/ 1373 w 1535"/>
                <a:gd name="T21" fmla="*/ 150 h 1507"/>
                <a:gd name="T22" fmla="*/ 1345 w 1535"/>
                <a:gd name="T23" fmla="*/ 140 h 1507"/>
                <a:gd name="T24" fmla="*/ 190 w 1535"/>
                <a:gd name="T25" fmla="*/ 0 h 1507"/>
                <a:gd name="T26" fmla="*/ 1380 w 1535"/>
                <a:gd name="T27" fmla="*/ 2 h 1507"/>
                <a:gd name="T28" fmla="*/ 1441 w 1535"/>
                <a:gd name="T29" fmla="*/ 25 h 1507"/>
                <a:gd name="T30" fmla="*/ 1490 w 1535"/>
                <a:gd name="T31" fmla="*/ 68 h 1507"/>
                <a:gd name="T32" fmla="*/ 1523 w 1535"/>
                <a:gd name="T33" fmla="*/ 123 h 1507"/>
                <a:gd name="T34" fmla="*/ 1535 w 1535"/>
                <a:gd name="T35" fmla="*/ 190 h 1507"/>
                <a:gd name="T36" fmla="*/ 1531 w 1535"/>
                <a:gd name="T37" fmla="*/ 1053 h 1507"/>
                <a:gd name="T38" fmla="*/ 1509 w 1535"/>
                <a:gd name="T39" fmla="*/ 1114 h 1507"/>
                <a:gd name="T40" fmla="*/ 1467 w 1535"/>
                <a:gd name="T41" fmla="*/ 1164 h 1507"/>
                <a:gd name="T42" fmla="*/ 1411 w 1535"/>
                <a:gd name="T43" fmla="*/ 1196 h 1507"/>
                <a:gd name="T44" fmla="*/ 1345 w 1535"/>
                <a:gd name="T45" fmla="*/ 1209 h 1507"/>
                <a:gd name="T46" fmla="*/ 837 w 1535"/>
                <a:gd name="T47" fmla="*/ 1367 h 1507"/>
                <a:gd name="T48" fmla="*/ 1019 w 1535"/>
                <a:gd name="T49" fmla="*/ 1369 h 1507"/>
                <a:gd name="T50" fmla="*/ 1049 w 1535"/>
                <a:gd name="T51" fmla="*/ 1387 h 1507"/>
                <a:gd name="T52" fmla="*/ 1067 w 1535"/>
                <a:gd name="T53" fmla="*/ 1419 h 1507"/>
                <a:gd name="T54" fmla="*/ 1067 w 1535"/>
                <a:gd name="T55" fmla="*/ 1456 h 1507"/>
                <a:gd name="T56" fmla="*/ 1049 w 1535"/>
                <a:gd name="T57" fmla="*/ 1487 h 1507"/>
                <a:gd name="T58" fmla="*/ 1019 w 1535"/>
                <a:gd name="T59" fmla="*/ 1505 h 1507"/>
                <a:gd name="T60" fmla="*/ 535 w 1535"/>
                <a:gd name="T61" fmla="*/ 1507 h 1507"/>
                <a:gd name="T62" fmla="*/ 500 w 1535"/>
                <a:gd name="T63" fmla="*/ 1498 h 1507"/>
                <a:gd name="T64" fmla="*/ 475 w 1535"/>
                <a:gd name="T65" fmla="*/ 1473 h 1507"/>
                <a:gd name="T66" fmla="*/ 465 w 1535"/>
                <a:gd name="T67" fmla="*/ 1437 h 1507"/>
                <a:gd name="T68" fmla="*/ 475 w 1535"/>
                <a:gd name="T69" fmla="*/ 1402 h 1507"/>
                <a:gd name="T70" fmla="*/ 500 w 1535"/>
                <a:gd name="T71" fmla="*/ 1377 h 1507"/>
                <a:gd name="T72" fmla="*/ 535 w 1535"/>
                <a:gd name="T73" fmla="*/ 1367 h 1507"/>
                <a:gd name="T74" fmla="*/ 697 w 1535"/>
                <a:gd name="T75" fmla="*/ 1209 h 1507"/>
                <a:gd name="T76" fmla="*/ 156 w 1535"/>
                <a:gd name="T77" fmla="*/ 1206 h 1507"/>
                <a:gd name="T78" fmla="*/ 94 w 1535"/>
                <a:gd name="T79" fmla="*/ 1183 h 1507"/>
                <a:gd name="T80" fmla="*/ 46 w 1535"/>
                <a:gd name="T81" fmla="*/ 1140 h 1507"/>
                <a:gd name="T82" fmla="*/ 13 w 1535"/>
                <a:gd name="T83" fmla="*/ 1084 h 1507"/>
                <a:gd name="T84" fmla="*/ 0 w 1535"/>
                <a:gd name="T85" fmla="*/ 1018 h 1507"/>
                <a:gd name="T86" fmla="*/ 3 w 1535"/>
                <a:gd name="T87" fmla="*/ 155 h 1507"/>
                <a:gd name="T88" fmla="*/ 27 w 1535"/>
                <a:gd name="T89" fmla="*/ 94 h 1507"/>
                <a:gd name="T90" fmla="*/ 68 w 1535"/>
                <a:gd name="T91" fmla="*/ 44 h 1507"/>
                <a:gd name="T92" fmla="*/ 125 w 1535"/>
                <a:gd name="T93" fmla="*/ 12 h 1507"/>
                <a:gd name="T94" fmla="*/ 190 w 1535"/>
                <a:gd name="T95"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5" h="1507">
                  <a:moveTo>
                    <a:pt x="190" y="140"/>
                  </a:moveTo>
                  <a:lnTo>
                    <a:pt x="174" y="142"/>
                  </a:lnTo>
                  <a:lnTo>
                    <a:pt x="160" y="150"/>
                  </a:lnTo>
                  <a:lnTo>
                    <a:pt x="150" y="160"/>
                  </a:lnTo>
                  <a:lnTo>
                    <a:pt x="144" y="174"/>
                  </a:lnTo>
                  <a:lnTo>
                    <a:pt x="140" y="190"/>
                  </a:lnTo>
                  <a:lnTo>
                    <a:pt x="140" y="1018"/>
                  </a:lnTo>
                  <a:lnTo>
                    <a:pt x="144" y="1034"/>
                  </a:lnTo>
                  <a:lnTo>
                    <a:pt x="150" y="1048"/>
                  </a:lnTo>
                  <a:lnTo>
                    <a:pt x="160" y="1059"/>
                  </a:lnTo>
                  <a:lnTo>
                    <a:pt x="174" y="1065"/>
                  </a:lnTo>
                  <a:lnTo>
                    <a:pt x="190" y="1069"/>
                  </a:lnTo>
                  <a:lnTo>
                    <a:pt x="1345" y="1069"/>
                  </a:lnTo>
                  <a:lnTo>
                    <a:pt x="1361" y="1065"/>
                  </a:lnTo>
                  <a:lnTo>
                    <a:pt x="1373" y="1059"/>
                  </a:lnTo>
                  <a:lnTo>
                    <a:pt x="1385" y="1048"/>
                  </a:lnTo>
                  <a:lnTo>
                    <a:pt x="1391" y="1034"/>
                  </a:lnTo>
                  <a:lnTo>
                    <a:pt x="1394" y="1018"/>
                  </a:lnTo>
                  <a:lnTo>
                    <a:pt x="1394" y="190"/>
                  </a:lnTo>
                  <a:lnTo>
                    <a:pt x="1391" y="174"/>
                  </a:lnTo>
                  <a:lnTo>
                    <a:pt x="1385" y="160"/>
                  </a:lnTo>
                  <a:lnTo>
                    <a:pt x="1373" y="150"/>
                  </a:lnTo>
                  <a:lnTo>
                    <a:pt x="1361" y="142"/>
                  </a:lnTo>
                  <a:lnTo>
                    <a:pt x="1345" y="140"/>
                  </a:lnTo>
                  <a:lnTo>
                    <a:pt x="190" y="140"/>
                  </a:lnTo>
                  <a:close/>
                  <a:moveTo>
                    <a:pt x="190" y="0"/>
                  </a:moveTo>
                  <a:lnTo>
                    <a:pt x="1345" y="0"/>
                  </a:lnTo>
                  <a:lnTo>
                    <a:pt x="1380" y="2"/>
                  </a:lnTo>
                  <a:lnTo>
                    <a:pt x="1411" y="12"/>
                  </a:lnTo>
                  <a:lnTo>
                    <a:pt x="1441" y="25"/>
                  </a:lnTo>
                  <a:lnTo>
                    <a:pt x="1467" y="44"/>
                  </a:lnTo>
                  <a:lnTo>
                    <a:pt x="1490" y="68"/>
                  </a:lnTo>
                  <a:lnTo>
                    <a:pt x="1509" y="94"/>
                  </a:lnTo>
                  <a:lnTo>
                    <a:pt x="1523" y="123"/>
                  </a:lnTo>
                  <a:lnTo>
                    <a:pt x="1531" y="155"/>
                  </a:lnTo>
                  <a:lnTo>
                    <a:pt x="1535" y="190"/>
                  </a:lnTo>
                  <a:lnTo>
                    <a:pt x="1535" y="1018"/>
                  </a:lnTo>
                  <a:lnTo>
                    <a:pt x="1531" y="1053"/>
                  </a:lnTo>
                  <a:lnTo>
                    <a:pt x="1523" y="1084"/>
                  </a:lnTo>
                  <a:lnTo>
                    <a:pt x="1509" y="1114"/>
                  </a:lnTo>
                  <a:lnTo>
                    <a:pt x="1490" y="1140"/>
                  </a:lnTo>
                  <a:lnTo>
                    <a:pt x="1467" y="1164"/>
                  </a:lnTo>
                  <a:lnTo>
                    <a:pt x="1441" y="1183"/>
                  </a:lnTo>
                  <a:lnTo>
                    <a:pt x="1411" y="1196"/>
                  </a:lnTo>
                  <a:lnTo>
                    <a:pt x="1380" y="1206"/>
                  </a:lnTo>
                  <a:lnTo>
                    <a:pt x="1345" y="1209"/>
                  </a:lnTo>
                  <a:lnTo>
                    <a:pt x="837" y="1209"/>
                  </a:lnTo>
                  <a:lnTo>
                    <a:pt x="837" y="1367"/>
                  </a:lnTo>
                  <a:lnTo>
                    <a:pt x="1000" y="1367"/>
                  </a:lnTo>
                  <a:lnTo>
                    <a:pt x="1019" y="1369"/>
                  </a:lnTo>
                  <a:lnTo>
                    <a:pt x="1036" y="1377"/>
                  </a:lnTo>
                  <a:lnTo>
                    <a:pt x="1049" y="1387"/>
                  </a:lnTo>
                  <a:lnTo>
                    <a:pt x="1061" y="1402"/>
                  </a:lnTo>
                  <a:lnTo>
                    <a:pt x="1067" y="1419"/>
                  </a:lnTo>
                  <a:lnTo>
                    <a:pt x="1071" y="1437"/>
                  </a:lnTo>
                  <a:lnTo>
                    <a:pt x="1067" y="1456"/>
                  </a:lnTo>
                  <a:lnTo>
                    <a:pt x="1061" y="1473"/>
                  </a:lnTo>
                  <a:lnTo>
                    <a:pt x="1049" y="1487"/>
                  </a:lnTo>
                  <a:lnTo>
                    <a:pt x="1036" y="1498"/>
                  </a:lnTo>
                  <a:lnTo>
                    <a:pt x="1019" y="1505"/>
                  </a:lnTo>
                  <a:lnTo>
                    <a:pt x="1000" y="1507"/>
                  </a:lnTo>
                  <a:lnTo>
                    <a:pt x="535" y="1507"/>
                  </a:lnTo>
                  <a:lnTo>
                    <a:pt x="517" y="1505"/>
                  </a:lnTo>
                  <a:lnTo>
                    <a:pt x="500" y="1498"/>
                  </a:lnTo>
                  <a:lnTo>
                    <a:pt x="485" y="1487"/>
                  </a:lnTo>
                  <a:lnTo>
                    <a:pt x="475" y="1473"/>
                  </a:lnTo>
                  <a:lnTo>
                    <a:pt x="467" y="1456"/>
                  </a:lnTo>
                  <a:lnTo>
                    <a:pt x="465" y="1437"/>
                  </a:lnTo>
                  <a:lnTo>
                    <a:pt x="467" y="1419"/>
                  </a:lnTo>
                  <a:lnTo>
                    <a:pt x="475" y="1402"/>
                  </a:lnTo>
                  <a:lnTo>
                    <a:pt x="485" y="1387"/>
                  </a:lnTo>
                  <a:lnTo>
                    <a:pt x="500" y="1377"/>
                  </a:lnTo>
                  <a:lnTo>
                    <a:pt x="517" y="1369"/>
                  </a:lnTo>
                  <a:lnTo>
                    <a:pt x="535" y="1367"/>
                  </a:lnTo>
                  <a:lnTo>
                    <a:pt x="697" y="1367"/>
                  </a:lnTo>
                  <a:lnTo>
                    <a:pt x="697" y="1209"/>
                  </a:lnTo>
                  <a:lnTo>
                    <a:pt x="190" y="1209"/>
                  </a:lnTo>
                  <a:lnTo>
                    <a:pt x="156" y="1206"/>
                  </a:lnTo>
                  <a:lnTo>
                    <a:pt x="125" y="1196"/>
                  </a:lnTo>
                  <a:lnTo>
                    <a:pt x="94" y="1183"/>
                  </a:lnTo>
                  <a:lnTo>
                    <a:pt x="68" y="1164"/>
                  </a:lnTo>
                  <a:lnTo>
                    <a:pt x="46" y="1140"/>
                  </a:lnTo>
                  <a:lnTo>
                    <a:pt x="27" y="1114"/>
                  </a:lnTo>
                  <a:lnTo>
                    <a:pt x="13" y="1084"/>
                  </a:lnTo>
                  <a:lnTo>
                    <a:pt x="3" y="1053"/>
                  </a:lnTo>
                  <a:lnTo>
                    <a:pt x="0" y="1018"/>
                  </a:lnTo>
                  <a:lnTo>
                    <a:pt x="0" y="190"/>
                  </a:lnTo>
                  <a:lnTo>
                    <a:pt x="3" y="155"/>
                  </a:lnTo>
                  <a:lnTo>
                    <a:pt x="13" y="123"/>
                  </a:lnTo>
                  <a:lnTo>
                    <a:pt x="27" y="94"/>
                  </a:lnTo>
                  <a:lnTo>
                    <a:pt x="46" y="68"/>
                  </a:lnTo>
                  <a:lnTo>
                    <a:pt x="68" y="44"/>
                  </a:lnTo>
                  <a:lnTo>
                    <a:pt x="94" y="25"/>
                  </a:lnTo>
                  <a:lnTo>
                    <a:pt x="125" y="12"/>
                  </a:lnTo>
                  <a:lnTo>
                    <a:pt x="156" y="2"/>
                  </a:lnTo>
                  <a:lnTo>
                    <a:pt x="19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8" name="Freeform 318"/>
            <p:cNvSpPr>
              <a:spLocks noEditPoints="1"/>
            </p:cNvSpPr>
            <p:nvPr/>
          </p:nvSpPr>
          <p:spPr bwMode="auto">
            <a:xfrm>
              <a:off x="6275388" y="4527550"/>
              <a:ext cx="242888" cy="239712"/>
            </a:xfrm>
            <a:custGeom>
              <a:avLst/>
              <a:gdLst>
                <a:gd name="T0" fmla="*/ 174 w 1534"/>
                <a:gd name="T1" fmla="*/ 144 h 1508"/>
                <a:gd name="T2" fmla="*/ 150 w 1534"/>
                <a:gd name="T3" fmla="*/ 162 h 1508"/>
                <a:gd name="T4" fmla="*/ 140 w 1534"/>
                <a:gd name="T5" fmla="*/ 191 h 1508"/>
                <a:gd name="T6" fmla="*/ 142 w 1534"/>
                <a:gd name="T7" fmla="*/ 1036 h 1508"/>
                <a:gd name="T8" fmla="*/ 160 w 1534"/>
                <a:gd name="T9" fmla="*/ 1060 h 1508"/>
                <a:gd name="T10" fmla="*/ 190 w 1534"/>
                <a:gd name="T11" fmla="*/ 1070 h 1508"/>
                <a:gd name="T12" fmla="*/ 1360 w 1534"/>
                <a:gd name="T13" fmla="*/ 1067 h 1508"/>
                <a:gd name="T14" fmla="*/ 1385 w 1534"/>
                <a:gd name="T15" fmla="*/ 1049 h 1508"/>
                <a:gd name="T16" fmla="*/ 1394 w 1534"/>
                <a:gd name="T17" fmla="*/ 1020 h 1508"/>
                <a:gd name="T18" fmla="*/ 1393 w 1534"/>
                <a:gd name="T19" fmla="*/ 191 h 1508"/>
                <a:gd name="T20" fmla="*/ 1384 w 1534"/>
                <a:gd name="T21" fmla="*/ 162 h 1508"/>
                <a:gd name="T22" fmla="*/ 1359 w 1534"/>
                <a:gd name="T23" fmla="*/ 144 h 1508"/>
                <a:gd name="T24" fmla="*/ 190 w 1534"/>
                <a:gd name="T25" fmla="*/ 141 h 1508"/>
                <a:gd name="T26" fmla="*/ 1345 w 1534"/>
                <a:gd name="T27" fmla="*/ 0 h 1508"/>
                <a:gd name="T28" fmla="*/ 1411 w 1534"/>
                <a:gd name="T29" fmla="*/ 12 h 1508"/>
                <a:gd name="T30" fmla="*/ 1467 w 1534"/>
                <a:gd name="T31" fmla="*/ 45 h 1508"/>
                <a:gd name="T32" fmla="*/ 1508 w 1534"/>
                <a:gd name="T33" fmla="*/ 94 h 1508"/>
                <a:gd name="T34" fmla="*/ 1531 w 1534"/>
                <a:gd name="T35" fmla="*/ 156 h 1508"/>
                <a:gd name="T36" fmla="*/ 1534 w 1534"/>
                <a:gd name="T37" fmla="*/ 1019 h 1508"/>
                <a:gd name="T38" fmla="*/ 1523 w 1534"/>
                <a:gd name="T39" fmla="*/ 1086 h 1508"/>
                <a:gd name="T40" fmla="*/ 1490 w 1534"/>
                <a:gd name="T41" fmla="*/ 1141 h 1508"/>
                <a:gd name="T42" fmla="*/ 1441 w 1534"/>
                <a:gd name="T43" fmla="*/ 1183 h 1508"/>
                <a:gd name="T44" fmla="*/ 1378 w 1534"/>
                <a:gd name="T45" fmla="*/ 1206 h 1508"/>
                <a:gd name="T46" fmla="*/ 837 w 1534"/>
                <a:gd name="T47" fmla="*/ 1209 h 1508"/>
                <a:gd name="T48" fmla="*/ 1000 w 1534"/>
                <a:gd name="T49" fmla="*/ 1367 h 1508"/>
                <a:gd name="T50" fmla="*/ 1036 w 1534"/>
                <a:gd name="T51" fmla="*/ 1377 h 1508"/>
                <a:gd name="T52" fmla="*/ 1060 w 1534"/>
                <a:gd name="T53" fmla="*/ 1402 h 1508"/>
                <a:gd name="T54" fmla="*/ 1069 w 1534"/>
                <a:gd name="T55" fmla="*/ 1438 h 1508"/>
                <a:gd name="T56" fmla="*/ 1060 w 1534"/>
                <a:gd name="T57" fmla="*/ 1474 h 1508"/>
                <a:gd name="T58" fmla="*/ 1036 w 1534"/>
                <a:gd name="T59" fmla="*/ 1498 h 1508"/>
                <a:gd name="T60" fmla="*/ 1000 w 1534"/>
                <a:gd name="T61" fmla="*/ 1508 h 1508"/>
                <a:gd name="T62" fmla="*/ 516 w 1534"/>
                <a:gd name="T63" fmla="*/ 1505 h 1508"/>
                <a:gd name="T64" fmla="*/ 485 w 1534"/>
                <a:gd name="T65" fmla="*/ 1487 h 1508"/>
                <a:gd name="T66" fmla="*/ 467 w 1534"/>
                <a:gd name="T67" fmla="*/ 1457 h 1508"/>
                <a:gd name="T68" fmla="*/ 467 w 1534"/>
                <a:gd name="T69" fmla="*/ 1419 h 1508"/>
                <a:gd name="T70" fmla="*/ 485 w 1534"/>
                <a:gd name="T71" fmla="*/ 1388 h 1508"/>
                <a:gd name="T72" fmla="*/ 516 w 1534"/>
                <a:gd name="T73" fmla="*/ 1370 h 1508"/>
                <a:gd name="T74" fmla="*/ 697 w 1534"/>
                <a:gd name="T75" fmla="*/ 1367 h 1508"/>
                <a:gd name="T76" fmla="*/ 190 w 1534"/>
                <a:gd name="T77" fmla="*/ 1209 h 1508"/>
                <a:gd name="T78" fmla="*/ 123 w 1534"/>
                <a:gd name="T79" fmla="*/ 1197 h 1508"/>
                <a:gd name="T80" fmla="*/ 67 w 1534"/>
                <a:gd name="T81" fmla="*/ 1165 h 1508"/>
                <a:gd name="T82" fmla="*/ 26 w 1534"/>
                <a:gd name="T83" fmla="*/ 1115 h 1508"/>
                <a:gd name="T84" fmla="*/ 3 w 1534"/>
                <a:gd name="T85" fmla="*/ 1053 h 1508"/>
                <a:gd name="T86" fmla="*/ 0 w 1534"/>
                <a:gd name="T87" fmla="*/ 190 h 1508"/>
                <a:gd name="T88" fmla="*/ 12 w 1534"/>
                <a:gd name="T89" fmla="*/ 124 h 1508"/>
                <a:gd name="T90" fmla="*/ 44 w 1534"/>
                <a:gd name="T91" fmla="*/ 68 h 1508"/>
                <a:gd name="T92" fmla="*/ 94 w 1534"/>
                <a:gd name="T93" fmla="*/ 26 h 1508"/>
                <a:gd name="T94" fmla="*/ 156 w 1534"/>
                <a:gd name="T95" fmla="*/ 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4" h="1508">
                  <a:moveTo>
                    <a:pt x="190" y="141"/>
                  </a:moveTo>
                  <a:lnTo>
                    <a:pt x="174" y="144"/>
                  </a:lnTo>
                  <a:lnTo>
                    <a:pt x="160" y="151"/>
                  </a:lnTo>
                  <a:lnTo>
                    <a:pt x="150" y="162"/>
                  </a:lnTo>
                  <a:lnTo>
                    <a:pt x="142" y="175"/>
                  </a:lnTo>
                  <a:lnTo>
                    <a:pt x="140" y="191"/>
                  </a:lnTo>
                  <a:lnTo>
                    <a:pt x="140" y="1020"/>
                  </a:lnTo>
                  <a:lnTo>
                    <a:pt x="142" y="1036"/>
                  </a:lnTo>
                  <a:lnTo>
                    <a:pt x="150" y="1049"/>
                  </a:lnTo>
                  <a:lnTo>
                    <a:pt x="160" y="1060"/>
                  </a:lnTo>
                  <a:lnTo>
                    <a:pt x="174" y="1067"/>
                  </a:lnTo>
                  <a:lnTo>
                    <a:pt x="190" y="1070"/>
                  </a:lnTo>
                  <a:lnTo>
                    <a:pt x="1345" y="1070"/>
                  </a:lnTo>
                  <a:lnTo>
                    <a:pt x="1360" y="1067"/>
                  </a:lnTo>
                  <a:lnTo>
                    <a:pt x="1374" y="1060"/>
                  </a:lnTo>
                  <a:lnTo>
                    <a:pt x="1385" y="1049"/>
                  </a:lnTo>
                  <a:lnTo>
                    <a:pt x="1392" y="1036"/>
                  </a:lnTo>
                  <a:lnTo>
                    <a:pt x="1394" y="1020"/>
                  </a:lnTo>
                  <a:lnTo>
                    <a:pt x="1393" y="1020"/>
                  </a:lnTo>
                  <a:lnTo>
                    <a:pt x="1393" y="191"/>
                  </a:lnTo>
                  <a:lnTo>
                    <a:pt x="1391" y="175"/>
                  </a:lnTo>
                  <a:lnTo>
                    <a:pt x="1384" y="162"/>
                  </a:lnTo>
                  <a:lnTo>
                    <a:pt x="1373" y="151"/>
                  </a:lnTo>
                  <a:lnTo>
                    <a:pt x="1359" y="144"/>
                  </a:lnTo>
                  <a:lnTo>
                    <a:pt x="1343" y="141"/>
                  </a:lnTo>
                  <a:lnTo>
                    <a:pt x="190" y="141"/>
                  </a:lnTo>
                  <a:close/>
                  <a:moveTo>
                    <a:pt x="190" y="0"/>
                  </a:moveTo>
                  <a:lnTo>
                    <a:pt x="1345" y="0"/>
                  </a:lnTo>
                  <a:lnTo>
                    <a:pt x="1378" y="3"/>
                  </a:lnTo>
                  <a:lnTo>
                    <a:pt x="1411" y="12"/>
                  </a:lnTo>
                  <a:lnTo>
                    <a:pt x="1441" y="26"/>
                  </a:lnTo>
                  <a:lnTo>
                    <a:pt x="1467" y="45"/>
                  </a:lnTo>
                  <a:lnTo>
                    <a:pt x="1489" y="68"/>
                  </a:lnTo>
                  <a:lnTo>
                    <a:pt x="1508" y="94"/>
                  </a:lnTo>
                  <a:lnTo>
                    <a:pt x="1523" y="124"/>
                  </a:lnTo>
                  <a:lnTo>
                    <a:pt x="1531" y="156"/>
                  </a:lnTo>
                  <a:lnTo>
                    <a:pt x="1534" y="190"/>
                  </a:lnTo>
                  <a:lnTo>
                    <a:pt x="1534" y="1019"/>
                  </a:lnTo>
                  <a:lnTo>
                    <a:pt x="1531" y="1053"/>
                  </a:lnTo>
                  <a:lnTo>
                    <a:pt x="1523" y="1086"/>
                  </a:lnTo>
                  <a:lnTo>
                    <a:pt x="1508" y="1115"/>
                  </a:lnTo>
                  <a:lnTo>
                    <a:pt x="1490" y="1141"/>
                  </a:lnTo>
                  <a:lnTo>
                    <a:pt x="1467" y="1165"/>
                  </a:lnTo>
                  <a:lnTo>
                    <a:pt x="1441" y="1183"/>
                  </a:lnTo>
                  <a:lnTo>
                    <a:pt x="1411" y="1197"/>
                  </a:lnTo>
                  <a:lnTo>
                    <a:pt x="1378" y="1206"/>
                  </a:lnTo>
                  <a:lnTo>
                    <a:pt x="1345" y="1209"/>
                  </a:lnTo>
                  <a:lnTo>
                    <a:pt x="837" y="1209"/>
                  </a:lnTo>
                  <a:lnTo>
                    <a:pt x="837" y="1367"/>
                  </a:lnTo>
                  <a:lnTo>
                    <a:pt x="1000" y="1367"/>
                  </a:lnTo>
                  <a:lnTo>
                    <a:pt x="1019" y="1370"/>
                  </a:lnTo>
                  <a:lnTo>
                    <a:pt x="1036" y="1377"/>
                  </a:lnTo>
                  <a:lnTo>
                    <a:pt x="1049" y="1388"/>
                  </a:lnTo>
                  <a:lnTo>
                    <a:pt x="1060" y="1402"/>
                  </a:lnTo>
                  <a:lnTo>
                    <a:pt x="1067" y="1419"/>
                  </a:lnTo>
                  <a:lnTo>
                    <a:pt x="1069" y="1438"/>
                  </a:lnTo>
                  <a:lnTo>
                    <a:pt x="1067" y="1457"/>
                  </a:lnTo>
                  <a:lnTo>
                    <a:pt x="1060" y="1474"/>
                  </a:lnTo>
                  <a:lnTo>
                    <a:pt x="1049" y="1487"/>
                  </a:lnTo>
                  <a:lnTo>
                    <a:pt x="1036" y="1498"/>
                  </a:lnTo>
                  <a:lnTo>
                    <a:pt x="1019" y="1505"/>
                  </a:lnTo>
                  <a:lnTo>
                    <a:pt x="1000" y="1508"/>
                  </a:lnTo>
                  <a:lnTo>
                    <a:pt x="535" y="1508"/>
                  </a:lnTo>
                  <a:lnTo>
                    <a:pt x="516" y="1505"/>
                  </a:lnTo>
                  <a:lnTo>
                    <a:pt x="500" y="1498"/>
                  </a:lnTo>
                  <a:lnTo>
                    <a:pt x="485" y="1487"/>
                  </a:lnTo>
                  <a:lnTo>
                    <a:pt x="475" y="1474"/>
                  </a:lnTo>
                  <a:lnTo>
                    <a:pt x="467" y="1457"/>
                  </a:lnTo>
                  <a:lnTo>
                    <a:pt x="465" y="1438"/>
                  </a:lnTo>
                  <a:lnTo>
                    <a:pt x="467" y="1419"/>
                  </a:lnTo>
                  <a:lnTo>
                    <a:pt x="475" y="1402"/>
                  </a:lnTo>
                  <a:lnTo>
                    <a:pt x="485" y="1388"/>
                  </a:lnTo>
                  <a:lnTo>
                    <a:pt x="500" y="1377"/>
                  </a:lnTo>
                  <a:lnTo>
                    <a:pt x="516" y="1370"/>
                  </a:lnTo>
                  <a:lnTo>
                    <a:pt x="535" y="1367"/>
                  </a:lnTo>
                  <a:lnTo>
                    <a:pt x="697" y="1367"/>
                  </a:lnTo>
                  <a:lnTo>
                    <a:pt x="697" y="1209"/>
                  </a:lnTo>
                  <a:lnTo>
                    <a:pt x="190" y="1209"/>
                  </a:lnTo>
                  <a:lnTo>
                    <a:pt x="156" y="1206"/>
                  </a:lnTo>
                  <a:lnTo>
                    <a:pt x="123" y="1197"/>
                  </a:lnTo>
                  <a:lnTo>
                    <a:pt x="94" y="1183"/>
                  </a:lnTo>
                  <a:lnTo>
                    <a:pt x="67" y="1165"/>
                  </a:lnTo>
                  <a:lnTo>
                    <a:pt x="44" y="1141"/>
                  </a:lnTo>
                  <a:lnTo>
                    <a:pt x="26" y="1115"/>
                  </a:lnTo>
                  <a:lnTo>
                    <a:pt x="12" y="1086"/>
                  </a:lnTo>
                  <a:lnTo>
                    <a:pt x="3" y="1053"/>
                  </a:lnTo>
                  <a:lnTo>
                    <a:pt x="0" y="1019"/>
                  </a:lnTo>
                  <a:lnTo>
                    <a:pt x="0" y="190"/>
                  </a:lnTo>
                  <a:lnTo>
                    <a:pt x="3" y="156"/>
                  </a:lnTo>
                  <a:lnTo>
                    <a:pt x="12" y="124"/>
                  </a:lnTo>
                  <a:lnTo>
                    <a:pt x="26" y="94"/>
                  </a:lnTo>
                  <a:lnTo>
                    <a:pt x="44" y="68"/>
                  </a:lnTo>
                  <a:lnTo>
                    <a:pt x="67" y="44"/>
                  </a:lnTo>
                  <a:lnTo>
                    <a:pt x="94" y="26"/>
                  </a:lnTo>
                  <a:lnTo>
                    <a:pt x="123" y="12"/>
                  </a:lnTo>
                  <a:lnTo>
                    <a:pt x="156" y="3"/>
                  </a:lnTo>
                  <a:lnTo>
                    <a:pt x="19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9" name="Freeform 319"/>
            <p:cNvSpPr>
              <a:spLocks noEditPoints="1"/>
            </p:cNvSpPr>
            <p:nvPr/>
          </p:nvSpPr>
          <p:spPr bwMode="auto">
            <a:xfrm>
              <a:off x="6583363" y="4527550"/>
              <a:ext cx="244475" cy="239712"/>
            </a:xfrm>
            <a:custGeom>
              <a:avLst/>
              <a:gdLst>
                <a:gd name="T0" fmla="*/ 174 w 1535"/>
                <a:gd name="T1" fmla="*/ 144 h 1508"/>
                <a:gd name="T2" fmla="*/ 150 w 1535"/>
                <a:gd name="T3" fmla="*/ 162 h 1508"/>
                <a:gd name="T4" fmla="*/ 141 w 1535"/>
                <a:gd name="T5" fmla="*/ 191 h 1508"/>
                <a:gd name="T6" fmla="*/ 143 w 1535"/>
                <a:gd name="T7" fmla="*/ 1036 h 1508"/>
                <a:gd name="T8" fmla="*/ 161 w 1535"/>
                <a:gd name="T9" fmla="*/ 1060 h 1508"/>
                <a:gd name="T10" fmla="*/ 190 w 1535"/>
                <a:gd name="T11" fmla="*/ 1070 h 1508"/>
                <a:gd name="T12" fmla="*/ 1361 w 1535"/>
                <a:gd name="T13" fmla="*/ 1067 h 1508"/>
                <a:gd name="T14" fmla="*/ 1385 w 1535"/>
                <a:gd name="T15" fmla="*/ 1049 h 1508"/>
                <a:gd name="T16" fmla="*/ 1395 w 1535"/>
                <a:gd name="T17" fmla="*/ 1020 h 1508"/>
                <a:gd name="T18" fmla="*/ 1393 w 1535"/>
                <a:gd name="T19" fmla="*/ 191 h 1508"/>
                <a:gd name="T20" fmla="*/ 1384 w 1535"/>
                <a:gd name="T21" fmla="*/ 162 h 1508"/>
                <a:gd name="T22" fmla="*/ 1360 w 1535"/>
                <a:gd name="T23" fmla="*/ 144 h 1508"/>
                <a:gd name="T24" fmla="*/ 190 w 1535"/>
                <a:gd name="T25" fmla="*/ 141 h 1508"/>
                <a:gd name="T26" fmla="*/ 1345 w 1535"/>
                <a:gd name="T27" fmla="*/ 0 h 1508"/>
                <a:gd name="T28" fmla="*/ 1410 w 1535"/>
                <a:gd name="T29" fmla="*/ 12 h 1508"/>
                <a:gd name="T30" fmla="*/ 1466 w 1535"/>
                <a:gd name="T31" fmla="*/ 45 h 1508"/>
                <a:gd name="T32" fmla="*/ 1508 w 1535"/>
                <a:gd name="T33" fmla="*/ 94 h 1508"/>
                <a:gd name="T34" fmla="*/ 1532 w 1535"/>
                <a:gd name="T35" fmla="*/ 156 h 1508"/>
                <a:gd name="T36" fmla="*/ 1535 w 1535"/>
                <a:gd name="T37" fmla="*/ 1019 h 1508"/>
                <a:gd name="T38" fmla="*/ 1522 w 1535"/>
                <a:gd name="T39" fmla="*/ 1086 h 1508"/>
                <a:gd name="T40" fmla="*/ 1489 w 1535"/>
                <a:gd name="T41" fmla="*/ 1141 h 1508"/>
                <a:gd name="T42" fmla="*/ 1440 w 1535"/>
                <a:gd name="T43" fmla="*/ 1183 h 1508"/>
                <a:gd name="T44" fmla="*/ 1379 w 1535"/>
                <a:gd name="T45" fmla="*/ 1206 h 1508"/>
                <a:gd name="T46" fmla="*/ 838 w 1535"/>
                <a:gd name="T47" fmla="*/ 1209 h 1508"/>
                <a:gd name="T48" fmla="*/ 999 w 1535"/>
                <a:gd name="T49" fmla="*/ 1367 h 1508"/>
                <a:gd name="T50" fmla="*/ 1035 w 1535"/>
                <a:gd name="T51" fmla="*/ 1377 h 1508"/>
                <a:gd name="T52" fmla="*/ 1060 w 1535"/>
                <a:gd name="T53" fmla="*/ 1402 h 1508"/>
                <a:gd name="T54" fmla="*/ 1070 w 1535"/>
                <a:gd name="T55" fmla="*/ 1438 h 1508"/>
                <a:gd name="T56" fmla="*/ 1060 w 1535"/>
                <a:gd name="T57" fmla="*/ 1474 h 1508"/>
                <a:gd name="T58" fmla="*/ 1035 w 1535"/>
                <a:gd name="T59" fmla="*/ 1498 h 1508"/>
                <a:gd name="T60" fmla="*/ 999 w 1535"/>
                <a:gd name="T61" fmla="*/ 1508 h 1508"/>
                <a:gd name="T62" fmla="*/ 516 w 1535"/>
                <a:gd name="T63" fmla="*/ 1505 h 1508"/>
                <a:gd name="T64" fmla="*/ 486 w 1535"/>
                <a:gd name="T65" fmla="*/ 1487 h 1508"/>
                <a:gd name="T66" fmla="*/ 468 w 1535"/>
                <a:gd name="T67" fmla="*/ 1457 h 1508"/>
                <a:gd name="T68" fmla="*/ 468 w 1535"/>
                <a:gd name="T69" fmla="*/ 1419 h 1508"/>
                <a:gd name="T70" fmla="*/ 486 w 1535"/>
                <a:gd name="T71" fmla="*/ 1388 h 1508"/>
                <a:gd name="T72" fmla="*/ 516 w 1535"/>
                <a:gd name="T73" fmla="*/ 1370 h 1508"/>
                <a:gd name="T74" fmla="*/ 697 w 1535"/>
                <a:gd name="T75" fmla="*/ 1367 h 1508"/>
                <a:gd name="T76" fmla="*/ 190 w 1535"/>
                <a:gd name="T77" fmla="*/ 1209 h 1508"/>
                <a:gd name="T78" fmla="*/ 124 w 1535"/>
                <a:gd name="T79" fmla="*/ 1197 h 1508"/>
                <a:gd name="T80" fmla="*/ 68 w 1535"/>
                <a:gd name="T81" fmla="*/ 1165 h 1508"/>
                <a:gd name="T82" fmla="*/ 26 w 1535"/>
                <a:gd name="T83" fmla="*/ 1115 h 1508"/>
                <a:gd name="T84" fmla="*/ 4 w 1535"/>
                <a:gd name="T85" fmla="*/ 1053 h 1508"/>
                <a:gd name="T86" fmla="*/ 0 w 1535"/>
                <a:gd name="T87" fmla="*/ 190 h 1508"/>
                <a:gd name="T88" fmla="*/ 12 w 1535"/>
                <a:gd name="T89" fmla="*/ 124 h 1508"/>
                <a:gd name="T90" fmla="*/ 45 w 1535"/>
                <a:gd name="T91" fmla="*/ 68 h 1508"/>
                <a:gd name="T92" fmla="*/ 94 w 1535"/>
                <a:gd name="T93" fmla="*/ 26 h 1508"/>
                <a:gd name="T94" fmla="*/ 155 w 1535"/>
                <a:gd name="T95" fmla="*/ 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5" h="1508">
                  <a:moveTo>
                    <a:pt x="190" y="141"/>
                  </a:moveTo>
                  <a:lnTo>
                    <a:pt x="174" y="144"/>
                  </a:lnTo>
                  <a:lnTo>
                    <a:pt x="161" y="151"/>
                  </a:lnTo>
                  <a:lnTo>
                    <a:pt x="150" y="162"/>
                  </a:lnTo>
                  <a:lnTo>
                    <a:pt x="143" y="175"/>
                  </a:lnTo>
                  <a:lnTo>
                    <a:pt x="141" y="191"/>
                  </a:lnTo>
                  <a:lnTo>
                    <a:pt x="141" y="1020"/>
                  </a:lnTo>
                  <a:lnTo>
                    <a:pt x="143" y="1036"/>
                  </a:lnTo>
                  <a:lnTo>
                    <a:pt x="150" y="1049"/>
                  </a:lnTo>
                  <a:lnTo>
                    <a:pt x="161" y="1060"/>
                  </a:lnTo>
                  <a:lnTo>
                    <a:pt x="174" y="1067"/>
                  </a:lnTo>
                  <a:lnTo>
                    <a:pt x="190" y="1070"/>
                  </a:lnTo>
                  <a:lnTo>
                    <a:pt x="1345" y="1070"/>
                  </a:lnTo>
                  <a:lnTo>
                    <a:pt x="1361" y="1067"/>
                  </a:lnTo>
                  <a:lnTo>
                    <a:pt x="1373" y="1060"/>
                  </a:lnTo>
                  <a:lnTo>
                    <a:pt x="1385" y="1049"/>
                  </a:lnTo>
                  <a:lnTo>
                    <a:pt x="1391" y="1036"/>
                  </a:lnTo>
                  <a:lnTo>
                    <a:pt x="1395" y="1020"/>
                  </a:lnTo>
                  <a:lnTo>
                    <a:pt x="1393" y="1020"/>
                  </a:lnTo>
                  <a:lnTo>
                    <a:pt x="1393" y="191"/>
                  </a:lnTo>
                  <a:lnTo>
                    <a:pt x="1391" y="175"/>
                  </a:lnTo>
                  <a:lnTo>
                    <a:pt x="1384" y="162"/>
                  </a:lnTo>
                  <a:lnTo>
                    <a:pt x="1373" y="151"/>
                  </a:lnTo>
                  <a:lnTo>
                    <a:pt x="1360" y="144"/>
                  </a:lnTo>
                  <a:lnTo>
                    <a:pt x="1344" y="141"/>
                  </a:lnTo>
                  <a:lnTo>
                    <a:pt x="190" y="141"/>
                  </a:lnTo>
                  <a:close/>
                  <a:moveTo>
                    <a:pt x="190" y="0"/>
                  </a:moveTo>
                  <a:lnTo>
                    <a:pt x="1345" y="0"/>
                  </a:lnTo>
                  <a:lnTo>
                    <a:pt x="1379" y="3"/>
                  </a:lnTo>
                  <a:lnTo>
                    <a:pt x="1410" y="12"/>
                  </a:lnTo>
                  <a:lnTo>
                    <a:pt x="1440" y="26"/>
                  </a:lnTo>
                  <a:lnTo>
                    <a:pt x="1466" y="45"/>
                  </a:lnTo>
                  <a:lnTo>
                    <a:pt x="1489" y="68"/>
                  </a:lnTo>
                  <a:lnTo>
                    <a:pt x="1508" y="94"/>
                  </a:lnTo>
                  <a:lnTo>
                    <a:pt x="1522" y="124"/>
                  </a:lnTo>
                  <a:lnTo>
                    <a:pt x="1532" y="156"/>
                  </a:lnTo>
                  <a:lnTo>
                    <a:pt x="1535" y="190"/>
                  </a:lnTo>
                  <a:lnTo>
                    <a:pt x="1535" y="1019"/>
                  </a:lnTo>
                  <a:lnTo>
                    <a:pt x="1532" y="1053"/>
                  </a:lnTo>
                  <a:lnTo>
                    <a:pt x="1522" y="1086"/>
                  </a:lnTo>
                  <a:lnTo>
                    <a:pt x="1508" y="1115"/>
                  </a:lnTo>
                  <a:lnTo>
                    <a:pt x="1489" y="1141"/>
                  </a:lnTo>
                  <a:lnTo>
                    <a:pt x="1467" y="1165"/>
                  </a:lnTo>
                  <a:lnTo>
                    <a:pt x="1440" y="1183"/>
                  </a:lnTo>
                  <a:lnTo>
                    <a:pt x="1410" y="1197"/>
                  </a:lnTo>
                  <a:lnTo>
                    <a:pt x="1379" y="1206"/>
                  </a:lnTo>
                  <a:lnTo>
                    <a:pt x="1345" y="1209"/>
                  </a:lnTo>
                  <a:lnTo>
                    <a:pt x="838" y="1209"/>
                  </a:lnTo>
                  <a:lnTo>
                    <a:pt x="838" y="1367"/>
                  </a:lnTo>
                  <a:lnTo>
                    <a:pt x="999" y="1367"/>
                  </a:lnTo>
                  <a:lnTo>
                    <a:pt x="1018" y="1370"/>
                  </a:lnTo>
                  <a:lnTo>
                    <a:pt x="1035" y="1377"/>
                  </a:lnTo>
                  <a:lnTo>
                    <a:pt x="1050" y="1388"/>
                  </a:lnTo>
                  <a:lnTo>
                    <a:pt x="1060" y="1402"/>
                  </a:lnTo>
                  <a:lnTo>
                    <a:pt x="1068" y="1419"/>
                  </a:lnTo>
                  <a:lnTo>
                    <a:pt x="1070" y="1438"/>
                  </a:lnTo>
                  <a:lnTo>
                    <a:pt x="1068" y="1457"/>
                  </a:lnTo>
                  <a:lnTo>
                    <a:pt x="1060" y="1474"/>
                  </a:lnTo>
                  <a:lnTo>
                    <a:pt x="1050" y="1487"/>
                  </a:lnTo>
                  <a:lnTo>
                    <a:pt x="1035" y="1498"/>
                  </a:lnTo>
                  <a:lnTo>
                    <a:pt x="1018" y="1505"/>
                  </a:lnTo>
                  <a:lnTo>
                    <a:pt x="999" y="1508"/>
                  </a:lnTo>
                  <a:lnTo>
                    <a:pt x="535" y="1508"/>
                  </a:lnTo>
                  <a:lnTo>
                    <a:pt x="516" y="1505"/>
                  </a:lnTo>
                  <a:lnTo>
                    <a:pt x="499" y="1498"/>
                  </a:lnTo>
                  <a:lnTo>
                    <a:pt x="486" y="1487"/>
                  </a:lnTo>
                  <a:lnTo>
                    <a:pt x="474" y="1474"/>
                  </a:lnTo>
                  <a:lnTo>
                    <a:pt x="468" y="1457"/>
                  </a:lnTo>
                  <a:lnTo>
                    <a:pt x="464" y="1438"/>
                  </a:lnTo>
                  <a:lnTo>
                    <a:pt x="468" y="1419"/>
                  </a:lnTo>
                  <a:lnTo>
                    <a:pt x="474" y="1402"/>
                  </a:lnTo>
                  <a:lnTo>
                    <a:pt x="486" y="1388"/>
                  </a:lnTo>
                  <a:lnTo>
                    <a:pt x="499" y="1377"/>
                  </a:lnTo>
                  <a:lnTo>
                    <a:pt x="516" y="1370"/>
                  </a:lnTo>
                  <a:lnTo>
                    <a:pt x="535" y="1367"/>
                  </a:lnTo>
                  <a:lnTo>
                    <a:pt x="697" y="1367"/>
                  </a:lnTo>
                  <a:lnTo>
                    <a:pt x="697" y="1209"/>
                  </a:lnTo>
                  <a:lnTo>
                    <a:pt x="190" y="1209"/>
                  </a:lnTo>
                  <a:lnTo>
                    <a:pt x="155" y="1206"/>
                  </a:lnTo>
                  <a:lnTo>
                    <a:pt x="124" y="1197"/>
                  </a:lnTo>
                  <a:lnTo>
                    <a:pt x="94" y="1183"/>
                  </a:lnTo>
                  <a:lnTo>
                    <a:pt x="68" y="1165"/>
                  </a:lnTo>
                  <a:lnTo>
                    <a:pt x="45" y="1141"/>
                  </a:lnTo>
                  <a:lnTo>
                    <a:pt x="26" y="1115"/>
                  </a:lnTo>
                  <a:lnTo>
                    <a:pt x="12" y="1086"/>
                  </a:lnTo>
                  <a:lnTo>
                    <a:pt x="4" y="1053"/>
                  </a:lnTo>
                  <a:lnTo>
                    <a:pt x="0" y="1019"/>
                  </a:lnTo>
                  <a:lnTo>
                    <a:pt x="0" y="190"/>
                  </a:lnTo>
                  <a:lnTo>
                    <a:pt x="4" y="156"/>
                  </a:lnTo>
                  <a:lnTo>
                    <a:pt x="12" y="124"/>
                  </a:lnTo>
                  <a:lnTo>
                    <a:pt x="26" y="94"/>
                  </a:lnTo>
                  <a:lnTo>
                    <a:pt x="45" y="68"/>
                  </a:lnTo>
                  <a:lnTo>
                    <a:pt x="68" y="44"/>
                  </a:lnTo>
                  <a:lnTo>
                    <a:pt x="94" y="26"/>
                  </a:lnTo>
                  <a:lnTo>
                    <a:pt x="124" y="12"/>
                  </a:lnTo>
                  <a:lnTo>
                    <a:pt x="155" y="3"/>
                  </a:lnTo>
                  <a:lnTo>
                    <a:pt x="19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0" name="Freeform 320"/>
            <p:cNvSpPr/>
            <p:nvPr/>
          </p:nvSpPr>
          <p:spPr bwMode="auto">
            <a:xfrm>
              <a:off x="6307138" y="4319588"/>
              <a:ext cx="92075" cy="173037"/>
            </a:xfrm>
            <a:custGeom>
              <a:avLst/>
              <a:gdLst>
                <a:gd name="T0" fmla="*/ 71 w 589"/>
                <a:gd name="T1" fmla="*/ 0 h 1084"/>
                <a:gd name="T2" fmla="*/ 519 w 589"/>
                <a:gd name="T3" fmla="*/ 0 h 1084"/>
                <a:gd name="T4" fmla="*/ 538 w 589"/>
                <a:gd name="T5" fmla="*/ 2 h 1084"/>
                <a:gd name="T6" fmla="*/ 554 w 589"/>
                <a:gd name="T7" fmla="*/ 10 h 1084"/>
                <a:gd name="T8" fmla="*/ 569 w 589"/>
                <a:gd name="T9" fmla="*/ 20 h 1084"/>
                <a:gd name="T10" fmla="*/ 579 w 589"/>
                <a:gd name="T11" fmla="*/ 34 h 1084"/>
                <a:gd name="T12" fmla="*/ 586 w 589"/>
                <a:gd name="T13" fmla="*/ 51 h 1084"/>
                <a:gd name="T14" fmla="*/ 589 w 589"/>
                <a:gd name="T15" fmla="*/ 70 h 1084"/>
                <a:gd name="T16" fmla="*/ 586 w 589"/>
                <a:gd name="T17" fmla="*/ 89 h 1084"/>
                <a:gd name="T18" fmla="*/ 579 w 589"/>
                <a:gd name="T19" fmla="*/ 106 h 1084"/>
                <a:gd name="T20" fmla="*/ 569 w 589"/>
                <a:gd name="T21" fmla="*/ 119 h 1084"/>
                <a:gd name="T22" fmla="*/ 554 w 589"/>
                <a:gd name="T23" fmla="*/ 131 h 1084"/>
                <a:gd name="T24" fmla="*/ 538 w 589"/>
                <a:gd name="T25" fmla="*/ 137 h 1084"/>
                <a:gd name="T26" fmla="*/ 519 w 589"/>
                <a:gd name="T27" fmla="*/ 140 h 1084"/>
                <a:gd name="T28" fmla="*/ 140 w 589"/>
                <a:gd name="T29" fmla="*/ 140 h 1084"/>
                <a:gd name="T30" fmla="*/ 140 w 589"/>
                <a:gd name="T31" fmla="*/ 1014 h 1084"/>
                <a:gd name="T32" fmla="*/ 138 w 589"/>
                <a:gd name="T33" fmla="*/ 1033 h 1084"/>
                <a:gd name="T34" fmla="*/ 131 w 589"/>
                <a:gd name="T35" fmla="*/ 1050 h 1084"/>
                <a:gd name="T36" fmla="*/ 120 w 589"/>
                <a:gd name="T37" fmla="*/ 1064 h 1084"/>
                <a:gd name="T38" fmla="*/ 106 w 589"/>
                <a:gd name="T39" fmla="*/ 1075 h 1084"/>
                <a:gd name="T40" fmla="*/ 89 w 589"/>
                <a:gd name="T41" fmla="*/ 1082 h 1084"/>
                <a:gd name="T42" fmla="*/ 71 w 589"/>
                <a:gd name="T43" fmla="*/ 1084 h 1084"/>
                <a:gd name="T44" fmla="*/ 52 w 589"/>
                <a:gd name="T45" fmla="*/ 1082 h 1084"/>
                <a:gd name="T46" fmla="*/ 35 w 589"/>
                <a:gd name="T47" fmla="*/ 1075 h 1084"/>
                <a:gd name="T48" fmla="*/ 20 w 589"/>
                <a:gd name="T49" fmla="*/ 1064 h 1084"/>
                <a:gd name="T50" fmla="*/ 10 w 589"/>
                <a:gd name="T51" fmla="*/ 1050 h 1084"/>
                <a:gd name="T52" fmla="*/ 2 w 589"/>
                <a:gd name="T53" fmla="*/ 1033 h 1084"/>
                <a:gd name="T54" fmla="*/ 0 w 589"/>
                <a:gd name="T55" fmla="*/ 1014 h 1084"/>
                <a:gd name="T56" fmla="*/ 0 w 589"/>
                <a:gd name="T57" fmla="*/ 70 h 1084"/>
                <a:gd name="T58" fmla="*/ 2 w 589"/>
                <a:gd name="T59" fmla="*/ 52 h 1084"/>
                <a:gd name="T60" fmla="*/ 10 w 589"/>
                <a:gd name="T61" fmla="*/ 35 h 1084"/>
                <a:gd name="T62" fmla="*/ 21 w 589"/>
                <a:gd name="T63" fmla="*/ 20 h 1084"/>
                <a:gd name="T64" fmla="*/ 35 w 589"/>
                <a:gd name="T65" fmla="*/ 10 h 1084"/>
                <a:gd name="T66" fmla="*/ 52 w 589"/>
                <a:gd name="T67" fmla="*/ 2 h 1084"/>
                <a:gd name="T68" fmla="*/ 71 w 589"/>
                <a:gd name="T6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1084">
                  <a:moveTo>
                    <a:pt x="71" y="0"/>
                  </a:moveTo>
                  <a:lnTo>
                    <a:pt x="519" y="0"/>
                  </a:lnTo>
                  <a:lnTo>
                    <a:pt x="538" y="2"/>
                  </a:lnTo>
                  <a:lnTo>
                    <a:pt x="554" y="10"/>
                  </a:lnTo>
                  <a:lnTo>
                    <a:pt x="569" y="20"/>
                  </a:lnTo>
                  <a:lnTo>
                    <a:pt x="579" y="34"/>
                  </a:lnTo>
                  <a:lnTo>
                    <a:pt x="586" y="51"/>
                  </a:lnTo>
                  <a:lnTo>
                    <a:pt x="589" y="70"/>
                  </a:lnTo>
                  <a:lnTo>
                    <a:pt x="586" y="89"/>
                  </a:lnTo>
                  <a:lnTo>
                    <a:pt x="579" y="106"/>
                  </a:lnTo>
                  <a:lnTo>
                    <a:pt x="569" y="119"/>
                  </a:lnTo>
                  <a:lnTo>
                    <a:pt x="554" y="131"/>
                  </a:lnTo>
                  <a:lnTo>
                    <a:pt x="538" y="137"/>
                  </a:lnTo>
                  <a:lnTo>
                    <a:pt x="519" y="140"/>
                  </a:lnTo>
                  <a:lnTo>
                    <a:pt x="140" y="140"/>
                  </a:lnTo>
                  <a:lnTo>
                    <a:pt x="140" y="1014"/>
                  </a:lnTo>
                  <a:lnTo>
                    <a:pt x="138" y="1033"/>
                  </a:lnTo>
                  <a:lnTo>
                    <a:pt x="131" y="1050"/>
                  </a:lnTo>
                  <a:lnTo>
                    <a:pt x="120" y="1064"/>
                  </a:lnTo>
                  <a:lnTo>
                    <a:pt x="106" y="1075"/>
                  </a:lnTo>
                  <a:lnTo>
                    <a:pt x="89" y="1082"/>
                  </a:lnTo>
                  <a:lnTo>
                    <a:pt x="71" y="1084"/>
                  </a:lnTo>
                  <a:lnTo>
                    <a:pt x="52" y="1082"/>
                  </a:lnTo>
                  <a:lnTo>
                    <a:pt x="35" y="1075"/>
                  </a:lnTo>
                  <a:lnTo>
                    <a:pt x="20" y="1064"/>
                  </a:lnTo>
                  <a:lnTo>
                    <a:pt x="10" y="1050"/>
                  </a:lnTo>
                  <a:lnTo>
                    <a:pt x="2" y="1033"/>
                  </a:lnTo>
                  <a:lnTo>
                    <a:pt x="0" y="1014"/>
                  </a:lnTo>
                  <a:lnTo>
                    <a:pt x="0" y="70"/>
                  </a:lnTo>
                  <a:lnTo>
                    <a:pt x="2"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1" name="Freeform 321"/>
            <p:cNvSpPr/>
            <p:nvPr/>
          </p:nvSpPr>
          <p:spPr bwMode="auto">
            <a:xfrm>
              <a:off x="6702426" y="4319588"/>
              <a:ext cx="93663" cy="173037"/>
            </a:xfrm>
            <a:custGeom>
              <a:avLst/>
              <a:gdLst>
                <a:gd name="T0" fmla="*/ 71 w 590"/>
                <a:gd name="T1" fmla="*/ 0 h 1085"/>
                <a:gd name="T2" fmla="*/ 519 w 590"/>
                <a:gd name="T3" fmla="*/ 0 h 1085"/>
                <a:gd name="T4" fmla="*/ 538 w 590"/>
                <a:gd name="T5" fmla="*/ 2 h 1085"/>
                <a:gd name="T6" fmla="*/ 555 w 590"/>
                <a:gd name="T7" fmla="*/ 10 h 1085"/>
                <a:gd name="T8" fmla="*/ 569 w 590"/>
                <a:gd name="T9" fmla="*/ 20 h 1085"/>
                <a:gd name="T10" fmla="*/ 580 w 590"/>
                <a:gd name="T11" fmla="*/ 34 h 1085"/>
                <a:gd name="T12" fmla="*/ 586 w 590"/>
                <a:gd name="T13" fmla="*/ 51 h 1085"/>
                <a:gd name="T14" fmla="*/ 590 w 590"/>
                <a:gd name="T15" fmla="*/ 70 h 1085"/>
                <a:gd name="T16" fmla="*/ 590 w 590"/>
                <a:gd name="T17" fmla="*/ 1015 h 1085"/>
                <a:gd name="T18" fmla="*/ 586 w 590"/>
                <a:gd name="T19" fmla="*/ 1034 h 1085"/>
                <a:gd name="T20" fmla="*/ 580 w 590"/>
                <a:gd name="T21" fmla="*/ 1051 h 1085"/>
                <a:gd name="T22" fmla="*/ 569 w 590"/>
                <a:gd name="T23" fmla="*/ 1064 h 1085"/>
                <a:gd name="T24" fmla="*/ 555 w 590"/>
                <a:gd name="T25" fmla="*/ 1076 h 1085"/>
                <a:gd name="T26" fmla="*/ 538 w 590"/>
                <a:gd name="T27" fmla="*/ 1082 h 1085"/>
                <a:gd name="T28" fmla="*/ 519 w 590"/>
                <a:gd name="T29" fmla="*/ 1085 h 1085"/>
                <a:gd name="T30" fmla="*/ 500 w 590"/>
                <a:gd name="T31" fmla="*/ 1082 h 1085"/>
                <a:gd name="T32" fmla="*/ 483 w 590"/>
                <a:gd name="T33" fmla="*/ 1075 h 1085"/>
                <a:gd name="T34" fmla="*/ 469 w 590"/>
                <a:gd name="T35" fmla="*/ 1064 h 1085"/>
                <a:gd name="T36" fmla="*/ 459 w 590"/>
                <a:gd name="T37" fmla="*/ 1050 h 1085"/>
                <a:gd name="T38" fmla="*/ 451 w 590"/>
                <a:gd name="T39" fmla="*/ 1033 h 1085"/>
                <a:gd name="T40" fmla="*/ 449 w 590"/>
                <a:gd name="T41" fmla="*/ 1014 h 1085"/>
                <a:gd name="T42" fmla="*/ 449 w 590"/>
                <a:gd name="T43" fmla="*/ 140 h 1085"/>
                <a:gd name="T44" fmla="*/ 71 w 590"/>
                <a:gd name="T45" fmla="*/ 140 h 1085"/>
                <a:gd name="T46" fmla="*/ 52 w 590"/>
                <a:gd name="T47" fmla="*/ 137 h 1085"/>
                <a:gd name="T48" fmla="*/ 35 w 590"/>
                <a:gd name="T49" fmla="*/ 131 h 1085"/>
                <a:gd name="T50" fmla="*/ 21 w 590"/>
                <a:gd name="T51" fmla="*/ 119 h 1085"/>
                <a:gd name="T52" fmla="*/ 10 w 590"/>
                <a:gd name="T53" fmla="*/ 106 h 1085"/>
                <a:gd name="T54" fmla="*/ 3 w 590"/>
                <a:gd name="T55" fmla="*/ 89 h 1085"/>
                <a:gd name="T56" fmla="*/ 0 w 590"/>
                <a:gd name="T57" fmla="*/ 70 h 1085"/>
                <a:gd name="T58" fmla="*/ 3 w 590"/>
                <a:gd name="T59" fmla="*/ 51 h 1085"/>
                <a:gd name="T60" fmla="*/ 10 w 590"/>
                <a:gd name="T61" fmla="*/ 34 h 1085"/>
                <a:gd name="T62" fmla="*/ 21 w 590"/>
                <a:gd name="T63" fmla="*/ 20 h 1085"/>
                <a:gd name="T64" fmla="*/ 35 w 590"/>
                <a:gd name="T65" fmla="*/ 10 h 1085"/>
                <a:gd name="T66" fmla="*/ 52 w 590"/>
                <a:gd name="T67" fmla="*/ 2 h 1085"/>
                <a:gd name="T68" fmla="*/ 71 w 590"/>
                <a:gd name="T6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1085">
                  <a:moveTo>
                    <a:pt x="71" y="0"/>
                  </a:moveTo>
                  <a:lnTo>
                    <a:pt x="519" y="0"/>
                  </a:lnTo>
                  <a:lnTo>
                    <a:pt x="538" y="2"/>
                  </a:lnTo>
                  <a:lnTo>
                    <a:pt x="555" y="10"/>
                  </a:lnTo>
                  <a:lnTo>
                    <a:pt x="569" y="20"/>
                  </a:lnTo>
                  <a:lnTo>
                    <a:pt x="580" y="34"/>
                  </a:lnTo>
                  <a:lnTo>
                    <a:pt x="586" y="51"/>
                  </a:lnTo>
                  <a:lnTo>
                    <a:pt x="590" y="70"/>
                  </a:lnTo>
                  <a:lnTo>
                    <a:pt x="590" y="1015"/>
                  </a:lnTo>
                  <a:lnTo>
                    <a:pt x="586" y="1034"/>
                  </a:lnTo>
                  <a:lnTo>
                    <a:pt x="580" y="1051"/>
                  </a:lnTo>
                  <a:lnTo>
                    <a:pt x="569" y="1064"/>
                  </a:lnTo>
                  <a:lnTo>
                    <a:pt x="555" y="1076"/>
                  </a:lnTo>
                  <a:lnTo>
                    <a:pt x="538" y="1082"/>
                  </a:lnTo>
                  <a:lnTo>
                    <a:pt x="519" y="1085"/>
                  </a:lnTo>
                  <a:lnTo>
                    <a:pt x="500" y="1082"/>
                  </a:lnTo>
                  <a:lnTo>
                    <a:pt x="483" y="1075"/>
                  </a:lnTo>
                  <a:lnTo>
                    <a:pt x="469" y="1064"/>
                  </a:lnTo>
                  <a:lnTo>
                    <a:pt x="459" y="1050"/>
                  </a:lnTo>
                  <a:lnTo>
                    <a:pt x="451" y="1033"/>
                  </a:lnTo>
                  <a:lnTo>
                    <a:pt x="449" y="1014"/>
                  </a:lnTo>
                  <a:lnTo>
                    <a:pt x="449" y="140"/>
                  </a:lnTo>
                  <a:lnTo>
                    <a:pt x="71" y="140"/>
                  </a:lnTo>
                  <a:lnTo>
                    <a:pt x="52" y="137"/>
                  </a:lnTo>
                  <a:lnTo>
                    <a:pt x="35" y="131"/>
                  </a:lnTo>
                  <a:lnTo>
                    <a:pt x="21" y="119"/>
                  </a:lnTo>
                  <a:lnTo>
                    <a:pt x="10" y="106"/>
                  </a:lnTo>
                  <a:lnTo>
                    <a:pt x="3" y="89"/>
                  </a:lnTo>
                  <a:lnTo>
                    <a:pt x="0" y="70"/>
                  </a:lnTo>
                  <a:lnTo>
                    <a:pt x="3" y="51"/>
                  </a:lnTo>
                  <a:lnTo>
                    <a:pt x="10" y="34"/>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12" name="Group 67"/>
          <p:cNvGrpSpPr/>
          <p:nvPr/>
        </p:nvGrpSpPr>
        <p:grpSpPr>
          <a:xfrm>
            <a:off x="4034846" y="5528123"/>
            <a:ext cx="554038" cy="550862"/>
            <a:chOff x="685800" y="4235450"/>
            <a:chExt cx="554038" cy="550862"/>
          </a:xfrm>
          <a:solidFill>
            <a:schemeClr val="accent5"/>
          </a:solidFill>
        </p:grpSpPr>
        <p:sp>
          <p:nvSpPr>
            <p:cNvPr id="113"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4"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15" name="Group 70"/>
          <p:cNvGrpSpPr/>
          <p:nvPr/>
        </p:nvGrpSpPr>
        <p:grpSpPr>
          <a:xfrm>
            <a:off x="7598774" y="5582957"/>
            <a:ext cx="552451" cy="487363"/>
            <a:chOff x="10048875" y="5038725"/>
            <a:chExt cx="552451" cy="487363"/>
          </a:xfrm>
          <a:solidFill>
            <a:schemeClr val="accent4"/>
          </a:solidFill>
        </p:grpSpPr>
        <p:sp>
          <p:nvSpPr>
            <p:cNvPr id="116" name="Freeform 403"/>
            <p:cNvSpPr/>
            <p:nvPr/>
          </p:nvSpPr>
          <p:spPr bwMode="auto">
            <a:xfrm>
              <a:off x="10215563" y="5038725"/>
              <a:ext cx="219075" cy="233363"/>
            </a:xfrm>
            <a:custGeom>
              <a:avLst/>
              <a:gdLst>
                <a:gd name="T0" fmla="*/ 760 w 1376"/>
                <a:gd name="T1" fmla="*/ 3 h 1472"/>
                <a:gd name="T2" fmla="*/ 879 w 1376"/>
                <a:gd name="T3" fmla="*/ 49 h 1472"/>
                <a:gd name="T4" fmla="*/ 967 w 1376"/>
                <a:gd name="T5" fmla="*/ 136 h 1472"/>
                <a:gd name="T6" fmla="*/ 1011 w 1376"/>
                <a:gd name="T7" fmla="*/ 254 h 1472"/>
                <a:gd name="T8" fmla="*/ 1012 w 1376"/>
                <a:gd name="T9" fmla="*/ 581 h 1472"/>
                <a:gd name="T10" fmla="*/ 982 w 1376"/>
                <a:gd name="T11" fmla="*/ 658 h 1472"/>
                <a:gd name="T12" fmla="*/ 986 w 1376"/>
                <a:gd name="T13" fmla="*/ 868 h 1472"/>
                <a:gd name="T14" fmla="*/ 1075 w 1376"/>
                <a:gd name="T15" fmla="*/ 918 h 1472"/>
                <a:gd name="T16" fmla="*/ 1186 w 1376"/>
                <a:gd name="T17" fmla="*/ 989 h 1472"/>
                <a:gd name="T18" fmla="*/ 1306 w 1376"/>
                <a:gd name="T19" fmla="*/ 1078 h 1472"/>
                <a:gd name="T20" fmla="*/ 1358 w 1376"/>
                <a:gd name="T21" fmla="*/ 1145 h 1472"/>
                <a:gd name="T22" fmla="*/ 1376 w 1376"/>
                <a:gd name="T23" fmla="*/ 1227 h 1472"/>
                <a:gd name="T24" fmla="*/ 1367 w 1376"/>
                <a:gd name="T25" fmla="*/ 1437 h 1472"/>
                <a:gd name="T26" fmla="*/ 1325 w 1376"/>
                <a:gd name="T27" fmla="*/ 1468 h 1472"/>
                <a:gd name="T28" fmla="*/ 1270 w 1376"/>
                <a:gd name="T29" fmla="*/ 1461 h 1472"/>
                <a:gd name="T30" fmla="*/ 1239 w 1376"/>
                <a:gd name="T31" fmla="*/ 1420 h 1472"/>
                <a:gd name="T32" fmla="*/ 1233 w 1376"/>
                <a:gd name="T33" fmla="*/ 1212 h 1472"/>
                <a:gd name="T34" fmla="*/ 1178 w 1376"/>
                <a:gd name="T35" fmla="*/ 1156 h 1472"/>
                <a:gd name="T36" fmla="*/ 1066 w 1376"/>
                <a:gd name="T37" fmla="*/ 1077 h 1472"/>
                <a:gd name="T38" fmla="*/ 967 w 1376"/>
                <a:gd name="T39" fmla="*/ 1016 h 1472"/>
                <a:gd name="T40" fmla="*/ 895 w 1376"/>
                <a:gd name="T41" fmla="*/ 977 h 1472"/>
                <a:gd name="T42" fmla="*/ 854 w 1376"/>
                <a:gd name="T43" fmla="*/ 954 h 1472"/>
                <a:gd name="T44" fmla="*/ 825 w 1376"/>
                <a:gd name="T45" fmla="*/ 910 h 1472"/>
                <a:gd name="T46" fmla="*/ 825 w 1376"/>
                <a:gd name="T47" fmla="*/ 629 h 1472"/>
                <a:gd name="T48" fmla="*/ 855 w 1376"/>
                <a:gd name="T49" fmla="*/ 589 h 1472"/>
                <a:gd name="T50" fmla="*/ 874 w 1376"/>
                <a:gd name="T51" fmla="*/ 552 h 1472"/>
                <a:gd name="T52" fmla="*/ 862 w 1376"/>
                <a:gd name="T53" fmla="*/ 237 h 1472"/>
                <a:gd name="T54" fmla="*/ 804 w 1376"/>
                <a:gd name="T55" fmla="*/ 168 h 1472"/>
                <a:gd name="T56" fmla="*/ 716 w 1376"/>
                <a:gd name="T57" fmla="*/ 140 h 1472"/>
                <a:gd name="T58" fmla="*/ 600 w 1376"/>
                <a:gd name="T59" fmla="*/ 153 h 1472"/>
                <a:gd name="T60" fmla="*/ 530 w 1376"/>
                <a:gd name="T61" fmla="*/ 210 h 1472"/>
                <a:gd name="T62" fmla="*/ 503 w 1376"/>
                <a:gd name="T63" fmla="*/ 298 h 1472"/>
                <a:gd name="T64" fmla="*/ 512 w 1376"/>
                <a:gd name="T65" fmla="*/ 579 h 1472"/>
                <a:gd name="T66" fmla="*/ 546 w 1376"/>
                <a:gd name="T67" fmla="*/ 614 h 1472"/>
                <a:gd name="T68" fmla="*/ 555 w 1376"/>
                <a:gd name="T69" fmla="*/ 891 h 1472"/>
                <a:gd name="T70" fmla="*/ 537 w 1376"/>
                <a:gd name="T71" fmla="*/ 941 h 1472"/>
                <a:gd name="T72" fmla="*/ 497 w 1376"/>
                <a:gd name="T73" fmla="*/ 969 h 1472"/>
                <a:gd name="T74" fmla="*/ 438 w 1376"/>
                <a:gd name="T75" fmla="*/ 1000 h 1472"/>
                <a:gd name="T76" fmla="*/ 346 w 1376"/>
                <a:gd name="T77" fmla="*/ 1054 h 1472"/>
                <a:gd name="T78" fmla="*/ 237 w 1376"/>
                <a:gd name="T79" fmla="*/ 1128 h 1472"/>
                <a:gd name="T80" fmla="*/ 151 w 1376"/>
                <a:gd name="T81" fmla="*/ 1198 h 1472"/>
                <a:gd name="T82" fmla="*/ 141 w 1376"/>
                <a:gd name="T83" fmla="*/ 1400 h 1472"/>
                <a:gd name="T84" fmla="*/ 121 w 1376"/>
                <a:gd name="T85" fmla="*/ 1449 h 1472"/>
                <a:gd name="T86" fmla="*/ 71 w 1376"/>
                <a:gd name="T87" fmla="*/ 1471 h 1472"/>
                <a:gd name="T88" fmla="*/ 21 w 1376"/>
                <a:gd name="T89" fmla="*/ 1449 h 1472"/>
                <a:gd name="T90" fmla="*/ 0 w 1376"/>
                <a:gd name="T91" fmla="*/ 1400 h 1472"/>
                <a:gd name="T92" fmla="*/ 9 w 1376"/>
                <a:gd name="T93" fmla="*/ 1170 h 1472"/>
                <a:gd name="T94" fmla="*/ 50 w 1376"/>
                <a:gd name="T95" fmla="*/ 1097 h 1472"/>
                <a:gd name="T96" fmla="*/ 152 w 1376"/>
                <a:gd name="T97" fmla="*/ 1016 h 1472"/>
                <a:gd name="T98" fmla="*/ 267 w 1376"/>
                <a:gd name="T99" fmla="*/ 938 h 1472"/>
                <a:gd name="T100" fmla="*/ 365 w 1376"/>
                <a:gd name="T101" fmla="*/ 881 h 1472"/>
                <a:gd name="T102" fmla="*/ 414 w 1376"/>
                <a:gd name="T103" fmla="*/ 679 h 1472"/>
                <a:gd name="T104" fmla="*/ 370 w 1376"/>
                <a:gd name="T105" fmla="*/ 608 h 1472"/>
                <a:gd name="T106" fmla="*/ 362 w 1376"/>
                <a:gd name="T107" fmla="*/ 298 h 1472"/>
                <a:gd name="T108" fmla="*/ 390 w 1376"/>
                <a:gd name="T109" fmla="*/ 173 h 1472"/>
                <a:gd name="T110" fmla="*/ 466 w 1376"/>
                <a:gd name="T111" fmla="*/ 74 h 1472"/>
                <a:gd name="T112" fmla="*/ 575 w 1376"/>
                <a:gd name="T113" fmla="*/ 13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2">
                  <a:moveTo>
                    <a:pt x="661" y="0"/>
                  </a:moveTo>
                  <a:lnTo>
                    <a:pt x="716" y="0"/>
                  </a:lnTo>
                  <a:lnTo>
                    <a:pt x="760" y="3"/>
                  </a:lnTo>
                  <a:lnTo>
                    <a:pt x="802" y="13"/>
                  </a:lnTo>
                  <a:lnTo>
                    <a:pt x="842" y="29"/>
                  </a:lnTo>
                  <a:lnTo>
                    <a:pt x="879" y="49"/>
                  </a:lnTo>
                  <a:lnTo>
                    <a:pt x="912" y="74"/>
                  </a:lnTo>
                  <a:lnTo>
                    <a:pt x="942" y="103"/>
                  </a:lnTo>
                  <a:lnTo>
                    <a:pt x="967" y="136"/>
                  </a:lnTo>
                  <a:lnTo>
                    <a:pt x="987" y="173"/>
                  </a:lnTo>
                  <a:lnTo>
                    <a:pt x="1002" y="213"/>
                  </a:lnTo>
                  <a:lnTo>
                    <a:pt x="1011" y="254"/>
                  </a:lnTo>
                  <a:lnTo>
                    <a:pt x="1015" y="298"/>
                  </a:lnTo>
                  <a:lnTo>
                    <a:pt x="1015" y="552"/>
                  </a:lnTo>
                  <a:lnTo>
                    <a:pt x="1012" y="581"/>
                  </a:lnTo>
                  <a:lnTo>
                    <a:pt x="1006" y="608"/>
                  </a:lnTo>
                  <a:lnTo>
                    <a:pt x="996" y="634"/>
                  </a:lnTo>
                  <a:lnTo>
                    <a:pt x="982" y="658"/>
                  </a:lnTo>
                  <a:lnTo>
                    <a:pt x="964" y="679"/>
                  </a:lnTo>
                  <a:lnTo>
                    <a:pt x="964" y="856"/>
                  </a:lnTo>
                  <a:lnTo>
                    <a:pt x="986" y="868"/>
                  </a:lnTo>
                  <a:lnTo>
                    <a:pt x="1012" y="881"/>
                  </a:lnTo>
                  <a:lnTo>
                    <a:pt x="1042" y="898"/>
                  </a:lnTo>
                  <a:lnTo>
                    <a:pt x="1075" y="918"/>
                  </a:lnTo>
                  <a:lnTo>
                    <a:pt x="1110" y="939"/>
                  </a:lnTo>
                  <a:lnTo>
                    <a:pt x="1148" y="964"/>
                  </a:lnTo>
                  <a:lnTo>
                    <a:pt x="1186" y="989"/>
                  </a:lnTo>
                  <a:lnTo>
                    <a:pt x="1226" y="1017"/>
                  </a:lnTo>
                  <a:lnTo>
                    <a:pt x="1266" y="1047"/>
                  </a:lnTo>
                  <a:lnTo>
                    <a:pt x="1306" y="1078"/>
                  </a:lnTo>
                  <a:lnTo>
                    <a:pt x="1328" y="1098"/>
                  </a:lnTo>
                  <a:lnTo>
                    <a:pt x="1345" y="1121"/>
                  </a:lnTo>
                  <a:lnTo>
                    <a:pt x="1358" y="1145"/>
                  </a:lnTo>
                  <a:lnTo>
                    <a:pt x="1369" y="1171"/>
                  </a:lnTo>
                  <a:lnTo>
                    <a:pt x="1374" y="1199"/>
                  </a:lnTo>
                  <a:lnTo>
                    <a:pt x="1376" y="1227"/>
                  </a:lnTo>
                  <a:lnTo>
                    <a:pt x="1376" y="1401"/>
                  </a:lnTo>
                  <a:lnTo>
                    <a:pt x="1374" y="1420"/>
                  </a:lnTo>
                  <a:lnTo>
                    <a:pt x="1367" y="1437"/>
                  </a:lnTo>
                  <a:lnTo>
                    <a:pt x="1356" y="1451"/>
                  </a:lnTo>
                  <a:lnTo>
                    <a:pt x="1342" y="1461"/>
                  </a:lnTo>
                  <a:lnTo>
                    <a:pt x="1325" y="1468"/>
                  </a:lnTo>
                  <a:lnTo>
                    <a:pt x="1306" y="1472"/>
                  </a:lnTo>
                  <a:lnTo>
                    <a:pt x="1287" y="1468"/>
                  </a:lnTo>
                  <a:lnTo>
                    <a:pt x="1270" y="1461"/>
                  </a:lnTo>
                  <a:lnTo>
                    <a:pt x="1257" y="1451"/>
                  </a:lnTo>
                  <a:lnTo>
                    <a:pt x="1245" y="1437"/>
                  </a:lnTo>
                  <a:lnTo>
                    <a:pt x="1239" y="1420"/>
                  </a:lnTo>
                  <a:lnTo>
                    <a:pt x="1236" y="1401"/>
                  </a:lnTo>
                  <a:lnTo>
                    <a:pt x="1236" y="1227"/>
                  </a:lnTo>
                  <a:lnTo>
                    <a:pt x="1233" y="1212"/>
                  </a:lnTo>
                  <a:lnTo>
                    <a:pt x="1227" y="1198"/>
                  </a:lnTo>
                  <a:lnTo>
                    <a:pt x="1217" y="1186"/>
                  </a:lnTo>
                  <a:lnTo>
                    <a:pt x="1178" y="1156"/>
                  </a:lnTo>
                  <a:lnTo>
                    <a:pt x="1140" y="1128"/>
                  </a:lnTo>
                  <a:lnTo>
                    <a:pt x="1102" y="1102"/>
                  </a:lnTo>
                  <a:lnTo>
                    <a:pt x="1066" y="1077"/>
                  </a:lnTo>
                  <a:lnTo>
                    <a:pt x="1030" y="1054"/>
                  </a:lnTo>
                  <a:lnTo>
                    <a:pt x="998" y="1034"/>
                  </a:lnTo>
                  <a:lnTo>
                    <a:pt x="967" y="1016"/>
                  </a:lnTo>
                  <a:lnTo>
                    <a:pt x="939" y="1001"/>
                  </a:lnTo>
                  <a:lnTo>
                    <a:pt x="915" y="988"/>
                  </a:lnTo>
                  <a:lnTo>
                    <a:pt x="895" y="977"/>
                  </a:lnTo>
                  <a:lnTo>
                    <a:pt x="879" y="970"/>
                  </a:lnTo>
                  <a:lnTo>
                    <a:pt x="869" y="965"/>
                  </a:lnTo>
                  <a:lnTo>
                    <a:pt x="854" y="954"/>
                  </a:lnTo>
                  <a:lnTo>
                    <a:pt x="841" y="941"/>
                  </a:lnTo>
                  <a:lnTo>
                    <a:pt x="832" y="927"/>
                  </a:lnTo>
                  <a:lnTo>
                    <a:pt x="825" y="910"/>
                  </a:lnTo>
                  <a:lnTo>
                    <a:pt x="823" y="891"/>
                  </a:lnTo>
                  <a:lnTo>
                    <a:pt x="823" y="647"/>
                  </a:lnTo>
                  <a:lnTo>
                    <a:pt x="825" y="629"/>
                  </a:lnTo>
                  <a:lnTo>
                    <a:pt x="832" y="614"/>
                  </a:lnTo>
                  <a:lnTo>
                    <a:pt x="841" y="600"/>
                  </a:lnTo>
                  <a:lnTo>
                    <a:pt x="855" y="589"/>
                  </a:lnTo>
                  <a:lnTo>
                    <a:pt x="865" y="579"/>
                  </a:lnTo>
                  <a:lnTo>
                    <a:pt x="872" y="566"/>
                  </a:lnTo>
                  <a:lnTo>
                    <a:pt x="874" y="552"/>
                  </a:lnTo>
                  <a:lnTo>
                    <a:pt x="874" y="298"/>
                  </a:lnTo>
                  <a:lnTo>
                    <a:pt x="871" y="267"/>
                  </a:lnTo>
                  <a:lnTo>
                    <a:pt x="862" y="237"/>
                  </a:lnTo>
                  <a:lnTo>
                    <a:pt x="847" y="210"/>
                  </a:lnTo>
                  <a:lnTo>
                    <a:pt x="828" y="187"/>
                  </a:lnTo>
                  <a:lnTo>
                    <a:pt x="804" y="168"/>
                  </a:lnTo>
                  <a:lnTo>
                    <a:pt x="778" y="153"/>
                  </a:lnTo>
                  <a:lnTo>
                    <a:pt x="748" y="143"/>
                  </a:lnTo>
                  <a:lnTo>
                    <a:pt x="716" y="140"/>
                  </a:lnTo>
                  <a:lnTo>
                    <a:pt x="661" y="140"/>
                  </a:lnTo>
                  <a:lnTo>
                    <a:pt x="630" y="143"/>
                  </a:lnTo>
                  <a:lnTo>
                    <a:pt x="600" y="153"/>
                  </a:lnTo>
                  <a:lnTo>
                    <a:pt x="572" y="168"/>
                  </a:lnTo>
                  <a:lnTo>
                    <a:pt x="549" y="187"/>
                  </a:lnTo>
                  <a:lnTo>
                    <a:pt x="530" y="210"/>
                  </a:lnTo>
                  <a:lnTo>
                    <a:pt x="515" y="237"/>
                  </a:lnTo>
                  <a:lnTo>
                    <a:pt x="506" y="267"/>
                  </a:lnTo>
                  <a:lnTo>
                    <a:pt x="503" y="298"/>
                  </a:lnTo>
                  <a:lnTo>
                    <a:pt x="503" y="552"/>
                  </a:lnTo>
                  <a:lnTo>
                    <a:pt x="505" y="566"/>
                  </a:lnTo>
                  <a:lnTo>
                    <a:pt x="512" y="579"/>
                  </a:lnTo>
                  <a:lnTo>
                    <a:pt x="523" y="589"/>
                  </a:lnTo>
                  <a:lnTo>
                    <a:pt x="535" y="600"/>
                  </a:lnTo>
                  <a:lnTo>
                    <a:pt x="546" y="614"/>
                  </a:lnTo>
                  <a:lnTo>
                    <a:pt x="551" y="629"/>
                  </a:lnTo>
                  <a:lnTo>
                    <a:pt x="555" y="647"/>
                  </a:lnTo>
                  <a:lnTo>
                    <a:pt x="555" y="891"/>
                  </a:lnTo>
                  <a:lnTo>
                    <a:pt x="552" y="909"/>
                  </a:lnTo>
                  <a:lnTo>
                    <a:pt x="546" y="927"/>
                  </a:lnTo>
                  <a:lnTo>
                    <a:pt x="537" y="941"/>
                  </a:lnTo>
                  <a:lnTo>
                    <a:pt x="524" y="954"/>
                  </a:lnTo>
                  <a:lnTo>
                    <a:pt x="509" y="965"/>
                  </a:lnTo>
                  <a:lnTo>
                    <a:pt x="497" y="969"/>
                  </a:lnTo>
                  <a:lnTo>
                    <a:pt x="483" y="977"/>
                  </a:lnTo>
                  <a:lnTo>
                    <a:pt x="463" y="988"/>
                  </a:lnTo>
                  <a:lnTo>
                    <a:pt x="438" y="1000"/>
                  </a:lnTo>
                  <a:lnTo>
                    <a:pt x="411" y="1016"/>
                  </a:lnTo>
                  <a:lnTo>
                    <a:pt x="380" y="1034"/>
                  </a:lnTo>
                  <a:lnTo>
                    <a:pt x="346" y="1054"/>
                  </a:lnTo>
                  <a:lnTo>
                    <a:pt x="311" y="1076"/>
                  </a:lnTo>
                  <a:lnTo>
                    <a:pt x="274" y="1102"/>
                  </a:lnTo>
                  <a:lnTo>
                    <a:pt x="237" y="1128"/>
                  </a:lnTo>
                  <a:lnTo>
                    <a:pt x="198" y="1156"/>
                  </a:lnTo>
                  <a:lnTo>
                    <a:pt x="160" y="1186"/>
                  </a:lnTo>
                  <a:lnTo>
                    <a:pt x="151" y="1198"/>
                  </a:lnTo>
                  <a:lnTo>
                    <a:pt x="143" y="1211"/>
                  </a:lnTo>
                  <a:lnTo>
                    <a:pt x="141" y="1227"/>
                  </a:lnTo>
                  <a:lnTo>
                    <a:pt x="141" y="1400"/>
                  </a:lnTo>
                  <a:lnTo>
                    <a:pt x="139" y="1419"/>
                  </a:lnTo>
                  <a:lnTo>
                    <a:pt x="131" y="1436"/>
                  </a:lnTo>
                  <a:lnTo>
                    <a:pt x="121" y="1449"/>
                  </a:lnTo>
                  <a:lnTo>
                    <a:pt x="106" y="1461"/>
                  </a:lnTo>
                  <a:lnTo>
                    <a:pt x="89" y="1467"/>
                  </a:lnTo>
                  <a:lnTo>
                    <a:pt x="71" y="1471"/>
                  </a:lnTo>
                  <a:lnTo>
                    <a:pt x="52" y="1467"/>
                  </a:lnTo>
                  <a:lnTo>
                    <a:pt x="35" y="1461"/>
                  </a:lnTo>
                  <a:lnTo>
                    <a:pt x="21" y="1449"/>
                  </a:lnTo>
                  <a:lnTo>
                    <a:pt x="10" y="1436"/>
                  </a:lnTo>
                  <a:lnTo>
                    <a:pt x="4" y="1419"/>
                  </a:lnTo>
                  <a:lnTo>
                    <a:pt x="0" y="1400"/>
                  </a:lnTo>
                  <a:lnTo>
                    <a:pt x="0" y="1227"/>
                  </a:lnTo>
                  <a:lnTo>
                    <a:pt x="2" y="1199"/>
                  </a:lnTo>
                  <a:lnTo>
                    <a:pt x="9" y="1170"/>
                  </a:lnTo>
                  <a:lnTo>
                    <a:pt x="19" y="1145"/>
                  </a:lnTo>
                  <a:lnTo>
                    <a:pt x="33" y="1121"/>
                  </a:lnTo>
                  <a:lnTo>
                    <a:pt x="50" y="1097"/>
                  </a:lnTo>
                  <a:lnTo>
                    <a:pt x="71" y="1078"/>
                  </a:lnTo>
                  <a:lnTo>
                    <a:pt x="111" y="1047"/>
                  </a:lnTo>
                  <a:lnTo>
                    <a:pt x="152" y="1016"/>
                  </a:lnTo>
                  <a:lnTo>
                    <a:pt x="191" y="989"/>
                  </a:lnTo>
                  <a:lnTo>
                    <a:pt x="230" y="962"/>
                  </a:lnTo>
                  <a:lnTo>
                    <a:pt x="267" y="938"/>
                  </a:lnTo>
                  <a:lnTo>
                    <a:pt x="303" y="917"/>
                  </a:lnTo>
                  <a:lnTo>
                    <a:pt x="336" y="898"/>
                  </a:lnTo>
                  <a:lnTo>
                    <a:pt x="365" y="881"/>
                  </a:lnTo>
                  <a:lnTo>
                    <a:pt x="392" y="867"/>
                  </a:lnTo>
                  <a:lnTo>
                    <a:pt x="414" y="855"/>
                  </a:lnTo>
                  <a:lnTo>
                    <a:pt x="414" y="679"/>
                  </a:lnTo>
                  <a:lnTo>
                    <a:pt x="396" y="658"/>
                  </a:lnTo>
                  <a:lnTo>
                    <a:pt x="381" y="634"/>
                  </a:lnTo>
                  <a:lnTo>
                    <a:pt x="370" y="608"/>
                  </a:lnTo>
                  <a:lnTo>
                    <a:pt x="364" y="581"/>
                  </a:lnTo>
                  <a:lnTo>
                    <a:pt x="362" y="552"/>
                  </a:lnTo>
                  <a:lnTo>
                    <a:pt x="362" y="298"/>
                  </a:lnTo>
                  <a:lnTo>
                    <a:pt x="365" y="254"/>
                  </a:lnTo>
                  <a:lnTo>
                    <a:pt x="375" y="213"/>
                  </a:lnTo>
                  <a:lnTo>
                    <a:pt x="390" y="173"/>
                  </a:lnTo>
                  <a:lnTo>
                    <a:pt x="411" y="136"/>
                  </a:lnTo>
                  <a:lnTo>
                    <a:pt x="436" y="103"/>
                  </a:lnTo>
                  <a:lnTo>
                    <a:pt x="466" y="74"/>
                  </a:lnTo>
                  <a:lnTo>
                    <a:pt x="498" y="49"/>
                  </a:lnTo>
                  <a:lnTo>
                    <a:pt x="535" y="29"/>
                  </a:lnTo>
                  <a:lnTo>
                    <a:pt x="575" y="13"/>
                  </a:lnTo>
                  <a:lnTo>
                    <a:pt x="617" y="3"/>
                  </a:lnTo>
                  <a:lnTo>
                    <a:pt x="66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7" name="Freeform 404"/>
            <p:cNvSpPr/>
            <p:nvPr/>
          </p:nvSpPr>
          <p:spPr bwMode="auto">
            <a:xfrm>
              <a:off x="10383838" y="5292725"/>
              <a:ext cx="217488" cy="233363"/>
            </a:xfrm>
            <a:custGeom>
              <a:avLst/>
              <a:gdLst>
                <a:gd name="T0" fmla="*/ 759 w 1376"/>
                <a:gd name="T1" fmla="*/ 3 h 1471"/>
                <a:gd name="T2" fmla="*/ 877 w 1376"/>
                <a:gd name="T3" fmla="*/ 48 h 1471"/>
                <a:gd name="T4" fmla="*/ 965 w 1376"/>
                <a:gd name="T5" fmla="*/ 136 h 1471"/>
                <a:gd name="T6" fmla="*/ 1011 w 1376"/>
                <a:gd name="T7" fmla="*/ 254 h 1471"/>
                <a:gd name="T8" fmla="*/ 1012 w 1376"/>
                <a:gd name="T9" fmla="*/ 580 h 1471"/>
                <a:gd name="T10" fmla="*/ 981 w 1376"/>
                <a:gd name="T11" fmla="*/ 657 h 1471"/>
                <a:gd name="T12" fmla="*/ 985 w 1376"/>
                <a:gd name="T13" fmla="*/ 867 h 1471"/>
                <a:gd name="T14" fmla="*/ 1074 w 1376"/>
                <a:gd name="T15" fmla="*/ 917 h 1471"/>
                <a:gd name="T16" fmla="*/ 1185 w 1376"/>
                <a:gd name="T17" fmla="*/ 989 h 1471"/>
                <a:gd name="T18" fmla="*/ 1305 w 1376"/>
                <a:gd name="T19" fmla="*/ 1078 h 1471"/>
                <a:gd name="T20" fmla="*/ 1358 w 1376"/>
                <a:gd name="T21" fmla="*/ 1145 h 1471"/>
                <a:gd name="T22" fmla="*/ 1376 w 1376"/>
                <a:gd name="T23" fmla="*/ 1227 h 1471"/>
                <a:gd name="T24" fmla="*/ 1366 w 1376"/>
                <a:gd name="T25" fmla="*/ 1436 h 1471"/>
                <a:gd name="T26" fmla="*/ 1324 w 1376"/>
                <a:gd name="T27" fmla="*/ 1468 h 1471"/>
                <a:gd name="T28" fmla="*/ 1270 w 1376"/>
                <a:gd name="T29" fmla="*/ 1461 h 1471"/>
                <a:gd name="T30" fmla="*/ 1237 w 1376"/>
                <a:gd name="T31" fmla="*/ 1419 h 1471"/>
                <a:gd name="T32" fmla="*/ 1233 w 1376"/>
                <a:gd name="T33" fmla="*/ 1212 h 1471"/>
                <a:gd name="T34" fmla="*/ 1178 w 1376"/>
                <a:gd name="T35" fmla="*/ 1156 h 1471"/>
                <a:gd name="T36" fmla="*/ 1065 w 1376"/>
                <a:gd name="T37" fmla="*/ 1077 h 1471"/>
                <a:gd name="T38" fmla="*/ 965 w 1376"/>
                <a:gd name="T39" fmla="*/ 1017 h 1471"/>
                <a:gd name="T40" fmla="*/ 893 w 1376"/>
                <a:gd name="T41" fmla="*/ 977 h 1471"/>
                <a:gd name="T42" fmla="*/ 852 w 1376"/>
                <a:gd name="T43" fmla="*/ 954 h 1471"/>
                <a:gd name="T44" fmla="*/ 825 w 1376"/>
                <a:gd name="T45" fmla="*/ 910 h 1471"/>
                <a:gd name="T46" fmla="*/ 825 w 1376"/>
                <a:gd name="T47" fmla="*/ 630 h 1471"/>
                <a:gd name="T48" fmla="*/ 853 w 1376"/>
                <a:gd name="T49" fmla="*/ 589 h 1471"/>
                <a:gd name="T50" fmla="*/ 873 w 1376"/>
                <a:gd name="T51" fmla="*/ 552 h 1471"/>
                <a:gd name="T52" fmla="*/ 861 w 1376"/>
                <a:gd name="T53" fmla="*/ 237 h 1471"/>
                <a:gd name="T54" fmla="*/ 803 w 1376"/>
                <a:gd name="T55" fmla="*/ 168 h 1471"/>
                <a:gd name="T56" fmla="*/ 715 w 1376"/>
                <a:gd name="T57" fmla="*/ 140 h 1471"/>
                <a:gd name="T58" fmla="*/ 598 w 1376"/>
                <a:gd name="T59" fmla="*/ 153 h 1471"/>
                <a:gd name="T60" fmla="*/ 528 w 1376"/>
                <a:gd name="T61" fmla="*/ 211 h 1471"/>
                <a:gd name="T62" fmla="*/ 502 w 1376"/>
                <a:gd name="T63" fmla="*/ 298 h 1471"/>
                <a:gd name="T64" fmla="*/ 512 w 1376"/>
                <a:gd name="T65" fmla="*/ 579 h 1471"/>
                <a:gd name="T66" fmla="*/ 544 w 1376"/>
                <a:gd name="T67" fmla="*/ 614 h 1471"/>
                <a:gd name="T68" fmla="*/ 553 w 1376"/>
                <a:gd name="T69" fmla="*/ 891 h 1471"/>
                <a:gd name="T70" fmla="*/ 536 w 1376"/>
                <a:gd name="T71" fmla="*/ 941 h 1471"/>
                <a:gd name="T72" fmla="*/ 497 w 1376"/>
                <a:gd name="T73" fmla="*/ 970 h 1471"/>
                <a:gd name="T74" fmla="*/ 436 w 1376"/>
                <a:gd name="T75" fmla="*/ 1000 h 1471"/>
                <a:gd name="T76" fmla="*/ 346 w 1376"/>
                <a:gd name="T77" fmla="*/ 1054 h 1471"/>
                <a:gd name="T78" fmla="*/ 236 w 1376"/>
                <a:gd name="T79" fmla="*/ 1128 h 1471"/>
                <a:gd name="T80" fmla="*/ 149 w 1376"/>
                <a:gd name="T81" fmla="*/ 1198 h 1471"/>
                <a:gd name="T82" fmla="*/ 140 w 1376"/>
                <a:gd name="T83" fmla="*/ 1400 h 1471"/>
                <a:gd name="T84" fmla="*/ 119 w 1376"/>
                <a:gd name="T85" fmla="*/ 1450 h 1471"/>
                <a:gd name="T86" fmla="*/ 69 w 1376"/>
                <a:gd name="T87" fmla="*/ 1471 h 1471"/>
                <a:gd name="T88" fmla="*/ 20 w 1376"/>
                <a:gd name="T89" fmla="*/ 1450 h 1471"/>
                <a:gd name="T90" fmla="*/ 0 w 1376"/>
                <a:gd name="T91" fmla="*/ 1400 h 1471"/>
                <a:gd name="T92" fmla="*/ 8 w 1376"/>
                <a:gd name="T93" fmla="*/ 1171 h 1471"/>
                <a:gd name="T94" fmla="*/ 49 w 1376"/>
                <a:gd name="T95" fmla="*/ 1098 h 1471"/>
                <a:gd name="T96" fmla="*/ 150 w 1376"/>
                <a:gd name="T97" fmla="*/ 1016 h 1471"/>
                <a:gd name="T98" fmla="*/ 266 w 1376"/>
                <a:gd name="T99" fmla="*/ 939 h 1471"/>
                <a:gd name="T100" fmla="*/ 363 w 1376"/>
                <a:gd name="T101" fmla="*/ 881 h 1471"/>
                <a:gd name="T102" fmla="*/ 412 w 1376"/>
                <a:gd name="T103" fmla="*/ 679 h 1471"/>
                <a:gd name="T104" fmla="*/ 370 w 1376"/>
                <a:gd name="T105" fmla="*/ 607 h 1471"/>
                <a:gd name="T106" fmla="*/ 361 w 1376"/>
                <a:gd name="T107" fmla="*/ 298 h 1471"/>
                <a:gd name="T108" fmla="*/ 389 w 1376"/>
                <a:gd name="T109" fmla="*/ 173 h 1471"/>
                <a:gd name="T110" fmla="*/ 464 w 1376"/>
                <a:gd name="T111" fmla="*/ 73 h 1471"/>
                <a:gd name="T112" fmla="*/ 574 w 1376"/>
                <a:gd name="T113" fmla="*/ 1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1">
                  <a:moveTo>
                    <a:pt x="661" y="0"/>
                  </a:moveTo>
                  <a:lnTo>
                    <a:pt x="715" y="0"/>
                  </a:lnTo>
                  <a:lnTo>
                    <a:pt x="759" y="3"/>
                  </a:lnTo>
                  <a:lnTo>
                    <a:pt x="801" y="13"/>
                  </a:lnTo>
                  <a:lnTo>
                    <a:pt x="840" y="27"/>
                  </a:lnTo>
                  <a:lnTo>
                    <a:pt x="877" y="48"/>
                  </a:lnTo>
                  <a:lnTo>
                    <a:pt x="911" y="73"/>
                  </a:lnTo>
                  <a:lnTo>
                    <a:pt x="941" y="102"/>
                  </a:lnTo>
                  <a:lnTo>
                    <a:pt x="965" y="136"/>
                  </a:lnTo>
                  <a:lnTo>
                    <a:pt x="986" y="173"/>
                  </a:lnTo>
                  <a:lnTo>
                    <a:pt x="1001" y="212"/>
                  </a:lnTo>
                  <a:lnTo>
                    <a:pt x="1011" y="254"/>
                  </a:lnTo>
                  <a:lnTo>
                    <a:pt x="1014" y="298"/>
                  </a:lnTo>
                  <a:lnTo>
                    <a:pt x="1014" y="551"/>
                  </a:lnTo>
                  <a:lnTo>
                    <a:pt x="1012" y="580"/>
                  </a:lnTo>
                  <a:lnTo>
                    <a:pt x="1005" y="607"/>
                  </a:lnTo>
                  <a:lnTo>
                    <a:pt x="995" y="634"/>
                  </a:lnTo>
                  <a:lnTo>
                    <a:pt x="981" y="657"/>
                  </a:lnTo>
                  <a:lnTo>
                    <a:pt x="963" y="679"/>
                  </a:lnTo>
                  <a:lnTo>
                    <a:pt x="963" y="855"/>
                  </a:lnTo>
                  <a:lnTo>
                    <a:pt x="985" y="867"/>
                  </a:lnTo>
                  <a:lnTo>
                    <a:pt x="1011" y="881"/>
                  </a:lnTo>
                  <a:lnTo>
                    <a:pt x="1041" y="898"/>
                  </a:lnTo>
                  <a:lnTo>
                    <a:pt x="1074" y="917"/>
                  </a:lnTo>
                  <a:lnTo>
                    <a:pt x="1109" y="939"/>
                  </a:lnTo>
                  <a:lnTo>
                    <a:pt x="1146" y="962"/>
                  </a:lnTo>
                  <a:lnTo>
                    <a:pt x="1185" y="989"/>
                  </a:lnTo>
                  <a:lnTo>
                    <a:pt x="1224" y="1016"/>
                  </a:lnTo>
                  <a:lnTo>
                    <a:pt x="1265" y="1047"/>
                  </a:lnTo>
                  <a:lnTo>
                    <a:pt x="1305" y="1078"/>
                  </a:lnTo>
                  <a:lnTo>
                    <a:pt x="1326" y="1097"/>
                  </a:lnTo>
                  <a:lnTo>
                    <a:pt x="1343" y="1120"/>
                  </a:lnTo>
                  <a:lnTo>
                    <a:pt x="1358" y="1145"/>
                  </a:lnTo>
                  <a:lnTo>
                    <a:pt x="1367" y="1170"/>
                  </a:lnTo>
                  <a:lnTo>
                    <a:pt x="1373" y="1199"/>
                  </a:lnTo>
                  <a:lnTo>
                    <a:pt x="1376" y="1227"/>
                  </a:lnTo>
                  <a:lnTo>
                    <a:pt x="1376" y="1400"/>
                  </a:lnTo>
                  <a:lnTo>
                    <a:pt x="1373" y="1419"/>
                  </a:lnTo>
                  <a:lnTo>
                    <a:pt x="1366" y="1436"/>
                  </a:lnTo>
                  <a:lnTo>
                    <a:pt x="1356" y="1450"/>
                  </a:lnTo>
                  <a:lnTo>
                    <a:pt x="1341" y="1461"/>
                  </a:lnTo>
                  <a:lnTo>
                    <a:pt x="1324" y="1468"/>
                  </a:lnTo>
                  <a:lnTo>
                    <a:pt x="1305" y="1471"/>
                  </a:lnTo>
                  <a:lnTo>
                    <a:pt x="1287" y="1468"/>
                  </a:lnTo>
                  <a:lnTo>
                    <a:pt x="1270" y="1461"/>
                  </a:lnTo>
                  <a:lnTo>
                    <a:pt x="1255" y="1450"/>
                  </a:lnTo>
                  <a:lnTo>
                    <a:pt x="1244" y="1436"/>
                  </a:lnTo>
                  <a:lnTo>
                    <a:pt x="1237" y="1419"/>
                  </a:lnTo>
                  <a:lnTo>
                    <a:pt x="1235" y="1400"/>
                  </a:lnTo>
                  <a:lnTo>
                    <a:pt x="1235" y="1227"/>
                  </a:lnTo>
                  <a:lnTo>
                    <a:pt x="1233" y="1212"/>
                  </a:lnTo>
                  <a:lnTo>
                    <a:pt x="1226" y="1198"/>
                  </a:lnTo>
                  <a:lnTo>
                    <a:pt x="1216" y="1187"/>
                  </a:lnTo>
                  <a:lnTo>
                    <a:pt x="1178" y="1156"/>
                  </a:lnTo>
                  <a:lnTo>
                    <a:pt x="1140" y="1128"/>
                  </a:lnTo>
                  <a:lnTo>
                    <a:pt x="1102" y="1102"/>
                  </a:lnTo>
                  <a:lnTo>
                    <a:pt x="1065" y="1077"/>
                  </a:lnTo>
                  <a:lnTo>
                    <a:pt x="1030" y="1055"/>
                  </a:lnTo>
                  <a:lnTo>
                    <a:pt x="996" y="1035"/>
                  </a:lnTo>
                  <a:lnTo>
                    <a:pt x="965" y="1017"/>
                  </a:lnTo>
                  <a:lnTo>
                    <a:pt x="938" y="1001"/>
                  </a:lnTo>
                  <a:lnTo>
                    <a:pt x="913" y="988"/>
                  </a:lnTo>
                  <a:lnTo>
                    <a:pt x="893" y="977"/>
                  </a:lnTo>
                  <a:lnTo>
                    <a:pt x="879" y="970"/>
                  </a:lnTo>
                  <a:lnTo>
                    <a:pt x="868" y="965"/>
                  </a:lnTo>
                  <a:lnTo>
                    <a:pt x="852" y="954"/>
                  </a:lnTo>
                  <a:lnTo>
                    <a:pt x="839" y="941"/>
                  </a:lnTo>
                  <a:lnTo>
                    <a:pt x="830" y="927"/>
                  </a:lnTo>
                  <a:lnTo>
                    <a:pt x="825" y="910"/>
                  </a:lnTo>
                  <a:lnTo>
                    <a:pt x="822" y="891"/>
                  </a:lnTo>
                  <a:lnTo>
                    <a:pt x="822" y="647"/>
                  </a:lnTo>
                  <a:lnTo>
                    <a:pt x="825" y="630"/>
                  </a:lnTo>
                  <a:lnTo>
                    <a:pt x="830" y="614"/>
                  </a:lnTo>
                  <a:lnTo>
                    <a:pt x="840" y="600"/>
                  </a:lnTo>
                  <a:lnTo>
                    <a:pt x="853" y="589"/>
                  </a:lnTo>
                  <a:lnTo>
                    <a:pt x="864" y="579"/>
                  </a:lnTo>
                  <a:lnTo>
                    <a:pt x="871" y="566"/>
                  </a:lnTo>
                  <a:lnTo>
                    <a:pt x="873" y="552"/>
                  </a:lnTo>
                  <a:lnTo>
                    <a:pt x="873" y="298"/>
                  </a:lnTo>
                  <a:lnTo>
                    <a:pt x="870" y="267"/>
                  </a:lnTo>
                  <a:lnTo>
                    <a:pt x="861" y="237"/>
                  </a:lnTo>
                  <a:lnTo>
                    <a:pt x="846" y="211"/>
                  </a:lnTo>
                  <a:lnTo>
                    <a:pt x="827" y="187"/>
                  </a:lnTo>
                  <a:lnTo>
                    <a:pt x="803" y="168"/>
                  </a:lnTo>
                  <a:lnTo>
                    <a:pt x="776" y="153"/>
                  </a:lnTo>
                  <a:lnTo>
                    <a:pt x="746" y="143"/>
                  </a:lnTo>
                  <a:lnTo>
                    <a:pt x="715" y="140"/>
                  </a:lnTo>
                  <a:lnTo>
                    <a:pt x="661" y="140"/>
                  </a:lnTo>
                  <a:lnTo>
                    <a:pt x="628" y="143"/>
                  </a:lnTo>
                  <a:lnTo>
                    <a:pt x="598" y="153"/>
                  </a:lnTo>
                  <a:lnTo>
                    <a:pt x="572" y="168"/>
                  </a:lnTo>
                  <a:lnTo>
                    <a:pt x="549" y="187"/>
                  </a:lnTo>
                  <a:lnTo>
                    <a:pt x="528" y="211"/>
                  </a:lnTo>
                  <a:lnTo>
                    <a:pt x="514" y="237"/>
                  </a:lnTo>
                  <a:lnTo>
                    <a:pt x="505" y="267"/>
                  </a:lnTo>
                  <a:lnTo>
                    <a:pt x="502" y="298"/>
                  </a:lnTo>
                  <a:lnTo>
                    <a:pt x="502" y="552"/>
                  </a:lnTo>
                  <a:lnTo>
                    <a:pt x="504" y="566"/>
                  </a:lnTo>
                  <a:lnTo>
                    <a:pt x="512" y="579"/>
                  </a:lnTo>
                  <a:lnTo>
                    <a:pt x="521" y="589"/>
                  </a:lnTo>
                  <a:lnTo>
                    <a:pt x="535" y="600"/>
                  </a:lnTo>
                  <a:lnTo>
                    <a:pt x="544" y="614"/>
                  </a:lnTo>
                  <a:lnTo>
                    <a:pt x="551" y="630"/>
                  </a:lnTo>
                  <a:lnTo>
                    <a:pt x="553" y="647"/>
                  </a:lnTo>
                  <a:lnTo>
                    <a:pt x="553" y="891"/>
                  </a:lnTo>
                  <a:lnTo>
                    <a:pt x="551" y="910"/>
                  </a:lnTo>
                  <a:lnTo>
                    <a:pt x="544" y="927"/>
                  </a:lnTo>
                  <a:lnTo>
                    <a:pt x="536" y="941"/>
                  </a:lnTo>
                  <a:lnTo>
                    <a:pt x="523" y="954"/>
                  </a:lnTo>
                  <a:lnTo>
                    <a:pt x="507" y="965"/>
                  </a:lnTo>
                  <a:lnTo>
                    <a:pt x="497" y="970"/>
                  </a:lnTo>
                  <a:lnTo>
                    <a:pt x="481" y="977"/>
                  </a:lnTo>
                  <a:lnTo>
                    <a:pt x="461" y="988"/>
                  </a:lnTo>
                  <a:lnTo>
                    <a:pt x="436" y="1000"/>
                  </a:lnTo>
                  <a:lnTo>
                    <a:pt x="409" y="1016"/>
                  </a:lnTo>
                  <a:lnTo>
                    <a:pt x="378" y="1034"/>
                  </a:lnTo>
                  <a:lnTo>
                    <a:pt x="346" y="1054"/>
                  </a:lnTo>
                  <a:lnTo>
                    <a:pt x="310" y="1077"/>
                  </a:lnTo>
                  <a:lnTo>
                    <a:pt x="274" y="1102"/>
                  </a:lnTo>
                  <a:lnTo>
                    <a:pt x="236" y="1128"/>
                  </a:lnTo>
                  <a:lnTo>
                    <a:pt x="197" y="1156"/>
                  </a:lnTo>
                  <a:lnTo>
                    <a:pt x="159" y="1187"/>
                  </a:lnTo>
                  <a:lnTo>
                    <a:pt x="149" y="1198"/>
                  </a:lnTo>
                  <a:lnTo>
                    <a:pt x="142" y="1212"/>
                  </a:lnTo>
                  <a:lnTo>
                    <a:pt x="140" y="1227"/>
                  </a:lnTo>
                  <a:lnTo>
                    <a:pt x="140" y="1400"/>
                  </a:lnTo>
                  <a:lnTo>
                    <a:pt x="137" y="1419"/>
                  </a:lnTo>
                  <a:lnTo>
                    <a:pt x="131" y="1436"/>
                  </a:lnTo>
                  <a:lnTo>
                    <a:pt x="119" y="1450"/>
                  </a:lnTo>
                  <a:lnTo>
                    <a:pt x="105" y="1461"/>
                  </a:lnTo>
                  <a:lnTo>
                    <a:pt x="89" y="1468"/>
                  </a:lnTo>
                  <a:lnTo>
                    <a:pt x="69" y="1471"/>
                  </a:lnTo>
                  <a:lnTo>
                    <a:pt x="52" y="1468"/>
                  </a:lnTo>
                  <a:lnTo>
                    <a:pt x="35" y="1461"/>
                  </a:lnTo>
                  <a:lnTo>
                    <a:pt x="20" y="1450"/>
                  </a:lnTo>
                  <a:lnTo>
                    <a:pt x="9" y="1436"/>
                  </a:lnTo>
                  <a:lnTo>
                    <a:pt x="2" y="1419"/>
                  </a:lnTo>
                  <a:lnTo>
                    <a:pt x="0" y="1400"/>
                  </a:lnTo>
                  <a:lnTo>
                    <a:pt x="0" y="1227"/>
                  </a:lnTo>
                  <a:lnTo>
                    <a:pt x="2" y="1199"/>
                  </a:lnTo>
                  <a:lnTo>
                    <a:pt x="8" y="1171"/>
                  </a:lnTo>
                  <a:lnTo>
                    <a:pt x="18" y="1145"/>
                  </a:lnTo>
                  <a:lnTo>
                    <a:pt x="31" y="1121"/>
                  </a:lnTo>
                  <a:lnTo>
                    <a:pt x="49" y="1098"/>
                  </a:lnTo>
                  <a:lnTo>
                    <a:pt x="69" y="1078"/>
                  </a:lnTo>
                  <a:lnTo>
                    <a:pt x="110" y="1047"/>
                  </a:lnTo>
                  <a:lnTo>
                    <a:pt x="150" y="1016"/>
                  </a:lnTo>
                  <a:lnTo>
                    <a:pt x="190" y="989"/>
                  </a:lnTo>
                  <a:lnTo>
                    <a:pt x="229" y="962"/>
                  </a:lnTo>
                  <a:lnTo>
                    <a:pt x="266" y="939"/>
                  </a:lnTo>
                  <a:lnTo>
                    <a:pt x="301" y="917"/>
                  </a:lnTo>
                  <a:lnTo>
                    <a:pt x="334" y="898"/>
                  </a:lnTo>
                  <a:lnTo>
                    <a:pt x="363" y="881"/>
                  </a:lnTo>
                  <a:lnTo>
                    <a:pt x="390" y="867"/>
                  </a:lnTo>
                  <a:lnTo>
                    <a:pt x="412" y="855"/>
                  </a:lnTo>
                  <a:lnTo>
                    <a:pt x="412" y="679"/>
                  </a:lnTo>
                  <a:lnTo>
                    <a:pt x="394" y="657"/>
                  </a:lnTo>
                  <a:lnTo>
                    <a:pt x="380" y="634"/>
                  </a:lnTo>
                  <a:lnTo>
                    <a:pt x="370" y="607"/>
                  </a:lnTo>
                  <a:lnTo>
                    <a:pt x="363" y="580"/>
                  </a:lnTo>
                  <a:lnTo>
                    <a:pt x="361" y="551"/>
                  </a:lnTo>
                  <a:lnTo>
                    <a:pt x="361" y="298"/>
                  </a:lnTo>
                  <a:lnTo>
                    <a:pt x="365" y="254"/>
                  </a:lnTo>
                  <a:lnTo>
                    <a:pt x="374" y="212"/>
                  </a:lnTo>
                  <a:lnTo>
                    <a:pt x="389" y="173"/>
                  </a:lnTo>
                  <a:lnTo>
                    <a:pt x="409" y="136"/>
                  </a:lnTo>
                  <a:lnTo>
                    <a:pt x="434" y="102"/>
                  </a:lnTo>
                  <a:lnTo>
                    <a:pt x="464" y="73"/>
                  </a:lnTo>
                  <a:lnTo>
                    <a:pt x="498" y="48"/>
                  </a:lnTo>
                  <a:lnTo>
                    <a:pt x="534" y="27"/>
                  </a:lnTo>
                  <a:lnTo>
                    <a:pt x="574" y="13"/>
                  </a:lnTo>
                  <a:lnTo>
                    <a:pt x="616" y="3"/>
                  </a:lnTo>
                  <a:lnTo>
                    <a:pt x="66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8" name="Freeform 405"/>
            <p:cNvSpPr/>
            <p:nvPr/>
          </p:nvSpPr>
          <p:spPr bwMode="auto">
            <a:xfrm>
              <a:off x="10048875" y="5292725"/>
              <a:ext cx="219075" cy="233363"/>
            </a:xfrm>
            <a:custGeom>
              <a:avLst/>
              <a:gdLst>
                <a:gd name="T0" fmla="*/ 759 w 1376"/>
                <a:gd name="T1" fmla="*/ 4 h 1472"/>
                <a:gd name="T2" fmla="*/ 878 w 1376"/>
                <a:gd name="T3" fmla="*/ 49 h 1472"/>
                <a:gd name="T4" fmla="*/ 967 w 1376"/>
                <a:gd name="T5" fmla="*/ 136 h 1472"/>
                <a:gd name="T6" fmla="*/ 1011 w 1376"/>
                <a:gd name="T7" fmla="*/ 255 h 1472"/>
                <a:gd name="T8" fmla="*/ 1012 w 1376"/>
                <a:gd name="T9" fmla="*/ 581 h 1472"/>
                <a:gd name="T10" fmla="*/ 981 w 1376"/>
                <a:gd name="T11" fmla="*/ 658 h 1472"/>
                <a:gd name="T12" fmla="*/ 986 w 1376"/>
                <a:gd name="T13" fmla="*/ 868 h 1472"/>
                <a:gd name="T14" fmla="*/ 1074 w 1376"/>
                <a:gd name="T15" fmla="*/ 918 h 1472"/>
                <a:gd name="T16" fmla="*/ 1186 w 1376"/>
                <a:gd name="T17" fmla="*/ 989 h 1472"/>
                <a:gd name="T18" fmla="*/ 1306 w 1376"/>
                <a:gd name="T19" fmla="*/ 1079 h 1472"/>
                <a:gd name="T20" fmla="*/ 1358 w 1376"/>
                <a:gd name="T21" fmla="*/ 1145 h 1472"/>
                <a:gd name="T22" fmla="*/ 1376 w 1376"/>
                <a:gd name="T23" fmla="*/ 1228 h 1472"/>
                <a:gd name="T24" fmla="*/ 1366 w 1376"/>
                <a:gd name="T25" fmla="*/ 1437 h 1472"/>
                <a:gd name="T26" fmla="*/ 1324 w 1376"/>
                <a:gd name="T27" fmla="*/ 1468 h 1472"/>
                <a:gd name="T28" fmla="*/ 1270 w 1376"/>
                <a:gd name="T29" fmla="*/ 1462 h 1472"/>
                <a:gd name="T30" fmla="*/ 1238 w 1376"/>
                <a:gd name="T31" fmla="*/ 1420 h 1472"/>
                <a:gd name="T32" fmla="*/ 1233 w 1376"/>
                <a:gd name="T33" fmla="*/ 1212 h 1472"/>
                <a:gd name="T34" fmla="*/ 1178 w 1376"/>
                <a:gd name="T35" fmla="*/ 1157 h 1472"/>
                <a:gd name="T36" fmla="*/ 1065 w 1376"/>
                <a:gd name="T37" fmla="*/ 1077 h 1472"/>
                <a:gd name="T38" fmla="*/ 967 w 1376"/>
                <a:gd name="T39" fmla="*/ 1017 h 1472"/>
                <a:gd name="T40" fmla="*/ 895 w 1376"/>
                <a:gd name="T41" fmla="*/ 978 h 1472"/>
                <a:gd name="T42" fmla="*/ 852 w 1376"/>
                <a:gd name="T43" fmla="*/ 955 h 1472"/>
                <a:gd name="T44" fmla="*/ 825 w 1376"/>
                <a:gd name="T45" fmla="*/ 911 h 1472"/>
                <a:gd name="T46" fmla="*/ 825 w 1376"/>
                <a:gd name="T47" fmla="*/ 630 h 1472"/>
                <a:gd name="T48" fmla="*/ 853 w 1376"/>
                <a:gd name="T49" fmla="*/ 589 h 1472"/>
                <a:gd name="T50" fmla="*/ 874 w 1376"/>
                <a:gd name="T51" fmla="*/ 552 h 1472"/>
                <a:gd name="T52" fmla="*/ 861 w 1376"/>
                <a:gd name="T53" fmla="*/ 238 h 1472"/>
                <a:gd name="T54" fmla="*/ 804 w 1376"/>
                <a:gd name="T55" fmla="*/ 169 h 1472"/>
                <a:gd name="T56" fmla="*/ 715 w 1376"/>
                <a:gd name="T57" fmla="*/ 141 h 1472"/>
                <a:gd name="T58" fmla="*/ 599 w 1376"/>
                <a:gd name="T59" fmla="*/ 154 h 1472"/>
                <a:gd name="T60" fmla="*/ 530 w 1376"/>
                <a:gd name="T61" fmla="*/ 211 h 1472"/>
                <a:gd name="T62" fmla="*/ 502 w 1376"/>
                <a:gd name="T63" fmla="*/ 299 h 1472"/>
                <a:gd name="T64" fmla="*/ 512 w 1376"/>
                <a:gd name="T65" fmla="*/ 580 h 1472"/>
                <a:gd name="T66" fmla="*/ 545 w 1376"/>
                <a:gd name="T67" fmla="*/ 615 h 1472"/>
                <a:gd name="T68" fmla="*/ 553 w 1376"/>
                <a:gd name="T69" fmla="*/ 892 h 1472"/>
                <a:gd name="T70" fmla="*/ 536 w 1376"/>
                <a:gd name="T71" fmla="*/ 942 h 1472"/>
                <a:gd name="T72" fmla="*/ 497 w 1376"/>
                <a:gd name="T73" fmla="*/ 970 h 1472"/>
                <a:gd name="T74" fmla="*/ 437 w 1376"/>
                <a:gd name="T75" fmla="*/ 1001 h 1472"/>
                <a:gd name="T76" fmla="*/ 346 w 1376"/>
                <a:gd name="T77" fmla="*/ 1055 h 1472"/>
                <a:gd name="T78" fmla="*/ 236 w 1376"/>
                <a:gd name="T79" fmla="*/ 1129 h 1472"/>
                <a:gd name="T80" fmla="*/ 149 w 1376"/>
                <a:gd name="T81" fmla="*/ 1199 h 1472"/>
                <a:gd name="T82" fmla="*/ 141 w 1376"/>
                <a:gd name="T83" fmla="*/ 1401 h 1472"/>
                <a:gd name="T84" fmla="*/ 121 w 1376"/>
                <a:gd name="T85" fmla="*/ 1450 h 1472"/>
                <a:gd name="T86" fmla="*/ 71 w 1376"/>
                <a:gd name="T87" fmla="*/ 1472 h 1472"/>
                <a:gd name="T88" fmla="*/ 20 w 1376"/>
                <a:gd name="T89" fmla="*/ 1450 h 1472"/>
                <a:gd name="T90" fmla="*/ 0 w 1376"/>
                <a:gd name="T91" fmla="*/ 1401 h 1472"/>
                <a:gd name="T92" fmla="*/ 8 w 1376"/>
                <a:gd name="T93" fmla="*/ 1171 h 1472"/>
                <a:gd name="T94" fmla="*/ 50 w 1376"/>
                <a:gd name="T95" fmla="*/ 1098 h 1472"/>
                <a:gd name="T96" fmla="*/ 151 w 1376"/>
                <a:gd name="T97" fmla="*/ 1017 h 1472"/>
                <a:gd name="T98" fmla="*/ 267 w 1376"/>
                <a:gd name="T99" fmla="*/ 939 h 1472"/>
                <a:gd name="T100" fmla="*/ 364 w 1376"/>
                <a:gd name="T101" fmla="*/ 882 h 1472"/>
                <a:gd name="T102" fmla="*/ 412 w 1376"/>
                <a:gd name="T103" fmla="*/ 680 h 1472"/>
                <a:gd name="T104" fmla="*/ 370 w 1376"/>
                <a:gd name="T105" fmla="*/ 608 h 1472"/>
                <a:gd name="T106" fmla="*/ 362 w 1376"/>
                <a:gd name="T107" fmla="*/ 298 h 1472"/>
                <a:gd name="T108" fmla="*/ 389 w 1376"/>
                <a:gd name="T109" fmla="*/ 173 h 1472"/>
                <a:gd name="T110" fmla="*/ 464 w 1376"/>
                <a:gd name="T111" fmla="*/ 74 h 1472"/>
                <a:gd name="T112" fmla="*/ 574 w 1376"/>
                <a:gd name="T113" fmla="*/ 13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2">
                  <a:moveTo>
                    <a:pt x="661" y="0"/>
                  </a:moveTo>
                  <a:lnTo>
                    <a:pt x="715" y="0"/>
                  </a:lnTo>
                  <a:lnTo>
                    <a:pt x="759" y="4"/>
                  </a:lnTo>
                  <a:lnTo>
                    <a:pt x="802" y="13"/>
                  </a:lnTo>
                  <a:lnTo>
                    <a:pt x="842" y="29"/>
                  </a:lnTo>
                  <a:lnTo>
                    <a:pt x="878" y="49"/>
                  </a:lnTo>
                  <a:lnTo>
                    <a:pt x="912" y="74"/>
                  </a:lnTo>
                  <a:lnTo>
                    <a:pt x="941" y="103"/>
                  </a:lnTo>
                  <a:lnTo>
                    <a:pt x="967" y="136"/>
                  </a:lnTo>
                  <a:lnTo>
                    <a:pt x="987" y="173"/>
                  </a:lnTo>
                  <a:lnTo>
                    <a:pt x="1002" y="213"/>
                  </a:lnTo>
                  <a:lnTo>
                    <a:pt x="1011" y="255"/>
                  </a:lnTo>
                  <a:lnTo>
                    <a:pt x="1014" y="298"/>
                  </a:lnTo>
                  <a:lnTo>
                    <a:pt x="1014" y="552"/>
                  </a:lnTo>
                  <a:lnTo>
                    <a:pt x="1012" y="581"/>
                  </a:lnTo>
                  <a:lnTo>
                    <a:pt x="1006" y="608"/>
                  </a:lnTo>
                  <a:lnTo>
                    <a:pt x="995" y="634"/>
                  </a:lnTo>
                  <a:lnTo>
                    <a:pt x="981" y="658"/>
                  </a:lnTo>
                  <a:lnTo>
                    <a:pt x="963" y="680"/>
                  </a:lnTo>
                  <a:lnTo>
                    <a:pt x="963" y="856"/>
                  </a:lnTo>
                  <a:lnTo>
                    <a:pt x="986" y="868"/>
                  </a:lnTo>
                  <a:lnTo>
                    <a:pt x="1012" y="882"/>
                  </a:lnTo>
                  <a:lnTo>
                    <a:pt x="1042" y="899"/>
                  </a:lnTo>
                  <a:lnTo>
                    <a:pt x="1074" y="918"/>
                  </a:lnTo>
                  <a:lnTo>
                    <a:pt x="1109" y="939"/>
                  </a:lnTo>
                  <a:lnTo>
                    <a:pt x="1146" y="964"/>
                  </a:lnTo>
                  <a:lnTo>
                    <a:pt x="1186" y="989"/>
                  </a:lnTo>
                  <a:lnTo>
                    <a:pt x="1226" y="1017"/>
                  </a:lnTo>
                  <a:lnTo>
                    <a:pt x="1266" y="1047"/>
                  </a:lnTo>
                  <a:lnTo>
                    <a:pt x="1306" y="1079"/>
                  </a:lnTo>
                  <a:lnTo>
                    <a:pt x="1326" y="1098"/>
                  </a:lnTo>
                  <a:lnTo>
                    <a:pt x="1344" y="1121"/>
                  </a:lnTo>
                  <a:lnTo>
                    <a:pt x="1358" y="1145"/>
                  </a:lnTo>
                  <a:lnTo>
                    <a:pt x="1367" y="1171"/>
                  </a:lnTo>
                  <a:lnTo>
                    <a:pt x="1374" y="1199"/>
                  </a:lnTo>
                  <a:lnTo>
                    <a:pt x="1376" y="1228"/>
                  </a:lnTo>
                  <a:lnTo>
                    <a:pt x="1376" y="1401"/>
                  </a:lnTo>
                  <a:lnTo>
                    <a:pt x="1374" y="1420"/>
                  </a:lnTo>
                  <a:lnTo>
                    <a:pt x="1366" y="1437"/>
                  </a:lnTo>
                  <a:lnTo>
                    <a:pt x="1356" y="1450"/>
                  </a:lnTo>
                  <a:lnTo>
                    <a:pt x="1341" y="1462"/>
                  </a:lnTo>
                  <a:lnTo>
                    <a:pt x="1324" y="1468"/>
                  </a:lnTo>
                  <a:lnTo>
                    <a:pt x="1306" y="1472"/>
                  </a:lnTo>
                  <a:lnTo>
                    <a:pt x="1287" y="1468"/>
                  </a:lnTo>
                  <a:lnTo>
                    <a:pt x="1270" y="1462"/>
                  </a:lnTo>
                  <a:lnTo>
                    <a:pt x="1256" y="1450"/>
                  </a:lnTo>
                  <a:lnTo>
                    <a:pt x="1245" y="1437"/>
                  </a:lnTo>
                  <a:lnTo>
                    <a:pt x="1238" y="1420"/>
                  </a:lnTo>
                  <a:lnTo>
                    <a:pt x="1235" y="1401"/>
                  </a:lnTo>
                  <a:lnTo>
                    <a:pt x="1235" y="1228"/>
                  </a:lnTo>
                  <a:lnTo>
                    <a:pt x="1233" y="1212"/>
                  </a:lnTo>
                  <a:lnTo>
                    <a:pt x="1227" y="1199"/>
                  </a:lnTo>
                  <a:lnTo>
                    <a:pt x="1216" y="1187"/>
                  </a:lnTo>
                  <a:lnTo>
                    <a:pt x="1178" y="1157"/>
                  </a:lnTo>
                  <a:lnTo>
                    <a:pt x="1140" y="1129"/>
                  </a:lnTo>
                  <a:lnTo>
                    <a:pt x="1102" y="1103"/>
                  </a:lnTo>
                  <a:lnTo>
                    <a:pt x="1065" y="1077"/>
                  </a:lnTo>
                  <a:lnTo>
                    <a:pt x="1030" y="1055"/>
                  </a:lnTo>
                  <a:lnTo>
                    <a:pt x="997" y="1035"/>
                  </a:lnTo>
                  <a:lnTo>
                    <a:pt x="967" y="1017"/>
                  </a:lnTo>
                  <a:lnTo>
                    <a:pt x="938" y="1001"/>
                  </a:lnTo>
                  <a:lnTo>
                    <a:pt x="915" y="989"/>
                  </a:lnTo>
                  <a:lnTo>
                    <a:pt x="895" y="978"/>
                  </a:lnTo>
                  <a:lnTo>
                    <a:pt x="879" y="970"/>
                  </a:lnTo>
                  <a:lnTo>
                    <a:pt x="868" y="965"/>
                  </a:lnTo>
                  <a:lnTo>
                    <a:pt x="852" y="955"/>
                  </a:lnTo>
                  <a:lnTo>
                    <a:pt x="840" y="942"/>
                  </a:lnTo>
                  <a:lnTo>
                    <a:pt x="830" y="928"/>
                  </a:lnTo>
                  <a:lnTo>
                    <a:pt x="825" y="911"/>
                  </a:lnTo>
                  <a:lnTo>
                    <a:pt x="823" y="892"/>
                  </a:lnTo>
                  <a:lnTo>
                    <a:pt x="823" y="647"/>
                  </a:lnTo>
                  <a:lnTo>
                    <a:pt x="825" y="630"/>
                  </a:lnTo>
                  <a:lnTo>
                    <a:pt x="831" y="615"/>
                  </a:lnTo>
                  <a:lnTo>
                    <a:pt x="841" y="601"/>
                  </a:lnTo>
                  <a:lnTo>
                    <a:pt x="853" y="589"/>
                  </a:lnTo>
                  <a:lnTo>
                    <a:pt x="865" y="580"/>
                  </a:lnTo>
                  <a:lnTo>
                    <a:pt x="871" y="567"/>
                  </a:lnTo>
                  <a:lnTo>
                    <a:pt x="874" y="552"/>
                  </a:lnTo>
                  <a:lnTo>
                    <a:pt x="874" y="299"/>
                  </a:lnTo>
                  <a:lnTo>
                    <a:pt x="870" y="268"/>
                  </a:lnTo>
                  <a:lnTo>
                    <a:pt x="861" y="238"/>
                  </a:lnTo>
                  <a:lnTo>
                    <a:pt x="847" y="211"/>
                  </a:lnTo>
                  <a:lnTo>
                    <a:pt x="827" y="188"/>
                  </a:lnTo>
                  <a:lnTo>
                    <a:pt x="804" y="169"/>
                  </a:lnTo>
                  <a:lnTo>
                    <a:pt x="777" y="154"/>
                  </a:lnTo>
                  <a:lnTo>
                    <a:pt x="748" y="144"/>
                  </a:lnTo>
                  <a:lnTo>
                    <a:pt x="715" y="141"/>
                  </a:lnTo>
                  <a:lnTo>
                    <a:pt x="661" y="141"/>
                  </a:lnTo>
                  <a:lnTo>
                    <a:pt x="629" y="144"/>
                  </a:lnTo>
                  <a:lnTo>
                    <a:pt x="599" y="154"/>
                  </a:lnTo>
                  <a:lnTo>
                    <a:pt x="572" y="169"/>
                  </a:lnTo>
                  <a:lnTo>
                    <a:pt x="549" y="188"/>
                  </a:lnTo>
                  <a:lnTo>
                    <a:pt x="530" y="211"/>
                  </a:lnTo>
                  <a:lnTo>
                    <a:pt x="515" y="238"/>
                  </a:lnTo>
                  <a:lnTo>
                    <a:pt x="506" y="268"/>
                  </a:lnTo>
                  <a:lnTo>
                    <a:pt x="502" y="299"/>
                  </a:lnTo>
                  <a:lnTo>
                    <a:pt x="502" y="552"/>
                  </a:lnTo>
                  <a:lnTo>
                    <a:pt x="504" y="567"/>
                  </a:lnTo>
                  <a:lnTo>
                    <a:pt x="512" y="580"/>
                  </a:lnTo>
                  <a:lnTo>
                    <a:pt x="522" y="589"/>
                  </a:lnTo>
                  <a:lnTo>
                    <a:pt x="535" y="601"/>
                  </a:lnTo>
                  <a:lnTo>
                    <a:pt x="545" y="615"/>
                  </a:lnTo>
                  <a:lnTo>
                    <a:pt x="551" y="630"/>
                  </a:lnTo>
                  <a:lnTo>
                    <a:pt x="553" y="647"/>
                  </a:lnTo>
                  <a:lnTo>
                    <a:pt x="553" y="892"/>
                  </a:lnTo>
                  <a:lnTo>
                    <a:pt x="551" y="911"/>
                  </a:lnTo>
                  <a:lnTo>
                    <a:pt x="546" y="928"/>
                  </a:lnTo>
                  <a:lnTo>
                    <a:pt x="536" y="942"/>
                  </a:lnTo>
                  <a:lnTo>
                    <a:pt x="524" y="955"/>
                  </a:lnTo>
                  <a:lnTo>
                    <a:pt x="508" y="965"/>
                  </a:lnTo>
                  <a:lnTo>
                    <a:pt x="497" y="970"/>
                  </a:lnTo>
                  <a:lnTo>
                    <a:pt x="481" y="978"/>
                  </a:lnTo>
                  <a:lnTo>
                    <a:pt x="461" y="989"/>
                  </a:lnTo>
                  <a:lnTo>
                    <a:pt x="437" y="1001"/>
                  </a:lnTo>
                  <a:lnTo>
                    <a:pt x="409" y="1017"/>
                  </a:lnTo>
                  <a:lnTo>
                    <a:pt x="379" y="1035"/>
                  </a:lnTo>
                  <a:lnTo>
                    <a:pt x="346" y="1055"/>
                  </a:lnTo>
                  <a:lnTo>
                    <a:pt x="311" y="1077"/>
                  </a:lnTo>
                  <a:lnTo>
                    <a:pt x="274" y="1102"/>
                  </a:lnTo>
                  <a:lnTo>
                    <a:pt x="236" y="1129"/>
                  </a:lnTo>
                  <a:lnTo>
                    <a:pt x="198" y="1157"/>
                  </a:lnTo>
                  <a:lnTo>
                    <a:pt x="160" y="1187"/>
                  </a:lnTo>
                  <a:lnTo>
                    <a:pt x="149" y="1199"/>
                  </a:lnTo>
                  <a:lnTo>
                    <a:pt x="143" y="1212"/>
                  </a:lnTo>
                  <a:lnTo>
                    <a:pt x="141" y="1228"/>
                  </a:lnTo>
                  <a:lnTo>
                    <a:pt x="141" y="1401"/>
                  </a:lnTo>
                  <a:lnTo>
                    <a:pt x="139" y="1420"/>
                  </a:lnTo>
                  <a:lnTo>
                    <a:pt x="131" y="1437"/>
                  </a:lnTo>
                  <a:lnTo>
                    <a:pt x="121" y="1450"/>
                  </a:lnTo>
                  <a:lnTo>
                    <a:pt x="106" y="1462"/>
                  </a:lnTo>
                  <a:lnTo>
                    <a:pt x="89" y="1468"/>
                  </a:lnTo>
                  <a:lnTo>
                    <a:pt x="71" y="1472"/>
                  </a:lnTo>
                  <a:lnTo>
                    <a:pt x="52" y="1468"/>
                  </a:lnTo>
                  <a:lnTo>
                    <a:pt x="35" y="1462"/>
                  </a:lnTo>
                  <a:lnTo>
                    <a:pt x="20" y="1450"/>
                  </a:lnTo>
                  <a:lnTo>
                    <a:pt x="10" y="1437"/>
                  </a:lnTo>
                  <a:lnTo>
                    <a:pt x="2" y="1420"/>
                  </a:lnTo>
                  <a:lnTo>
                    <a:pt x="0" y="1401"/>
                  </a:lnTo>
                  <a:lnTo>
                    <a:pt x="0" y="1228"/>
                  </a:lnTo>
                  <a:lnTo>
                    <a:pt x="2" y="1199"/>
                  </a:lnTo>
                  <a:lnTo>
                    <a:pt x="8" y="1171"/>
                  </a:lnTo>
                  <a:lnTo>
                    <a:pt x="18" y="1145"/>
                  </a:lnTo>
                  <a:lnTo>
                    <a:pt x="32" y="1121"/>
                  </a:lnTo>
                  <a:lnTo>
                    <a:pt x="50" y="1098"/>
                  </a:lnTo>
                  <a:lnTo>
                    <a:pt x="71" y="1079"/>
                  </a:lnTo>
                  <a:lnTo>
                    <a:pt x="111" y="1047"/>
                  </a:lnTo>
                  <a:lnTo>
                    <a:pt x="151" y="1017"/>
                  </a:lnTo>
                  <a:lnTo>
                    <a:pt x="190" y="989"/>
                  </a:lnTo>
                  <a:lnTo>
                    <a:pt x="229" y="964"/>
                  </a:lnTo>
                  <a:lnTo>
                    <a:pt x="267" y="939"/>
                  </a:lnTo>
                  <a:lnTo>
                    <a:pt x="301" y="918"/>
                  </a:lnTo>
                  <a:lnTo>
                    <a:pt x="334" y="899"/>
                  </a:lnTo>
                  <a:lnTo>
                    <a:pt x="364" y="882"/>
                  </a:lnTo>
                  <a:lnTo>
                    <a:pt x="390" y="868"/>
                  </a:lnTo>
                  <a:lnTo>
                    <a:pt x="412" y="856"/>
                  </a:lnTo>
                  <a:lnTo>
                    <a:pt x="412" y="680"/>
                  </a:lnTo>
                  <a:lnTo>
                    <a:pt x="394" y="658"/>
                  </a:lnTo>
                  <a:lnTo>
                    <a:pt x="381" y="634"/>
                  </a:lnTo>
                  <a:lnTo>
                    <a:pt x="370" y="608"/>
                  </a:lnTo>
                  <a:lnTo>
                    <a:pt x="364" y="581"/>
                  </a:lnTo>
                  <a:lnTo>
                    <a:pt x="362" y="552"/>
                  </a:lnTo>
                  <a:lnTo>
                    <a:pt x="362" y="298"/>
                  </a:lnTo>
                  <a:lnTo>
                    <a:pt x="365" y="255"/>
                  </a:lnTo>
                  <a:lnTo>
                    <a:pt x="374" y="213"/>
                  </a:lnTo>
                  <a:lnTo>
                    <a:pt x="389" y="173"/>
                  </a:lnTo>
                  <a:lnTo>
                    <a:pt x="410" y="136"/>
                  </a:lnTo>
                  <a:lnTo>
                    <a:pt x="435" y="103"/>
                  </a:lnTo>
                  <a:lnTo>
                    <a:pt x="464" y="74"/>
                  </a:lnTo>
                  <a:lnTo>
                    <a:pt x="498" y="49"/>
                  </a:lnTo>
                  <a:lnTo>
                    <a:pt x="535" y="29"/>
                  </a:lnTo>
                  <a:lnTo>
                    <a:pt x="574" y="13"/>
                  </a:lnTo>
                  <a:lnTo>
                    <a:pt x="617" y="4"/>
                  </a:lnTo>
                  <a:lnTo>
                    <a:pt x="66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9" name="Freeform 406"/>
            <p:cNvSpPr/>
            <p:nvPr/>
          </p:nvSpPr>
          <p:spPr bwMode="auto">
            <a:xfrm>
              <a:off x="10274300" y="5249863"/>
              <a:ext cx="101600" cy="182563"/>
            </a:xfrm>
            <a:custGeom>
              <a:avLst/>
              <a:gdLst>
                <a:gd name="T0" fmla="*/ 355 w 640"/>
                <a:gd name="T1" fmla="*/ 10 h 1149"/>
                <a:gd name="T2" fmla="*/ 387 w 640"/>
                <a:gd name="T3" fmla="*/ 51 h 1149"/>
                <a:gd name="T4" fmla="*/ 518 w 640"/>
                <a:gd name="T5" fmla="*/ 163 h 1149"/>
                <a:gd name="T6" fmla="*/ 567 w 640"/>
                <a:gd name="T7" fmla="*/ 183 h 1149"/>
                <a:gd name="T8" fmla="*/ 587 w 640"/>
                <a:gd name="T9" fmla="*/ 233 h 1149"/>
                <a:gd name="T10" fmla="*/ 567 w 640"/>
                <a:gd name="T11" fmla="*/ 283 h 1149"/>
                <a:gd name="T12" fmla="*/ 518 w 640"/>
                <a:gd name="T13" fmla="*/ 303 h 1149"/>
                <a:gd name="T14" fmla="*/ 198 w 640"/>
                <a:gd name="T15" fmla="*/ 313 h 1149"/>
                <a:gd name="T16" fmla="*/ 152 w 640"/>
                <a:gd name="T17" fmla="*/ 359 h 1149"/>
                <a:gd name="T18" fmla="*/ 144 w 640"/>
                <a:gd name="T19" fmla="*/ 426 h 1149"/>
                <a:gd name="T20" fmla="*/ 179 w 640"/>
                <a:gd name="T21" fmla="*/ 481 h 1149"/>
                <a:gd name="T22" fmla="*/ 243 w 640"/>
                <a:gd name="T23" fmla="*/ 503 h 1149"/>
                <a:gd name="T24" fmla="*/ 475 w 640"/>
                <a:gd name="T25" fmla="*/ 516 h 1149"/>
                <a:gd name="T26" fmla="*/ 569 w 640"/>
                <a:gd name="T27" fmla="*/ 574 h 1149"/>
                <a:gd name="T28" fmla="*/ 628 w 640"/>
                <a:gd name="T29" fmla="*/ 668 h 1149"/>
                <a:gd name="T30" fmla="*/ 637 w 640"/>
                <a:gd name="T31" fmla="*/ 784 h 1149"/>
                <a:gd name="T32" fmla="*/ 594 w 640"/>
                <a:gd name="T33" fmla="*/ 886 h 1149"/>
                <a:gd name="T34" fmla="*/ 509 w 640"/>
                <a:gd name="T35" fmla="*/ 957 h 1149"/>
                <a:gd name="T36" fmla="*/ 398 w 640"/>
                <a:gd name="T37" fmla="*/ 985 h 1149"/>
                <a:gd name="T38" fmla="*/ 389 w 640"/>
                <a:gd name="T39" fmla="*/ 1098 h 1149"/>
                <a:gd name="T40" fmla="*/ 356 w 640"/>
                <a:gd name="T41" fmla="*/ 1140 h 1149"/>
                <a:gd name="T42" fmla="*/ 302 w 640"/>
                <a:gd name="T43" fmla="*/ 1146 h 1149"/>
                <a:gd name="T44" fmla="*/ 259 w 640"/>
                <a:gd name="T45" fmla="*/ 1115 h 1149"/>
                <a:gd name="T46" fmla="*/ 250 w 640"/>
                <a:gd name="T47" fmla="*/ 986 h 1149"/>
                <a:gd name="T48" fmla="*/ 82 w 640"/>
                <a:gd name="T49" fmla="*/ 976 h 1149"/>
                <a:gd name="T50" fmla="*/ 50 w 640"/>
                <a:gd name="T51" fmla="*/ 934 h 1149"/>
                <a:gd name="T52" fmla="*/ 57 w 640"/>
                <a:gd name="T53" fmla="*/ 879 h 1149"/>
                <a:gd name="T54" fmla="*/ 99 w 640"/>
                <a:gd name="T55" fmla="*/ 848 h 1149"/>
                <a:gd name="T56" fmla="*/ 421 w 640"/>
                <a:gd name="T57" fmla="*/ 843 h 1149"/>
                <a:gd name="T58" fmla="*/ 477 w 640"/>
                <a:gd name="T59" fmla="*/ 808 h 1149"/>
                <a:gd name="T60" fmla="*/ 500 w 640"/>
                <a:gd name="T61" fmla="*/ 745 h 1149"/>
                <a:gd name="T62" fmla="*/ 477 w 640"/>
                <a:gd name="T63" fmla="*/ 682 h 1149"/>
                <a:gd name="T64" fmla="*/ 421 w 640"/>
                <a:gd name="T65" fmla="*/ 647 h 1149"/>
                <a:gd name="T66" fmla="*/ 202 w 640"/>
                <a:gd name="T67" fmla="*/ 641 h 1149"/>
                <a:gd name="T68" fmla="*/ 100 w 640"/>
                <a:gd name="T69" fmla="*/ 598 h 1149"/>
                <a:gd name="T70" fmla="*/ 28 w 640"/>
                <a:gd name="T71" fmla="*/ 514 h 1149"/>
                <a:gd name="T72" fmla="*/ 0 w 640"/>
                <a:gd name="T73" fmla="*/ 403 h 1149"/>
                <a:gd name="T74" fmla="*/ 28 w 640"/>
                <a:gd name="T75" fmla="*/ 292 h 1149"/>
                <a:gd name="T76" fmla="*/ 100 w 640"/>
                <a:gd name="T77" fmla="*/ 209 h 1149"/>
                <a:gd name="T78" fmla="*/ 203 w 640"/>
                <a:gd name="T79" fmla="*/ 166 h 1149"/>
                <a:gd name="T80" fmla="*/ 249 w 640"/>
                <a:gd name="T81" fmla="*/ 70 h 1149"/>
                <a:gd name="T82" fmla="*/ 270 w 640"/>
                <a:gd name="T83" fmla="*/ 20 h 1149"/>
                <a:gd name="T84" fmla="*/ 320 w 640"/>
                <a:gd name="T8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1149">
                  <a:moveTo>
                    <a:pt x="320" y="0"/>
                  </a:moveTo>
                  <a:lnTo>
                    <a:pt x="339" y="3"/>
                  </a:lnTo>
                  <a:lnTo>
                    <a:pt x="355" y="10"/>
                  </a:lnTo>
                  <a:lnTo>
                    <a:pt x="369" y="20"/>
                  </a:lnTo>
                  <a:lnTo>
                    <a:pt x="380" y="34"/>
                  </a:lnTo>
                  <a:lnTo>
                    <a:pt x="387" y="51"/>
                  </a:lnTo>
                  <a:lnTo>
                    <a:pt x="390" y="70"/>
                  </a:lnTo>
                  <a:lnTo>
                    <a:pt x="390" y="163"/>
                  </a:lnTo>
                  <a:lnTo>
                    <a:pt x="518" y="163"/>
                  </a:lnTo>
                  <a:lnTo>
                    <a:pt x="536" y="165"/>
                  </a:lnTo>
                  <a:lnTo>
                    <a:pt x="552" y="172"/>
                  </a:lnTo>
                  <a:lnTo>
                    <a:pt x="567" y="183"/>
                  </a:lnTo>
                  <a:lnTo>
                    <a:pt x="578" y="198"/>
                  </a:lnTo>
                  <a:lnTo>
                    <a:pt x="585" y="214"/>
                  </a:lnTo>
                  <a:lnTo>
                    <a:pt x="587" y="233"/>
                  </a:lnTo>
                  <a:lnTo>
                    <a:pt x="585" y="251"/>
                  </a:lnTo>
                  <a:lnTo>
                    <a:pt x="578" y="268"/>
                  </a:lnTo>
                  <a:lnTo>
                    <a:pt x="567" y="283"/>
                  </a:lnTo>
                  <a:lnTo>
                    <a:pt x="552" y="293"/>
                  </a:lnTo>
                  <a:lnTo>
                    <a:pt x="536" y="301"/>
                  </a:lnTo>
                  <a:lnTo>
                    <a:pt x="518" y="303"/>
                  </a:lnTo>
                  <a:lnTo>
                    <a:pt x="243" y="303"/>
                  </a:lnTo>
                  <a:lnTo>
                    <a:pt x="219" y="306"/>
                  </a:lnTo>
                  <a:lnTo>
                    <a:pt x="198" y="313"/>
                  </a:lnTo>
                  <a:lnTo>
                    <a:pt x="179" y="325"/>
                  </a:lnTo>
                  <a:lnTo>
                    <a:pt x="163" y="340"/>
                  </a:lnTo>
                  <a:lnTo>
                    <a:pt x="152" y="359"/>
                  </a:lnTo>
                  <a:lnTo>
                    <a:pt x="144" y="380"/>
                  </a:lnTo>
                  <a:lnTo>
                    <a:pt x="141" y="403"/>
                  </a:lnTo>
                  <a:lnTo>
                    <a:pt x="144" y="426"/>
                  </a:lnTo>
                  <a:lnTo>
                    <a:pt x="152" y="447"/>
                  </a:lnTo>
                  <a:lnTo>
                    <a:pt x="163" y="465"/>
                  </a:lnTo>
                  <a:lnTo>
                    <a:pt x="179" y="481"/>
                  </a:lnTo>
                  <a:lnTo>
                    <a:pt x="198" y="493"/>
                  </a:lnTo>
                  <a:lnTo>
                    <a:pt x="219" y="501"/>
                  </a:lnTo>
                  <a:lnTo>
                    <a:pt x="243" y="503"/>
                  </a:lnTo>
                  <a:lnTo>
                    <a:pt x="398" y="503"/>
                  </a:lnTo>
                  <a:lnTo>
                    <a:pt x="437" y="506"/>
                  </a:lnTo>
                  <a:lnTo>
                    <a:pt x="475" y="516"/>
                  </a:lnTo>
                  <a:lnTo>
                    <a:pt x="509" y="531"/>
                  </a:lnTo>
                  <a:lnTo>
                    <a:pt x="541" y="550"/>
                  </a:lnTo>
                  <a:lnTo>
                    <a:pt x="569" y="574"/>
                  </a:lnTo>
                  <a:lnTo>
                    <a:pt x="594" y="602"/>
                  </a:lnTo>
                  <a:lnTo>
                    <a:pt x="613" y="633"/>
                  </a:lnTo>
                  <a:lnTo>
                    <a:pt x="628" y="668"/>
                  </a:lnTo>
                  <a:lnTo>
                    <a:pt x="637" y="705"/>
                  </a:lnTo>
                  <a:lnTo>
                    <a:pt x="640" y="745"/>
                  </a:lnTo>
                  <a:lnTo>
                    <a:pt x="637" y="784"/>
                  </a:lnTo>
                  <a:lnTo>
                    <a:pt x="628" y="820"/>
                  </a:lnTo>
                  <a:lnTo>
                    <a:pt x="613" y="855"/>
                  </a:lnTo>
                  <a:lnTo>
                    <a:pt x="594" y="886"/>
                  </a:lnTo>
                  <a:lnTo>
                    <a:pt x="569" y="914"/>
                  </a:lnTo>
                  <a:lnTo>
                    <a:pt x="541" y="939"/>
                  </a:lnTo>
                  <a:lnTo>
                    <a:pt x="509" y="957"/>
                  </a:lnTo>
                  <a:lnTo>
                    <a:pt x="474" y="972"/>
                  </a:lnTo>
                  <a:lnTo>
                    <a:pt x="437" y="982"/>
                  </a:lnTo>
                  <a:lnTo>
                    <a:pt x="398" y="985"/>
                  </a:lnTo>
                  <a:lnTo>
                    <a:pt x="391" y="985"/>
                  </a:lnTo>
                  <a:lnTo>
                    <a:pt x="391" y="1079"/>
                  </a:lnTo>
                  <a:lnTo>
                    <a:pt x="389" y="1098"/>
                  </a:lnTo>
                  <a:lnTo>
                    <a:pt x="381" y="1115"/>
                  </a:lnTo>
                  <a:lnTo>
                    <a:pt x="371" y="1128"/>
                  </a:lnTo>
                  <a:lnTo>
                    <a:pt x="356" y="1140"/>
                  </a:lnTo>
                  <a:lnTo>
                    <a:pt x="339" y="1146"/>
                  </a:lnTo>
                  <a:lnTo>
                    <a:pt x="320" y="1149"/>
                  </a:lnTo>
                  <a:lnTo>
                    <a:pt x="302" y="1146"/>
                  </a:lnTo>
                  <a:lnTo>
                    <a:pt x="285" y="1140"/>
                  </a:lnTo>
                  <a:lnTo>
                    <a:pt x="270" y="1128"/>
                  </a:lnTo>
                  <a:lnTo>
                    <a:pt x="259" y="1115"/>
                  </a:lnTo>
                  <a:lnTo>
                    <a:pt x="252" y="1098"/>
                  </a:lnTo>
                  <a:lnTo>
                    <a:pt x="250" y="1080"/>
                  </a:lnTo>
                  <a:lnTo>
                    <a:pt x="250" y="986"/>
                  </a:lnTo>
                  <a:lnTo>
                    <a:pt x="118" y="986"/>
                  </a:lnTo>
                  <a:lnTo>
                    <a:pt x="99" y="983"/>
                  </a:lnTo>
                  <a:lnTo>
                    <a:pt x="82" y="976"/>
                  </a:lnTo>
                  <a:lnTo>
                    <a:pt x="68" y="965"/>
                  </a:lnTo>
                  <a:lnTo>
                    <a:pt x="57" y="951"/>
                  </a:lnTo>
                  <a:lnTo>
                    <a:pt x="50" y="934"/>
                  </a:lnTo>
                  <a:lnTo>
                    <a:pt x="48" y="915"/>
                  </a:lnTo>
                  <a:lnTo>
                    <a:pt x="50" y="896"/>
                  </a:lnTo>
                  <a:lnTo>
                    <a:pt x="57" y="879"/>
                  </a:lnTo>
                  <a:lnTo>
                    <a:pt x="68" y="866"/>
                  </a:lnTo>
                  <a:lnTo>
                    <a:pt x="82" y="855"/>
                  </a:lnTo>
                  <a:lnTo>
                    <a:pt x="99" y="848"/>
                  </a:lnTo>
                  <a:lnTo>
                    <a:pt x="118" y="846"/>
                  </a:lnTo>
                  <a:lnTo>
                    <a:pt x="398" y="846"/>
                  </a:lnTo>
                  <a:lnTo>
                    <a:pt x="421" y="843"/>
                  </a:lnTo>
                  <a:lnTo>
                    <a:pt x="442" y="835"/>
                  </a:lnTo>
                  <a:lnTo>
                    <a:pt x="461" y="824"/>
                  </a:lnTo>
                  <a:lnTo>
                    <a:pt x="477" y="808"/>
                  </a:lnTo>
                  <a:lnTo>
                    <a:pt x="489" y="789"/>
                  </a:lnTo>
                  <a:lnTo>
                    <a:pt x="496" y="768"/>
                  </a:lnTo>
                  <a:lnTo>
                    <a:pt x="500" y="745"/>
                  </a:lnTo>
                  <a:lnTo>
                    <a:pt x="496" y="721"/>
                  </a:lnTo>
                  <a:lnTo>
                    <a:pt x="489" y="700"/>
                  </a:lnTo>
                  <a:lnTo>
                    <a:pt x="477" y="682"/>
                  </a:lnTo>
                  <a:lnTo>
                    <a:pt x="461" y="667"/>
                  </a:lnTo>
                  <a:lnTo>
                    <a:pt x="442" y="655"/>
                  </a:lnTo>
                  <a:lnTo>
                    <a:pt x="421" y="647"/>
                  </a:lnTo>
                  <a:lnTo>
                    <a:pt x="398" y="644"/>
                  </a:lnTo>
                  <a:lnTo>
                    <a:pt x="243" y="644"/>
                  </a:lnTo>
                  <a:lnTo>
                    <a:pt x="202" y="641"/>
                  </a:lnTo>
                  <a:lnTo>
                    <a:pt x="165" y="632"/>
                  </a:lnTo>
                  <a:lnTo>
                    <a:pt x="132" y="617"/>
                  </a:lnTo>
                  <a:lnTo>
                    <a:pt x="100" y="598"/>
                  </a:lnTo>
                  <a:lnTo>
                    <a:pt x="71" y="574"/>
                  </a:lnTo>
                  <a:lnTo>
                    <a:pt x="47" y="545"/>
                  </a:lnTo>
                  <a:lnTo>
                    <a:pt x="28" y="514"/>
                  </a:lnTo>
                  <a:lnTo>
                    <a:pt x="13" y="479"/>
                  </a:lnTo>
                  <a:lnTo>
                    <a:pt x="4" y="442"/>
                  </a:lnTo>
                  <a:lnTo>
                    <a:pt x="0" y="403"/>
                  </a:lnTo>
                  <a:lnTo>
                    <a:pt x="4" y="364"/>
                  </a:lnTo>
                  <a:lnTo>
                    <a:pt x="13" y="327"/>
                  </a:lnTo>
                  <a:lnTo>
                    <a:pt x="28" y="292"/>
                  </a:lnTo>
                  <a:lnTo>
                    <a:pt x="47" y="261"/>
                  </a:lnTo>
                  <a:lnTo>
                    <a:pt x="71" y="233"/>
                  </a:lnTo>
                  <a:lnTo>
                    <a:pt x="100" y="209"/>
                  </a:lnTo>
                  <a:lnTo>
                    <a:pt x="132" y="189"/>
                  </a:lnTo>
                  <a:lnTo>
                    <a:pt x="166" y="175"/>
                  </a:lnTo>
                  <a:lnTo>
                    <a:pt x="203" y="166"/>
                  </a:lnTo>
                  <a:lnTo>
                    <a:pt x="243" y="163"/>
                  </a:lnTo>
                  <a:lnTo>
                    <a:pt x="249" y="163"/>
                  </a:lnTo>
                  <a:lnTo>
                    <a:pt x="249" y="70"/>
                  </a:lnTo>
                  <a:lnTo>
                    <a:pt x="252" y="51"/>
                  </a:lnTo>
                  <a:lnTo>
                    <a:pt x="258" y="34"/>
                  </a:lnTo>
                  <a:lnTo>
                    <a:pt x="270" y="20"/>
                  </a:lnTo>
                  <a:lnTo>
                    <a:pt x="284" y="10"/>
                  </a:lnTo>
                  <a:lnTo>
                    <a:pt x="301" y="3"/>
                  </a:lnTo>
                  <a:lnTo>
                    <a:pt x="32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0" name="Group 75"/>
          <p:cNvGrpSpPr/>
          <p:nvPr/>
        </p:nvGrpSpPr>
        <p:grpSpPr>
          <a:xfrm>
            <a:off x="4090409" y="2139822"/>
            <a:ext cx="555625" cy="519113"/>
            <a:chOff x="3521075" y="5022850"/>
            <a:chExt cx="555625" cy="519113"/>
          </a:xfrm>
          <a:solidFill>
            <a:schemeClr val="accent1"/>
          </a:solidFill>
        </p:grpSpPr>
        <p:sp>
          <p:nvSpPr>
            <p:cNvPr id="121"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2"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3" name="Group 78"/>
          <p:cNvGrpSpPr/>
          <p:nvPr/>
        </p:nvGrpSpPr>
        <p:grpSpPr>
          <a:xfrm>
            <a:off x="5590553" y="3620079"/>
            <a:ext cx="1026148" cy="1020232"/>
            <a:chOff x="3411538" y="3463925"/>
            <a:chExt cx="550863" cy="547688"/>
          </a:xfrm>
          <a:solidFill>
            <a:schemeClr val="bg1">
              <a:lumMod val="65000"/>
            </a:schemeClr>
          </a:solidFill>
        </p:grpSpPr>
        <p:sp>
          <p:nvSpPr>
            <p:cNvPr id="124" name="Freeform 250"/>
            <p:cNvSpPr/>
            <p:nvPr/>
          </p:nvSpPr>
          <p:spPr bwMode="auto">
            <a:xfrm>
              <a:off x="3411538" y="3589338"/>
              <a:ext cx="422275" cy="422275"/>
            </a:xfrm>
            <a:custGeom>
              <a:avLst/>
              <a:gdLst>
                <a:gd name="T0" fmla="*/ 1095 w 2659"/>
                <a:gd name="T1" fmla="*/ 64 h 2665"/>
                <a:gd name="T2" fmla="*/ 1191 w 2659"/>
                <a:gd name="T3" fmla="*/ 326 h 2665"/>
                <a:gd name="T4" fmla="*/ 1099 w 2659"/>
                <a:gd name="T5" fmla="*/ 364 h 2665"/>
                <a:gd name="T6" fmla="*/ 982 w 2659"/>
                <a:gd name="T7" fmla="*/ 148 h 2665"/>
                <a:gd name="T8" fmla="*/ 757 w 2659"/>
                <a:gd name="T9" fmla="*/ 220 h 2665"/>
                <a:gd name="T10" fmla="*/ 810 w 2659"/>
                <a:gd name="T11" fmla="*/ 429 h 2665"/>
                <a:gd name="T12" fmla="*/ 732 w 2659"/>
                <a:gd name="T13" fmla="*/ 552 h 2665"/>
                <a:gd name="T14" fmla="*/ 501 w 2659"/>
                <a:gd name="T15" fmla="*/ 799 h 2665"/>
                <a:gd name="T16" fmla="*/ 256 w 2659"/>
                <a:gd name="T17" fmla="*/ 741 h 2665"/>
                <a:gd name="T18" fmla="*/ 140 w 2659"/>
                <a:gd name="T19" fmla="*/ 955 h 2665"/>
                <a:gd name="T20" fmla="*/ 342 w 2659"/>
                <a:gd name="T21" fmla="*/ 1072 h 2665"/>
                <a:gd name="T22" fmla="*/ 349 w 2659"/>
                <a:gd name="T23" fmla="*/ 1294 h 2665"/>
                <a:gd name="T24" fmla="*/ 354 w 2659"/>
                <a:gd name="T25" fmla="*/ 1578 h 2665"/>
                <a:gd name="T26" fmla="*/ 142 w 2659"/>
                <a:gd name="T27" fmla="*/ 1690 h 2665"/>
                <a:gd name="T28" fmla="*/ 228 w 2659"/>
                <a:gd name="T29" fmla="*/ 1913 h 2665"/>
                <a:gd name="T30" fmla="*/ 466 w 2659"/>
                <a:gd name="T31" fmla="*/ 1849 h 2665"/>
                <a:gd name="T32" fmla="*/ 635 w 2659"/>
                <a:gd name="T33" fmla="*/ 2028 h 2665"/>
                <a:gd name="T34" fmla="*/ 813 w 2659"/>
                <a:gd name="T35" fmla="*/ 2196 h 2665"/>
                <a:gd name="T36" fmla="*/ 742 w 2659"/>
                <a:gd name="T37" fmla="*/ 2427 h 2665"/>
                <a:gd name="T38" fmla="*/ 965 w 2659"/>
                <a:gd name="T39" fmla="*/ 2523 h 2665"/>
                <a:gd name="T40" fmla="*/ 1083 w 2659"/>
                <a:gd name="T41" fmla="*/ 2309 h 2665"/>
                <a:gd name="T42" fmla="*/ 1367 w 2659"/>
                <a:gd name="T43" fmla="*/ 2316 h 2665"/>
                <a:gd name="T44" fmla="*/ 1588 w 2659"/>
                <a:gd name="T45" fmla="*/ 2322 h 2665"/>
                <a:gd name="T46" fmla="*/ 1697 w 2659"/>
                <a:gd name="T47" fmla="*/ 2524 h 2665"/>
                <a:gd name="T48" fmla="*/ 1916 w 2659"/>
                <a:gd name="T49" fmla="*/ 2420 h 2665"/>
                <a:gd name="T50" fmla="*/ 1850 w 2659"/>
                <a:gd name="T51" fmla="*/ 2179 h 2665"/>
                <a:gd name="T52" fmla="*/ 2067 w 2659"/>
                <a:gd name="T53" fmla="*/ 1982 h 2665"/>
                <a:gd name="T54" fmla="*/ 2210 w 2659"/>
                <a:gd name="T55" fmla="*/ 1850 h 2665"/>
                <a:gd name="T56" fmla="*/ 2431 w 2659"/>
                <a:gd name="T57" fmla="*/ 1914 h 2665"/>
                <a:gd name="T58" fmla="*/ 2513 w 2659"/>
                <a:gd name="T59" fmla="*/ 1686 h 2665"/>
                <a:gd name="T60" fmla="*/ 2296 w 2659"/>
                <a:gd name="T61" fmla="*/ 1565 h 2665"/>
                <a:gd name="T62" fmla="*/ 2334 w 2659"/>
                <a:gd name="T63" fmla="*/ 1472 h 2665"/>
                <a:gd name="T64" fmla="*/ 2596 w 2659"/>
                <a:gd name="T65" fmla="*/ 1570 h 2665"/>
                <a:gd name="T66" fmla="*/ 2659 w 2659"/>
                <a:gd name="T67" fmla="*/ 1720 h 2665"/>
                <a:gd name="T68" fmla="*/ 2522 w 2659"/>
                <a:gd name="T69" fmla="*/ 2020 h 2665"/>
                <a:gd name="T70" fmla="*/ 2362 w 2659"/>
                <a:gd name="T71" fmla="*/ 2058 h 2665"/>
                <a:gd name="T72" fmla="*/ 2050 w 2659"/>
                <a:gd name="T73" fmla="*/ 2193 h 2665"/>
                <a:gd name="T74" fmla="*/ 2052 w 2659"/>
                <a:gd name="T75" fmla="*/ 2454 h 2665"/>
                <a:gd name="T76" fmla="*/ 1946 w 2659"/>
                <a:gd name="T77" fmla="*/ 2579 h 2665"/>
                <a:gd name="T78" fmla="*/ 1633 w 2659"/>
                <a:gd name="T79" fmla="*/ 2651 h 2665"/>
                <a:gd name="T80" fmla="*/ 1490 w 2659"/>
                <a:gd name="T81" fmla="*/ 2444 h 2665"/>
                <a:gd name="T82" fmla="*/ 1109 w 2659"/>
                <a:gd name="T83" fmla="*/ 2579 h 2665"/>
                <a:gd name="T84" fmla="*/ 971 w 2659"/>
                <a:gd name="T85" fmla="*/ 2663 h 2665"/>
                <a:gd name="T86" fmla="*/ 663 w 2659"/>
                <a:gd name="T87" fmla="*/ 2548 h 2665"/>
                <a:gd name="T88" fmla="*/ 600 w 2659"/>
                <a:gd name="T89" fmla="*/ 2396 h 2665"/>
                <a:gd name="T90" fmla="*/ 514 w 2659"/>
                <a:gd name="T91" fmla="*/ 2103 h 2665"/>
                <a:gd name="T92" fmla="*/ 239 w 2659"/>
                <a:gd name="T93" fmla="*/ 2062 h 2665"/>
                <a:gd name="T94" fmla="*/ 98 w 2659"/>
                <a:gd name="T95" fmla="*/ 1976 h 2665"/>
                <a:gd name="T96" fmla="*/ 5 w 2659"/>
                <a:gd name="T97" fmla="*/ 1665 h 2665"/>
                <a:gd name="T98" fmla="*/ 112 w 2659"/>
                <a:gd name="T99" fmla="*/ 1538 h 2665"/>
                <a:gd name="T100" fmla="*/ 112 w 2659"/>
                <a:gd name="T101" fmla="*/ 1126 h 2665"/>
                <a:gd name="T102" fmla="*/ 5 w 2659"/>
                <a:gd name="T103" fmla="*/ 1001 h 2665"/>
                <a:gd name="T104" fmla="*/ 100 w 2659"/>
                <a:gd name="T105" fmla="*/ 687 h 2665"/>
                <a:gd name="T106" fmla="*/ 239 w 2659"/>
                <a:gd name="T107" fmla="*/ 603 h 2665"/>
                <a:gd name="T108" fmla="*/ 515 w 2659"/>
                <a:gd name="T109" fmla="*/ 560 h 2665"/>
                <a:gd name="T110" fmla="*/ 602 w 2659"/>
                <a:gd name="T111" fmla="*/ 268 h 2665"/>
                <a:gd name="T112" fmla="*/ 665 w 2659"/>
                <a:gd name="T113" fmla="*/ 116 h 2665"/>
                <a:gd name="T114" fmla="*/ 956 w 2659"/>
                <a:gd name="T11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9" h="2665">
                  <a:moveTo>
                    <a:pt x="956" y="0"/>
                  </a:moveTo>
                  <a:lnTo>
                    <a:pt x="991" y="3"/>
                  </a:lnTo>
                  <a:lnTo>
                    <a:pt x="1026" y="14"/>
                  </a:lnTo>
                  <a:lnTo>
                    <a:pt x="1051" y="27"/>
                  </a:lnTo>
                  <a:lnTo>
                    <a:pt x="1075" y="44"/>
                  </a:lnTo>
                  <a:lnTo>
                    <a:pt x="1095" y="64"/>
                  </a:lnTo>
                  <a:lnTo>
                    <a:pt x="1111" y="87"/>
                  </a:lnTo>
                  <a:lnTo>
                    <a:pt x="1124" y="112"/>
                  </a:lnTo>
                  <a:lnTo>
                    <a:pt x="1191" y="273"/>
                  </a:lnTo>
                  <a:lnTo>
                    <a:pt x="1195" y="291"/>
                  </a:lnTo>
                  <a:lnTo>
                    <a:pt x="1195" y="309"/>
                  </a:lnTo>
                  <a:lnTo>
                    <a:pt x="1191" y="326"/>
                  </a:lnTo>
                  <a:lnTo>
                    <a:pt x="1181" y="342"/>
                  </a:lnTo>
                  <a:lnTo>
                    <a:pt x="1168" y="354"/>
                  </a:lnTo>
                  <a:lnTo>
                    <a:pt x="1153" y="364"/>
                  </a:lnTo>
                  <a:lnTo>
                    <a:pt x="1135" y="369"/>
                  </a:lnTo>
                  <a:lnTo>
                    <a:pt x="1116" y="369"/>
                  </a:lnTo>
                  <a:lnTo>
                    <a:pt x="1099" y="364"/>
                  </a:lnTo>
                  <a:lnTo>
                    <a:pt x="1083" y="355"/>
                  </a:lnTo>
                  <a:lnTo>
                    <a:pt x="1070" y="342"/>
                  </a:lnTo>
                  <a:lnTo>
                    <a:pt x="1061" y="326"/>
                  </a:lnTo>
                  <a:lnTo>
                    <a:pt x="994" y="166"/>
                  </a:lnTo>
                  <a:lnTo>
                    <a:pt x="989" y="157"/>
                  </a:lnTo>
                  <a:lnTo>
                    <a:pt x="982" y="148"/>
                  </a:lnTo>
                  <a:lnTo>
                    <a:pt x="972" y="143"/>
                  </a:lnTo>
                  <a:lnTo>
                    <a:pt x="962" y="141"/>
                  </a:lnTo>
                  <a:lnTo>
                    <a:pt x="951" y="141"/>
                  </a:lnTo>
                  <a:lnTo>
                    <a:pt x="941" y="143"/>
                  </a:lnTo>
                  <a:lnTo>
                    <a:pt x="767" y="215"/>
                  </a:lnTo>
                  <a:lnTo>
                    <a:pt x="757" y="220"/>
                  </a:lnTo>
                  <a:lnTo>
                    <a:pt x="750" y="229"/>
                  </a:lnTo>
                  <a:lnTo>
                    <a:pt x="745" y="238"/>
                  </a:lnTo>
                  <a:lnTo>
                    <a:pt x="741" y="249"/>
                  </a:lnTo>
                  <a:lnTo>
                    <a:pt x="741" y="259"/>
                  </a:lnTo>
                  <a:lnTo>
                    <a:pt x="745" y="270"/>
                  </a:lnTo>
                  <a:lnTo>
                    <a:pt x="810" y="429"/>
                  </a:lnTo>
                  <a:lnTo>
                    <a:pt x="815" y="448"/>
                  </a:lnTo>
                  <a:lnTo>
                    <a:pt x="814" y="467"/>
                  </a:lnTo>
                  <a:lnTo>
                    <a:pt x="809" y="485"/>
                  </a:lnTo>
                  <a:lnTo>
                    <a:pt x="798" y="501"/>
                  </a:lnTo>
                  <a:lnTo>
                    <a:pt x="784" y="515"/>
                  </a:lnTo>
                  <a:lnTo>
                    <a:pt x="732" y="552"/>
                  </a:lnTo>
                  <a:lnTo>
                    <a:pt x="682" y="592"/>
                  </a:lnTo>
                  <a:lnTo>
                    <a:pt x="635" y="637"/>
                  </a:lnTo>
                  <a:lnTo>
                    <a:pt x="592" y="683"/>
                  </a:lnTo>
                  <a:lnTo>
                    <a:pt x="552" y="733"/>
                  </a:lnTo>
                  <a:lnTo>
                    <a:pt x="514" y="786"/>
                  </a:lnTo>
                  <a:lnTo>
                    <a:pt x="501" y="799"/>
                  </a:lnTo>
                  <a:lnTo>
                    <a:pt x="485" y="810"/>
                  </a:lnTo>
                  <a:lnTo>
                    <a:pt x="467" y="815"/>
                  </a:lnTo>
                  <a:lnTo>
                    <a:pt x="448" y="815"/>
                  </a:lnTo>
                  <a:lnTo>
                    <a:pt x="429" y="811"/>
                  </a:lnTo>
                  <a:lnTo>
                    <a:pt x="270" y="744"/>
                  </a:lnTo>
                  <a:lnTo>
                    <a:pt x="256" y="741"/>
                  </a:lnTo>
                  <a:lnTo>
                    <a:pt x="244" y="743"/>
                  </a:lnTo>
                  <a:lnTo>
                    <a:pt x="232" y="747"/>
                  </a:lnTo>
                  <a:lnTo>
                    <a:pt x="221" y="756"/>
                  </a:lnTo>
                  <a:lnTo>
                    <a:pt x="215" y="768"/>
                  </a:lnTo>
                  <a:lnTo>
                    <a:pt x="142" y="941"/>
                  </a:lnTo>
                  <a:lnTo>
                    <a:pt x="140" y="955"/>
                  </a:lnTo>
                  <a:lnTo>
                    <a:pt x="141" y="967"/>
                  </a:lnTo>
                  <a:lnTo>
                    <a:pt x="146" y="979"/>
                  </a:lnTo>
                  <a:lnTo>
                    <a:pt x="154" y="989"/>
                  </a:lnTo>
                  <a:lnTo>
                    <a:pt x="166" y="996"/>
                  </a:lnTo>
                  <a:lnTo>
                    <a:pt x="325" y="1062"/>
                  </a:lnTo>
                  <a:lnTo>
                    <a:pt x="342" y="1072"/>
                  </a:lnTo>
                  <a:lnTo>
                    <a:pt x="354" y="1086"/>
                  </a:lnTo>
                  <a:lnTo>
                    <a:pt x="364" y="1103"/>
                  </a:lnTo>
                  <a:lnTo>
                    <a:pt x="368" y="1122"/>
                  </a:lnTo>
                  <a:lnTo>
                    <a:pt x="367" y="1141"/>
                  </a:lnTo>
                  <a:lnTo>
                    <a:pt x="354" y="1217"/>
                  </a:lnTo>
                  <a:lnTo>
                    <a:pt x="349" y="1294"/>
                  </a:lnTo>
                  <a:lnTo>
                    <a:pt x="348" y="1370"/>
                  </a:lnTo>
                  <a:lnTo>
                    <a:pt x="354" y="1446"/>
                  </a:lnTo>
                  <a:lnTo>
                    <a:pt x="367" y="1523"/>
                  </a:lnTo>
                  <a:lnTo>
                    <a:pt x="368" y="1542"/>
                  </a:lnTo>
                  <a:lnTo>
                    <a:pt x="364" y="1561"/>
                  </a:lnTo>
                  <a:lnTo>
                    <a:pt x="354" y="1578"/>
                  </a:lnTo>
                  <a:lnTo>
                    <a:pt x="342" y="1592"/>
                  </a:lnTo>
                  <a:lnTo>
                    <a:pt x="325" y="1601"/>
                  </a:lnTo>
                  <a:lnTo>
                    <a:pt x="166" y="1668"/>
                  </a:lnTo>
                  <a:lnTo>
                    <a:pt x="156" y="1673"/>
                  </a:lnTo>
                  <a:lnTo>
                    <a:pt x="148" y="1681"/>
                  </a:lnTo>
                  <a:lnTo>
                    <a:pt x="142" y="1690"/>
                  </a:lnTo>
                  <a:lnTo>
                    <a:pt x="140" y="1701"/>
                  </a:lnTo>
                  <a:lnTo>
                    <a:pt x="140" y="1711"/>
                  </a:lnTo>
                  <a:lnTo>
                    <a:pt x="142" y="1722"/>
                  </a:lnTo>
                  <a:lnTo>
                    <a:pt x="214" y="1896"/>
                  </a:lnTo>
                  <a:lnTo>
                    <a:pt x="219" y="1906"/>
                  </a:lnTo>
                  <a:lnTo>
                    <a:pt x="228" y="1913"/>
                  </a:lnTo>
                  <a:lnTo>
                    <a:pt x="237" y="1918"/>
                  </a:lnTo>
                  <a:lnTo>
                    <a:pt x="253" y="1922"/>
                  </a:lnTo>
                  <a:lnTo>
                    <a:pt x="269" y="1918"/>
                  </a:lnTo>
                  <a:lnTo>
                    <a:pt x="428" y="1853"/>
                  </a:lnTo>
                  <a:lnTo>
                    <a:pt x="447" y="1848"/>
                  </a:lnTo>
                  <a:lnTo>
                    <a:pt x="466" y="1849"/>
                  </a:lnTo>
                  <a:lnTo>
                    <a:pt x="484" y="1854"/>
                  </a:lnTo>
                  <a:lnTo>
                    <a:pt x="500" y="1865"/>
                  </a:lnTo>
                  <a:lnTo>
                    <a:pt x="514" y="1879"/>
                  </a:lnTo>
                  <a:lnTo>
                    <a:pt x="550" y="1931"/>
                  </a:lnTo>
                  <a:lnTo>
                    <a:pt x="592" y="1981"/>
                  </a:lnTo>
                  <a:lnTo>
                    <a:pt x="635" y="2028"/>
                  </a:lnTo>
                  <a:lnTo>
                    <a:pt x="681" y="2072"/>
                  </a:lnTo>
                  <a:lnTo>
                    <a:pt x="731" y="2112"/>
                  </a:lnTo>
                  <a:lnTo>
                    <a:pt x="784" y="2150"/>
                  </a:lnTo>
                  <a:lnTo>
                    <a:pt x="797" y="2163"/>
                  </a:lnTo>
                  <a:lnTo>
                    <a:pt x="808" y="2178"/>
                  </a:lnTo>
                  <a:lnTo>
                    <a:pt x="813" y="2196"/>
                  </a:lnTo>
                  <a:lnTo>
                    <a:pt x="813" y="2215"/>
                  </a:lnTo>
                  <a:lnTo>
                    <a:pt x="809" y="2234"/>
                  </a:lnTo>
                  <a:lnTo>
                    <a:pt x="742" y="2394"/>
                  </a:lnTo>
                  <a:lnTo>
                    <a:pt x="740" y="2406"/>
                  </a:lnTo>
                  <a:lnTo>
                    <a:pt x="740" y="2416"/>
                  </a:lnTo>
                  <a:lnTo>
                    <a:pt x="742" y="2427"/>
                  </a:lnTo>
                  <a:lnTo>
                    <a:pt x="749" y="2436"/>
                  </a:lnTo>
                  <a:lnTo>
                    <a:pt x="756" y="2444"/>
                  </a:lnTo>
                  <a:lnTo>
                    <a:pt x="766" y="2449"/>
                  </a:lnTo>
                  <a:lnTo>
                    <a:pt x="939" y="2522"/>
                  </a:lnTo>
                  <a:lnTo>
                    <a:pt x="952" y="2524"/>
                  </a:lnTo>
                  <a:lnTo>
                    <a:pt x="965" y="2523"/>
                  </a:lnTo>
                  <a:lnTo>
                    <a:pt x="977" y="2519"/>
                  </a:lnTo>
                  <a:lnTo>
                    <a:pt x="987" y="2510"/>
                  </a:lnTo>
                  <a:lnTo>
                    <a:pt x="993" y="2499"/>
                  </a:lnTo>
                  <a:lnTo>
                    <a:pt x="1060" y="2339"/>
                  </a:lnTo>
                  <a:lnTo>
                    <a:pt x="1069" y="2322"/>
                  </a:lnTo>
                  <a:lnTo>
                    <a:pt x="1083" y="2309"/>
                  </a:lnTo>
                  <a:lnTo>
                    <a:pt x="1100" y="2300"/>
                  </a:lnTo>
                  <a:lnTo>
                    <a:pt x="1119" y="2296"/>
                  </a:lnTo>
                  <a:lnTo>
                    <a:pt x="1138" y="2297"/>
                  </a:lnTo>
                  <a:lnTo>
                    <a:pt x="1214" y="2309"/>
                  </a:lnTo>
                  <a:lnTo>
                    <a:pt x="1291" y="2315"/>
                  </a:lnTo>
                  <a:lnTo>
                    <a:pt x="1367" y="2316"/>
                  </a:lnTo>
                  <a:lnTo>
                    <a:pt x="1444" y="2309"/>
                  </a:lnTo>
                  <a:lnTo>
                    <a:pt x="1520" y="2297"/>
                  </a:lnTo>
                  <a:lnTo>
                    <a:pt x="1539" y="2296"/>
                  </a:lnTo>
                  <a:lnTo>
                    <a:pt x="1558" y="2300"/>
                  </a:lnTo>
                  <a:lnTo>
                    <a:pt x="1574" y="2308"/>
                  </a:lnTo>
                  <a:lnTo>
                    <a:pt x="1588" y="2322"/>
                  </a:lnTo>
                  <a:lnTo>
                    <a:pt x="1598" y="2339"/>
                  </a:lnTo>
                  <a:lnTo>
                    <a:pt x="1664" y="2499"/>
                  </a:lnTo>
                  <a:lnTo>
                    <a:pt x="1669" y="2508"/>
                  </a:lnTo>
                  <a:lnTo>
                    <a:pt x="1677" y="2517"/>
                  </a:lnTo>
                  <a:lnTo>
                    <a:pt x="1686" y="2522"/>
                  </a:lnTo>
                  <a:lnTo>
                    <a:pt x="1697" y="2524"/>
                  </a:lnTo>
                  <a:lnTo>
                    <a:pt x="1708" y="2524"/>
                  </a:lnTo>
                  <a:lnTo>
                    <a:pt x="1718" y="2522"/>
                  </a:lnTo>
                  <a:lnTo>
                    <a:pt x="1892" y="2450"/>
                  </a:lnTo>
                  <a:lnTo>
                    <a:pt x="1903" y="2443"/>
                  </a:lnTo>
                  <a:lnTo>
                    <a:pt x="1912" y="2433"/>
                  </a:lnTo>
                  <a:lnTo>
                    <a:pt x="1916" y="2420"/>
                  </a:lnTo>
                  <a:lnTo>
                    <a:pt x="1917" y="2408"/>
                  </a:lnTo>
                  <a:lnTo>
                    <a:pt x="1914" y="2395"/>
                  </a:lnTo>
                  <a:lnTo>
                    <a:pt x="1849" y="2235"/>
                  </a:lnTo>
                  <a:lnTo>
                    <a:pt x="1843" y="2216"/>
                  </a:lnTo>
                  <a:lnTo>
                    <a:pt x="1844" y="2197"/>
                  </a:lnTo>
                  <a:lnTo>
                    <a:pt x="1850" y="2179"/>
                  </a:lnTo>
                  <a:lnTo>
                    <a:pt x="1860" y="2164"/>
                  </a:lnTo>
                  <a:lnTo>
                    <a:pt x="1875" y="2150"/>
                  </a:lnTo>
                  <a:lnTo>
                    <a:pt x="1927" y="2113"/>
                  </a:lnTo>
                  <a:lnTo>
                    <a:pt x="1976" y="2072"/>
                  </a:lnTo>
                  <a:lnTo>
                    <a:pt x="2024" y="2028"/>
                  </a:lnTo>
                  <a:lnTo>
                    <a:pt x="2067" y="1982"/>
                  </a:lnTo>
                  <a:lnTo>
                    <a:pt x="2107" y="1932"/>
                  </a:lnTo>
                  <a:lnTo>
                    <a:pt x="2145" y="1879"/>
                  </a:lnTo>
                  <a:lnTo>
                    <a:pt x="2158" y="1866"/>
                  </a:lnTo>
                  <a:lnTo>
                    <a:pt x="2173" y="1855"/>
                  </a:lnTo>
                  <a:lnTo>
                    <a:pt x="2191" y="1850"/>
                  </a:lnTo>
                  <a:lnTo>
                    <a:pt x="2210" y="1850"/>
                  </a:lnTo>
                  <a:lnTo>
                    <a:pt x="2229" y="1854"/>
                  </a:lnTo>
                  <a:lnTo>
                    <a:pt x="2390" y="1921"/>
                  </a:lnTo>
                  <a:lnTo>
                    <a:pt x="2400" y="1923"/>
                  </a:lnTo>
                  <a:lnTo>
                    <a:pt x="2411" y="1923"/>
                  </a:lnTo>
                  <a:lnTo>
                    <a:pt x="2421" y="1921"/>
                  </a:lnTo>
                  <a:lnTo>
                    <a:pt x="2431" y="1914"/>
                  </a:lnTo>
                  <a:lnTo>
                    <a:pt x="2438" y="1907"/>
                  </a:lnTo>
                  <a:lnTo>
                    <a:pt x="2443" y="1897"/>
                  </a:lnTo>
                  <a:lnTo>
                    <a:pt x="2516" y="1724"/>
                  </a:lnTo>
                  <a:lnTo>
                    <a:pt x="2519" y="1710"/>
                  </a:lnTo>
                  <a:lnTo>
                    <a:pt x="2517" y="1698"/>
                  </a:lnTo>
                  <a:lnTo>
                    <a:pt x="2513" y="1686"/>
                  </a:lnTo>
                  <a:lnTo>
                    <a:pt x="2505" y="1675"/>
                  </a:lnTo>
                  <a:lnTo>
                    <a:pt x="2493" y="1669"/>
                  </a:lnTo>
                  <a:lnTo>
                    <a:pt x="2334" y="1602"/>
                  </a:lnTo>
                  <a:lnTo>
                    <a:pt x="2318" y="1593"/>
                  </a:lnTo>
                  <a:lnTo>
                    <a:pt x="2304" y="1580"/>
                  </a:lnTo>
                  <a:lnTo>
                    <a:pt x="2296" y="1565"/>
                  </a:lnTo>
                  <a:lnTo>
                    <a:pt x="2290" y="1547"/>
                  </a:lnTo>
                  <a:lnTo>
                    <a:pt x="2290" y="1530"/>
                  </a:lnTo>
                  <a:lnTo>
                    <a:pt x="2296" y="1512"/>
                  </a:lnTo>
                  <a:lnTo>
                    <a:pt x="2305" y="1495"/>
                  </a:lnTo>
                  <a:lnTo>
                    <a:pt x="2318" y="1482"/>
                  </a:lnTo>
                  <a:lnTo>
                    <a:pt x="2334" y="1472"/>
                  </a:lnTo>
                  <a:lnTo>
                    <a:pt x="2351" y="1468"/>
                  </a:lnTo>
                  <a:lnTo>
                    <a:pt x="2369" y="1468"/>
                  </a:lnTo>
                  <a:lnTo>
                    <a:pt x="2386" y="1472"/>
                  </a:lnTo>
                  <a:lnTo>
                    <a:pt x="2547" y="1539"/>
                  </a:lnTo>
                  <a:lnTo>
                    <a:pt x="2573" y="1553"/>
                  </a:lnTo>
                  <a:lnTo>
                    <a:pt x="2596" y="1570"/>
                  </a:lnTo>
                  <a:lnTo>
                    <a:pt x="2615" y="1590"/>
                  </a:lnTo>
                  <a:lnTo>
                    <a:pt x="2632" y="1612"/>
                  </a:lnTo>
                  <a:lnTo>
                    <a:pt x="2645" y="1637"/>
                  </a:lnTo>
                  <a:lnTo>
                    <a:pt x="2653" y="1664"/>
                  </a:lnTo>
                  <a:lnTo>
                    <a:pt x="2657" y="1691"/>
                  </a:lnTo>
                  <a:lnTo>
                    <a:pt x="2659" y="1720"/>
                  </a:lnTo>
                  <a:lnTo>
                    <a:pt x="2654" y="1748"/>
                  </a:lnTo>
                  <a:lnTo>
                    <a:pt x="2645" y="1777"/>
                  </a:lnTo>
                  <a:lnTo>
                    <a:pt x="2572" y="1951"/>
                  </a:lnTo>
                  <a:lnTo>
                    <a:pt x="2559" y="1977"/>
                  </a:lnTo>
                  <a:lnTo>
                    <a:pt x="2543" y="2000"/>
                  </a:lnTo>
                  <a:lnTo>
                    <a:pt x="2522" y="2020"/>
                  </a:lnTo>
                  <a:lnTo>
                    <a:pt x="2499" y="2037"/>
                  </a:lnTo>
                  <a:lnTo>
                    <a:pt x="2474" y="2049"/>
                  </a:lnTo>
                  <a:lnTo>
                    <a:pt x="2447" y="2058"/>
                  </a:lnTo>
                  <a:lnTo>
                    <a:pt x="2419" y="2063"/>
                  </a:lnTo>
                  <a:lnTo>
                    <a:pt x="2391" y="2063"/>
                  </a:lnTo>
                  <a:lnTo>
                    <a:pt x="2362" y="2058"/>
                  </a:lnTo>
                  <a:lnTo>
                    <a:pt x="2335" y="2049"/>
                  </a:lnTo>
                  <a:lnTo>
                    <a:pt x="2227" y="2005"/>
                  </a:lnTo>
                  <a:lnTo>
                    <a:pt x="2187" y="2056"/>
                  </a:lnTo>
                  <a:lnTo>
                    <a:pt x="2144" y="2104"/>
                  </a:lnTo>
                  <a:lnTo>
                    <a:pt x="2099" y="2150"/>
                  </a:lnTo>
                  <a:lnTo>
                    <a:pt x="2050" y="2193"/>
                  </a:lnTo>
                  <a:lnTo>
                    <a:pt x="1999" y="2233"/>
                  </a:lnTo>
                  <a:lnTo>
                    <a:pt x="2044" y="2341"/>
                  </a:lnTo>
                  <a:lnTo>
                    <a:pt x="2053" y="2370"/>
                  </a:lnTo>
                  <a:lnTo>
                    <a:pt x="2057" y="2397"/>
                  </a:lnTo>
                  <a:lnTo>
                    <a:pt x="2057" y="2426"/>
                  </a:lnTo>
                  <a:lnTo>
                    <a:pt x="2052" y="2454"/>
                  </a:lnTo>
                  <a:lnTo>
                    <a:pt x="2044" y="2481"/>
                  </a:lnTo>
                  <a:lnTo>
                    <a:pt x="2031" y="2505"/>
                  </a:lnTo>
                  <a:lnTo>
                    <a:pt x="2015" y="2528"/>
                  </a:lnTo>
                  <a:lnTo>
                    <a:pt x="1995" y="2548"/>
                  </a:lnTo>
                  <a:lnTo>
                    <a:pt x="1972" y="2565"/>
                  </a:lnTo>
                  <a:lnTo>
                    <a:pt x="1946" y="2579"/>
                  </a:lnTo>
                  <a:lnTo>
                    <a:pt x="1772" y="2651"/>
                  </a:lnTo>
                  <a:lnTo>
                    <a:pt x="1745" y="2659"/>
                  </a:lnTo>
                  <a:lnTo>
                    <a:pt x="1717" y="2663"/>
                  </a:lnTo>
                  <a:lnTo>
                    <a:pt x="1688" y="2663"/>
                  </a:lnTo>
                  <a:lnTo>
                    <a:pt x="1661" y="2659"/>
                  </a:lnTo>
                  <a:lnTo>
                    <a:pt x="1633" y="2651"/>
                  </a:lnTo>
                  <a:lnTo>
                    <a:pt x="1607" y="2638"/>
                  </a:lnTo>
                  <a:lnTo>
                    <a:pt x="1585" y="2621"/>
                  </a:lnTo>
                  <a:lnTo>
                    <a:pt x="1565" y="2601"/>
                  </a:lnTo>
                  <a:lnTo>
                    <a:pt x="1548" y="2578"/>
                  </a:lnTo>
                  <a:lnTo>
                    <a:pt x="1534" y="2553"/>
                  </a:lnTo>
                  <a:lnTo>
                    <a:pt x="1490" y="2444"/>
                  </a:lnTo>
                  <a:lnTo>
                    <a:pt x="1410" y="2453"/>
                  </a:lnTo>
                  <a:lnTo>
                    <a:pt x="1329" y="2456"/>
                  </a:lnTo>
                  <a:lnTo>
                    <a:pt x="1249" y="2453"/>
                  </a:lnTo>
                  <a:lnTo>
                    <a:pt x="1167" y="2444"/>
                  </a:lnTo>
                  <a:lnTo>
                    <a:pt x="1123" y="2553"/>
                  </a:lnTo>
                  <a:lnTo>
                    <a:pt x="1109" y="2579"/>
                  </a:lnTo>
                  <a:lnTo>
                    <a:pt x="1093" y="2602"/>
                  </a:lnTo>
                  <a:lnTo>
                    <a:pt x="1072" y="2621"/>
                  </a:lnTo>
                  <a:lnTo>
                    <a:pt x="1050" y="2638"/>
                  </a:lnTo>
                  <a:lnTo>
                    <a:pt x="1025" y="2651"/>
                  </a:lnTo>
                  <a:lnTo>
                    <a:pt x="999" y="2659"/>
                  </a:lnTo>
                  <a:lnTo>
                    <a:pt x="971" y="2663"/>
                  </a:lnTo>
                  <a:lnTo>
                    <a:pt x="943" y="2665"/>
                  </a:lnTo>
                  <a:lnTo>
                    <a:pt x="914" y="2659"/>
                  </a:lnTo>
                  <a:lnTo>
                    <a:pt x="886" y="2651"/>
                  </a:lnTo>
                  <a:lnTo>
                    <a:pt x="712" y="2578"/>
                  </a:lnTo>
                  <a:lnTo>
                    <a:pt x="687" y="2565"/>
                  </a:lnTo>
                  <a:lnTo>
                    <a:pt x="663" y="2548"/>
                  </a:lnTo>
                  <a:lnTo>
                    <a:pt x="643" y="2528"/>
                  </a:lnTo>
                  <a:lnTo>
                    <a:pt x="626" y="2505"/>
                  </a:lnTo>
                  <a:lnTo>
                    <a:pt x="614" y="2480"/>
                  </a:lnTo>
                  <a:lnTo>
                    <a:pt x="605" y="2452"/>
                  </a:lnTo>
                  <a:lnTo>
                    <a:pt x="600" y="2425"/>
                  </a:lnTo>
                  <a:lnTo>
                    <a:pt x="600" y="2396"/>
                  </a:lnTo>
                  <a:lnTo>
                    <a:pt x="605" y="2368"/>
                  </a:lnTo>
                  <a:lnTo>
                    <a:pt x="614" y="2340"/>
                  </a:lnTo>
                  <a:lnTo>
                    <a:pt x="658" y="2232"/>
                  </a:lnTo>
                  <a:lnTo>
                    <a:pt x="607" y="2192"/>
                  </a:lnTo>
                  <a:lnTo>
                    <a:pt x="559" y="2149"/>
                  </a:lnTo>
                  <a:lnTo>
                    <a:pt x="514" y="2103"/>
                  </a:lnTo>
                  <a:lnTo>
                    <a:pt x="470" y="2055"/>
                  </a:lnTo>
                  <a:lnTo>
                    <a:pt x="430" y="2004"/>
                  </a:lnTo>
                  <a:lnTo>
                    <a:pt x="323" y="2048"/>
                  </a:lnTo>
                  <a:lnTo>
                    <a:pt x="295" y="2058"/>
                  </a:lnTo>
                  <a:lnTo>
                    <a:pt x="268" y="2062"/>
                  </a:lnTo>
                  <a:lnTo>
                    <a:pt x="239" y="2062"/>
                  </a:lnTo>
                  <a:lnTo>
                    <a:pt x="211" y="2058"/>
                  </a:lnTo>
                  <a:lnTo>
                    <a:pt x="183" y="2048"/>
                  </a:lnTo>
                  <a:lnTo>
                    <a:pt x="158" y="2036"/>
                  </a:lnTo>
                  <a:lnTo>
                    <a:pt x="135" y="2019"/>
                  </a:lnTo>
                  <a:lnTo>
                    <a:pt x="115" y="1999"/>
                  </a:lnTo>
                  <a:lnTo>
                    <a:pt x="98" y="1976"/>
                  </a:lnTo>
                  <a:lnTo>
                    <a:pt x="85" y="1950"/>
                  </a:lnTo>
                  <a:lnTo>
                    <a:pt x="14" y="1776"/>
                  </a:lnTo>
                  <a:lnTo>
                    <a:pt x="5" y="1748"/>
                  </a:lnTo>
                  <a:lnTo>
                    <a:pt x="1" y="1721"/>
                  </a:lnTo>
                  <a:lnTo>
                    <a:pt x="1" y="1692"/>
                  </a:lnTo>
                  <a:lnTo>
                    <a:pt x="5" y="1665"/>
                  </a:lnTo>
                  <a:lnTo>
                    <a:pt x="14" y="1637"/>
                  </a:lnTo>
                  <a:lnTo>
                    <a:pt x="26" y="1611"/>
                  </a:lnTo>
                  <a:lnTo>
                    <a:pt x="43" y="1589"/>
                  </a:lnTo>
                  <a:lnTo>
                    <a:pt x="63" y="1569"/>
                  </a:lnTo>
                  <a:lnTo>
                    <a:pt x="86" y="1552"/>
                  </a:lnTo>
                  <a:lnTo>
                    <a:pt x="112" y="1538"/>
                  </a:lnTo>
                  <a:lnTo>
                    <a:pt x="220" y="1494"/>
                  </a:lnTo>
                  <a:lnTo>
                    <a:pt x="211" y="1413"/>
                  </a:lnTo>
                  <a:lnTo>
                    <a:pt x="208" y="1332"/>
                  </a:lnTo>
                  <a:lnTo>
                    <a:pt x="211" y="1252"/>
                  </a:lnTo>
                  <a:lnTo>
                    <a:pt x="220" y="1170"/>
                  </a:lnTo>
                  <a:lnTo>
                    <a:pt x="112" y="1126"/>
                  </a:lnTo>
                  <a:lnTo>
                    <a:pt x="85" y="1112"/>
                  </a:lnTo>
                  <a:lnTo>
                    <a:pt x="62" y="1095"/>
                  </a:lnTo>
                  <a:lnTo>
                    <a:pt x="43" y="1075"/>
                  </a:lnTo>
                  <a:lnTo>
                    <a:pt x="26" y="1052"/>
                  </a:lnTo>
                  <a:lnTo>
                    <a:pt x="14" y="1028"/>
                  </a:lnTo>
                  <a:lnTo>
                    <a:pt x="5" y="1001"/>
                  </a:lnTo>
                  <a:lnTo>
                    <a:pt x="1" y="973"/>
                  </a:lnTo>
                  <a:lnTo>
                    <a:pt x="0" y="945"/>
                  </a:lnTo>
                  <a:lnTo>
                    <a:pt x="5" y="917"/>
                  </a:lnTo>
                  <a:lnTo>
                    <a:pt x="14" y="888"/>
                  </a:lnTo>
                  <a:lnTo>
                    <a:pt x="86" y="714"/>
                  </a:lnTo>
                  <a:lnTo>
                    <a:pt x="100" y="687"/>
                  </a:lnTo>
                  <a:lnTo>
                    <a:pt x="117" y="664"/>
                  </a:lnTo>
                  <a:lnTo>
                    <a:pt x="137" y="645"/>
                  </a:lnTo>
                  <a:lnTo>
                    <a:pt x="160" y="628"/>
                  </a:lnTo>
                  <a:lnTo>
                    <a:pt x="185" y="615"/>
                  </a:lnTo>
                  <a:lnTo>
                    <a:pt x="212" y="607"/>
                  </a:lnTo>
                  <a:lnTo>
                    <a:pt x="239" y="603"/>
                  </a:lnTo>
                  <a:lnTo>
                    <a:pt x="268" y="602"/>
                  </a:lnTo>
                  <a:lnTo>
                    <a:pt x="296" y="606"/>
                  </a:lnTo>
                  <a:lnTo>
                    <a:pt x="324" y="615"/>
                  </a:lnTo>
                  <a:lnTo>
                    <a:pt x="431" y="660"/>
                  </a:lnTo>
                  <a:lnTo>
                    <a:pt x="472" y="609"/>
                  </a:lnTo>
                  <a:lnTo>
                    <a:pt x="515" y="560"/>
                  </a:lnTo>
                  <a:lnTo>
                    <a:pt x="561" y="515"/>
                  </a:lnTo>
                  <a:lnTo>
                    <a:pt x="608" y="472"/>
                  </a:lnTo>
                  <a:lnTo>
                    <a:pt x="660" y="432"/>
                  </a:lnTo>
                  <a:lnTo>
                    <a:pt x="615" y="324"/>
                  </a:lnTo>
                  <a:lnTo>
                    <a:pt x="606" y="296"/>
                  </a:lnTo>
                  <a:lnTo>
                    <a:pt x="602" y="268"/>
                  </a:lnTo>
                  <a:lnTo>
                    <a:pt x="602" y="240"/>
                  </a:lnTo>
                  <a:lnTo>
                    <a:pt x="606" y="212"/>
                  </a:lnTo>
                  <a:lnTo>
                    <a:pt x="615" y="184"/>
                  </a:lnTo>
                  <a:lnTo>
                    <a:pt x="629" y="159"/>
                  </a:lnTo>
                  <a:lnTo>
                    <a:pt x="645" y="136"/>
                  </a:lnTo>
                  <a:lnTo>
                    <a:pt x="665" y="116"/>
                  </a:lnTo>
                  <a:lnTo>
                    <a:pt x="689" y="99"/>
                  </a:lnTo>
                  <a:lnTo>
                    <a:pt x="714" y="86"/>
                  </a:lnTo>
                  <a:lnTo>
                    <a:pt x="887" y="14"/>
                  </a:lnTo>
                  <a:lnTo>
                    <a:pt x="910" y="7"/>
                  </a:lnTo>
                  <a:lnTo>
                    <a:pt x="933" y="1"/>
                  </a:lnTo>
                  <a:lnTo>
                    <a:pt x="95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5" name="Freeform 251"/>
            <p:cNvSpPr/>
            <p:nvPr/>
          </p:nvSpPr>
          <p:spPr bwMode="auto">
            <a:xfrm>
              <a:off x="3532188" y="3709988"/>
              <a:ext cx="180975" cy="180975"/>
            </a:xfrm>
            <a:custGeom>
              <a:avLst/>
              <a:gdLst>
                <a:gd name="T0" fmla="*/ 568 w 1141"/>
                <a:gd name="T1" fmla="*/ 0 h 1143"/>
                <a:gd name="T2" fmla="*/ 602 w 1141"/>
                <a:gd name="T3" fmla="*/ 10 h 1143"/>
                <a:gd name="T4" fmla="*/ 628 w 1141"/>
                <a:gd name="T5" fmla="*/ 34 h 1143"/>
                <a:gd name="T6" fmla="*/ 637 w 1141"/>
                <a:gd name="T7" fmla="*/ 70 h 1143"/>
                <a:gd name="T8" fmla="*/ 629 w 1141"/>
                <a:gd name="T9" fmla="*/ 105 h 1143"/>
                <a:gd name="T10" fmla="*/ 603 w 1141"/>
                <a:gd name="T11" fmla="*/ 131 h 1143"/>
                <a:gd name="T12" fmla="*/ 569 w 1141"/>
                <a:gd name="T13" fmla="*/ 141 h 1143"/>
                <a:gd name="T14" fmla="*/ 470 w 1141"/>
                <a:gd name="T15" fmla="*/ 152 h 1143"/>
                <a:gd name="T16" fmla="*/ 380 w 1141"/>
                <a:gd name="T17" fmla="*/ 186 h 1143"/>
                <a:gd name="T18" fmla="*/ 300 w 1141"/>
                <a:gd name="T19" fmla="*/ 238 h 1143"/>
                <a:gd name="T20" fmla="*/ 233 w 1141"/>
                <a:gd name="T21" fmla="*/ 305 h 1143"/>
                <a:gd name="T22" fmla="*/ 184 w 1141"/>
                <a:gd name="T23" fmla="*/ 385 h 1143"/>
                <a:gd name="T24" fmla="*/ 152 w 1141"/>
                <a:gd name="T25" fmla="*/ 476 h 1143"/>
                <a:gd name="T26" fmla="*/ 141 w 1141"/>
                <a:gd name="T27" fmla="*/ 575 h 1143"/>
                <a:gd name="T28" fmla="*/ 154 w 1141"/>
                <a:gd name="T29" fmla="*/ 681 h 1143"/>
                <a:gd name="T30" fmla="*/ 192 w 1141"/>
                <a:gd name="T31" fmla="*/ 776 h 1143"/>
                <a:gd name="T32" fmla="*/ 250 w 1141"/>
                <a:gd name="T33" fmla="*/ 859 h 1143"/>
                <a:gd name="T34" fmla="*/ 326 w 1141"/>
                <a:gd name="T35" fmla="*/ 926 h 1143"/>
                <a:gd name="T36" fmla="*/ 417 w 1141"/>
                <a:gd name="T37" fmla="*/ 975 h 1143"/>
                <a:gd name="T38" fmla="*/ 517 w 1141"/>
                <a:gd name="T39" fmla="*/ 1000 h 1143"/>
                <a:gd name="T40" fmla="*/ 574 w 1141"/>
                <a:gd name="T41" fmla="*/ 1003 h 1143"/>
                <a:gd name="T42" fmla="*/ 670 w 1141"/>
                <a:gd name="T43" fmla="*/ 992 h 1143"/>
                <a:gd name="T44" fmla="*/ 760 w 1141"/>
                <a:gd name="T45" fmla="*/ 960 h 1143"/>
                <a:gd name="T46" fmla="*/ 841 w 1141"/>
                <a:gd name="T47" fmla="*/ 908 h 1143"/>
                <a:gd name="T48" fmla="*/ 909 w 1141"/>
                <a:gd name="T49" fmla="*/ 837 h 1143"/>
                <a:gd name="T50" fmla="*/ 960 w 1141"/>
                <a:gd name="T51" fmla="*/ 756 h 1143"/>
                <a:gd name="T52" fmla="*/ 990 w 1141"/>
                <a:gd name="T53" fmla="*/ 665 h 1143"/>
                <a:gd name="T54" fmla="*/ 1001 w 1141"/>
                <a:gd name="T55" fmla="*/ 569 h 1143"/>
                <a:gd name="T56" fmla="*/ 1011 w 1141"/>
                <a:gd name="T57" fmla="*/ 533 h 1143"/>
                <a:gd name="T58" fmla="*/ 1035 w 1141"/>
                <a:gd name="T59" fmla="*/ 507 h 1143"/>
                <a:gd name="T60" fmla="*/ 1071 w 1141"/>
                <a:gd name="T61" fmla="*/ 498 h 1143"/>
                <a:gd name="T62" fmla="*/ 1090 w 1141"/>
                <a:gd name="T63" fmla="*/ 500 h 1143"/>
                <a:gd name="T64" fmla="*/ 1120 w 1141"/>
                <a:gd name="T65" fmla="*/ 518 h 1143"/>
                <a:gd name="T66" fmla="*/ 1139 w 1141"/>
                <a:gd name="T67" fmla="*/ 549 h 1143"/>
                <a:gd name="T68" fmla="*/ 1139 w 1141"/>
                <a:gd name="T69" fmla="*/ 624 h 1143"/>
                <a:gd name="T70" fmla="*/ 1118 w 1141"/>
                <a:gd name="T71" fmla="*/ 734 h 1143"/>
                <a:gd name="T72" fmla="*/ 1076 w 1141"/>
                <a:gd name="T73" fmla="*/ 837 h 1143"/>
                <a:gd name="T74" fmla="*/ 1015 w 1141"/>
                <a:gd name="T75" fmla="*/ 930 h 1143"/>
                <a:gd name="T76" fmla="*/ 936 w 1141"/>
                <a:gd name="T77" fmla="*/ 1011 h 1143"/>
                <a:gd name="T78" fmla="*/ 843 w 1141"/>
                <a:gd name="T79" fmla="*/ 1074 h 1143"/>
                <a:gd name="T80" fmla="*/ 741 w 1141"/>
                <a:gd name="T81" fmla="*/ 1117 h 1143"/>
                <a:gd name="T82" fmla="*/ 631 w 1141"/>
                <a:gd name="T83" fmla="*/ 1139 h 1143"/>
                <a:gd name="T84" fmla="*/ 571 w 1141"/>
                <a:gd name="T85" fmla="*/ 1143 h 1143"/>
                <a:gd name="T86" fmla="*/ 448 w 1141"/>
                <a:gd name="T87" fmla="*/ 1130 h 1143"/>
                <a:gd name="T88" fmla="*/ 337 w 1141"/>
                <a:gd name="T89" fmla="*/ 1093 h 1143"/>
                <a:gd name="T90" fmla="*/ 235 w 1141"/>
                <a:gd name="T91" fmla="*/ 1034 h 1143"/>
                <a:gd name="T92" fmla="*/ 149 w 1141"/>
                <a:gd name="T93" fmla="*/ 956 h 1143"/>
                <a:gd name="T94" fmla="*/ 79 w 1141"/>
                <a:gd name="T95" fmla="*/ 863 h 1143"/>
                <a:gd name="T96" fmla="*/ 30 w 1141"/>
                <a:gd name="T97" fmla="*/ 755 h 1143"/>
                <a:gd name="T98" fmla="*/ 3 w 1141"/>
                <a:gd name="T99" fmla="*/ 637 h 1143"/>
                <a:gd name="T100" fmla="*/ 2 w 1141"/>
                <a:gd name="T101" fmla="*/ 517 h 1143"/>
                <a:gd name="T102" fmla="*/ 25 w 1141"/>
                <a:gd name="T103" fmla="*/ 406 h 1143"/>
                <a:gd name="T104" fmla="*/ 67 w 1141"/>
                <a:gd name="T105" fmla="*/ 302 h 1143"/>
                <a:gd name="T106" fmla="*/ 128 w 1141"/>
                <a:gd name="T107" fmla="*/ 212 h 1143"/>
                <a:gd name="T108" fmla="*/ 205 w 1141"/>
                <a:gd name="T109" fmla="*/ 133 h 1143"/>
                <a:gd name="T110" fmla="*/ 296 w 1141"/>
                <a:gd name="T111" fmla="*/ 71 h 1143"/>
                <a:gd name="T112" fmla="*/ 397 w 1141"/>
                <a:gd name="T113" fmla="*/ 27 h 1143"/>
                <a:gd name="T114" fmla="*/ 509 w 1141"/>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1" h="1143">
                  <a:moveTo>
                    <a:pt x="567" y="0"/>
                  </a:moveTo>
                  <a:lnTo>
                    <a:pt x="568" y="0"/>
                  </a:lnTo>
                  <a:lnTo>
                    <a:pt x="586" y="2"/>
                  </a:lnTo>
                  <a:lnTo>
                    <a:pt x="602" y="10"/>
                  </a:lnTo>
                  <a:lnTo>
                    <a:pt x="617" y="20"/>
                  </a:lnTo>
                  <a:lnTo>
                    <a:pt x="628" y="34"/>
                  </a:lnTo>
                  <a:lnTo>
                    <a:pt x="635" y="51"/>
                  </a:lnTo>
                  <a:lnTo>
                    <a:pt x="637" y="70"/>
                  </a:lnTo>
                  <a:lnTo>
                    <a:pt x="635" y="88"/>
                  </a:lnTo>
                  <a:lnTo>
                    <a:pt x="629" y="105"/>
                  </a:lnTo>
                  <a:lnTo>
                    <a:pt x="618" y="120"/>
                  </a:lnTo>
                  <a:lnTo>
                    <a:pt x="603" y="131"/>
                  </a:lnTo>
                  <a:lnTo>
                    <a:pt x="587" y="138"/>
                  </a:lnTo>
                  <a:lnTo>
                    <a:pt x="569" y="141"/>
                  </a:lnTo>
                  <a:lnTo>
                    <a:pt x="518" y="144"/>
                  </a:lnTo>
                  <a:lnTo>
                    <a:pt x="470" y="152"/>
                  </a:lnTo>
                  <a:lnTo>
                    <a:pt x="423" y="167"/>
                  </a:lnTo>
                  <a:lnTo>
                    <a:pt x="380" y="186"/>
                  </a:lnTo>
                  <a:lnTo>
                    <a:pt x="338" y="209"/>
                  </a:lnTo>
                  <a:lnTo>
                    <a:pt x="300" y="238"/>
                  </a:lnTo>
                  <a:lnTo>
                    <a:pt x="265" y="270"/>
                  </a:lnTo>
                  <a:lnTo>
                    <a:pt x="233" y="305"/>
                  </a:lnTo>
                  <a:lnTo>
                    <a:pt x="207" y="344"/>
                  </a:lnTo>
                  <a:lnTo>
                    <a:pt x="184" y="385"/>
                  </a:lnTo>
                  <a:lnTo>
                    <a:pt x="165" y="429"/>
                  </a:lnTo>
                  <a:lnTo>
                    <a:pt x="152" y="476"/>
                  </a:lnTo>
                  <a:lnTo>
                    <a:pt x="144" y="524"/>
                  </a:lnTo>
                  <a:lnTo>
                    <a:pt x="141" y="575"/>
                  </a:lnTo>
                  <a:lnTo>
                    <a:pt x="145" y="629"/>
                  </a:lnTo>
                  <a:lnTo>
                    <a:pt x="154" y="681"/>
                  </a:lnTo>
                  <a:lnTo>
                    <a:pt x="171" y="729"/>
                  </a:lnTo>
                  <a:lnTo>
                    <a:pt x="192" y="776"/>
                  </a:lnTo>
                  <a:lnTo>
                    <a:pt x="220" y="819"/>
                  </a:lnTo>
                  <a:lnTo>
                    <a:pt x="250" y="859"/>
                  </a:lnTo>
                  <a:lnTo>
                    <a:pt x="286" y="895"/>
                  </a:lnTo>
                  <a:lnTo>
                    <a:pt x="326" y="926"/>
                  </a:lnTo>
                  <a:lnTo>
                    <a:pt x="369" y="952"/>
                  </a:lnTo>
                  <a:lnTo>
                    <a:pt x="417" y="975"/>
                  </a:lnTo>
                  <a:lnTo>
                    <a:pt x="465" y="990"/>
                  </a:lnTo>
                  <a:lnTo>
                    <a:pt x="517" y="1000"/>
                  </a:lnTo>
                  <a:lnTo>
                    <a:pt x="571" y="1003"/>
                  </a:lnTo>
                  <a:lnTo>
                    <a:pt x="574" y="1003"/>
                  </a:lnTo>
                  <a:lnTo>
                    <a:pt x="622" y="1000"/>
                  </a:lnTo>
                  <a:lnTo>
                    <a:pt x="670" y="992"/>
                  </a:lnTo>
                  <a:lnTo>
                    <a:pt x="716" y="978"/>
                  </a:lnTo>
                  <a:lnTo>
                    <a:pt x="760" y="960"/>
                  </a:lnTo>
                  <a:lnTo>
                    <a:pt x="802" y="936"/>
                  </a:lnTo>
                  <a:lnTo>
                    <a:pt x="841" y="908"/>
                  </a:lnTo>
                  <a:lnTo>
                    <a:pt x="877" y="874"/>
                  </a:lnTo>
                  <a:lnTo>
                    <a:pt x="909" y="837"/>
                  </a:lnTo>
                  <a:lnTo>
                    <a:pt x="937" y="798"/>
                  </a:lnTo>
                  <a:lnTo>
                    <a:pt x="960" y="756"/>
                  </a:lnTo>
                  <a:lnTo>
                    <a:pt x="978" y="711"/>
                  </a:lnTo>
                  <a:lnTo>
                    <a:pt x="990" y="665"/>
                  </a:lnTo>
                  <a:lnTo>
                    <a:pt x="999" y="617"/>
                  </a:lnTo>
                  <a:lnTo>
                    <a:pt x="1001" y="569"/>
                  </a:lnTo>
                  <a:lnTo>
                    <a:pt x="1003" y="550"/>
                  </a:lnTo>
                  <a:lnTo>
                    <a:pt x="1011" y="533"/>
                  </a:lnTo>
                  <a:lnTo>
                    <a:pt x="1021" y="518"/>
                  </a:lnTo>
                  <a:lnTo>
                    <a:pt x="1035" y="507"/>
                  </a:lnTo>
                  <a:lnTo>
                    <a:pt x="1052" y="500"/>
                  </a:lnTo>
                  <a:lnTo>
                    <a:pt x="1071" y="498"/>
                  </a:lnTo>
                  <a:lnTo>
                    <a:pt x="1071" y="498"/>
                  </a:lnTo>
                  <a:lnTo>
                    <a:pt x="1090" y="500"/>
                  </a:lnTo>
                  <a:lnTo>
                    <a:pt x="1106" y="507"/>
                  </a:lnTo>
                  <a:lnTo>
                    <a:pt x="1120" y="518"/>
                  </a:lnTo>
                  <a:lnTo>
                    <a:pt x="1132" y="532"/>
                  </a:lnTo>
                  <a:lnTo>
                    <a:pt x="1139" y="549"/>
                  </a:lnTo>
                  <a:lnTo>
                    <a:pt x="1141" y="567"/>
                  </a:lnTo>
                  <a:lnTo>
                    <a:pt x="1139" y="624"/>
                  </a:lnTo>
                  <a:lnTo>
                    <a:pt x="1131" y="680"/>
                  </a:lnTo>
                  <a:lnTo>
                    <a:pt x="1118" y="734"/>
                  </a:lnTo>
                  <a:lnTo>
                    <a:pt x="1099" y="786"/>
                  </a:lnTo>
                  <a:lnTo>
                    <a:pt x="1076" y="837"/>
                  </a:lnTo>
                  <a:lnTo>
                    <a:pt x="1047" y="885"/>
                  </a:lnTo>
                  <a:lnTo>
                    <a:pt x="1015" y="930"/>
                  </a:lnTo>
                  <a:lnTo>
                    <a:pt x="977" y="972"/>
                  </a:lnTo>
                  <a:lnTo>
                    <a:pt x="936" y="1011"/>
                  </a:lnTo>
                  <a:lnTo>
                    <a:pt x="890" y="1044"/>
                  </a:lnTo>
                  <a:lnTo>
                    <a:pt x="843" y="1074"/>
                  </a:lnTo>
                  <a:lnTo>
                    <a:pt x="792" y="1098"/>
                  </a:lnTo>
                  <a:lnTo>
                    <a:pt x="741" y="1117"/>
                  </a:lnTo>
                  <a:lnTo>
                    <a:pt x="687" y="1131"/>
                  </a:lnTo>
                  <a:lnTo>
                    <a:pt x="631" y="1139"/>
                  </a:lnTo>
                  <a:lnTo>
                    <a:pt x="575" y="1143"/>
                  </a:lnTo>
                  <a:lnTo>
                    <a:pt x="571" y="1143"/>
                  </a:lnTo>
                  <a:lnTo>
                    <a:pt x="509" y="1139"/>
                  </a:lnTo>
                  <a:lnTo>
                    <a:pt x="448" y="1130"/>
                  </a:lnTo>
                  <a:lnTo>
                    <a:pt x="392" y="1114"/>
                  </a:lnTo>
                  <a:lnTo>
                    <a:pt x="337" y="1093"/>
                  </a:lnTo>
                  <a:lnTo>
                    <a:pt x="284" y="1065"/>
                  </a:lnTo>
                  <a:lnTo>
                    <a:pt x="235" y="1034"/>
                  </a:lnTo>
                  <a:lnTo>
                    <a:pt x="190" y="997"/>
                  </a:lnTo>
                  <a:lnTo>
                    <a:pt x="149" y="956"/>
                  </a:lnTo>
                  <a:lnTo>
                    <a:pt x="112" y="911"/>
                  </a:lnTo>
                  <a:lnTo>
                    <a:pt x="79" y="863"/>
                  </a:lnTo>
                  <a:lnTo>
                    <a:pt x="52" y="810"/>
                  </a:lnTo>
                  <a:lnTo>
                    <a:pt x="30" y="755"/>
                  </a:lnTo>
                  <a:lnTo>
                    <a:pt x="14" y="698"/>
                  </a:lnTo>
                  <a:lnTo>
                    <a:pt x="3" y="637"/>
                  </a:lnTo>
                  <a:lnTo>
                    <a:pt x="0" y="575"/>
                  </a:lnTo>
                  <a:lnTo>
                    <a:pt x="2" y="517"/>
                  </a:lnTo>
                  <a:lnTo>
                    <a:pt x="11" y="461"/>
                  </a:lnTo>
                  <a:lnTo>
                    <a:pt x="25" y="406"/>
                  </a:lnTo>
                  <a:lnTo>
                    <a:pt x="44" y="353"/>
                  </a:lnTo>
                  <a:lnTo>
                    <a:pt x="67" y="302"/>
                  </a:lnTo>
                  <a:lnTo>
                    <a:pt x="95" y="256"/>
                  </a:lnTo>
                  <a:lnTo>
                    <a:pt x="128" y="212"/>
                  </a:lnTo>
                  <a:lnTo>
                    <a:pt x="165" y="170"/>
                  </a:lnTo>
                  <a:lnTo>
                    <a:pt x="205" y="133"/>
                  </a:lnTo>
                  <a:lnTo>
                    <a:pt x="248" y="100"/>
                  </a:lnTo>
                  <a:lnTo>
                    <a:pt x="296" y="71"/>
                  </a:lnTo>
                  <a:lnTo>
                    <a:pt x="345" y="47"/>
                  </a:lnTo>
                  <a:lnTo>
                    <a:pt x="397" y="27"/>
                  </a:lnTo>
                  <a:lnTo>
                    <a:pt x="452" y="12"/>
                  </a:lnTo>
                  <a:lnTo>
                    <a:pt x="509" y="3"/>
                  </a:lnTo>
                  <a:lnTo>
                    <a:pt x="56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6" name="Freeform 252"/>
            <p:cNvSpPr>
              <a:spLocks noEditPoints="1"/>
            </p:cNvSpPr>
            <p:nvPr/>
          </p:nvSpPr>
          <p:spPr bwMode="auto">
            <a:xfrm>
              <a:off x="3636963" y="3463925"/>
              <a:ext cx="325438" cy="327025"/>
            </a:xfrm>
            <a:custGeom>
              <a:avLst/>
              <a:gdLst>
                <a:gd name="T0" fmla="*/ 946 w 2054"/>
                <a:gd name="T1" fmla="*/ 277 h 2059"/>
                <a:gd name="T2" fmla="*/ 785 w 2054"/>
                <a:gd name="T3" fmla="*/ 375 h 2059"/>
                <a:gd name="T4" fmla="*/ 568 w 2054"/>
                <a:gd name="T5" fmla="*/ 453 h 2059"/>
                <a:gd name="T6" fmla="*/ 451 w 2054"/>
                <a:gd name="T7" fmla="*/ 350 h 2059"/>
                <a:gd name="T8" fmla="*/ 349 w 2054"/>
                <a:gd name="T9" fmla="*/ 461 h 2059"/>
                <a:gd name="T10" fmla="*/ 449 w 2054"/>
                <a:gd name="T11" fmla="*/ 642 h 2059"/>
                <a:gd name="T12" fmla="*/ 327 w 2054"/>
                <a:gd name="T13" fmla="*/ 926 h 2059"/>
                <a:gd name="T14" fmla="*/ 142 w 2054"/>
                <a:gd name="T15" fmla="*/ 952 h 2059"/>
                <a:gd name="T16" fmla="*/ 147 w 2054"/>
                <a:gd name="T17" fmla="*/ 1108 h 2059"/>
                <a:gd name="T18" fmla="*/ 345 w 2054"/>
                <a:gd name="T19" fmla="*/ 1165 h 2059"/>
                <a:gd name="T20" fmla="*/ 460 w 2054"/>
                <a:gd name="T21" fmla="*/ 1451 h 2059"/>
                <a:gd name="T22" fmla="*/ 347 w 2054"/>
                <a:gd name="T23" fmla="*/ 1600 h 2059"/>
                <a:gd name="T24" fmla="*/ 455 w 2054"/>
                <a:gd name="T25" fmla="*/ 1708 h 2059"/>
                <a:gd name="T26" fmla="*/ 604 w 2054"/>
                <a:gd name="T27" fmla="*/ 1595 h 2059"/>
                <a:gd name="T28" fmla="*/ 889 w 2054"/>
                <a:gd name="T29" fmla="*/ 1711 h 2059"/>
                <a:gd name="T30" fmla="*/ 947 w 2054"/>
                <a:gd name="T31" fmla="*/ 1909 h 2059"/>
                <a:gd name="T32" fmla="*/ 1101 w 2054"/>
                <a:gd name="T33" fmla="*/ 1914 h 2059"/>
                <a:gd name="T34" fmla="*/ 1129 w 2054"/>
                <a:gd name="T35" fmla="*/ 1728 h 2059"/>
                <a:gd name="T36" fmla="*/ 1411 w 2054"/>
                <a:gd name="T37" fmla="*/ 1607 h 2059"/>
                <a:gd name="T38" fmla="*/ 1592 w 2054"/>
                <a:gd name="T39" fmla="*/ 1708 h 2059"/>
                <a:gd name="T40" fmla="*/ 1702 w 2054"/>
                <a:gd name="T41" fmla="*/ 1607 h 2059"/>
                <a:gd name="T42" fmla="*/ 1594 w 2054"/>
                <a:gd name="T43" fmla="*/ 1471 h 2059"/>
                <a:gd name="T44" fmla="*/ 1694 w 2054"/>
                <a:gd name="T45" fmla="*/ 1220 h 2059"/>
                <a:gd name="T46" fmla="*/ 1902 w 2054"/>
                <a:gd name="T47" fmla="*/ 1110 h 2059"/>
                <a:gd name="T48" fmla="*/ 1912 w 2054"/>
                <a:gd name="T49" fmla="*/ 958 h 2059"/>
                <a:gd name="T50" fmla="*/ 1739 w 2054"/>
                <a:gd name="T51" fmla="*/ 939 h 2059"/>
                <a:gd name="T52" fmla="*/ 1633 w 2054"/>
                <a:gd name="T53" fmla="*/ 689 h 2059"/>
                <a:gd name="T54" fmla="*/ 1700 w 2054"/>
                <a:gd name="T55" fmla="*/ 465 h 2059"/>
                <a:gd name="T56" fmla="*/ 1601 w 2054"/>
                <a:gd name="T57" fmla="*/ 351 h 2059"/>
                <a:gd name="T58" fmla="*/ 1485 w 2054"/>
                <a:gd name="T59" fmla="*/ 454 h 2059"/>
                <a:gd name="T60" fmla="*/ 1267 w 2054"/>
                <a:gd name="T61" fmla="*/ 376 h 2059"/>
                <a:gd name="T62" fmla="*/ 1106 w 2054"/>
                <a:gd name="T63" fmla="*/ 278 h 2059"/>
                <a:gd name="T64" fmla="*/ 958 w 2054"/>
                <a:gd name="T65" fmla="*/ 141 h 2059"/>
                <a:gd name="T66" fmla="*/ 1220 w 2054"/>
                <a:gd name="T67" fmla="*/ 68 h 2059"/>
                <a:gd name="T68" fmla="*/ 1394 w 2054"/>
                <a:gd name="T69" fmla="*/ 278 h 2059"/>
                <a:gd name="T70" fmla="*/ 1597 w 2054"/>
                <a:gd name="T71" fmla="*/ 209 h 2059"/>
                <a:gd name="T72" fmla="*/ 1831 w 2054"/>
                <a:gd name="T73" fmla="*/ 394 h 2059"/>
                <a:gd name="T74" fmla="*/ 1800 w 2054"/>
                <a:gd name="T75" fmla="*/ 565 h 2059"/>
                <a:gd name="T76" fmla="*/ 1932 w 2054"/>
                <a:gd name="T77" fmla="*/ 812 h 2059"/>
                <a:gd name="T78" fmla="*/ 2054 w 2054"/>
                <a:gd name="T79" fmla="*/ 961 h 2059"/>
                <a:gd name="T80" fmla="*/ 1961 w 2054"/>
                <a:gd name="T81" fmla="*/ 1238 h 2059"/>
                <a:gd name="T82" fmla="*/ 1751 w 2054"/>
                <a:gd name="T83" fmla="*/ 1445 h 2059"/>
                <a:gd name="T84" fmla="*/ 1839 w 2054"/>
                <a:gd name="T85" fmla="*/ 1640 h 2059"/>
                <a:gd name="T86" fmla="*/ 1644 w 2054"/>
                <a:gd name="T87" fmla="*/ 1842 h 2059"/>
                <a:gd name="T88" fmla="*/ 1441 w 2054"/>
                <a:gd name="T89" fmla="*/ 1756 h 2059"/>
                <a:gd name="T90" fmla="*/ 1235 w 2054"/>
                <a:gd name="T91" fmla="*/ 1966 h 2059"/>
                <a:gd name="T92" fmla="*/ 958 w 2054"/>
                <a:gd name="T93" fmla="*/ 2059 h 2059"/>
                <a:gd name="T94" fmla="*/ 810 w 2054"/>
                <a:gd name="T95" fmla="*/ 1937 h 2059"/>
                <a:gd name="T96" fmla="*/ 563 w 2054"/>
                <a:gd name="T97" fmla="*/ 1805 h 2059"/>
                <a:gd name="T98" fmla="*/ 398 w 2054"/>
                <a:gd name="T99" fmla="*/ 1838 h 2059"/>
                <a:gd name="T100" fmla="*/ 210 w 2054"/>
                <a:gd name="T101" fmla="*/ 1626 h 2059"/>
                <a:gd name="T102" fmla="*/ 278 w 2054"/>
                <a:gd name="T103" fmla="*/ 1398 h 2059"/>
                <a:gd name="T104" fmla="*/ 67 w 2054"/>
                <a:gd name="T105" fmla="*/ 1224 h 2059"/>
                <a:gd name="T106" fmla="*/ 2 w 2054"/>
                <a:gd name="T107" fmla="*/ 930 h 2059"/>
                <a:gd name="T108" fmla="*/ 151 w 2054"/>
                <a:gd name="T109" fmla="*/ 809 h 2059"/>
                <a:gd name="T110" fmla="*/ 237 w 2054"/>
                <a:gd name="T111" fmla="*/ 547 h 2059"/>
                <a:gd name="T112" fmla="*/ 233 w 2054"/>
                <a:gd name="T113" fmla="*/ 373 h 2059"/>
                <a:gd name="T114" fmla="*/ 456 w 2054"/>
                <a:gd name="T115" fmla="*/ 209 h 2059"/>
                <a:gd name="T116" fmla="*/ 707 w 2054"/>
                <a:gd name="T117" fmla="*/ 257 h 2059"/>
                <a:gd name="T118" fmla="*/ 851 w 2054"/>
                <a:gd name="T119" fmla="*/ 4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4" h="2059">
                  <a:moveTo>
                    <a:pt x="958" y="141"/>
                  </a:moveTo>
                  <a:lnTo>
                    <a:pt x="954" y="142"/>
                  </a:lnTo>
                  <a:lnTo>
                    <a:pt x="951" y="143"/>
                  </a:lnTo>
                  <a:lnTo>
                    <a:pt x="948" y="146"/>
                  </a:lnTo>
                  <a:lnTo>
                    <a:pt x="947" y="149"/>
                  </a:lnTo>
                  <a:lnTo>
                    <a:pt x="946" y="152"/>
                  </a:lnTo>
                  <a:lnTo>
                    <a:pt x="946" y="277"/>
                  </a:lnTo>
                  <a:lnTo>
                    <a:pt x="943" y="296"/>
                  </a:lnTo>
                  <a:lnTo>
                    <a:pt x="936" y="313"/>
                  </a:lnTo>
                  <a:lnTo>
                    <a:pt x="924" y="328"/>
                  </a:lnTo>
                  <a:lnTo>
                    <a:pt x="908" y="339"/>
                  </a:lnTo>
                  <a:lnTo>
                    <a:pt x="889" y="346"/>
                  </a:lnTo>
                  <a:lnTo>
                    <a:pt x="837" y="358"/>
                  </a:lnTo>
                  <a:lnTo>
                    <a:pt x="785" y="375"/>
                  </a:lnTo>
                  <a:lnTo>
                    <a:pt x="735" y="395"/>
                  </a:lnTo>
                  <a:lnTo>
                    <a:pt x="687" y="421"/>
                  </a:lnTo>
                  <a:lnTo>
                    <a:pt x="640" y="449"/>
                  </a:lnTo>
                  <a:lnTo>
                    <a:pt x="623" y="458"/>
                  </a:lnTo>
                  <a:lnTo>
                    <a:pt x="604" y="461"/>
                  </a:lnTo>
                  <a:lnTo>
                    <a:pt x="585" y="459"/>
                  </a:lnTo>
                  <a:lnTo>
                    <a:pt x="568" y="453"/>
                  </a:lnTo>
                  <a:lnTo>
                    <a:pt x="552" y="441"/>
                  </a:lnTo>
                  <a:lnTo>
                    <a:pt x="463" y="352"/>
                  </a:lnTo>
                  <a:lnTo>
                    <a:pt x="460" y="350"/>
                  </a:lnTo>
                  <a:lnTo>
                    <a:pt x="458" y="349"/>
                  </a:lnTo>
                  <a:lnTo>
                    <a:pt x="455" y="348"/>
                  </a:lnTo>
                  <a:lnTo>
                    <a:pt x="453" y="349"/>
                  </a:lnTo>
                  <a:lnTo>
                    <a:pt x="451" y="350"/>
                  </a:lnTo>
                  <a:lnTo>
                    <a:pt x="447" y="352"/>
                  </a:lnTo>
                  <a:lnTo>
                    <a:pt x="352" y="448"/>
                  </a:lnTo>
                  <a:lnTo>
                    <a:pt x="349" y="451"/>
                  </a:lnTo>
                  <a:lnTo>
                    <a:pt x="348" y="454"/>
                  </a:lnTo>
                  <a:lnTo>
                    <a:pt x="347" y="457"/>
                  </a:lnTo>
                  <a:lnTo>
                    <a:pt x="348" y="459"/>
                  </a:lnTo>
                  <a:lnTo>
                    <a:pt x="349" y="461"/>
                  </a:lnTo>
                  <a:lnTo>
                    <a:pt x="352" y="464"/>
                  </a:lnTo>
                  <a:lnTo>
                    <a:pt x="440" y="553"/>
                  </a:lnTo>
                  <a:lnTo>
                    <a:pt x="452" y="569"/>
                  </a:lnTo>
                  <a:lnTo>
                    <a:pt x="458" y="587"/>
                  </a:lnTo>
                  <a:lnTo>
                    <a:pt x="460" y="605"/>
                  </a:lnTo>
                  <a:lnTo>
                    <a:pt x="457" y="624"/>
                  </a:lnTo>
                  <a:lnTo>
                    <a:pt x="449" y="642"/>
                  </a:lnTo>
                  <a:lnTo>
                    <a:pt x="420" y="688"/>
                  </a:lnTo>
                  <a:lnTo>
                    <a:pt x="395" y="737"/>
                  </a:lnTo>
                  <a:lnTo>
                    <a:pt x="375" y="786"/>
                  </a:lnTo>
                  <a:lnTo>
                    <a:pt x="358" y="838"/>
                  </a:lnTo>
                  <a:lnTo>
                    <a:pt x="345" y="891"/>
                  </a:lnTo>
                  <a:lnTo>
                    <a:pt x="339" y="910"/>
                  </a:lnTo>
                  <a:lnTo>
                    <a:pt x="327" y="926"/>
                  </a:lnTo>
                  <a:lnTo>
                    <a:pt x="313" y="938"/>
                  </a:lnTo>
                  <a:lnTo>
                    <a:pt x="296" y="946"/>
                  </a:lnTo>
                  <a:lnTo>
                    <a:pt x="277" y="948"/>
                  </a:lnTo>
                  <a:lnTo>
                    <a:pt x="151" y="948"/>
                  </a:lnTo>
                  <a:lnTo>
                    <a:pt x="147" y="949"/>
                  </a:lnTo>
                  <a:lnTo>
                    <a:pt x="144" y="950"/>
                  </a:lnTo>
                  <a:lnTo>
                    <a:pt x="142" y="952"/>
                  </a:lnTo>
                  <a:lnTo>
                    <a:pt x="140" y="956"/>
                  </a:lnTo>
                  <a:lnTo>
                    <a:pt x="140" y="960"/>
                  </a:lnTo>
                  <a:lnTo>
                    <a:pt x="140" y="1096"/>
                  </a:lnTo>
                  <a:lnTo>
                    <a:pt x="140" y="1100"/>
                  </a:lnTo>
                  <a:lnTo>
                    <a:pt x="142" y="1104"/>
                  </a:lnTo>
                  <a:lnTo>
                    <a:pt x="144" y="1106"/>
                  </a:lnTo>
                  <a:lnTo>
                    <a:pt x="147" y="1108"/>
                  </a:lnTo>
                  <a:lnTo>
                    <a:pt x="151" y="1108"/>
                  </a:lnTo>
                  <a:lnTo>
                    <a:pt x="277" y="1108"/>
                  </a:lnTo>
                  <a:lnTo>
                    <a:pt x="296" y="1111"/>
                  </a:lnTo>
                  <a:lnTo>
                    <a:pt x="313" y="1118"/>
                  </a:lnTo>
                  <a:lnTo>
                    <a:pt x="327" y="1131"/>
                  </a:lnTo>
                  <a:lnTo>
                    <a:pt x="339" y="1147"/>
                  </a:lnTo>
                  <a:lnTo>
                    <a:pt x="345" y="1165"/>
                  </a:lnTo>
                  <a:lnTo>
                    <a:pt x="358" y="1218"/>
                  </a:lnTo>
                  <a:lnTo>
                    <a:pt x="375" y="1269"/>
                  </a:lnTo>
                  <a:lnTo>
                    <a:pt x="395" y="1320"/>
                  </a:lnTo>
                  <a:lnTo>
                    <a:pt x="420" y="1368"/>
                  </a:lnTo>
                  <a:lnTo>
                    <a:pt x="449" y="1414"/>
                  </a:lnTo>
                  <a:lnTo>
                    <a:pt x="457" y="1432"/>
                  </a:lnTo>
                  <a:lnTo>
                    <a:pt x="460" y="1451"/>
                  </a:lnTo>
                  <a:lnTo>
                    <a:pt x="458" y="1470"/>
                  </a:lnTo>
                  <a:lnTo>
                    <a:pt x="452" y="1488"/>
                  </a:lnTo>
                  <a:lnTo>
                    <a:pt x="440" y="1503"/>
                  </a:lnTo>
                  <a:lnTo>
                    <a:pt x="352" y="1592"/>
                  </a:lnTo>
                  <a:lnTo>
                    <a:pt x="349" y="1595"/>
                  </a:lnTo>
                  <a:lnTo>
                    <a:pt x="348" y="1598"/>
                  </a:lnTo>
                  <a:lnTo>
                    <a:pt x="347" y="1600"/>
                  </a:lnTo>
                  <a:lnTo>
                    <a:pt x="348" y="1602"/>
                  </a:lnTo>
                  <a:lnTo>
                    <a:pt x="349" y="1604"/>
                  </a:lnTo>
                  <a:lnTo>
                    <a:pt x="352" y="1608"/>
                  </a:lnTo>
                  <a:lnTo>
                    <a:pt x="447" y="1705"/>
                  </a:lnTo>
                  <a:lnTo>
                    <a:pt x="451" y="1707"/>
                  </a:lnTo>
                  <a:lnTo>
                    <a:pt x="453" y="1708"/>
                  </a:lnTo>
                  <a:lnTo>
                    <a:pt x="455" y="1708"/>
                  </a:lnTo>
                  <a:lnTo>
                    <a:pt x="458" y="1708"/>
                  </a:lnTo>
                  <a:lnTo>
                    <a:pt x="460" y="1707"/>
                  </a:lnTo>
                  <a:lnTo>
                    <a:pt x="463" y="1705"/>
                  </a:lnTo>
                  <a:lnTo>
                    <a:pt x="552" y="1616"/>
                  </a:lnTo>
                  <a:lnTo>
                    <a:pt x="568" y="1604"/>
                  </a:lnTo>
                  <a:lnTo>
                    <a:pt x="585" y="1597"/>
                  </a:lnTo>
                  <a:lnTo>
                    <a:pt x="604" y="1595"/>
                  </a:lnTo>
                  <a:lnTo>
                    <a:pt x="623" y="1598"/>
                  </a:lnTo>
                  <a:lnTo>
                    <a:pt x="640" y="1607"/>
                  </a:lnTo>
                  <a:lnTo>
                    <a:pt x="687" y="1636"/>
                  </a:lnTo>
                  <a:lnTo>
                    <a:pt x="735" y="1660"/>
                  </a:lnTo>
                  <a:lnTo>
                    <a:pt x="785" y="1682"/>
                  </a:lnTo>
                  <a:lnTo>
                    <a:pt x="837" y="1699"/>
                  </a:lnTo>
                  <a:lnTo>
                    <a:pt x="889" y="1711"/>
                  </a:lnTo>
                  <a:lnTo>
                    <a:pt x="908" y="1718"/>
                  </a:lnTo>
                  <a:lnTo>
                    <a:pt x="924" y="1728"/>
                  </a:lnTo>
                  <a:lnTo>
                    <a:pt x="936" y="1743"/>
                  </a:lnTo>
                  <a:lnTo>
                    <a:pt x="943" y="1760"/>
                  </a:lnTo>
                  <a:lnTo>
                    <a:pt x="946" y="1780"/>
                  </a:lnTo>
                  <a:lnTo>
                    <a:pt x="946" y="1906"/>
                  </a:lnTo>
                  <a:lnTo>
                    <a:pt x="947" y="1909"/>
                  </a:lnTo>
                  <a:lnTo>
                    <a:pt x="948" y="1912"/>
                  </a:lnTo>
                  <a:lnTo>
                    <a:pt x="951" y="1914"/>
                  </a:lnTo>
                  <a:lnTo>
                    <a:pt x="954" y="1916"/>
                  </a:lnTo>
                  <a:lnTo>
                    <a:pt x="958" y="1916"/>
                  </a:lnTo>
                  <a:lnTo>
                    <a:pt x="1094" y="1916"/>
                  </a:lnTo>
                  <a:lnTo>
                    <a:pt x="1098" y="1916"/>
                  </a:lnTo>
                  <a:lnTo>
                    <a:pt x="1101" y="1914"/>
                  </a:lnTo>
                  <a:lnTo>
                    <a:pt x="1103" y="1912"/>
                  </a:lnTo>
                  <a:lnTo>
                    <a:pt x="1106" y="1909"/>
                  </a:lnTo>
                  <a:lnTo>
                    <a:pt x="1106" y="1906"/>
                  </a:lnTo>
                  <a:lnTo>
                    <a:pt x="1106" y="1780"/>
                  </a:lnTo>
                  <a:lnTo>
                    <a:pt x="1109" y="1760"/>
                  </a:lnTo>
                  <a:lnTo>
                    <a:pt x="1116" y="1743"/>
                  </a:lnTo>
                  <a:lnTo>
                    <a:pt x="1129" y="1728"/>
                  </a:lnTo>
                  <a:lnTo>
                    <a:pt x="1143" y="1718"/>
                  </a:lnTo>
                  <a:lnTo>
                    <a:pt x="1162" y="1711"/>
                  </a:lnTo>
                  <a:lnTo>
                    <a:pt x="1215" y="1699"/>
                  </a:lnTo>
                  <a:lnTo>
                    <a:pt x="1267" y="1682"/>
                  </a:lnTo>
                  <a:lnTo>
                    <a:pt x="1316" y="1660"/>
                  </a:lnTo>
                  <a:lnTo>
                    <a:pt x="1365" y="1636"/>
                  </a:lnTo>
                  <a:lnTo>
                    <a:pt x="1411" y="1607"/>
                  </a:lnTo>
                  <a:lnTo>
                    <a:pt x="1429" y="1598"/>
                  </a:lnTo>
                  <a:lnTo>
                    <a:pt x="1448" y="1595"/>
                  </a:lnTo>
                  <a:lnTo>
                    <a:pt x="1467" y="1597"/>
                  </a:lnTo>
                  <a:lnTo>
                    <a:pt x="1485" y="1603"/>
                  </a:lnTo>
                  <a:lnTo>
                    <a:pt x="1500" y="1616"/>
                  </a:lnTo>
                  <a:lnTo>
                    <a:pt x="1589" y="1706"/>
                  </a:lnTo>
                  <a:lnTo>
                    <a:pt x="1592" y="1708"/>
                  </a:lnTo>
                  <a:lnTo>
                    <a:pt x="1594" y="1709"/>
                  </a:lnTo>
                  <a:lnTo>
                    <a:pt x="1597" y="1709"/>
                  </a:lnTo>
                  <a:lnTo>
                    <a:pt x="1599" y="1709"/>
                  </a:lnTo>
                  <a:lnTo>
                    <a:pt x="1601" y="1708"/>
                  </a:lnTo>
                  <a:lnTo>
                    <a:pt x="1604" y="1706"/>
                  </a:lnTo>
                  <a:lnTo>
                    <a:pt x="1700" y="1610"/>
                  </a:lnTo>
                  <a:lnTo>
                    <a:pt x="1702" y="1607"/>
                  </a:lnTo>
                  <a:lnTo>
                    <a:pt x="1703" y="1603"/>
                  </a:lnTo>
                  <a:lnTo>
                    <a:pt x="1703" y="1600"/>
                  </a:lnTo>
                  <a:lnTo>
                    <a:pt x="1702" y="1596"/>
                  </a:lnTo>
                  <a:lnTo>
                    <a:pt x="1700" y="1594"/>
                  </a:lnTo>
                  <a:lnTo>
                    <a:pt x="1612" y="1505"/>
                  </a:lnTo>
                  <a:lnTo>
                    <a:pt x="1600" y="1489"/>
                  </a:lnTo>
                  <a:lnTo>
                    <a:pt x="1594" y="1471"/>
                  </a:lnTo>
                  <a:lnTo>
                    <a:pt x="1592" y="1452"/>
                  </a:lnTo>
                  <a:lnTo>
                    <a:pt x="1595" y="1433"/>
                  </a:lnTo>
                  <a:lnTo>
                    <a:pt x="1603" y="1416"/>
                  </a:lnTo>
                  <a:lnTo>
                    <a:pt x="1633" y="1370"/>
                  </a:lnTo>
                  <a:lnTo>
                    <a:pt x="1657" y="1321"/>
                  </a:lnTo>
                  <a:lnTo>
                    <a:pt x="1678" y="1271"/>
                  </a:lnTo>
                  <a:lnTo>
                    <a:pt x="1694" y="1220"/>
                  </a:lnTo>
                  <a:lnTo>
                    <a:pt x="1707" y="1166"/>
                  </a:lnTo>
                  <a:lnTo>
                    <a:pt x="1714" y="1148"/>
                  </a:lnTo>
                  <a:lnTo>
                    <a:pt x="1725" y="1132"/>
                  </a:lnTo>
                  <a:lnTo>
                    <a:pt x="1739" y="1119"/>
                  </a:lnTo>
                  <a:lnTo>
                    <a:pt x="1756" y="1112"/>
                  </a:lnTo>
                  <a:lnTo>
                    <a:pt x="1776" y="1110"/>
                  </a:lnTo>
                  <a:lnTo>
                    <a:pt x="1902" y="1110"/>
                  </a:lnTo>
                  <a:lnTo>
                    <a:pt x="1905" y="1109"/>
                  </a:lnTo>
                  <a:lnTo>
                    <a:pt x="1908" y="1108"/>
                  </a:lnTo>
                  <a:lnTo>
                    <a:pt x="1910" y="1105"/>
                  </a:lnTo>
                  <a:lnTo>
                    <a:pt x="1912" y="1101"/>
                  </a:lnTo>
                  <a:lnTo>
                    <a:pt x="1912" y="1098"/>
                  </a:lnTo>
                  <a:lnTo>
                    <a:pt x="1912" y="961"/>
                  </a:lnTo>
                  <a:lnTo>
                    <a:pt x="1912" y="958"/>
                  </a:lnTo>
                  <a:lnTo>
                    <a:pt x="1910" y="955"/>
                  </a:lnTo>
                  <a:lnTo>
                    <a:pt x="1908" y="951"/>
                  </a:lnTo>
                  <a:lnTo>
                    <a:pt x="1905" y="950"/>
                  </a:lnTo>
                  <a:lnTo>
                    <a:pt x="1902" y="949"/>
                  </a:lnTo>
                  <a:lnTo>
                    <a:pt x="1776" y="949"/>
                  </a:lnTo>
                  <a:lnTo>
                    <a:pt x="1756" y="947"/>
                  </a:lnTo>
                  <a:lnTo>
                    <a:pt x="1739" y="939"/>
                  </a:lnTo>
                  <a:lnTo>
                    <a:pt x="1725" y="927"/>
                  </a:lnTo>
                  <a:lnTo>
                    <a:pt x="1714" y="911"/>
                  </a:lnTo>
                  <a:lnTo>
                    <a:pt x="1707" y="893"/>
                  </a:lnTo>
                  <a:lnTo>
                    <a:pt x="1694" y="839"/>
                  </a:lnTo>
                  <a:lnTo>
                    <a:pt x="1678" y="789"/>
                  </a:lnTo>
                  <a:lnTo>
                    <a:pt x="1657" y="738"/>
                  </a:lnTo>
                  <a:lnTo>
                    <a:pt x="1633" y="689"/>
                  </a:lnTo>
                  <a:lnTo>
                    <a:pt x="1603" y="643"/>
                  </a:lnTo>
                  <a:lnTo>
                    <a:pt x="1595" y="626"/>
                  </a:lnTo>
                  <a:lnTo>
                    <a:pt x="1592" y="607"/>
                  </a:lnTo>
                  <a:lnTo>
                    <a:pt x="1594" y="588"/>
                  </a:lnTo>
                  <a:lnTo>
                    <a:pt x="1600" y="570"/>
                  </a:lnTo>
                  <a:lnTo>
                    <a:pt x="1612" y="554"/>
                  </a:lnTo>
                  <a:lnTo>
                    <a:pt x="1700" y="465"/>
                  </a:lnTo>
                  <a:lnTo>
                    <a:pt x="1702" y="463"/>
                  </a:lnTo>
                  <a:lnTo>
                    <a:pt x="1703" y="460"/>
                  </a:lnTo>
                  <a:lnTo>
                    <a:pt x="1703" y="456"/>
                  </a:lnTo>
                  <a:lnTo>
                    <a:pt x="1702" y="453"/>
                  </a:lnTo>
                  <a:lnTo>
                    <a:pt x="1700" y="450"/>
                  </a:lnTo>
                  <a:lnTo>
                    <a:pt x="1604" y="353"/>
                  </a:lnTo>
                  <a:lnTo>
                    <a:pt x="1601" y="351"/>
                  </a:lnTo>
                  <a:lnTo>
                    <a:pt x="1599" y="350"/>
                  </a:lnTo>
                  <a:lnTo>
                    <a:pt x="1597" y="350"/>
                  </a:lnTo>
                  <a:lnTo>
                    <a:pt x="1594" y="350"/>
                  </a:lnTo>
                  <a:lnTo>
                    <a:pt x="1592" y="351"/>
                  </a:lnTo>
                  <a:lnTo>
                    <a:pt x="1589" y="353"/>
                  </a:lnTo>
                  <a:lnTo>
                    <a:pt x="1500" y="442"/>
                  </a:lnTo>
                  <a:lnTo>
                    <a:pt x="1485" y="454"/>
                  </a:lnTo>
                  <a:lnTo>
                    <a:pt x="1468" y="460"/>
                  </a:lnTo>
                  <a:lnTo>
                    <a:pt x="1450" y="463"/>
                  </a:lnTo>
                  <a:lnTo>
                    <a:pt x="1430" y="460"/>
                  </a:lnTo>
                  <a:lnTo>
                    <a:pt x="1411" y="450"/>
                  </a:lnTo>
                  <a:lnTo>
                    <a:pt x="1365" y="422"/>
                  </a:lnTo>
                  <a:lnTo>
                    <a:pt x="1316" y="398"/>
                  </a:lnTo>
                  <a:lnTo>
                    <a:pt x="1267" y="376"/>
                  </a:lnTo>
                  <a:lnTo>
                    <a:pt x="1215" y="360"/>
                  </a:lnTo>
                  <a:lnTo>
                    <a:pt x="1162" y="347"/>
                  </a:lnTo>
                  <a:lnTo>
                    <a:pt x="1143" y="341"/>
                  </a:lnTo>
                  <a:lnTo>
                    <a:pt x="1128" y="330"/>
                  </a:lnTo>
                  <a:lnTo>
                    <a:pt x="1116" y="315"/>
                  </a:lnTo>
                  <a:lnTo>
                    <a:pt x="1109" y="297"/>
                  </a:lnTo>
                  <a:lnTo>
                    <a:pt x="1106" y="278"/>
                  </a:lnTo>
                  <a:lnTo>
                    <a:pt x="1106" y="152"/>
                  </a:lnTo>
                  <a:lnTo>
                    <a:pt x="1106" y="149"/>
                  </a:lnTo>
                  <a:lnTo>
                    <a:pt x="1103" y="146"/>
                  </a:lnTo>
                  <a:lnTo>
                    <a:pt x="1101" y="143"/>
                  </a:lnTo>
                  <a:lnTo>
                    <a:pt x="1098" y="142"/>
                  </a:lnTo>
                  <a:lnTo>
                    <a:pt x="1094" y="141"/>
                  </a:lnTo>
                  <a:lnTo>
                    <a:pt x="958" y="141"/>
                  </a:lnTo>
                  <a:close/>
                  <a:moveTo>
                    <a:pt x="958" y="0"/>
                  </a:moveTo>
                  <a:lnTo>
                    <a:pt x="1095" y="0"/>
                  </a:lnTo>
                  <a:lnTo>
                    <a:pt x="1126" y="3"/>
                  </a:lnTo>
                  <a:lnTo>
                    <a:pt x="1154" y="13"/>
                  </a:lnTo>
                  <a:lnTo>
                    <a:pt x="1179" y="27"/>
                  </a:lnTo>
                  <a:lnTo>
                    <a:pt x="1201" y="45"/>
                  </a:lnTo>
                  <a:lnTo>
                    <a:pt x="1220" y="68"/>
                  </a:lnTo>
                  <a:lnTo>
                    <a:pt x="1234" y="93"/>
                  </a:lnTo>
                  <a:lnTo>
                    <a:pt x="1244" y="122"/>
                  </a:lnTo>
                  <a:lnTo>
                    <a:pt x="1247" y="152"/>
                  </a:lnTo>
                  <a:lnTo>
                    <a:pt x="1247" y="223"/>
                  </a:lnTo>
                  <a:lnTo>
                    <a:pt x="1297" y="238"/>
                  </a:lnTo>
                  <a:lnTo>
                    <a:pt x="1346" y="257"/>
                  </a:lnTo>
                  <a:lnTo>
                    <a:pt x="1394" y="278"/>
                  </a:lnTo>
                  <a:lnTo>
                    <a:pt x="1441" y="304"/>
                  </a:lnTo>
                  <a:lnTo>
                    <a:pt x="1490" y="254"/>
                  </a:lnTo>
                  <a:lnTo>
                    <a:pt x="1508" y="238"/>
                  </a:lnTo>
                  <a:lnTo>
                    <a:pt x="1528" y="225"/>
                  </a:lnTo>
                  <a:lnTo>
                    <a:pt x="1551" y="217"/>
                  </a:lnTo>
                  <a:lnTo>
                    <a:pt x="1574" y="212"/>
                  </a:lnTo>
                  <a:lnTo>
                    <a:pt x="1597" y="209"/>
                  </a:lnTo>
                  <a:lnTo>
                    <a:pt x="1628" y="213"/>
                  </a:lnTo>
                  <a:lnTo>
                    <a:pt x="1655" y="221"/>
                  </a:lnTo>
                  <a:lnTo>
                    <a:pt x="1681" y="235"/>
                  </a:lnTo>
                  <a:lnTo>
                    <a:pt x="1705" y="254"/>
                  </a:lnTo>
                  <a:lnTo>
                    <a:pt x="1800" y="350"/>
                  </a:lnTo>
                  <a:lnTo>
                    <a:pt x="1818" y="371"/>
                  </a:lnTo>
                  <a:lnTo>
                    <a:pt x="1831" y="394"/>
                  </a:lnTo>
                  <a:lnTo>
                    <a:pt x="1839" y="419"/>
                  </a:lnTo>
                  <a:lnTo>
                    <a:pt x="1844" y="445"/>
                  </a:lnTo>
                  <a:lnTo>
                    <a:pt x="1844" y="471"/>
                  </a:lnTo>
                  <a:lnTo>
                    <a:pt x="1839" y="496"/>
                  </a:lnTo>
                  <a:lnTo>
                    <a:pt x="1831" y="521"/>
                  </a:lnTo>
                  <a:lnTo>
                    <a:pt x="1818" y="544"/>
                  </a:lnTo>
                  <a:lnTo>
                    <a:pt x="1800" y="565"/>
                  </a:lnTo>
                  <a:lnTo>
                    <a:pt x="1751" y="614"/>
                  </a:lnTo>
                  <a:lnTo>
                    <a:pt x="1776" y="661"/>
                  </a:lnTo>
                  <a:lnTo>
                    <a:pt x="1797" y="709"/>
                  </a:lnTo>
                  <a:lnTo>
                    <a:pt x="1816" y="759"/>
                  </a:lnTo>
                  <a:lnTo>
                    <a:pt x="1832" y="809"/>
                  </a:lnTo>
                  <a:lnTo>
                    <a:pt x="1902" y="809"/>
                  </a:lnTo>
                  <a:lnTo>
                    <a:pt x="1932" y="812"/>
                  </a:lnTo>
                  <a:lnTo>
                    <a:pt x="1961" y="821"/>
                  </a:lnTo>
                  <a:lnTo>
                    <a:pt x="1987" y="835"/>
                  </a:lnTo>
                  <a:lnTo>
                    <a:pt x="2009" y="854"/>
                  </a:lnTo>
                  <a:lnTo>
                    <a:pt x="2027" y="876"/>
                  </a:lnTo>
                  <a:lnTo>
                    <a:pt x="2042" y="902"/>
                  </a:lnTo>
                  <a:lnTo>
                    <a:pt x="2050" y="930"/>
                  </a:lnTo>
                  <a:lnTo>
                    <a:pt x="2054" y="961"/>
                  </a:lnTo>
                  <a:lnTo>
                    <a:pt x="2054" y="1098"/>
                  </a:lnTo>
                  <a:lnTo>
                    <a:pt x="2050" y="1129"/>
                  </a:lnTo>
                  <a:lnTo>
                    <a:pt x="2042" y="1157"/>
                  </a:lnTo>
                  <a:lnTo>
                    <a:pt x="2027" y="1183"/>
                  </a:lnTo>
                  <a:lnTo>
                    <a:pt x="2009" y="1205"/>
                  </a:lnTo>
                  <a:lnTo>
                    <a:pt x="1987" y="1224"/>
                  </a:lnTo>
                  <a:lnTo>
                    <a:pt x="1961" y="1238"/>
                  </a:lnTo>
                  <a:lnTo>
                    <a:pt x="1932" y="1247"/>
                  </a:lnTo>
                  <a:lnTo>
                    <a:pt x="1902" y="1250"/>
                  </a:lnTo>
                  <a:lnTo>
                    <a:pt x="1832" y="1250"/>
                  </a:lnTo>
                  <a:lnTo>
                    <a:pt x="1816" y="1300"/>
                  </a:lnTo>
                  <a:lnTo>
                    <a:pt x="1797" y="1350"/>
                  </a:lnTo>
                  <a:lnTo>
                    <a:pt x="1776" y="1398"/>
                  </a:lnTo>
                  <a:lnTo>
                    <a:pt x="1751" y="1445"/>
                  </a:lnTo>
                  <a:lnTo>
                    <a:pt x="1800" y="1495"/>
                  </a:lnTo>
                  <a:lnTo>
                    <a:pt x="1818" y="1515"/>
                  </a:lnTo>
                  <a:lnTo>
                    <a:pt x="1831" y="1538"/>
                  </a:lnTo>
                  <a:lnTo>
                    <a:pt x="1839" y="1563"/>
                  </a:lnTo>
                  <a:lnTo>
                    <a:pt x="1844" y="1589"/>
                  </a:lnTo>
                  <a:lnTo>
                    <a:pt x="1844" y="1614"/>
                  </a:lnTo>
                  <a:lnTo>
                    <a:pt x="1839" y="1640"/>
                  </a:lnTo>
                  <a:lnTo>
                    <a:pt x="1831" y="1665"/>
                  </a:lnTo>
                  <a:lnTo>
                    <a:pt x="1818" y="1688"/>
                  </a:lnTo>
                  <a:lnTo>
                    <a:pt x="1800" y="1709"/>
                  </a:lnTo>
                  <a:lnTo>
                    <a:pt x="1705" y="1805"/>
                  </a:lnTo>
                  <a:lnTo>
                    <a:pt x="1687" y="1821"/>
                  </a:lnTo>
                  <a:lnTo>
                    <a:pt x="1665" y="1834"/>
                  </a:lnTo>
                  <a:lnTo>
                    <a:pt x="1644" y="1842"/>
                  </a:lnTo>
                  <a:lnTo>
                    <a:pt x="1621" y="1848"/>
                  </a:lnTo>
                  <a:lnTo>
                    <a:pt x="1597" y="1850"/>
                  </a:lnTo>
                  <a:lnTo>
                    <a:pt x="1567" y="1846"/>
                  </a:lnTo>
                  <a:lnTo>
                    <a:pt x="1539" y="1838"/>
                  </a:lnTo>
                  <a:lnTo>
                    <a:pt x="1514" y="1824"/>
                  </a:lnTo>
                  <a:lnTo>
                    <a:pt x="1490" y="1805"/>
                  </a:lnTo>
                  <a:lnTo>
                    <a:pt x="1441" y="1756"/>
                  </a:lnTo>
                  <a:lnTo>
                    <a:pt x="1394" y="1781"/>
                  </a:lnTo>
                  <a:lnTo>
                    <a:pt x="1346" y="1802"/>
                  </a:lnTo>
                  <a:lnTo>
                    <a:pt x="1297" y="1821"/>
                  </a:lnTo>
                  <a:lnTo>
                    <a:pt x="1247" y="1836"/>
                  </a:lnTo>
                  <a:lnTo>
                    <a:pt x="1247" y="1907"/>
                  </a:lnTo>
                  <a:lnTo>
                    <a:pt x="1244" y="1937"/>
                  </a:lnTo>
                  <a:lnTo>
                    <a:pt x="1235" y="1966"/>
                  </a:lnTo>
                  <a:lnTo>
                    <a:pt x="1220" y="1991"/>
                  </a:lnTo>
                  <a:lnTo>
                    <a:pt x="1203" y="2015"/>
                  </a:lnTo>
                  <a:lnTo>
                    <a:pt x="1179" y="2032"/>
                  </a:lnTo>
                  <a:lnTo>
                    <a:pt x="1154" y="2046"/>
                  </a:lnTo>
                  <a:lnTo>
                    <a:pt x="1126" y="2056"/>
                  </a:lnTo>
                  <a:lnTo>
                    <a:pt x="1095" y="2059"/>
                  </a:lnTo>
                  <a:lnTo>
                    <a:pt x="958" y="2059"/>
                  </a:lnTo>
                  <a:lnTo>
                    <a:pt x="927" y="2056"/>
                  </a:lnTo>
                  <a:lnTo>
                    <a:pt x="900" y="2046"/>
                  </a:lnTo>
                  <a:lnTo>
                    <a:pt x="874" y="2032"/>
                  </a:lnTo>
                  <a:lnTo>
                    <a:pt x="851" y="2015"/>
                  </a:lnTo>
                  <a:lnTo>
                    <a:pt x="832" y="1991"/>
                  </a:lnTo>
                  <a:lnTo>
                    <a:pt x="819" y="1966"/>
                  </a:lnTo>
                  <a:lnTo>
                    <a:pt x="810" y="1937"/>
                  </a:lnTo>
                  <a:lnTo>
                    <a:pt x="807" y="1907"/>
                  </a:lnTo>
                  <a:lnTo>
                    <a:pt x="807" y="1836"/>
                  </a:lnTo>
                  <a:lnTo>
                    <a:pt x="756" y="1821"/>
                  </a:lnTo>
                  <a:lnTo>
                    <a:pt x="707" y="1802"/>
                  </a:lnTo>
                  <a:lnTo>
                    <a:pt x="659" y="1781"/>
                  </a:lnTo>
                  <a:lnTo>
                    <a:pt x="613" y="1756"/>
                  </a:lnTo>
                  <a:lnTo>
                    <a:pt x="563" y="1805"/>
                  </a:lnTo>
                  <a:lnTo>
                    <a:pt x="545" y="1821"/>
                  </a:lnTo>
                  <a:lnTo>
                    <a:pt x="524" y="1834"/>
                  </a:lnTo>
                  <a:lnTo>
                    <a:pt x="503" y="1842"/>
                  </a:lnTo>
                  <a:lnTo>
                    <a:pt x="480" y="1848"/>
                  </a:lnTo>
                  <a:lnTo>
                    <a:pt x="456" y="1850"/>
                  </a:lnTo>
                  <a:lnTo>
                    <a:pt x="426" y="1846"/>
                  </a:lnTo>
                  <a:lnTo>
                    <a:pt x="398" y="1838"/>
                  </a:lnTo>
                  <a:lnTo>
                    <a:pt x="372" y="1824"/>
                  </a:lnTo>
                  <a:lnTo>
                    <a:pt x="349" y="1805"/>
                  </a:lnTo>
                  <a:lnTo>
                    <a:pt x="252" y="1709"/>
                  </a:lnTo>
                  <a:lnTo>
                    <a:pt x="237" y="1690"/>
                  </a:lnTo>
                  <a:lnTo>
                    <a:pt x="225" y="1670"/>
                  </a:lnTo>
                  <a:lnTo>
                    <a:pt x="215" y="1649"/>
                  </a:lnTo>
                  <a:lnTo>
                    <a:pt x="210" y="1626"/>
                  </a:lnTo>
                  <a:lnTo>
                    <a:pt x="208" y="1601"/>
                  </a:lnTo>
                  <a:lnTo>
                    <a:pt x="211" y="1572"/>
                  </a:lnTo>
                  <a:lnTo>
                    <a:pt x="220" y="1543"/>
                  </a:lnTo>
                  <a:lnTo>
                    <a:pt x="233" y="1517"/>
                  </a:lnTo>
                  <a:lnTo>
                    <a:pt x="252" y="1495"/>
                  </a:lnTo>
                  <a:lnTo>
                    <a:pt x="302" y="1445"/>
                  </a:lnTo>
                  <a:lnTo>
                    <a:pt x="278" y="1398"/>
                  </a:lnTo>
                  <a:lnTo>
                    <a:pt x="256" y="1350"/>
                  </a:lnTo>
                  <a:lnTo>
                    <a:pt x="237" y="1300"/>
                  </a:lnTo>
                  <a:lnTo>
                    <a:pt x="222" y="1250"/>
                  </a:lnTo>
                  <a:lnTo>
                    <a:pt x="151" y="1250"/>
                  </a:lnTo>
                  <a:lnTo>
                    <a:pt x="121" y="1247"/>
                  </a:lnTo>
                  <a:lnTo>
                    <a:pt x="92" y="1238"/>
                  </a:lnTo>
                  <a:lnTo>
                    <a:pt x="67" y="1224"/>
                  </a:lnTo>
                  <a:lnTo>
                    <a:pt x="45" y="1205"/>
                  </a:lnTo>
                  <a:lnTo>
                    <a:pt x="26" y="1183"/>
                  </a:lnTo>
                  <a:lnTo>
                    <a:pt x="12" y="1157"/>
                  </a:lnTo>
                  <a:lnTo>
                    <a:pt x="2" y="1129"/>
                  </a:lnTo>
                  <a:lnTo>
                    <a:pt x="0" y="1098"/>
                  </a:lnTo>
                  <a:lnTo>
                    <a:pt x="0" y="961"/>
                  </a:lnTo>
                  <a:lnTo>
                    <a:pt x="2" y="930"/>
                  </a:lnTo>
                  <a:lnTo>
                    <a:pt x="12" y="902"/>
                  </a:lnTo>
                  <a:lnTo>
                    <a:pt x="26" y="876"/>
                  </a:lnTo>
                  <a:lnTo>
                    <a:pt x="45" y="854"/>
                  </a:lnTo>
                  <a:lnTo>
                    <a:pt x="67" y="835"/>
                  </a:lnTo>
                  <a:lnTo>
                    <a:pt x="92" y="821"/>
                  </a:lnTo>
                  <a:lnTo>
                    <a:pt x="121" y="812"/>
                  </a:lnTo>
                  <a:lnTo>
                    <a:pt x="151" y="809"/>
                  </a:lnTo>
                  <a:lnTo>
                    <a:pt x="222" y="809"/>
                  </a:lnTo>
                  <a:lnTo>
                    <a:pt x="237" y="759"/>
                  </a:lnTo>
                  <a:lnTo>
                    <a:pt x="256" y="709"/>
                  </a:lnTo>
                  <a:lnTo>
                    <a:pt x="278" y="661"/>
                  </a:lnTo>
                  <a:lnTo>
                    <a:pt x="302" y="614"/>
                  </a:lnTo>
                  <a:lnTo>
                    <a:pt x="252" y="565"/>
                  </a:lnTo>
                  <a:lnTo>
                    <a:pt x="237" y="547"/>
                  </a:lnTo>
                  <a:lnTo>
                    <a:pt x="225" y="527"/>
                  </a:lnTo>
                  <a:lnTo>
                    <a:pt x="215" y="504"/>
                  </a:lnTo>
                  <a:lnTo>
                    <a:pt x="210" y="482"/>
                  </a:lnTo>
                  <a:lnTo>
                    <a:pt x="208" y="458"/>
                  </a:lnTo>
                  <a:lnTo>
                    <a:pt x="211" y="428"/>
                  </a:lnTo>
                  <a:lnTo>
                    <a:pt x="220" y="400"/>
                  </a:lnTo>
                  <a:lnTo>
                    <a:pt x="233" y="373"/>
                  </a:lnTo>
                  <a:lnTo>
                    <a:pt x="252" y="350"/>
                  </a:lnTo>
                  <a:lnTo>
                    <a:pt x="349" y="254"/>
                  </a:lnTo>
                  <a:lnTo>
                    <a:pt x="367" y="238"/>
                  </a:lnTo>
                  <a:lnTo>
                    <a:pt x="387" y="225"/>
                  </a:lnTo>
                  <a:lnTo>
                    <a:pt x="410" y="217"/>
                  </a:lnTo>
                  <a:lnTo>
                    <a:pt x="432" y="212"/>
                  </a:lnTo>
                  <a:lnTo>
                    <a:pt x="456" y="209"/>
                  </a:lnTo>
                  <a:lnTo>
                    <a:pt x="485" y="213"/>
                  </a:lnTo>
                  <a:lnTo>
                    <a:pt x="514" y="221"/>
                  </a:lnTo>
                  <a:lnTo>
                    <a:pt x="540" y="235"/>
                  </a:lnTo>
                  <a:lnTo>
                    <a:pt x="563" y="254"/>
                  </a:lnTo>
                  <a:lnTo>
                    <a:pt x="613" y="304"/>
                  </a:lnTo>
                  <a:lnTo>
                    <a:pt x="659" y="278"/>
                  </a:lnTo>
                  <a:lnTo>
                    <a:pt x="707" y="257"/>
                  </a:lnTo>
                  <a:lnTo>
                    <a:pt x="756" y="238"/>
                  </a:lnTo>
                  <a:lnTo>
                    <a:pt x="807" y="223"/>
                  </a:lnTo>
                  <a:lnTo>
                    <a:pt x="807" y="152"/>
                  </a:lnTo>
                  <a:lnTo>
                    <a:pt x="810" y="122"/>
                  </a:lnTo>
                  <a:lnTo>
                    <a:pt x="819" y="93"/>
                  </a:lnTo>
                  <a:lnTo>
                    <a:pt x="832" y="68"/>
                  </a:lnTo>
                  <a:lnTo>
                    <a:pt x="851" y="45"/>
                  </a:lnTo>
                  <a:lnTo>
                    <a:pt x="874" y="27"/>
                  </a:lnTo>
                  <a:lnTo>
                    <a:pt x="900" y="13"/>
                  </a:lnTo>
                  <a:lnTo>
                    <a:pt x="927" y="3"/>
                  </a:lnTo>
                  <a:lnTo>
                    <a:pt x="95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7" name="Freeform 253"/>
            <p:cNvSpPr>
              <a:spLocks noEditPoints="1"/>
            </p:cNvSpPr>
            <p:nvPr/>
          </p:nvSpPr>
          <p:spPr bwMode="auto">
            <a:xfrm>
              <a:off x="3733801" y="3562350"/>
              <a:ext cx="131763" cy="131763"/>
            </a:xfrm>
            <a:custGeom>
              <a:avLst/>
              <a:gdLst>
                <a:gd name="T0" fmla="*/ 374 w 833"/>
                <a:gd name="T1" fmla="*/ 144 h 835"/>
                <a:gd name="T2" fmla="*/ 299 w 833"/>
                <a:gd name="T3" fmla="*/ 166 h 835"/>
                <a:gd name="T4" fmla="*/ 234 w 833"/>
                <a:gd name="T5" fmla="*/ 208 h 835"/>
                <a:gd name="T6" fmla="*/ 183 w 833"/>
                <a:gd name="T7" fmla="*/ 266 h 835"/>
                <a:gd name="T8" fmla="*/ 151 w 833"/>
                <a:gd name="T9" fmla="*/ 337 h 835"/>
                <a:gd name="T10" fmla="*/ 139 w 833"/>
                <a:gd name="T11" fmla="*/ 418 h 835"/>
                <a:gd name="T12" fmla="*/ 151 w 833"/>
                <a:gd name="T13" fmla="*/ 498 h 835"/>
                <a:gd name="T14" fmla="*/ 183 w 833"/>
                <a:gd name="T15" fmla="*/ 569 h 835"/>
                <a:gd name="T16" fmla="*/ 234 w 833"/>
                <a:gd name="T17" fmla="*/ 627 h 835"/>
                <a:gd name="T18" fmla="*/ 299 w 833"/>
                <a:gd name="T19" fmla="*/ 669 h 835"/>
                <a:gd name="T20" fmla="*/ 374 w 833"/>
                <a:gd name="T21" fmla="*/ 691 h 835"/>
                <a:gd name="T22" fmla="*/ 457 w 833"/>
                <a:gd name="T23" fmla="*/ 691 h 835"/>
                <a:gd name="T24" fmla="*/ 531 w 833"/>
                <a:gd name="T25" fmla="*/ 669 h 835"/>
                <a:gd name="T26" fmla="*/ 597 w 833"/>
                <a:gd name="T27" fmla="*/ 627 h 835"/>
                <a:gd name="T28" fmla="*/ 647 w 833"/>
                <a:gd name="T29" fmla="*/ 569 h 835"/>
                <a:gd name="T30" fmla="*/ 680 w 833"/>
                <a:gd name="T31" fmla="*/ 498 h 835"/>
                <a:gd name="T32" fmla="*/ 692 w 833"/>
                <a:gd name="T33" fmla="*/ 418 h 835"/>
                <a:gd name="T34" fmla="*/ 680 w 833"/>
                <a:gd name="T35" fmla="*/ 338 h 835"/>
                <a:gd name="T36" fmla="*/ 647 w 833"/>
                <a:gd name="T37" fmla="*/ 267 h 835"/>
                <a:gd name="T38" fmla="*/ 597 w 833"/>
                <a:gd name="T39" fmla="*/ 209 h 835"/>
                <a:gd name="T40" fmla="*/ 531 w 833"/>
                <a:gd name="T41" fmla="*/ 167 h 835"/>
                <a:gd name="T42" fmla="*/ 457 w 833"/>
                <a:gd name="T43" fmla="*/ 144 h 835"/>
                <a:gd name="T44" fmla="*/ 416 w 833"/>
                <a:gd name="T45" fmla="*/ 0 h 835"/>
                <a:gd name="T46" fmla="*/ 519 w 833"/>
                <a:gd name="T47" fmla="*/ 13 h 835"/>
                <a:gd name="T48" fmla="*/ 612 w 833"/>
                <a:gd name="T49" fmla="*/ 49 h 835"/>
                <a:gd name="T50" fmla="*/ 693 w 833"/>
                <a:gd name="T51" fmla="*/ 106 h 835"/>
                <a:gd name="T52" fmla="*/ 758 w 833"/>
                <a:gd name="T53" fmla="*/ 180 h 835"/>
                <a:gd name="T54" fmla="*/ 805 w 833"/>
                <a:gd name="T55" fmla="*/ 266 h 835"/>
                <a:gd name="T56" fmla="*/ 829 w 833"/>
                <a:gd name="T57" fmla="*/ 366 h 835"/>
                <a:gd name="T58" fmla="*/ 829 w 833"/>
                <a:gd name="T59" fmla="*/ 469 h 835"/>
                <a:gd name="T60" fmla="*/ 805 w 833"/>
                <a:gd name="T61" fmla="*/ 569 h 835"/>
                <a:gd name="T62" fmla="*/ 758 w 833"/>
                <a:gd name="T63" fmla="*/ 655 h 835"/>
                <a:gd name="T64" fmla="*/ 693 w 833"/>
                <a:gd name="T65" fmla="*/ 729 h 835"/>
                <a:gd name="T66" fmla="*/ 612 w 833"/>
                <a:gd name="T67" fmla="*/ 786 h 835"/>
                <a:gd name="T68" fmla="*/ 519 w 833"/>
                <a:gd name="T69" fmla="*/ 822 h 835"/>
                <a:gd name="T70" fmla="*/ 416 w 833"/>
                <a:gd name="T71" fmla="*/ 835 h 835"/>
                <a:gd name="T72" fmla="*/ 313 w 833"/>
                <a:gd name="T73" fmla="*/ 822 h 835"/>
                <a:gd name="T74" fmla="*/ 220 w 833"/>
                <a:gd name="T75" fmla="*/ 786 h 835"/>
                <a:gd name="T76" fmla="*/ 139 w 833"/>
                <a:gd name="T77" fmla="*/ 729 h 835"/>
                <a:gd name="T78" fmla="*/ 74 w 833"/>
                <a:gd name="T79" fmla="*/ 655 h 835"/>
                <a:gd name="T80" fmla="*/ 27 w 833"/>
                <a:gd name="T81" fmla="*/ 569 h 835"/>
                <a:gd name="T82" fmla="*/ 3 w 833"/>
                <a:gd name="T83" fmla="*/ 469 h 835"/>
                <a:gd name="T84" fmla="*/ 3 w 833"/>
                <a:gd name="T85" fmla="*/ 366 h 835"/>
                <a:gd name="T86" fmla="*/ 27 w 833"/>
                <a:gd name="T87" fmla="*/ 266 h 835"/>
                <a:gd name="T88" fmla="*/ 74 w 833"/>
                <a:gd name="T89" fmla="*/ 180 h 835"/>
                <a:gd name="T90" fmla="*/ 139 w 833"/>
                <a:gd name="T91" fmla="*/ 106 h 835"/>
                <a:gd name="T92" fmla="*/ 220 w 833"/>
                <a:gd name="T93" fmla="*/ 49 h 835"/>
                <a:gd name="T94" fmla="*/ 313 w 833"/>
                <a:gd name="T95" fmla="*/ 13 h 835"/>
                <a:gd name="T96" fmla="*/ 416 w 833"/>
                <a:gd name="T9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3" h="835">
                  <a:moveTo>
                    <a:pt x="415" y="141"/>
                  </a:moveTo>
                  <a:lnTo>
                    <a:pt x="374" y="144"/>
                  </a:lnTo>
                  <a:lnTo>
                    <a:pt x="335" y="152"/>
                  </a:lnTo>
                  <a:lnTo>
                    <a:pt x="299" y="166"/>
                  </a:lnTo>
                  <a:lnTo>
                    <a:pt x="265" y="185"/>
                  </a:lnTo>
                  <a:lnTo>
                    <a:pt x="234" y="208"/>
                  </a:lnTo>
                  <a:lnTo>
                    <a:pt x="207" y="236"/>
                  </a:lnTo>
                  <a:lnTo>
                    <a:pt x="183" y="266"/>
                  </a:lnTo>
                  <a:lnTo>
                    <a:pt x="164" y="301"/>
                  </a:lnTo>
                  <a:lnTo>
                    <a:pt x="151" y="337"/>
                  </a:lnTo>
                  <a:lnTo>
                    <a:pt x="142" y="376"/>
                  </a:lnTo>
                  <a:lnTo>
                    <a:pt x="139" y="418"/>
                  </a:lnTo>
                  <a:lnTo>
                    <a:pt x="142" y="459"/>
                  </a:lnTo>
                  <a:lnTo>
                    <a:pt x="151" y="498"/>
                  </a:lnTo>
                  <a:lnTo>
                    <a:pt x="164" y="534"/>
                  </a:lnTo>
                  <a:lnTo>
                    <a:pt x="183" y="569"/>
                  </a:lnTo>
                  <a:lnTo>
                    <a:pt x="207" y="599"/>
                  </a:lnTo>
                  <a:lnTo>
                    <a:pt x="234" y="627"/>
                  </a:lnTo>
                  <a:lnTo>
                    <a:pt x="265" y="650"/>
                  </a:lnTo>
                  <a:lnTo>
                    <a:pt x="299" y="669"/>
                  </a:lnTo>
                  <a:lnTo>
                    <a:pt x="335" y="683"/>
                  </a:lnTo>
                  <a:lnTo>
                    <a:pt x="374" y="691"/>
                  </a:lnTo>
                  <a:lnTo>
                    <a:pt x="415" y="694"/>
                  </a:lnTo>
                  <a:lnTo>
                    <a:pt x="457" y="691"/>
                  </a:lnTo>
                  <a:lnTo>
                    <a:pt x="495" y="683"/>
                  </a:lnTo>
                  <a:lnTo>
                    <a:pt x="531" y="669"/>
                  </a:lnTo>
                  <a:lnTo>
                    <a:pt x="565" y="650"/>
                  </a:lnTo>
                  <a:lnTo>
                    <a:pt x="597" y="627"/>
                  </a:lnTo>
                  <a:lnTo>
                    <a:pt x="624" y="599"/>
                  </a:lnTo>
                  <a:lnTo>
                    <a:pt x="647" y="569"/>
                  </a:lnTo>
                  <a:lnTo>
                    <a:pt x="665" y="534"/>
                  </a:lnTo>
                  <a:lnTo>
                    <a:pt x="680" y="498"/>
                  </a:lnTo>
                  <a:lnTo>
                    <a:pt x="689" y="459"/>
                  </a:lnTo>
                  <a:lnTo>
                    <a:pt x="692" y="418"/>
                  </a:lnTo>
                  <a:lnTo>
                    <a:pt x="689" y="376"/>
                  </a:lnTo>
                  <a:lnTo>
                    <a:pt x="680" y="338"/>
                  </a:lnTo>
                  <a:lnTo>
                    <a:pt x="665" y="301"/>
                  </a:lnTo>
                  <a:lnTo>
                    <a:pt x="647" y="267"/>
                  </a:lnTo>
                  <a:lnTo>
                    <a:pt x="624" y="236"/>
                  </a:lnTo>
                  <a:lnTo>
                    <a:pt x="597" y="209"/>
                  </a:lnTo>
                  <a:lnTo>
                    <a:pt x="565" y="185"/>
                  </a:lnTo>
                  <a:lnTo>
                    <a:pt x="531" y="167"/>
                  </a:lnTo>
                  <a:lnTo>
                    <a:pt x="495" y="152"/>
                  </a:lnTo>
                  <a:lnTo>
                    <a:pt x="457" y="144"/>
                  </a:lnTo>
                  <a:lnTo>
                    <a:pt x="415" y="141"/>
                  </a:lnTo>
                  <a:close/>
                  <a:moveTo>
                    <a:pt x="416" y="0"/>
                  </a:moveTo>
                  <a:lnTo>
                    <a:pt x="468" y="3"/>
                  </a:lnTo>
                  <a:lnTo>
                    <a:pt x="519" y="13"/>
                  </a:lnTo>
                  <a:lnTo>
                    <a:pt x="566" y="29"/>
                  </a:lnTo>
                  <a:lnTo>
                    <a:pt x="612" y="49"/>
                  </a:lnTo>
                  <a:lnTo>
                    <a:pt x="654" y="75"/>
                  </a:lnTo>
                  <a:lnTo>
                    <a:pt x="693" y="106"/>
                  </a:lnTo>
                  <a:lnTo>
                    <a:pt x="728" y="141"/>
                  </a:lnTo>
                  <a:lnTo>
                    <a:pt x="758" y="180"/>
                  </a:lnTo>
                  <a:lnTo>
                    <a:pt x="783" y="222"/>
                  </a:lnTo>
                  <a:lnTo>
                    <a:pt x="805" y="266"/>
                  </a:lnTo>
                  <a:lnTo>
                    <a:pt x="819" y="315"/>
                  </a:lnTo>
                  <a:lnTo>
                    <a:pt x="829" y="366"/>
                  </a:lnTo>
                  <a:lnTo>
                    <a:pt x="833" y="418"/>
                  </a:lnTo>
                  <a:lnTo>
                    <a:pt x="829" y="469"/>
                  </a:lnTo>
                  <a:lnTo>
                    <a:pt x="819" y="520"/>
                  </a:lnTo>
                  <a:lnTo>
                    <a:pt x="805" y="569"/>
                  </a:lnTo>
                  <a:lnTo>
                    <a:pt x="783" y="613"/>
                  </a:lnTo>
                  <a:lnTo>
                    <a:pt x="758" y="655"/>
                  </a:lnTo>
                  <a:lnTo>
                    <a:pt x="728" y="694"/>
                  </a:lnTo>
                  <a:lnTo>
                    <a:pt x="693" y="729"/>
                  </a:lnTo>
                  <a:lnTo>
                    <a:pt x="654" y="760"/>
                  </a:lnTo>
                  <a:lnTo>
                    <a:pt x="612" y="786"/>
                  </a:lnTo>
                  <a:lnTo>
                    <a:pt x="566" y="806"/>
                  </a:lnTo>
                  <a:lnTo>
                    <a:pt x="519" y="822"/>
                  </a:lnTo>
                  <a:lnTo>
                    <a:pt x="468" y="832"/>
                  </a:lnTo>
                  <a:lnTo>
                    <a:pt x="416" y="835"/>
                  </a:lnTo>
                  <a:lnTo>
                    <a:pt x="364" y="832"/>
                  </a:lnTo>
                  <a:lnTo>
                    <a:pt x="313" y="822"/>
                  </a:lnTo>
                  <a:lnTo>
                    <a:pt x="266" y="806"/>
                  </a:lnTo>
                  <a:lnTo>
                    <a:pt x="220" y="786"/>
                  </a:lnTo>
                  <a:lnTo>
                    <a:pt x="178" y="760"/>
                  </a:lnTo>
                  <a:lnTo>
                    <a:pt x="139" y="729"/>
                  </a:lnTo>
                  <a:lnTo>
                    <a:pt x="104" y="694"/>
                  </a:lnTo>
                  <a:lnTo>
                    <a:pt x="74" y="655"/>
                  </a:lnTo>
                  <a:lnTo>
                    <a:pt x="48" y="613"/>
                  </a:lnTo>
                  <a:lnTo>
                    <a:pt x="27" y="569"/>
                  </a:lnTo>
                  <a:lnTo>
                    <a:pt x="13" y="520"/>
                  </a:lnTo>
                  <a:lnTo>
                    <a:pt x="3" y="469"/>
                  </a:lnTo>
                  <a:lnTo>
                    <a:pt x="0" y="418"/>
                  </a:lnTo>
                  <a:lnTo>
                    <a:pt x="3" y="366"/>
                  </a:lnTo>
                  <a:lnTo>
                    <a:pt x="13" y="315"/>
                  </a:lnTo>
                  <a:lnTo>
                    <a:pt x="27" y="266"/>
                  </a:lnTo>
                  <a:lnTo>
                    <a:pt x="48" y="222"/>
                  </a:lnTo>
                  <a:lnTo>
                    <a:pt x="74" y="180"/>
                  </a:lnTo>
                  <a:lnTo>
                    <a:pt x="104" y="141"/>
                  </a:lnTo>
                  <a:lnTo>
                    <a:pt x="139" y="106"/>
                  </a:lnTo>
                  <a:lnTo>
                    <a:pt x="178" y="75"/>
                  </a:lnTo>
                  <a:lnTo>
                    <a:pt x="220" y="49"/>
                  </a:lnTo>
                  <a:lnTo>
                    <a:pt x="266" y="29"/>
                  </a:lnTo>
                  <a:lnTo>
                    <a:pt x="313" y="13"/>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8" name="Group 83"/>
          <p:cNvGrpSpPr/>
          <p:nvPr/>
        </p:nvGrpSpPr>
        <p:grpSpPr>
          <a:xfrm>
            <a:off x="7994062" y="3491601"/>
            <a:ext cx="513386" cy="513386"/>
            <a:chOff x="9085263" y="2676525"/>
            <a:chExt cx="579437" cy="579438"/>
          </a:xfrm>
          <a:solidFill>
            <a:schemeClr val="accent3"/>
          </a:solidFill>
        </p:grpSpPr>
        <p:sp>
          <p:nvSpPr>
            <p:cNvPr id="129"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0"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1"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32" name="Inhaltsplatzhalter 4"/>
          <p:cNvSpPr txBox="1"/>
          <p:nvPr/>
        </p:nvSpPr>
        <p:spPr>
          <a:xfrm>
            <a:off x="690230" y="2157240"/>
            <a:ext cx="3243992"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endParaRPr lang="en-US" sz="1100" dirty="0">
              <a:solidFill>
                <a:schemeClr val="bg1">
                  <a:lumMod val="65000"/>
                </a:schemeClr>
              </a:solidFill>
              <a:latin typeface="+mn-lt"/>
              <a:cs typeface="+mn-ea"/>
              <a:sym typeface="+mn-lt"/>
            </a:endParaRPr>
          </a:p>
        </p:txBody>
      </p:sp>
      <p:sp>
        <p:nvSpPr>
          <p:cNvPr id="133" name="Inhaltsplatzhalter 4"/>
          <p:cNvSpPr txBox="1"/>
          <p:nvPr/>
        </p:nvSpPr>
        <p:spPr>
          <a:xfrm>
            <a:off x="690230" y="5511557"/>
            <a:ext cx="3243992"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chemeClr val="accent5"/>
                </a:solidFill>
                <a:latin typeface="+mn-lt"/>
                <a:cs typeface="+mn-ea"/>
                <a:sym typeface="+mn-lt"/>
              </a:rPr>
              <a:t>输入标题</a:t>
            </a:r>
            <a:br>
              <a:rPr lang="en-US" sz="1400" b="1" dirty="0">
                <a:solidFill>
                  <a:schemeClr val="accent3"/>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r>
              <a:rPr lang="en-US" sz="1100" dirty="0">
                <a:solidFill>
                  <a:schemeClr val="bg1">
                    <a:lumMod val="65000"/>
                  </a:schemeClr>
                </a:solidFill>
                <a:latin typeface="+mn-lt"/>
                <a:cs typeface="+mn-ea"/>
                <a:sym typeface="+mn-lt"/>
              </a:rPr>
              <a:t>. </a:t>
            </a:r>
            <a:endParaRPr lang="en-US" sz="1100" dirty="0">
              <a:solidFill>
                <a:schemeClr val="bg1">
                  <a:lumMod val="65000"/>
                </a:schemeClr>
              </a:solidFill>
              <a:latin typeface="+mn-lt"/>
              <a:cs typeface="+mn-ea"/>
              <a:sym typeface="+mn-lt"/>
            </a:endParaRPr>
          </a:p>
        </p:txBody>
      </p:sp>
      <p:sp>
        <p:nvSpPr>
          <p:cNvPr id="134" name="Inhaltsplatzhalter 4"/>
          <p:cNvSpPr txBox="1"/>
          <p:nvPr/>
        </p:nvSpPr>
        <p:spPr>
          <a:xfrm>
            <a:off x="8301128" y="2157240"/>
            <a:ext cx="3243992"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solidFill>
                  <a:schemeClr val="accent2"/>
                </a:solidFill>
                <a:latin typeface="+mn-lt"/>
                <a:cs typeface="+mn-ea"/>
                <a:sym typeface="+mn-lt"/>
              </a:rPr>
              <a:t>输入标题</a:t>
            </a:r>
            <a:br>
              <a:rPr lang="en-US" sz="1400" b="1" dirty="0">
                <a:solidFill>
                  <a:schemeClr val="accent3"/>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endParaRPr lang="en-US" sz="1100" dirty="0">
              <a:solidFill>
                <a:schemeClr val="bg1">
                  <a:lumMod val="65000"/>
                </a:schemeClr>
              </a:solidFill>
              <a:latin typeface="+mn-lt"/>
              <a:cs typeface="+mn-ea"/>
              <a:sym typeface="+mn-lt"/>
            </a:endParaRPr>
          </a:p>
        </p:txBody>
      </p:sp>
      <p:sp>
        <p:nvSpPr>
          <p:cNvPr id="135" name="Inhaltsplatzhalter 4"/>
          <p:cNvSpPr txBox="1"/>
          <p:nvPr/>
        </p:nvSpPr>
        <p:spPr>
          <a:xfrm>
            <a:off x="8301128" y="5511557"/>
            <a:ext cx="3243992"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solidFill>
                  <a:schemeClr val="accent4"/>
                </a:solidFill>
                <a:latin typeface="+mn-lt"/>
                <a:cs typeface="+mn-ea"/>
                <a:sym typeface="+mn-lt"/>
              </a:rPr>
              <a:t>输入标题</a:t>
            </a:r>
            <a:br>
              <a:rPr lang="en-US" sz="1400" b="1" dirty="0">
                <a:solidFill>
                  <a:schemeClr val="accent3"/>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endParaRPr lang="en-US" sz="1100" dirty="0">
              <a:solidFill>
                <a:schemeClr val="bg1">
                  <a:lumMod val="65000"/>
                </a:schemeClr>
              </a:solidFill>
              <a:latin typeface="+mn-lt"/>
              <a:cs typeface="+mn-ea"/>
              <a:sym typeface="+mn-lt"/>
            </a:endParaRPr>
          </a:p>
        </p:txBody>
      </p:sp>
      <p:sp>
        <p:nvSpPr>
          <p:cNvPr id="136" name="Inhaltsplatzhalter 4"/>
          <p:cNvSpPr txBox="1"/>
          <p:nvPr/>
        </p:nvSpPr>
        <p:spPr>
          <a:xfrm>
            <a:off x="994153" y="4255386"/>
            <a:ext cx="3243992"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chemeClr val="accent6"/>
                </a:solidFill>
                <a:latin typeface="+mn-lt"/>
                <a:cs typeface="+mn-ea"/>
                <a:sym typeface="+mn-lt"/>
              </a:rPr>
              <a:t>输入标题</a:t>
            </a:r>
            <a:br>
              <a:rPr lang="en-US" sz="1400" b="1" dirty="0">
                <a:solidFill>
                  <a:schemeClr val="accent3"/>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r>
              <a:rPr lang="en-US" sz="1100" dirty="0">
                <a:solidFill>
                  <a:schemeClr val="bg1">
                    <a:lumMod val="65000"/>
                  </a:schemeClr>
                </a:solidFill>
                <a:latin typeface="+mn-lt"/>
                <a:cs typeface="+mn-ea"/>
                <a:sym typeface="+mn-lt"/>
              </a:rPr>
              <a:t>. </a:t>
            </a:r>
            <a:endParaRPr lang="en-US" sz="1100" dirty="0">
              <a:solidFill>
                <a:schemeClr val="bg1">
                  <a:lumMod val="65000"/>
                </a:schemeClr>
              </a:solidFill>
              <a:latin typeface="+mn-lt"/>
              <a:cs typeface="+mn-ea"/>
              <a:sym typeface="+mn-lt"/>
            </a:endParaRPr>
          </a:p>
        </p:txBody>
      </p:sp>
      <p:sp>
        <p:nvSpPr>
          <p:cNvPr id="137" name="Inhaltsplatzhalter 4"/>
          <p:cNvSpPr txBox="1"/>
          <p:nvPr/>
        </p:nvSpPr>
        <p:spPr>
          <a:xfrm>
            <a:off x="8259656" y="4209175"/>
            <a:ext cx="2687513" cy="7232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solidFill>
                  <a:schemeClr val="accent3"/>
                </a:solidFill>
                <a:latin typeface="+mn-lt"/>
                <a:cs typeface="+mn-ea"/>
                <a:sym typeface="+mn-lt"/>
              </a:rPr>
              <a:t>输入标题</a:t>
            </a:r>
            <a:br>
              <a:rPr lang="en-US" sz="1400" b="1" dirty="0">
                <a:solidFill>
                  <a:schemeClr val="accent3"/>
                </a:solidFill>
                <a:latin typeface="+mn-lt"/>
                <a:cs typeface="+mn-ea"/>
                <a:sym typeface="+mn-lt"/>
              </a:rPr>
            </a:br>
            <a:r>
              <a:rPr lang="zh-CN" altLang="en-US" sz="1100" dirty="0">
                <a:solidFill>
                  <a:prstClr val="black">
                    <a:lumMod val="75000"/>
                    <a:lumOff val="25000"/>
                  </a:prstClr>
                </a:solidFill>
                <a:latin typeface="+mn-lt"/>
                <a:cs typeface="+mn-ea"/>
                <a:sym typeface="+mn-lt"/>
              </a:rPr>
              <a:t>点击添加主要文字内容点击添加主要文字内容点击添加主要文字内容点击添加主要文字内容</a:t>
            </a:r>
            <a:endParaRPr lang="en-US" sz="1100" dirty="0">
              <a:solidFill>
                <a:schemeClr val="bg1">
                  <a:lumMod val="65000"/>
                </a:schemeClr>
              </a:solidFill>
              <a:latin typeface="+mn-lt"/>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500" fill="hold"/>
                                        <p:tgtEl>
                                          <p:spTgt spid="123"/>
                                        </p:tgtEl>
                                        <p:attrNameLst>
                                          <p:attrName>ppt_w</p:attrName>
                                        </p:attrNameLst>
                                      </p:cBhvr>
                                      <p:tavLst>
                                        <p:tav tm="0">
                                          <p:val>
                                            <p:fltVal val="0"/>
                                          </p:val>
                                        </p:tav>
                                        <p:tav tm="100000">
                                          <p:val>
                                            <p:strVal val="#ppt_w"/>
                                          </p:val>
                                        </p:tav>
                                      </p:tavLst>
                                    </p:anim>
                                    <p:anim calcmode="lin" valueType="num">
                                      <p:cBhvr>
                                        <p:cTn id="8" dur="500" fill="hold"/>
                                        <p:tgtEl>
                                          <p:spTgt spid="123"/>
                                        </p:tgtEl>
                                        <p:attrNameLst>
                                          <p:attrName>ppt_h</p:attrName>
                                        </p:attrNameLst>
                                      </p:cBhvr>
                                      <p:tavLst>
                                        <p:tav tm="0">
                                          <p:val>
                                            <p:fltVal val="0"/>
                                          </p:val>
                                        </p:tav>
                                        <p:tav tm="100000">
                                          <p:val>
                                            <p:strVal val="#ppt_h"/>
                                          </p:val>
                                        </p:tav>
                                      </p:tavLst>
                                    </p:anim>
                                    <p:animEffect transition="in" filter="fade">
                                      <p:cBhvr>
                                        <p:cTn id="9" dur="500"/>
                                        <p:tgtEl>
                                          <p:spTgt spid="123"/>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fltVal val="0.5"/>
                                          </p:val>
                                        </p:tav>
                                        <p:tav tm="100000">
                                          <p:val>
                                            <p:strVal val="#ppt_x"/>
                                          </p:val>
                                        </p:tav>
                                      </p:tavLst>
                                    </p:anim>
                                    <p:anim calcmode="lin" valueType="num">
                                      <p:cBhvr>
                                        <p:cTn id="17" dur="500" fill="hold"/>
                                        <p:tgtEl>
                                          <p:spTgt spid="82"/>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p:cTn id="21" dur="500" fill="hold"/>
                                        <p:tgtEl>
                                          <p:spTgt spid="94"/>
                                        </p:tgtEl>
                                        <p:attrNameLst>
                                          <p:attrName>ppt_w</p:attrName>
                                        </p:attrNameLst>
                                      </p:cBhvr>
                                      <p:tavLst>
                                        <p:tav tm="0">
                                          <p:val>
                                            <p:fltVal val="0"/>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animEffect transition="in" filter="fade">
                                      <p:cBhvr>
                                        <p:cTn id="23" dur="500"/>
                                        <p:tgtEl>
                                          <p:spTgt spid="9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500" fill="hold"/>
                                        <p:tgtEl>
                                          <p:spTgt spid="120"/>
                                        </p:tgtEl>
                                        <p:attrNameLst>
                                          <p:attrName>ppt_w</p:attrName>
                                        </p:attrNameLst>
                                      </p:cBhvr>
                                      <p:tavLst>
                                        <p:tav tm="0">
                                          <p:val>
                                            <p:fltVal val="0"/>
                                          </p:val>
                                        </p:tav>
                                        <p:tav tm="100000">
                                          <p:val>
                                            <p:strVal val="#ppt_w"/>
                                          </p:val>
                                        </p:tav>
                                      </p:tavLst>
                                    </p:anim>
                                    <p:anim calcmode="lin" valueType="num">
                                      <p:cBhvr>
                                        <p:cTn id="31" dur="500" fill="hold"/>
                                        <p:tgtEl>
                                          <p:spTgt spid="120"/>
                                        </p:tgtEl>
                                        <p:attrNameLst>
                                          <p:attrName>ppt_h</p:attrName>
                                        </p:attrNameLst>
                                      </p:cBhvr>
                                      <p:tavLst>
                                        <p:tav tm="0">
                                          <p:val>
                                            <p:fltVal val="0"/>
                                          </p:val>
                                        </p:tav>
                                        <p:tav tm="100000">
                                          <p:val>
                                            <p:strVal val="#ppt_h"/>
                                          </p:val>
                                        </p:tav>
                                      </p:tavLst>
                                    </p:anim>
                                    <p:animEffect transition="in" filter="fade">
                                      <p:cBhvr>
                                        <p:cTn id="32" dur="500"/>
                                        <p:tgtEl>
                                          <p:spTgt spid="12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right)">
                                      <p:cBhvr>
                                        <p:cTn id="35" dur="500"/>
                                        <p:tgtEl>
                                          <p:spTgt spid="132"/>
                                        </p:tgtEl>
                                      </p:cBhvr>
                                    </p:animEffect>
                                  </p:childTnLst>
                                </p:cTn>
                              </p:par>
                            </p:childTnLst>
                          </p:cTn>
                        </p:par>
                        <p:par>
                          <p:cTn id="36" fill="hold">
                            <p:stCondLst>
                              <p:cond delay="2000"/>
                            </p:stCondLst>
                            <p:childTnLst>
                              <p:par>
                                <p:cTn id="37" presetID="53" presetClass="entr" presetSubtype="16" fill="hold" grpId="0" nodeType="afterEffect" nodePh="1">
                                  <p:stCondLst>
                                    <p:cond delay="0"/>
                                  </p:stCondLst>
                                  <p:endCondLst>
                                    <p:cond evt="begin" delay="0">
                                      <p:tn val="37"/>
                                    </p:cond>
                                  </p:end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p:stCondLst>
                              <p:cond delay="2500"/>
                            </p:stCondLst>
                            <p:childTnLst>
                              <p:par>
                                <p:cTn id="43" presetID="53" presetClass="entr" presetSubtype="52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anim calcmode="lin" valueType="num">
                                      <p:cBhvr>
                                        <p:cTn id="48" dur="500" fill="hold"/>
                                        <p:tgtEl>
                                          <p:spTgt spid="66"/>
                                        </p:tgtEl>
                                        <p:attrNameLst>
                                          <p:attrName>ppt_x</p:attrName>
                                        </p:attrNameLst>
                                      </p:cBhvr>
                                      <p:tavLst>
                                        <p:tav tm="0">
                                          <p:val>
                                            <p:fltVal val="0.5"/>
                                          </p:val>
                                        </p:tav>
                                        <p:tav tm="100000">
                                          <p:val>
                                            <p:strVal val="#ppt_x"/>
                                          </p:val>
                                        </p:tav>
                                      </p:tavLst>
                                    </p:anim>
                                    <p:anim calcmode="lin" valueType="num">
                                      <p:cBhvr>
                                        <p:cTn id="49" dur="500" fill="hold"/>
                                        <p:tgtEl>
                                          <p:spTgt spid="66"/>
                                        </p:tgtEl>
                                        <p:attrNameLst>
                                          <p:attrName>ppt_y</p:attrName>
                                        </p:attrNameLst>
                                      </p:cBhvr>
                                      <p:tavLst>
                                        <p:tav tm="0">
                                          <p:val>
                                            <p:fltVal val="0.5"/>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wipe(left)">
                                      <p:cBhvr>
                                        <p:cTn id="58" dur="500"/>
                                        <p:tgtEl>
                                          <p:spTgt spid="86"/>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left)">
                                      <p:cBhvr>
                                        <p:cTn id="67" dur="500"/>
                                        <p:tgtEl>
                                          <p:spTgt spid="134"/>
                                        </p:tgtEl>
                                      </p:cBhvr>
                                    </p:animEffect>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anim calcmode="lin" valueType="num">
                                      <p:cBhvr>
                                        <p:cTn id="74" dur="500" fill="hold"/>
                                        <p:tgtEl>
                                          <p:spTgt spid="74"/>
                                        </p:tgtEl>
                                        <p:attrNameLst>
                                          <p:attrName>ppt_x</p:attrName>
                                        </p:attrNameLst>
                                      </p:cBhvr>
                                      <p:tavLst>
                                        <p:tav tm="0">
                                          <p:val>
                                            <p:fltVal val="0.5"/>
                                          </p:val>
                                        </p:tav>
                                        <p:tav tm="100000">
                                          <p:val>
                                            <p:strVal val="#ppt_x"/>
                                          </p:val>
                                        </p:tav>
                                      </p:tavLst>
                                    </p:anim>
                                    <p:anim calcmode="lin" valueType="num">
                                      <p:cBhvr>
                                        <p:cTn id="75" dur="500" fill="hold"/>
                                        <p:tgtEl>
                                          <p:spTgt spid="74"/>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5000"/>
                            </p:stCondLst>
                            <p:childTnLst>
                              <p:par>
                                <p:cTn id="83" presetID="53" presetClass="entr" presetSubtype="16" fill="hold" nodeType="afterEffect">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cBhvr>
                                        <p:cTn id="85" dur="500" fill="hold"/>
                                        <p:tgtEl>
                                          <p:spTgt spid="128"/>
                                        </p:tgtEl>
                                        <p:attrNameLst>
                                          <p:attrName>ppt_w</p:attrName>
                                        </p:attrNameLst>
                                      </p:cBhvr>
                                      <p:tavLst>
                                        <p:tav tm="0">
                                          <p:val>
                                            <p:fltVal val="0"/>
                                          </p:val>
                                        </p:tav>
                                        <p:tav tm="100000">
                                          <p:val>
                                            <p:strVal val="#ppt_w"/>
                                          </p:val>
                                        </p:tav>
                                      </p:tavLst>
                                    </p:anim>
                                    <p:anim calcmode="lin" valueType="num">
                                      <p:cBhvr>
                                        <p:cTn id="86" dur="500" fill="hold"/>
                                        <p:tgtEl>
                                          <p:spTgt spid="128"/>
                                        </p:tgtEl>
                                        <p:attrNameLst>
                                          <p:attrName>ppt_h</p:attrName>
                                        </p:attrNameLst>
                                      </p:cBhvr>
                                      <p:tavLst>
                                        <p:tav tm="0">
                                          <p:val>
                                            <p:fltVal val="0"/>
                                          </p:val>
                                        </p:tav>
                                        <p:tav tm="100000">
                                          <p:val>
                                            <p:strVal val="#ppt_h"/>
                                          </p:val>
                                        </p:tav>
                                      </p:tavLst>
                                    </p:anim>
                                    <p:animEffect transition="in" filter="fade">
                                      <p:cBhvr>
                                        <p:cTn id="87" dur="500"/>
                                        <p:tgtEl>
                                          <p:spTgt spid="12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37"/>
                                        </p:tgtEl>
                                        <p:attrNameLst>
                                          <p:attrName>style.visibility</p:attrName>
                                        </p:attrNameLst>
                                      </p:cBhvr>
                                      <p:to>
                                        <p:strVal val="visible"/>
                                      </p:to>
                                    </p:set>
                                    <p:animEffect transition="in" filter="wipe(left)">
                                      <p:cBhvr>
                                        <p:cTn id="93" dur="500"/>
                                        <p:tgtEl>
                                          <p:spTgt spid="137"/>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p:cTn id="97" dur="500" fill="hold"/>
                                        <p:tgtEl>
                                          <p:spTgt spid="70"/>
                                        </p:tgtEl>
                                        <p:attrNameLst>
                                          <p:attrName>ppt_w</p:attrName>
                                        </p:attrNameLst>
                                      </p:cBhvr>
                                      <p:tavLst>
                                        <p:tav tm="0">
                                          <p:val>
                                            <p:fltVal val="0"/>
                                          </p:val>
                                        </p:tav>
                                        <p:tav tm="100000">
                                          <p:val>
                                            <p:strVal val="#ppt_w"/>
                                          </p:val>
                                        </p:tav>
                                      </p:tavLst>
                                    </p:anim>
                                    <p:anim calcmode="lin" valueType="num">
                                      <p:cBhvr>
                                        <p:cTn id="98" dur="500" fill="hold"/>
                                        <p:tgtEl>
                                          <p:spTgt spid="70"/>
                                        </p:tgtEl>
                                        <p:attrNameLst>
                                          <p:attrName>ppt_h</p:attrName>
                                        </p:attrNameLst>
                                      </p:cBhvr>
                                      <p:tavLst>
                                        <p:tav tm="0">
                                          <p:val>
                                            <p:fltVal val="0"/>
                                          </p:val>
                                        </p:tav>
                                        <p:tav tm="100000">
                                          <p:val>
                                            <p:strVal val="#ppt_h"/>
                                          </p:val>
                                        </p:tav>
                                      </p:tavLst>
                                    </p:anim>
                                    <p:animEffect transition="in" filter="fade">
                                      <p:cBhvr>
                                        <p:cTn id="99" dur="500"/>
                                        <p:tgtEl>
                                          <p:spTgt spid="70"/>
                                        </p:tgtEl>
                                      </p:cBhvr>
                                    </p:animEffect>
                                    <p:anim calcmode="lin" valueType="num">
                                      <p:cBhvr>
                                        <p:cTn id="100" dur="500" fill="hold"/>
                                        <p:tgtEl>
                                          <p:spTgt spid="70"/>
                                        </p:tgtEl>
                                        <p:attrNameLst>
                                          <p:attrName>ppt_x</p:attrName>
                                        </p:attrNameLst>
                                      </p:cBhvr>
                                      <p:tavLst>
                                        <p:tav tm="0">
                                          <p:val>
                                            <p:fltVal val="0.5"/>
                                          </p:val>
                                        </p:tav>
                                        <p:tav tm="100000">
                                          <p:val>
                                            <p:strVal val="#ppt_x"/>
                                          </p:val>
                                        </p:tav>
                                      </p:tavLst>
                                    </p:anim>
                                    <p:anim calcmode="lin" valueType="num">
                                      <p:cBhvr>
                                        <p:cTn id="101" dur="500" fill="hold"/>
                                        <p:tgtEl>
                                          <p:spTgt spid="70"/>
                                        </p:tgtEl>
                                        <p:attrNameLst>
                                          <p:attrName>ppt_y</p:attrName>
                                        </p:attrNameLst>
                                      </p:cBhvr>
                                      <p:tavLst>
                                        <p:tav tm="0">
                                          <p:val>
                                            <p:fltVal val="0.5"/>
                                          </p:val>
                                        </p:tav>
                                        <p:tav tm="100000">
                                          <p:val>
                                            <p:strVal val="#ppt_y"/>
                                          </p:val>
                                        </p:tav>
                                      </p:tavLst>
                                    </p:anim>
                                  </p:childTnLst>
                                </p:cTn>
                              </p:par>
                            </p:childTnLst>
                          </p:cTn>
                        </p:par>
                        <p:par>
                          <p:cTn id="102" fill="hold">
                            <p:stCondLst>
                              <p:cond delay="6000"/>
                            </p:stCondLst>
                            <p:childTnLst>
                              <p:par>
                                <p:cTn id="103" presetID="53" presetClass="entr" presetSubtype="16" fill="hold" grpId="0" nodeType="after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wipe(left)">
                                      <p:cBhvr>
                                        <p:cTn id="110" dur="500"/>
                                        <p:tgtEl>
                                          <p:spTgt spid="88"/>
                                        </p:tgtEl>
                                      </p:cBhvr>
                                    </p:animEffect>
                                  </p:childTnLst>
                                </p:cTn>
                              </p:par>
                            </p:childTnLst>
                          </p:cTn>
                        </p:par>
                        <p:par>
                          <p:cTn id="111" fill="hold">
                            <p:stCondLst>
                              <p:cond delay="6500"/>
                            </p:stCondLst>
                            <p:childTnLst>
                              <p:par>
                                <p:cTn id="112" presetID="53" presetClass="entr" presetSubtype="16" fill="hold" nodeType="afterEffect">
                                  <p:stCondLst>
                                    <p:cond delay="0"/>
                                  </p:stCondLst>
                                  <p:childTnLst>
                                    <p:set>
                                      <p:cBhvr>
                                        <p:cTn id="113" dur="1" fill="hold">
                                          <p:stCondLst>
                                            <p:cond delay="0"/>
                                          </p:stCondLst>
                                        </p:cTn>
                                        <p:tgtEl>
                                          <p:spTgt spid="115"/>
                                        </p:tgtEl>
                                        <p:attrNameLst>
                                          <p:attrName>style.visibility</p:attrName>
                                        </p:attrNameLst>
                                      </p:cBhvr>
                                      <p:to>
                                        <p:strVal val="visible"/>
                                      </p:to>
                                    </p:set>
                                    <p:anim calcmode="lin" valueType="num">
                                      <p:cBhvr>
                                        <p:cTn id="114" dur="500" fill="hold"/>
                                        <p:tgtEl>
                                          <p:spTgt spid="115"/>
                                        </p:tgtEl>
                                        <p:attrNameLst>
                                          <p:attrName>ppt_w</p:attrName>
                                        </p:attrNameLst>
                                      </p:cBhvr>
                                      <p:tavLst>
                                        <p:tav tm="0">
                                          <p:val>
                                            <p:fltVal val="0"/>
                                          </p:val>
                                        </p:tav>
                                        <p:tav tm="100000">
                                          <p:val>
                                            <p:strVal val="#ppt_w"/>
                                          </p:val>
                                        </p:tav>
                                      </p:tavLst>
                                    </p:anim>
                                    <p:anim calcmode="lin" valueType="num">
                                      <p:cBhvr>
                                        <p:cTn id="115" dur="500" fill="hold"/>
                                        <p:tgtEl>
                                          <p:spTgt spid="115"/>
                                        </p:tgtEl>
                                        <p:attrNameLst>
                                          <p:attrName>ppt_h</p:attrName>
                                        </p:attrNameLst>
                                      </p:cBhvr>
                                      <p:tavLst>
                                        <p:tav tm="0">
                                          <p:val>
                                            <p:fltVal val="0"/>
                                          </p:val>
                                        </p:tav>
                                        <p:tav tm="100000">
                                          <p:val>
                                            <p:strVal val="#ppt_h"/>
                                          </p:val>
                                        </p:tav>
                                      </p:tavLst>
                                    </p:anim>
                                    <p:animEffect transition="in" filter="fade">
                                      <p:cBhvr>
                                        <p:cTn id="116" dur="500"/>
                                        <p:tgtEl>
                                          <p:spTgt spid="11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135"/>
                                        </p:tgtEl>
                                        <p:attrNameLst>
                                          <p:attrName>style.visibility</p:attrName>
                                        </p:attrNameLst>
                                      </p:cBhvr>
                                      <p:to>
                                        <p:strVal val="visible"/>
                                      </p:to>
                                    </p:set>
                                    <p:animEffect transition="in" filter="wipe(left)">
                                      <p:cBhvr>
                                        <p:cTn id="119" dur="500"/>
                                        <p:tgtEl>
                                          <p:spTgt spid="135"/>
                                        </p:tgtEl>
                                      </p:cBhvr>
                                    </p:animEffect>
                                  </p:childTnLst>
                                </p:cTn>
                              </p:par>
                            </p:childTnLst>
                          </p:cTn>
                        </p:par>
                        <p:par>
                          <p:cTn id="120" fill="hold">
                            <p:stCondLst>
                              <p:cond delay="7000"/>
                            </p:stCondLst>
                            <p:childTnLst>
                              <p:par>
                                <p:cTn id="121" presetID="53" presetClass="entr" presetSubtype="16" fill="hold" grpId="0" nodeType="afterEffect" nodePh="1">
                                  <p:stCondLst>
                                    <p:cond delay="0"/>
                                  </p:stCondLst>
                                  <p:endCondLst>
                                    <p:cond evt="begin" delay="0">
                                      <p:tn val="121"/>
                                    </p:cond>
                                  </p:end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7500"/>
                            </p:stCondLst>
                            <p:childTnLst>
                              <p:par>
                                <p:cTn id="127" presetID="53" presetClass="entr" presetSubtype="528" fill="hold" nodeType="afterEffect">
                                  <p:stCondLst>
                                    <p:cond delay="0"/>
                                  </p:stCondLst>
                                  <p:childTnLst>
                                    <p:set>
                                      <p:cBhvr>
                                        <p:cTn id="128" dur="1" fill="hold">
                                          <p:stCondLst>
                                            <p:cond delay="0"/>
                                          </p:stCondLst>
                                        </p:cTn>
                                        <p:tgtEl>
                                          <p:spTgt spid="78"/>
                                        </p:tgtEl>
                                        <p:attrNameLst>
                                          <p:attrName>style.visibility</p:attrName>
                                        </p:attrNameLst>
                                      </p:cBhvr>
                                      <p:to>
                                        <p:strVal val="visible"/>
                                      </p:to>
                                    </p:set>
                                    <p:anim calcmode="lin" valueType="num">
                                      <p:cBhvr>
                                        <p:cTn id="129" dur="500" fill="hold"/>
                                        <p:tgtEl>
                                          <p:spTgt spid="78"/>
                                        </p:tgtEl>
                                        <p:attrNameLst>
                                          <p:attrName>ppt_w</p:attrName>
                                        </p:attrNameLst>
                                      </p:cBhvr>
                                      <p:tavLst>
                                        <p:tav tm="0">
                                          <p:val>
                                            <p:fltVal val="0"/>
                                          </p:val>
                                        </p:tav>
                                        <p:tav tm="100000">
                                          <p:val>
                                            <p:strVal val="#ppt_w"/>
                                          </p:val>
                                        </p:tav>
                                      </p:tavLst>
                                    </p:anim>
                                    <p:anim calcmode="lin" valueType="num">
                                      <p:cBhvr>
                                        <p:cTn id="130" dur="500" fill="hold"/>
                                        <p:tgtEl>
                                          <p:spTgt spid="78"/>
                                        </p:tgtEl>
                                        <p:attrNameLst>
                                          <p:attrName>ppt_h</p:attrName>
                                        </p:attrNameLst>
                                      </p:cBhvr>
                                      <p:tavLst>
                                        <p:tav tm="0">
                                          <p:val>
                                            <p:fltVal val="0"/>
                                          </p:val>
                                        </p:tav>
                                        <p:tav tm="100000">
                                          <p:val>
                                            <p:strVal val="#ppt_h"/>
                                          </p:val>
                                        </p:tav>
                                      </p:tavLst>
                                    </p:anim>
                                    <p:animEffect transition="in" filter="fade">
                                      <p:cBhvr>
                                        <p:cTn id="131" dur="500"/>
                                        <p:tgtEl>
                                          <p:spTgt spid="78"/>
                                        </p:tgtEl>
                                      </p:cBhvr>
                                    </p:animEffect>
                                    <p:anim calcmode="lin" valueType="num">
                                      <p:cBhvr>
                                        <p:cTn id="132" dur="500" fill="hold"/>
                                        <p:tgtEl>
                                          <p:spTgt spid="78"/>
                                        </p:tgtEl>
                                        <p:attrNameLst>
                                          <p:attrName>ppt_x</p:attrName>
                                        </p:attrNameLst>
                                      </p:cBhvr>
                                      <p:tavLst>
                                        <p:tav tm="0">
                                          <p:val>
                                            <p:fltVal val="0.5"/>
                                          </p:val>
                                        </p:tav>
                                        <p:tav tm="100000">
                                          <p:val>
                                            <p:strVal val="#ppt_x"/>
                                          </p:val>
                                        </p:tav>
                                      </p:tavLst>
                                    </p:anim>
                                    <p:anim calcmode="lin" valueType="num">
                                      <p:cBhvr>
                                        <p:cTn id="133" dur="500" fill="hold"/>
                                        <p:tgtEl>
                                          <p:spTgt spid="78"/>
                                        </p:tgtEl>
                                        <p:attrNameLst>
                                          <p:attrName>ppt_y</p:attrName>
                                        </p:attrNameLst>
                                      </p:cBhvr>
                                      <p:tavLst>
                                        <p:tav tm="0">
                                          <p:val>
                                            <p:fltVal val="0.5"/>
                                          </p:val>
                                        </p:tav>
                                        <p:tav tm="100000">
                                          <p:val>
                                            <p:strVal val="#ppt_y"/>
                                          </p:val>
                                        </p:tav>
                                      </p:tavLst>
                                    </p:anim>
                                  </p:childTnLst>
                                </p:cTn>
                              </p:par>
                            </p:childTnLst>
                          </p:cTn>
                        </p:par>
                        <p:par>
                          <p:cTn id="134" fill="hold">
                            <p:stCondLst>
                              <p:cond delay="8000"/>
                            </p:stCondLst>
                            <p:childTnLst>
                              <p:par>
                                <p:cTn id="135" presetID="53" presetClass="entr" presetSubtype="16"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 calcmode="lin" valueType="num">
                                      <p:cBhvr>
                                        <p:cTn id="137" dur="500" fill="hold"/>
                                        <p:tgtEl>
                                          <p:spTgt spid="98"/>
                                        </p:tgtEl>
                                        <p:attrNameLst>
                                          <p:attrName>ppt_w</p:attrName>
                                        </p:attrNameLst>
                                      </p:cBhvr>
                                      <p:tavLst>
                                        <p:tav tm="0">
                                          <p:val>
                                            <p:fltVal val="0"/>
                                          </p:val>
                                        </p:tav>
                                        <p:tav tm="100000">
                                          <p:val>
                                            <p:strVal val="#ppt_w"/>
                                          </p:val>
                                        </p:tav>
                                      </p:tavLst>
                                    </p:anim>
                                    <p:anim calcmode="lin" valueType="num">
                                      <p:cBhvr>
                                        <p:cTn id="138" dur="500" fill="hold"/>
                                        <p:tgtEl>
                                          <p:spTgt spid="98"/>
                                        </p:tgtEl>
                                        <p:attrNameLst>
                                          <p:attrName>ppt_h</p:attrName>
                                        </p:attrNameLst>
                                      </p:cBhvr>
                                      <p:tavLst>
                                        <p:tav tm="0">
                                          <p:val>
                                            <p:fltVal val="0"/>
                                          </p:val>
                                        </p:tav>
                                        <p:tav tm="100000">
                                          <p:val>
                                            <p:strVal val="#ppt_h"/>
                                          </p:val>
                                        </p:tav>
                                      </p:tavLst>
                                    </p:anim>
                                    <p:animEffect transition="in" filter="fade">
                                      <p:cBhvr>
                                        <p:cTn id="139" dur="500"/>
                                        <p:tgtEl>
                                          <p:spTgt spid="98"/>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wipe(right)">
                                      <p:cBhvr>
                                        <p:cTn id="142" dur="500"/>
                                        <p:tgtEl>
                                          <p:spTgt spid="89"/>
                                        </p:tgtEl>
                                      </p:cBhvr>
                                    </p:animEffect>
                                  </p:childTnLst>
                                </p:cTn>
                              </p:par>
                            </p:childTnLst>
                          </p:cTn>
                        </p:par>
                        <p:par>
                          <p:cTn id="143" fill="hold">
                            <p:stCondLst>
                              <p:cond delay="8500"/>
                            </p:stCondLst>
                            <p:childTnLst>
                              <p:par>
                                <p:cTn id="144" presetID="53" presetClass="entr" presetSubtype="16" fill="hold" nodeType="afterEffect">
                                  <p:stCondLst>
                                    <p:cond delay="0"/>
                                  </p:stCondLst>
                                  <p:childTnLst>
                                    <p:set>
                                      <p:cBhvr>
                                        <p:cTn id="145" dur="1" fill="hold">
                                          <p:stCondLst>
                                            <p:cond delay="0"/>
                                          </p:stCondLst>
                                        </p:cTn>
                                        <p:tgtEl>
                                          <p:spTgt spid="112"/>
                                        </p:tgtEl>
                                        <p:attrNameLst>
                                          <p:attrName>style.visibility</p:attrName>
                                        </p:attrNameLst>
                                      </p:cBhvr>
                                      <p:to>
                                        <p:strVal val="visible"/>
                                      </p:to>
                                    </p:set>
                                    <p:anim calcmode="lin" valueType="num">
                                      <p:cBhvr>
                                        <p:cTn id="146" dur="500" fill="hold"/>
                                        <p:tgtEl>
                                          <p:spTgt spid="112"/>
                                        </p:tgtEl>
                                        <p:attrNameLst>
                                          <p:attrName>ppt_w</p:attrName>
                                        </p:attrNameLst>
                                      </p:cBhvr>
                                      <p:tavLst>
                                        <p:tav tm="0">
                                          <p:val>
                                            <p:fltVal val="0"/>
                                          </p:val>
                                        </p:tav>
                                        <p:tav tm="100000">
                                          <p:val>
                                            <p:strVal val="#ppt_w"/>
                                          </p:val>
                                        </p:tav>
                                      </p:tavLst>
                                    </p:anim>
                                    <p:anim calcmode="lin" valueType="num">
                                      <p:cBhvr>
                                        <p:cTn id="147" dur="500" fill="hold"/>
                                        <p:tgtEl>
                                          <p:spTgt spid="112"/>
                                        </p:tgtEl>
                                        <p:attrNameLst>
                                          <p:attrName>ppt_h</p:attrName>
                                        </p:attrNameLst>
                                      </p:cBhvr>
                                      <p:tavLst>
                                        <p:tav tm="0">
                                          <p:val>
                                            <p:fltVal val="0"/>
                                          </p:val>
                                        </p:tav>
                                        <p:tav tm="100000">
                                          <p:val>
                                            <p:strVal val="#ppt_h"/>
                                          </p:val>
                                        </p:tav>
                                      </p:tavLst>
                                    </p:anim>
                                    <p:animEffect transition="in" filter="fade">
                                      <p:cBhvr>
                                        <p:cTn id="148" dur="500"/>
                                        <p:tgtEl>
                                          <p:spTgt spid="112"/>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133"/>
                                        </p:tgtEl>
                                        <p:attrNameLst>
                                          <p:attrName>style.visibility</p:attrName>
                                        </p:attrNameLst>
                                      </p:cBhvr>
                                      <p:to>
                                        <p:strVal val="visible"/>
                                      </p:to>
                                    </p:set>
                                    <p:animEffect transition="in" filter="wipe(right)">
                                      <p:cBhvr>
                                        <p:cTn id="151" dur="500"/>
                                        <p:tgtEl>
                                          <p:spTgt spid="133"/>
                                        </p:tgtEl>
                                      </p:cBhvr>
                                    </p:animEffect>
                                  </p:childTnLst>
                                </p:cTn>
                              </p:par>
                            </p:childTnLst>
                          </p:cTn>
                        </p:par>
                        <p:par>
                          <p:cTn id="152" fill="hold">
                            <p:stCondLst>
                              <p:cond delay="9000"/>
                            </p:stCondLst>
                            <p:childTnLst>
                              <p:par>
                                <p:cTn id="153" presetID="53" presetClass="entr" presetSubtype="528" fill="hold" nodeType="afterEffect">
                                  <p:stCondLst>
                                    <p:cond delay="0"/>
                                  </p:stCondLst>
                                  <p:childTnLst>
                                    <p:set>
                                      <p:cBhvr>
                                        <p:cTn id="154" dur="1" fill="hold">
                                          <p:stCondLst>
                                            <p:cond delay="0"/>
                                          </p:stCondLst>
                                        </p:cTn>
                                        <p:tgtEl>
                                          <p:spTgt spid="62"/>
                                        </p:tgtEl>
                                        <p:attrNameLst>
                                          <p:attrName>style.visibility</p:attrName>
                                        </p:attrNameLst>
                                      </p:cBhvr>
                                      <p:to>
                                        <p:strVal val="visible"/>
                                      </p:to>
                                    </p:set>
                                    <p:anim calcmode="lin" valueType="num">
                                      <p:cBhvr>
                                        <p:cTn id="155" dur="500" fill="hold"/>
                                        <p:tgtEl>
                                          <p:spTgt spid="62"/>
                                        </p:tgtEl>
                                        <p:attrNameLst>
                                          <p:attrName>ppt_w</p:attrName>
                                        </p:attrNameLst>
                                      </p:cBhvr>
                                      <p:tavLst>
                                        <p:tav tm="0">
                                          <p:val>
                                            <p:fltVal val="0"/>
                                          </p:val>
                                        </p:tav>
                                        <p:tav tm="100000">
                                          <p:val>
                                            <p:strVal val="#ppt_w"/>
                                          </p:val>
                                        </p:tav>
                                      </p:tavLst>
                                    </p:anim>
                                    <p:anim calcmode="lin" valueType="num">
                                      <p:cBhvr>
                                        <p:cTn id="156" dur="500" fill="hold"/>
                                        <p:tgtEl>
                                          <p:spTgt spid="62"/>
                                        </p:tgtEl>
                                        <p:attrNameLst>
                                          <p:attrName>ppt_h</p:attrName>
                                        </p:attrNameLst>
                                      </p:cBhvr>
                                      <p:tavLst>
                                        <p:tav tm="0">
                                          <p:val>
                                            <p:fltVal val="0"/>
                                          </p:val>
                                        </p:tav>
                                        <p:tav tm="100000">
                                          <p:val>
                                            <p:strVal val="#ppt_h"/>
                                          </p:val>
                                        </p:tav>
                                      </p:tavLst>
                                    </p:anim>
                                    <p:animEffect transition="in" filter="fade">
                                      <p:cBhvr>
                                        <p:cTn id="157" dur="500"/>
                                        <p:tgtEl>
                                          <p:spTgt spid="62"/>
                                        </p:tgtEl>
                                      </p:cBhvr>
                                    </p:animEffect>
                                    <p:anim calcmode="lin" valueType="num">
                                      <p:cBhvr>
                                        <p:cTn id="158" dur="500" fill="hold"/>
                                        <p:tgtEl>
                                          <p:spTgt spid="62"/>
                                        </p:tgtEl>
                                        <p:attrNameLst>
                                          <p:attrName>ppt_x</p:attrName>
                                        </p:attrNameLst>
                                      </p:cBhvr>
                                      <p:tavLst>
                                        <p:tav tm="0">
                                          <p:val>
                                            <p:fltVal val="0.5"/>
                                          </p:val>
                                        </p:tav>
                                        <p:tav tm="100000">
                                          <p:val>
                                            <p:strVal val="#ppt_x"/>
                                          </p:val>
                                        </p:tav>
                                      </p:tavLst>
                                    </p:anim>
                                    <p:anim calcmode="lin" valueType="num">
                                      <p:cBhvr>
                                        <p:cTn id="159" dur="500" fill="hold"/>
                                        <p:tgtEl>
                                          <p:spTgt spid="62"/>
                                        </p:tgtEl>
                                        <p:attrNameLst>
                                          <p:attrName>ppt_y</p:attrName>
                                        </p:attrNameLst>
                                      </p:cBhvr>
                                      <p:tavLst>
                                        <p:tav tm="0">
                                          <p:val>
                                            <p:fltVal val="0.5"/>
                                          </p:val>
                                        </p:tav>
                                        <p:tav tm="100000">
                                          <p:val>
                                            <p:strVal val="#ppt_y"/>
                                          </p:val>
                                        </p:tav>
                                      </p:tavLst>
                                    </p:anim>
                                  </p:childTnLst>
                                </p:cTn>
                              </p:par>
                            </p:childTnLst>
                          </p:cTn>
                        </p:par>
                        <p:par>
                          <p:cTn id="160" fill="hold">
                            <p:stCondLst>
                              <p:cond delay="9500"/>
                            </p:stCondLst>
                            <p:childTnLst>
                              <p:par>
                                <p:cTn id="161" presetID="53" presetClass="entr" presetSubtype="16" fill="hold" grpId="0" nodeType="afterEffect">
                                  <p:stCondLst>
                                    <p:cond delay="0"/>
                                  </p:stCondLst>
                                  <p:childTnLst>
                                    <p:set>
                                      <p:cBhvr>
                                        <p:cTn id="162" dur="1" fill="hold">
                                          <p:stCondLst>
                                            <p:cond delay="0"/>
                                          </p:stCondLst>
                                        </p:cTn>
                                        <p:tgtEl>
                                          <p:spTgt spid="99"/>
                                        </p:tgtEl>
                                        <p:attrNameLst>
                                          <p:attrName>style.visibility</p:attrName>
                                        </p:attrNameLst>
                                      </p:cBhvr>
                                      <p:to>
                                        <p:strVal val="visible"/>
                                      </p:to>
                                    </p:set>
                                    <p:anim calcmode="lin" valueType="num">
                                      <p:cBhvr>
                                        <p:cTn id="163" dur="500" fill="hold"/>
                                        <p:tgtEl>
                                          <p:spTgt spid="99"/>
                                        </p:tgtEl>
                                        <p:attrNameLst>
                                          <p:attrName>ppt_w</p:attrName>
                                        </p:attrNameLst>
                                      </p:cBhvr>
                                      <p:tavLst>
                                        <p:tav tm="0">
                                          <p:val>
                                            <p:fltVal val="0"/>
                                          </p:val>
                                        </p:tav>
                                        <p:tav tm="100000">
                                          <p:val>
                                            <p:strVal val="#ppt_w"/>
                                          </p:val>
                                        </p:tav>
                                      </p:tavLst>
                                    </p:anim>
                                    <p:anim calcmode="lin" valueType="num">
                                      <p:cBhvr>
                                        <p:cTn id="164" dur="500" fill="hold"/>
                                        <p:tgtEl>
                                          <p:spTgt spid="99"/>
                                        </p:tgtEl>
                                        <p:attrNameLst>
                                          <p:attrName>ppt_h</p:attrName>
                                        </p:attrNameLst>
                                      </p:cBhvr>
                                      <p:tavLst>
                                        <p:tav tm="0">
                                          <p:val>
                                            <p:fltVal val="0"/>
                                          </p:val>
                                        </p:tav>
                                        <p:tav tm="100000">
                                          <p:val>
                                            <p:strVal val="#ppt_h"/>
                                          </p:val>
                                        </p:tav>
                                      </p:tavLst>
                                    </p:anim>
                                    <p:animEffect transition="in" filter="fade">
                                      <p:cBhvr>
                                        <p:cTn id="165" dur="500"/>
                                        <p:tgtEl>
                                          <p:spTgt spid="99"/>
                                        </p:tgtEl>
                                      </p:cBhvr>
                                    </p:animEffect>
                                  </p:childTnLst>
                                </p:cTn>
                              </p:par>
                              <p:par>
                                <p:cTn id="166" presetID="22" presetClass="entr" presetSubtype="2"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wipe(right)">
                                      <p:cBhvr>
                                        <p:cTn id="168" dur="500"/>
                                        <p:tgtEl>
                                          <p:spTgt spid="92"/>
                                        </p:tgtEl>
                                      </p:cBhvr>
                                    </p:animEffect>
                                  </p:childTnLst>
                                </p:cTn>
                              </p:par>
                            </p:childTnLst>
                          </p:cTn>
                        </p:par>
                        <p:par>
                          <p:cTn id="169" fill="hold">
                            <p:stCondLst>
                              <p:cond delay="10000"/>
                            </p:stCondLst>
                            <p:childTnLst>
                              <p:par>
                                <p:cTn id="170" presetID="53" presetClass="entr" presetSubtype="16" fill="hold" nodeType="afterEffect">
                                  <p:stCondLst>
                                    <p:cond delay="0"/>
                                  </p:stCondLst>
                                  <p:childTnLst>
                                    <p:set>
                                      <p:cBhvr>
                                        <p:cTn id="171" dur="1" fill="hold">
                                          <p:stCondLst>
                                            <p:cond delay="0"/>
                                          </p:stCondLst>
                                        </p:cTn>
                                        <p:tgtEl>
                                          <p:spTgt spid="100"/>
                                        </p:tgtEl>
                                        <p:attrNameLst>
                                          <p:attrName>style.visibility</p:attrName>
                                        </p:attrNameLst>
                                      </p:cBhvr>
                                      <p:to>
                                        <p:strVal val="visible"/>
                                      </p:to>
                                    </p:set>
                                    <p:anim calcmode="lin" valueType="num">
                                      <p:cBhvr>
                                        <p:cTn id="172" dur="500" fill="hold"/>
                                        <p:tgtEl>
                                          <p:spTgt spid="100"/>
                                        </p:tgtEl>
                                        <p:attrNameLst>
                                          <p:attrName>ppt_w</p:attrName>
                                        </p:attrNameLst>
                                      </p:cBhvr>
                                      <p:tavLst>
                                        <p:tav tm="0">
                                          <p:val>
                                            <p:fltVal val="0"/>
                                          </p:val>
                                        </p:tav>
                                        <p:tav tm="100000">
                                          <p:val>
                                            <p:strVal val="#ppt_w"/>
                                          </p:val>
                                        </p:tav>
                                      </p:tavLst>
                                    </p:anim>
                                    <p:anim calcmode="lin" valueType="num">
                                      <p:cBhvr>
                                        <p:cTn id="173" dur="500" fill="hold"/>
                                        <p:tgtEl>
                                          <p:spTgt spid="100"/>
                                        </p:tgtEl>
                                        <p:attrNameLst>
                                          <p:attrName>ppt_h</p:attrName>
                                        </p:attrNameLst>
                                      </p:cBhvr>
                                      <p:tavLst>
                                        <p:tav tm="0">
                                          <p:val>
                                            <p:fltVal val="0"/>
                                          </p:val>
                                        </p:tav>
                                        <p:tav tm="100000">
                                          <p:val>
                                            <p:strVal val="#ppt_h"/>
                                          </p:val>
                                        </p:tav>
                                      </p:tavLst>
                                    </p:anim>
                                    <p:animEffect transition="in" filter="fade">
                                      <p:cBhvr>
                                        <p:cTn id="174" dur="500"/>
                                        <p:tgtEl>
                                          <p:spTgt spid="100"/>
                                        </p:tgtEl>
                                      </p:cBhvr>
                                    </p:animEffect>
                                  </p:childTnLst>
                                </p:cTn>
                              </p:par>
                              <p:par>
                                <p:cTn id="175" presetID="22" presetClass="entr" presetSubtype="2" fill="hold" grpId="0" nodeType="withEffect">
                                  <p:stCondLst>
                                    <p:cond delay="0"/>
                                  </p:stCondLst>
                                  <p:childTnLst>
                                    <p:set>
                                      <p:cBhvr>
                                        <p:cTn id="176" dur="1" fill="hold">
                                          <p:stCondLst>
                                            <p:cond delay="0"/>
                                          </p:stCondLst>
                                        </p:cTn>
                                        <p:tgtEl>
                                          <p:spTgt spid="136"/>
                                        </p:tgtEl>
                                        <p:attrNameLst>
                                          <p:attrName>style.visibility</p:attrName>
                                        </p:attrNameLst>
                                      </p:cBhvr>
                                      <p:to>
                                        <p:strVal val="visible"/>
                                      </p:to>
                                    </p:set>
                                    <p:animEffect transition="in" filter="wipe(right)">
                                      <p:cBhvr>
                                        <p:cTn id="17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86" grpId="0" bldLvl="0" animBg="1"/>
      <p:bldP spid="87" grpId="0" bldLvl="0" animBg="1"/>
      <p:bldP spid="88" grpId="0" bldLvl="0" animBg="1"/>
      <p:bldP spid="89" grpId="0" bldLvl="0" animBg="1"/>
      <p:bldP spid="90" grpId="0" bldLvl="0" animBg="1"/>
      <p:bldP spid="92" grpId="0" bldLvl="0" animBg="1"/>
      <p:bldP spid="94" grpId="0" bldLvl="0" animBg="1"/>
      <p:bldP spid="95" grpId="0" bldLvl="0" animBg="1"/>
      <p:bldP spid="96" grpId="0" bldLvl="0" animBg="1"/>
      <p:bldP spid="97" grpId="0" bldLvl="0" animBg="1"/>
      <p:bldP spid="98" grpId="0" bldLvl="0" animBg="1"/>
      <p:bldP spid="99" grpId="0" bldLvl="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9"/>
          <p:cNvSpPr/>
          <p:nvPr/>
        </p:nvSpPr>
        <p:spPr>
          <a:xfrm rot="5400000">
            <a:off x="2146908" y="2288884"/>
            <a:ext cx="1116838" cy="962792"/>
          </a:xfrm>
          <a:prstGeom prst="hexagon">
            <a:avLst/>
          </a:prstGeom>
          <a:solidFill>
            <a:schemeClr val="accent1">
              <a:lumMod val="100000"/>
            </a:schemeClr>
          </a:solid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dirty="0">
              <a:solidFill>
                <a:srgbClr val="511F14"/>
              </a:solidFill>
              <a:cs typeface="+mn-ea"/>
              <a:sym typeface="+mn-lt"/>
            </a:endParaRPr>
          </a:p>
        </p:txBody>
      </p:sp>
      <p:sp>
        <p:nvSpPr>
          <p:cNvPr id="7" name="Hexagon 22"/>
          <p:cNvSpPr/>
          <p:nvPr/>
        </p:nvSpPr>
        <p:spPr>
          <a:xfrm rot="5400000">
            <a:off x="4341748" y="2278509"/>
            <a:ext cx="1115484" cy="984898"/>
          </a:xfrm>
          <a:prstGeom prst="hexagon">
            <a:avLst/>
          </a:prstGeom>
          <a:solidFill>
            <a:schemeClr val="accent2">
              <a:lumMod val="100000"/>
            </a:schemeClr>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a:solidFill>
                <a:srgbClr val="511F14"/>
              </a:solidFill>
              <a:cs typeface="+mn-ea"/>
              <a:sym typeface="+mn-lt"/>
            </a:endParaRPr>
          </a:p>
        </p:txBody>
      </p:sp>
      <p:sp>
        <p:nvSpPr>
          <p:cNvPr id="8" name="Hexagon 27"/>
          <p:cNvSpPr/>
          <p:nvPr/>
        </p:nvSpPr>
        <p:spPr>
          <a:xfrm rot="5400000">
            <a:off x="6543479" y="2278509"/>
            <a:ext cx="1115484" cy="984898"/>
          </a:xfrm>
          <a:prstGeom prst="hexagon">
            <a:avLst/>
          </a:prstGeom>
          <a:solidFill>
            <a:schemeClr val="accent1">
              <a:lumMod val="100000"/>
            </a:schemeClr>
          </a:solid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a:solidFill>
                <a:srgbClr val="511F14"/>
              </a:solidFill>
              <a:cs typeface="+mn-ea"/>
              <a:sym typeface="+mn-lt"/>
            </a:endParaRPr>
          </a:p>
        </p:txBody>
      </p:sp>
      <p:sp>
        <p:nvSpPr>
          <p:cNvPr id="9" name="Hexagon 32"/>
          <p:cNvSpPr/>
          <p:nvPr/>
        </p:nvSpPr>
        <p:spPr>
          <a:xfrm rot="5400000">
            <a:off x="8744806" y="2305087"/>
            <a:ext cx="1115484" cy="984898"/>
          </a:xfrm>
          <a:prstGeom prst="hexagon">
            <a:avLst/>
          </a:prstGeom>
          <a:solidFill>
            <a:schemeClr val="accent2">
              <a:lumMod val="100000"/>
            </a:schemeClr>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a:solidFill>
                <a:srgbClr val="511F14"/>
              </a:solidFill>
              <a:cs typeface="+mn-ea"/>
              <a:sym typeface="+mn-lt"/>
            </a:endParaRPr>
          </a:p>
        </p:txBody>
      </p:sp>
      <p:sp>
        <p:nvSpPr>
          <p:cNvPr id="10" name="Shape 2430"/>
          <p:cNvSpPr/>
          <p:nvPr/>
        </p:nvSpPr>
        <p:spPr>
          <a:xfrm>
            <a:off x="2555411" y="2620377"/>
            <a:ext cx="299830" cy="29980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solidFill>
              <a:schemeClr val="bg1"/>
            </a:solidFill>
            <a:miter lim="400000"/>
          </a:ln>
        </p:spPr>
        <p:txBody>
          <a:bodyPr lIns="25028" tIns="25028" rIns="25028" bIns="25028" anchor="ctr"/>
          <a:lstStyle/>
          <a:p>
            <a:pPr algn="ctr" defTabSz="300355"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50" kern="0" dirty="0">
              <a:solidFill>
                <a:srgbClr val="511F14"/>
              </a:solidFill>
              <a:effectLst>
                <a:outerShdw blurRad="38100" dist="12700" dir="5400000" rotWithShape="0">
                  <a:srgbClr val="000000">
                    <a:alpha val="50000"/>
                  </a:srgbClr>
                </a:outerShdw>
              </a:effectLst>
              <a:cs typeface="+mn-ea"/>
              <a:sym typeface="+mn-lt"/>
            </a:endParaRPr>
          </a:p>
        </p:txBody>
      </p:sp>
      <p:sp>
        <p:nvSpPr>
          <p:cNvPr id="11" name="Shape 2433"/>
          <p:cNvSpPr/>
          <p:nvPr/>
        </p:nvSpPr>
        <p:spPr>
          <a:xfrm>
            <a:off x="4763204" y="2634681"/>
            <a:ext cx="272573" cy="272552"/>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solidFill>
              <a:schemeClr val="bg1"/>
            </a:solidFill>
            <a:miter lim="400000"/>
          </a:ln>
        </p:spPr>
        <p:txBody>
          <a:bodyPr lIns="25028" tIns="25028" rIns="25028" bIns="25028" anchor="ctr"/>
          <a:lstStyle/>
          <a:p>
            <a:pPr algn="ctr" defTabSz="300355"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50" kern="0" dirty="0">
              <a:solidFill>
                <a:srgbClr val="511F14"/>
              </a:solidFill>
              <a:effectLst>
                <a:outerShdw blurRad="38100" dist="12700" dir="5400000" rotWithShape="0">
                  <a:srgbClr val="000000">
                    <a:alpha val="50000"/>
                  </a:srgbClr>
                </a:outerShdw>
              </a:effectLst>
              <a:cs typeface="+mn-ea"/>
              <a:sym typeface="+mn-lt"/>
            </a:endParaRPr>
          </a:p>
        </p:txBody>
      </p:sp>
      <p:sp>
        <p:nvSpPr>
          <p:cNvPr id="12" name="Shape 2435"/>
          <p:cNvSpPr/>
          <p:nvPr/>
        </p:nvSpPr>
        <p:spPr>
          <a:xfrm>
            <a:off x="6951305" y="2621054"/>
            <a:ext cx="299830" cy="29980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solidFill>
              <a:schemeClr val="bg1"/>
            </a:solidFill>
            <a:miter lim="400000"/>
          </a:ln>
        </p:spPr>
        <p:txBody>
          <a:bodyPr lIns="25028" tIns="25028" rIns="25028" bIns="25028" anchor="ctr"/>
          <a:lstStyle/>
          <a:p>
            <a:pPr algn="ctr" defTabSz="300355"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50" kern="0">
              <a:solidFill>
                <a:srgbClr val="511F14"/>
              </a:solidFill>
              <a:effectLst>
                <a:outerShdw blurRad="38100" dist="12700" dir="5400000" rotWithShape="0">
                  <a:srgbClr val="000000">
                    <a:alpha val="50000"/>
                  </a:srgbClr>
                </a:outerShdw>
              </a:effectLst>
              <a:cs typeface="+mn-ea"/>
              <a:sym typeface="+mn-lt"/>
            </a:endParaRPr>
          </a:p>
        </p:txBody>
      </p:sp>
      <p:sp>
        <p:nvSpPr>
          <p:cNvPr id="13" name="Shape 2447"/>
          <p:cNvSpPr/>
          <p:nvPr/>
        </p:nvSpPr>
        <p:spPr>
          <a:xfrm>
            <a:off x="9152633" y="2674887"/>
            <a:ext cx="299830" cy="24529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solidFill>
              <a:schemeClr val="bg1"/>
            </a:solidFill>
            <a:miter lim="400000"/>
          </a:ln>
        </p:spPr>
        <p:txBody>
          <a:bodyPr lIns="25028" tIns="25028" rIns="25028" bIns="25028" anchor="ctr"/>
          <a:lstStyle/>
          <a:p>
            <a:pPr algn="ctr" defTabSz="300355"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50" kern="0">
              <a:solidFill>
                <a:srgbClr val="511F14"/>
              </a:solidFill>
              <a:effectLst>
                <a:outerShdw blurRad="38100" dist="12700" dir="5400000" rotWithShape="0">
                  <a:srgbClr val="000000">
                    <a:alpha val="50000"/>
                  </a:srgbClr>
                </a:outerShdw>
              </a:effectLst>
              <a:cs typeface="+mn-ea"/>
              <a:sym typeface="+mn-lt"/>
            </a:endParaRPr>
          </a:p>
        </p:txBody>
      </p:sp>
      <p:sp>
        <p:nvSpPr>
          <p:cNvPr id="14" name="文本框 13"/>
          <p:cNvSpPr txBox="1"/>
          <p:nvPr/>
        </p:nvSpPr>
        <p:spPr>
          <a:xfrm>
            <a:off x="1073884" y="4014849"/>
            <a:ext cx="2465338"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5" name="文本框 14"/>
          <p:cNvSpPr txBox="1"/>
          <p:nvPr/>
        </p:nvSpPr>
        <p:spPr>
          <a:xfrm>
            <a:off x="3530535" y="4059301"/>
            <a:ext cx="2465338"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6" name="文本框 15"/>
          <p:cNvSpPr txBox="1"/>
          <p:nvPr/>
        </p:nvSpPr>
        <p:spPr>
          <a:xfrm>
            <a:off x="6066837" y="4054949"/>
            <a:ext cx="2465338"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7" name="文本框 16"/>
          <p:cNvSpPr txBox="1"/>
          <p:nvPr/>
        </p:nvSpPr>
        <p:spPr>
          <a:xfrm>
            <a:off x="8560469" y="4054949"/>
            <a:ext cx="2465338"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grpSp>
        <p:nvGrpSpPr>
          <p:cNvPr id="18" name="组合 17"/>
          <p:cNvGrpSpPr/>
          <p:nvPr/>
        </p:nvGrpSpPr>
        <p:grpSpPr>
          <a:xfrm>
            <a:off x="608890" y="448291"/>
            <a:ext cx="2095813" cy="400110"/>
            <a:chOff x="608890" y="448291"/>
            <a:chExt cx="2095813" cy="400110"/>
          </a:xfrm>
        </p:grpSpPr>
        <p:sp>
          <p:nvSpPr>
            <p:cNvPr id="19" name="椭圆 18"/>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发展前景</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14492" y="1703253"/>
            <a:ext cx="11370342" cy="2144273"/>
          </a:xfrm>
          <a:prstGeom prst="rect">
            <a:avLst/>
          </a:prstGeom>
          <a:solidFill>
            <a:srgbClr val="0D0D0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sp>
        <p:nvSpPr>
          <p:cNvPr id="15" name="文本框 14"/>
          <p:cNvSpPr txBox="1"/>
          <p:nvPr/>
        </p:nvSpPr>
        <p:spPr>
          <a:xfrm>
            <a:off x="414492" y="5121917"/>
            <a:ext cx="10980389" cy="1152431"/>
          </a:xfrm>
          <a:prstGeom prst="rect">
            <a:avLst/>
          </a:prstGeom>
          <a:noFill/>
        </p:spPr>
        <p:txBody>
          <a:bodyPr wrap="square" rtlCol="0">
            <a:spAutoFit/>
          </a:bodyPr>
          <a:lstStyle/>
          <a:p>
            <a:pPr algn="ctr">
              <a:lnSpc>
                <a:spcPts val="2890"/>
              </a:lnSpc>
            </a:pPr>
            <a:r>
              <a:rPr lang="en-US" altLang="zh-CN" sz="1315" dirty="0">
                <a:solidFill>
                  <a:schemeClr val="bg2">
                    <a:lumMod val="50000"/>
                  </a:schemeClr>
                </a:solidFill>
                <a:cs typeface="+mn-ea"/>
                <a:sym typeface="+mn-lt"/>
              </a:rPr>
              <a:t>Flattening of the concept of the core meaning is: remove redundancy, messiness and multifarious adornment effect. Flattening of the concept of the core meaning is: remove redundancy, messiness and multifarious </a:t>
            </a:r>
            <a:endParaRPr lang="zh-CN" altLang="en-US" sz="1315" dirty="0">
              <a:solidFill>
                <a:schemeClr val="bg2">
                  <a:lumMod val="50000"/>
                </a:schemeClr>
              </a:solidFill>
              <a:cs typeface="+mn-ea"/>
              <a:sym typeface="+mn-lt"/>
            </a:endParaRPr>
          </a:p>
          <a:p>
            <a:pPr algn="ctr">
              <a:lnSpc>
                <a:spcPts val="2890"/>
              </a:lnSpc>
            </a:pPr>
            <a:endParaRPr lang="zh-CN" altLang="en-US" sz="1315" dirty="0">
              <a:solidFill>
                <a:schemeClr val="bg2">
                  <a:lumMod val="50000"/>
                </a:schemeClr>
              </a:solidFill>
              <a:cs typeface="+mn-ea"/>
              <a:sym typeface="+mn-lt"/>
            </a:endParaRPr>
          </a:p>
        </p:txBody>
      </p:sp>
      <p:cxnSp>
        <p:nvCxnSpPr>
          <p:cNvPr id="17" name="直接连接符 16"/>
          <p:cNvCxnSpPr/>
          <p:nvPr/>
        </p:nvCxnSpPr>
        <p:spPr>
          <a:xfrm>
            <a:off x="351629" y="4772167"/>
            <a:ext cx="113703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0966" y="1878794"/>
            <a:ext cx="2658173" cy="1772115"/>
          </a:xfrm>
          <a:prstGeom prst="rect">
            <a:avLst/>
          </a:prstGeom>
        </p:spPr>
      </p:pic>
      <p:pic>
        <p:nvPicPr>
          <p:cNvPr id="10"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505613" y="1878794"/>
            <a:ext cx="2658173" cy="1772115"/>
          </a:xfrm>
          <a:prstGeom prst="rect">
            <a:avLst/>
          </a:prstGeom>
        </p:spPr>
      </p:pic>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16136" y="1878794"/>
            <a:ext cx="2658173" cy="1772115"/>
          </a:xfrm>
          <a:prstGeom prst="rect">
            <a:avLst/>
          </a:prstGeom>
        </p:spPr>
      </p:pic>
      <p:pic>
        <p:nvPicPr>
          <p:cNvPr id="12"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050485" y="1878794"/>
            <a:ext cx="2658173" cy="1772115"/>
          </a:xfrm>
          <a:prstGeom prst="rect">
            <a:avLst/>
          </a:prstGeom>
        </p:spPr>
      </p:pic>
      <p:grpSp>
        <p:nvGrpSpPr>
          <p:cNvPr id="9" name="组合 8"/>
          <p:cNvGrpSpPr/>
          <p:nvPr/>
        </p:nvGrpSpPr>
        <p:grpSpPr>
          <a:xfrm>
            <a:off x="608890" y="448291"/>
            <a:ext cx="2095813" cy="400110"/>
            <a:chOff x="608890" y="448291"/>
            <a:chExt cx="2095813" cy="400110"/>
          </a:xfrm>
        </p:grpSpPr>
        <p:sp>
          <p:nvSpPr>
            <p:cNvPr id="14" name="椭圆 1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发展前景</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1070613" y="2594083"/>
            <a:ext cx="1871824" cy="640792"/>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120140" tIns="60070" rIns="120140" bIns="60070" numCol="1" anchor="t" anchorCtr="0" compatLnSpc="1"/>
          <a:lstStyle/>
          <a:p>
            <a:endParaRPr lang="zh-CN" altLang="en-US" sz="2365">
              <a:cs typeface="+mn-ea"/>
              <a:sym typeface="+mn-lt"/>
            </a:endParaRPr>
          </a:p>
        </p:txBody>
      </p:sp>
      <p:sp>
        <p:nvSpPr>
          <p:cNvPr id="6" name="Freeform 6"/>
          <p:cNvSpPr/>
          <p:nvPr/>
        </p:nvSpPr>
        <p:spPr bwMode="auto">
          <a:xfrm>
            <a:off x="3138412" y="2594083"/>
            <a:ext cx="1373981" cy="640792"/>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120140" tIns="60070" rIns="120140" bIns="60070" numCol="1" anchor="t" anchorCtr="0" compatLnSpc="1"/>
          <a:lstStyle/>
          <a:p>
            <a:endParaRPr lang="zh-CN" altLang="en-US" sz="2365" dirty="0">
              <a:cs typeface="+mn-ea"/>
              <a:sym typeface="+mn-lt"/>
            </a:endParaRPr>
          </a:p>
        </p:txBody>
      </p:sp>
      <p:sp>
        <p:nvSpPr>
          <p:cNvPr id="7" name="Freeform 7"/>
          <p:cNvSpPr/>
          <p:nvPr/>
        </p:nvSpPr>
        <p:spPr bwMode="auto">
          <a:xfrm>
            <a:off x="4746767" y="2594083"/>
            <a:ext cx="1373981" cy="640792"/>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120140" tIns="60070" rIns="120140" bIns="60070" numCol="1" anchor="t" anchorCtr="0" compatLnSpc="1"/>
          <a:lstStyle/>
          <a:p>
            <a:endParaRPr lang="zh-CN" altLang="en-US" sz="2365">
              <a:cs typeface="+mn-ea"/>
              <a:sym typeface="+mn-lt"/>
            </a:endParaRPr>
          </a:p>
        </p:txBody>
      </p:sp>
      <p:sp>
        <p:nvSpPr>
          <p:cNvPr id="8" name="Freeform 8"/>
          <p:cNvSpPr/>
          <p:nvPr/>
        </p:nvSpPr>
        <p:spPr bwMode="auto">
          <a:xfrm>
            <a:off x="6351249" y="2594083"/>
            <a:ext cx="1377549" cy="640792"/>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120140" tIns="60070" rIns="120140" bIns="60070" numCol="1" anchor="t" anchorCtr="0" compatLnSpc="1"/>
          <a:lstStyle/>
          <a:p>
            <a:endParaRPr lang="zh-CN" altLang="en-US" sz="2365">
              <a:cs typeface="+mn-ea"/>
              <a:sym typeface="+mn-lt"/>
            </a:endParaRPr>
          </a:p>
        </p:txBody>
      </p:sp>
      <p:sp>
        <p:nvSpPr>
          <p:cNvPr id="9" name="Freeform 9"/>
          <p:cNvSpPr/>
          <p:nvPr/>
        </p:nvSpPr>
        <p:spPr bwMode="auto">
          <a:xfrm>
            <a:off x="7961691" y="2594083"/>
            <a:ext cx="1377549" cy="640792"/>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vert="horz" wrap="square" lIns="120140" tIns="60070" rIns="120140" bIns="60070" numCol="1" anchor="t" anchorCtr="0" compatLnSpc="1"/>
          <a:lstStyle/>
          <a:p>
            <a:endParaRPr lang="zh-CN" altLang="en-US" sz="2365">
              <a:cs typeface="+mn-ea"/>
              <a:sym typeface="+mn-lt"/>
            </a:endParaRPr>
          </a:p>
        </p:txBody>
      </p:sp>
      <p:sp>
        <p:nvSpPr>
          <p:cNvPr id="10" name="Freeform 18"/>
          <p:cNvSpPr/>
          <p:nvPr/>
        </p:nvSpPr>
        <p:spPr bwMode="auto">
          <a:xfrm>
            <a:off x="9571829" y="2594083"/>
            <a:ext cx="1373981" cy="640792"/>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vert="horz" wrap="square" lIns="120140" tIns="60070" rIns="120140" bIns="60070" numCol="1" anchor="t" anchorCtr="0" compatLnSpc="1"/>
          <a:lstStyle/>
          <a:p>
            <a:endParaRPr lang="zh-CN" altLang="en-US" sz="2365">
              <a:cs typeface="+mn-ea"/>
              <a:sym typeface="+mn-lt"/>
            </a:endParaRPr>
          </a:p>
        </p:txBody>
      </p:sp>
      <p:sp>
        <p:nvSpPr>
          <p:cNvPr id="11" name="Freeform 10"/>
          <p:cNvSpPr>
            <a:spLocks noEditPoints="1"/>
          </p:cNvSpPr>
          <p:nvPr/>
        </p:nvSpPr>
        <p:spPr bwMode="auto">
          <a:xfrm>
            <a:off x="1894927" y="1695502"/>
            <a:ext cx="233606" cy="31398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2"/>
          </a:solidFill>
          <a:ln>
            <a:noFill/>
          </a:ln>
        </p:spPr>
        <p:txBody>
          <a:bodyPr vert="horz" wrap="square" lIns="120140" tIns="60070" rIns="120140" bIns="60070" numCol="1" anchor="t" anchorCtr="0" compatLnSpc="1"/>
          <a:lstStyle/>
          <a:p>
            <a:endParaRPr lang="zh-CN" altLang="en-US" sz="2365">
              <a:solidFill>
                <a:srgbClr val="511F14"/>
              </a:solidFill>
              <a:cs typeface="+mn-ea"/>
              <a:sym typeface="+mn-lt"/>
            </a:endParaRPr>
          </a:p>
        </p:txBody>
      </p:sp>
      <p:sp>
        <p:nvSpPr>
          <p:cNvPr id="12" name="Rectangle 24"/>
          <p:cNvSpPr>
            <a:spLocks noChangeArrowheads="1"/>
          </p:cNvSpPr>
          <p:nvPr/>
        </p:nvSpPr>
        <p:spPr bwMode="auto">
          <a:xfrm>
            <a:off x="1545725" y="2778549"/>
            <a:ext cx="932011"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en-US" altLang="zh-CN" sz="1575" b="1" dirty="0">
                <a:solidFill>
                  <a:schemeClr val="bg1"/>
                </a:solidFill>
                <a:cs typeface="+mn-ea"/>
                <a:sym typeface="+mn-lt"/>
              </a:rPr>
              <a:t>STEP 01</a:t>
            </a:r>
            <a:endParaRPr lang="en-US" altLang="zh-CN" sz="1445" dirty="0">
              <a:solidFill>
                <a:schemeClr val="bg1"/>
              </a:solidFill>
              <a:cs typeface="+mn-ea"/>
              <a:sym typeface="+mn-lt"/>
            </a:endParaRPr>
          </a:p>
        </p:txBody>
      </p:sp>
      <p:sp>
        <p:nvSpPr>
          <p:cNvPr id="13" name="Rectangle 24"/>
          <p:cNvSpPr>
            <a:spLocks noChangeArrowheads="1"/>
          </p:cNvSpPr>
          <p:nvPr/>
        </p:nvSpPr>
        <p:spPr bwMode="auto">
          <a:xfrm>
            <a:off x="4967751" y="2778549"/>
            <a:ext cx="932011"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en-US" altLang="zh-CN" sz="1575" b="1" dirty="0">
                <a:solidFill>
                  <a:schemeClr val="bg1"/>
                </a:solidFill>
                <a:cs typeface="+mn-ea"/>
                <a:sym typeface="+mn-lt"/>
              </a:rPr>
              <a:t>STEP 03</a:t>
            </a:r>
            <a:endParaRPr lang="en-US" altLang="zh-CN" sz="1445" dirty="0">
              <a:solidFill>
                <a:schemeClr val="bg1"/>
              </a:solidFill>
              <a:cs typeface="+mn-ea"/>
              <a:sym typeface="+mn-lt"/>
            </a:endParaRPr>
          </a:p>
        </p:txBody>
      </p:sp>
      <p:sp>
        <p:nvSpPr>
          <p:cNvPr id="14" name="Rectangle 24"/>
          <p:cNvSpPr>
            <a:spLocks noChangeArrowheads="1"/>
          </p:cNvSpPr>
          <p:nvPr/>
        </p:nvSpPr>
        <p:spPr bwMode="auto">
          <a:xfrm>
            <a:off x="8182373" y="2778549"/>
            <a:ext cx="932011"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en-US" altLang="zh-CN" sz="1575" b="1" dirty="0">
                <a:solidFill>
                  <a:schemeClr val="bg1"/>
                </a:solidFill>
                <a:cs typeface="+mn-ea"/>
                <a:sym typeface="+mn-lt"/>
              </a:rPr>
              <a:t>STEP 05</a:t>
            </a:r>
            <a:endParaRPr lang="en-US" altLang="zh-CN" sz="1445" dirty="0">
              <a:solidFill>
                <a:schemeClr val="bg1"/>
              </a:solidFill>
              <a:cs typeface="+mn-ea"/>
              <a:sym typeface="+mn-lt"/>
            </a:endParaRPr>
          </a:p>
        </p:txBody>
      </p:sp>
      <p:sp>
        <p:nvSpPr>
          <p:cNvPr id="15" name="文本框 14"/>
          <p:cNvSpPr txBox="1"/>
          <p:nvPr/>
        </p:nvSpPr>
        <p:spPr>
          <a:xfrm>
            <a:off x="147137" y="3864837"/>
            <a:ext cx="2580233"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6" name="文本框 15"/>
          <p:cNvSpPr txBox="1"/>
          <p:nvPr/>
        </p:nvSpPr>
        <p:spPr>
          <a:xfrm>
            <a:off x="2544482" y="3859039"/>
            <a:ext cx="2580233"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7" name="文本框 16"/>
          <p:cNvSpPr txBox="1"/>
          <p:nvPr/>
        </p:nvSpPr>
        <p:spPr>
          <a:xfrm>
            <a:off x="4824484" y="3819476"/>
            <a:ext cx="2580233"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8" name="文本框 17"/>
          <p:cNvSpPr txBox="1"/>
          <p:nvPr/>
        </p:nvSpPr>
        <p:spPr>
          <a:xfrm>
            <a:off x="7229410" y="3822218"/>
            <a:ext cx="2580233"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19" name="文本框 18"/>
          <p:cNvSpPr txBox="1"/>
          <p:nvPr/>
        </p:nvSpPr>
        <p:spPr>
          <a:xfrm>
            <a:off x="9501831" y="3859039"/>
            <a:ext cx="2580233" cy="599395"/>
          </a:xfrm>
          <a:prstGeom prst="rect">
            <a:avLst/>
          </a:prstGeom>
          <a:noFill/>
        </p:spPr>
        <p:txBody>
          <a:bodyPr wrap="square" rtlCol="0">
            <a:spAutoFit/>
          </a:bodyPr>
          <a:lstStyle/>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a:p>
            <a:pPr algn="ctr">
              <a:spcBef>
                <a:spcPts val="790"/>
              </a:spcBef>
            </a:pPr>
            <a:r>
              <a:rPr lang="zh-CN" altLang="en-US" sz="1315" dirty="0">
                <a:solidFill>
                  <a:srgbClr val="511F14"/>
                </a:solidFill>
                <a:cs typeface="+mn-ea"/>
                <a:sym typeface="+mn-lt"/>
              </a:rPr>
              <a:t>输入替换内容</a:t>
            </a:r>
            <a:r>
              <a:rPr lang="en-US" altLang="zh-CN" sz="1315" dirty="0">
                <a:solidFill>
                  <a:srgbClr val="511F14"/>
                </a:solidFill>
                <a:cs typeface="+mn-ea"/>
                <a:sym typeface="+mn-lt"/>
              </a:rPr>
              <a:t>XXXCCCXXXX</a:t>
            </a:r>
            <a:endParaRPr lang="en-US" altLang="zh-CN" sz="1315" dirty="0">
              <a:solidFill>
                <a:srgbClr val="511F14"/>
              </a:solidFill>
              <a:cs typeface="+mn-ea"/>
              <a:sym typeface="+mn-lt"/>
            </a:endParaRPr>
          </a:p>
        </p:txBody>
      </p:sp>
      <p:sp>
        <p:nvSpPr>
          <p:cNvPr id="20" name="Rectangle 24"/>
          <p:cNvSpPr>
            <a:spLocks noChangeArrowheads="1"/>
          </p:cNvSpPr>
          <p:nvPr/>
        </p:nvSpPr>
        <p:spPr bwMode="auto">
          <a:xfrm>
            <a:off x="3417549" y="2797926"/>
            <a:ext cx="932011"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en-US" altLang="zh-CN" sz="1575" b="1" dirty="0">
                <a:solidFill>
                  <a:schemeClr val="bg1"/>
                </a:solidFill>
                <a:cs typeface="+mn-ea"/>
                <a:sym typeface="+mn-lt"/>
              </a:rPr>
              <a:t>STEP 02</a:t>
            </a:r>
            <a:endParaRPr lang="en-US" altLang="zh-CN" sz="1445" dirty="0">
              <a:solidFill>
                <a:schemeClr val="bg1"/>
              </a:solidFill>
              <a:cs typeface="+mn-ea"/>
              <a:sym typeface="+mn-lt"/>
            </a:endParaRPr>
          </a:p>
        </p:txBody>
      </p:sp>
      <p:sp>
        <p:nvSpPr>
          <p:cNvPr id="21" name="Rectangle 24"/>
          <p:cNvSpPr>
            <a:spLocks noChangeArrowheads="1"/>
          </p:cNvSpPr>
          <p:nvPr/>
        </p:nvSpPr>
        <p:spPr bwMode="auto">
          <a:xfrm>
            <a:off x="6608180" y="2778549"/>
            <a:ext cx="932011"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en-US" altLang="zh-CN" sz="1575" b="1" dirty="0">
                <a:solidFill>
                  <a:schemeClr val="bg1"/>
                </a:solidFill>
                <a:cs typeface="+mn-ea"/>
                <a:sym typeface="+mn-lt"/>
              </a:rPr>
              <a:t>STEP 04</a:t>
            </a:r>
            <a:endParaRPr lang="en-US" altLang="zh-CN" sz="1445" dirty="0">
              <a:solidFill>
                <a:schemeClr val="bg1"/>
              </a:solidFill>
              <a:cs typeface="+mn-ea"/>
              <a:sym typeface="+mn-lt"/>
            </a:endParaRPr>
          </a:p>
        </p:txBody>
      </p:sp>
      <p:sp>
        <p:nvSpPr>
          <p:cNvPr id="22" name="箭头: 右 21"/>
          <p:cNvSpPr/>
          <p:nvPr/>
        </p:nvSpPr>
        <p:spPr>
          <a:xfrm>
            <a:off x="10272647" y="2810413"/>
            <a:ext cx="229495" cy="2269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grpSp>
        <p:nvGrpSpPr>
          <p:cNvPr id="23" name="组合 22"/>
          <p:cNvGrpSpPr/>
          <p:nvPr/>
        </p:nvGrpSpPr>
        <p:grpSpPr>
          <a:xfrm>
            <a:off x="608890" y="448291"/>
            <a:ext cx="2095813" cy="400110"/>
            <a:chOff x="608890" y="448291"/>
            <a:chExt cx="2095813" cy="400110"/>
          </a:xfrm>
        </p:grpSpPr>
        <p:sp>
          <p:nvSpPr>
            <p:cNvPr id="24" name="椭圆 2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发展前景</a:t>
              </a:r>
              <a:endParaRPr lang="zh-CN" altLang="en-US" sz="2000" dirty="0">
                <a:solidFill>
                  <a:srgbClr val="511F14"/>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53" presetClass="entr" presetSubtype="16" fill="hold" grpId="0" nodeType="withEffect">
                                  <p:stCondLst>
                                    <p:cond delay="13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18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18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12" presetClass="entr" presetSubtype="8" fill="hold" grpId="0" nodeType="withEffect">
                                  <p:stCondLst>
                                    <p:cond delay="23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par>
                                <p:cTn id="28" presetID="53" presetClass="entr" presetSubtype="16" fill="hold" grpId="0" nodeType="withEffect">
                                  <p:stCondLst>
                                    <p:cond delay="23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12" presetClass="entr" presetSubtype="8" fill="hold" grpId="0" nodeType="withEffect">
                                  <p:stCondLst>
                                    <p:cond delay="38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ppt_x</p:attrName>
                                        </p:attrNameLst>
                                      </p:cBhvr>
                                      <p:tavLst>
                                        <p:tav tm="0">
                                          <p:val>
                                            <p:strVal val="#ppt_x-#ppt_w*1.125000"/>
                                          </p:val>
                                        </p:tav>
                                        <p:tav tm="100000">
                                          <p:val>
                                            <p:strVal val="#ppt_x"/>
                                          </p:val>
                                        </p:tav>
                                      </p:tavLst>
                                    </p:anim>
                                    <p:animEffect transition="in" filter="wipe(right)">
                                      <p:cBhvr>
                                        <p:cTn id="36" dur="500"/>
                                        <p:tgtEl>
                                          <p:spTgt spid="7"/>
                                        </p:tgtEl>
                                      </p:cBhvr>
                                    </p:animEffect>
                                  </p:childTnLst>
                                </p:cTn>
                              </p:par>
                              <p:par>
                                <p:cTn id="37" presetID="53" presetClass="entr" presetSubtype="16" fill="hold" grpId="0" nodeType="withEffect">
                                  <p:stCondLst>
                                    <p:cond delay="43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12" presetClass="entr" presetSubtype="8" fill="hold" grpId="0" nodeType="withEffect">
                                  <p:stCondLst>
                                    <p:cond delay="530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p:tgtEl>
                                          <p:spTgt spid="8"/>
                                        </p:tgtEl>
                                        <p:attrNameLst>
                                          <p:attrName>ppt_x</p:attrName>
                                        </p:attrNameLst>
                                      </p:cBhvr>
                                      <p:tavLst>
                                        <p:tav tm="0">
                                          <p:val>
                                            <p:strVal val="#ppt_x-#ppt_w*1.125000"/>
                                          </p:val>
                                        </p:tav>
                                        <p:tav tm="100000">
                                          <p:val>
                                            <p:strVal val="#ppt_x"/>
                                          </p:val>
                                        </p:tav>
                                      </p:tavLst>
                                    </p:anim>
                                    <p:animEffect transition="in" filter="wipe(right)">
                                      <p:cBhvr>
                                        <p:cTn id="45" dur="500"/>
                                        <p:tgtEl>
                                          <p:spTgt spid="8"/>
                                        </p:tgtEl>
                                      </p:cBhvr>
                                    </p:animEffect>
                                  </p:childTnLst>
                                </p:cTn>
                              </p:par>
                              <p:par>
                                <p:cTn id="46" presetID="12" presetClass="entr" presetSubtype="8" fill="hold" grpId="0" nodeType="withEffect">
                                  <p:stCondLst>
                                    <p:cond delay="680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par>
                                <p:cTn id="50" presetID="53" presetClass="entr" presetSubtype="16" fill="hold" grpId="0" nodeType="withEffect">
                                  <p:stCondLst>
                                    <p:cond delay="73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12" presetClass="entr" presetSubtype="8" fill="hold" grpId="0" nodeType="withEffect">
                                  <p:stCondLst>
                                    <p:cond delay="83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ppt_x</p:attrName>
                                        </p:attrNameLst>
                                      </p:cBhvr>
                                      <p:tavLst>
                                        <p:tav tm="0">
                                          <p:val>
                                            <p:strVal val="#ppt_x-#ppt_w*1.125000"/>
                                          </p:val>
                                        </p:tav>
                                        <p:tav tm="100000">
                                          <p:val>
                                            <p:strVal val="#ppt_x"/>
                                          </p:val>
                                        </p:tav>
                                      </p:tavLst>
                                    </p:anim>
                                    <p:animEffect transition="in" filter="wipe(righ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a:off x="0" y="0"/>
            <a:ext cx="12192000" cy="6858000"/>
          </a:xfrm>
          <a:prstGeom prst="rect">
            <a:avLst/>
          </a:prstGeom>
        </p:spPr>
      </p:pic>
      <p:grpSp>
        <p:nvGrpSpPr>
          <p:cNvPr id="6" name="组合 5"/>
          <p:cNvGrpSpPr/>
          <p:nvPr/>
        </p:nvGrpSpPr>
        <p:grpSpPr>
          <a:xfrm>
            <a:off x="6959902" y="1736440"/>
            <a:ext cx="3416193" cy="3942384"/>
            <a:chOff x="4693920" y="1852698"/>
            <a:chExt cx="2560320" cy="3008474"/>
          </a:xfrm>
        </p:grpSpPr>
        <p:cxnSp>
          <p:nvCxnSpPr>
            <p:cNvPr id="16" name="直接连接符 15"/>
            <p:cNvCxnSpPr/>
            <p:nvPr/>
          </p:nvCxnSpPr>
          <p:spPr>
            <a:xfrm flipH="1">
              <a:off x="4701524" y="1859632"/>
              <a:ext cx="3657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385560" y="1859632"/>
              <a:ext cx="8686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693920" y="1859632"/>
              <a:ext cx="7604" cy="30015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701524" y="4861172"/>
              <a:ext cx="20269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254240" y="1852698"/>
              <a:ext cx="0" cy="1440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7567529" y="1410249"/>
            <a:ext cx="13337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9600" noProof="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谢</a:t>
            </a:r>
            <a:endPar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9" name="文本框 8"/>
          <p:cNvSpPr txBox="1"/>
          <p:nvPr/>
        </p:nvSpPr>
        <p:spPr>
          <a:xfrm>
            <a:off x="8764151" y="2778023"/>
            <a:ext cx="13337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96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谢</a:t>
            </a:r>
            <a:endParaRPr kumimoji="0" lang="zh-CN" altLang="en-US" sz="96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1" name="文本框 10"/>
          <p:cNvSpPr txBox="1"/>
          <p:nvPr/>
        </p:nvSpPr>
        <p:spPr>
          <a:xfrm>
            <a:off x="8004997" y="2817986"/>
            <a:ext cx="800219" cy="246970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000" kern="1300" spc="650" noProof="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新品发布</a:t>
            </a:r>
            <a:endParaRPr kumimoji="0" lang="zh-CN" altLang="en-US" sz="4000" b="0" i="0" u="none" strike="noStrike" kern="1300" cap="none" spc="65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grpSp>
        <p:nvGrpSpPr>
          <p:cNvPr id="12" name="组合 11"/>
          <p:cNvGrpSpPr/>
          <p:nvPr/>
        </p:nvGrpSpPr>
        <p:grpSpPr>
          <a:xfrm>
            <a:off x="8840349" y="4431036"/>
            <a:ext cx="2017791" cy="807329"/>
            <a:chOff x="2177471" y="3557211"/>
            <a:chExt cx="2017791" cy="807329"/>
          </a:xfrm>
        </p:grpSpPr>
        <p:sp>
          <p:nvSpPr>
            <p:cNvPr id="13" name="文本框 12"/>
            <p:cNvSpPr txBox="1"/>
            <p:nvPr/>
          </p:nvSpPr>
          <p:spPr>
            <a:xfrm>
              <a:off x="2177471" y="3557211"/>
              <a:ext cx="1494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TAKING THE</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4" name="文本框 13"/>
            <p:cNvSpPr txBox="1"/>
            <p:nvPr/>
          </p:nvSpPr>
          <p:spPr>
            <a:xfrm>
              <a:off x="2190011" y="3801797"/>
              <a:ext cx="1494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ADVANTAGE</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5" name="文本框 14"/>
            <p:cNvSpPr txBox="1"/>
            <p:nvPr/>
          </p:nvSpPr>
          <p:spPr>
            <a:xfrm>
              <a:off x="2188488" y="4056763"/>
              <a:ext cx="20067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OF YOUTH TO TRVEL</a:t>
              </a:r>
              <a:endParaRPr kumimoji="0" lang="zh-CN" altLang="en-US"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grpSp>
      <p:sp>
        <p:nvSpPr>
          <p:cNvPr id="4" name="文本框 3"/>
          <p:cNvSpPr txBox="1"/>
          <p:nvPr/>
        </p:nvSpPr>
        <p:spPr>
          <a:xfrm>
            <a:off x="7458076" y="2836225"/>
            <a:ext cx="615553" cy="1348582"/>
          </a:xfrm>
          <a:prstGeom prst="rect">
            <a:avLst/>
          </a:prstGeom>
          <a:noFill/>
        </p:spPr>
        <p:txBody>
          <a:bodyPr vert="eaVert" wrap="square" rtlCol="0">
            <a:spAutoFit/>
          </a:bodyPr>
          <a:lstStyle/>
          <a:p>
            <a:pPr lvl="0" algn="dist">
              <a:defRPr/>
            </a:pPr>
            <a:r>
              <a:rPr lang="zh-CN" altLang="en-US" sz="28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简约风</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9000">
        <p15:prstTrans prst="peelOff"/>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750"/>
                                        <p:tgtEl>
                                          <p:spTgt spid="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750"/>
                                        <p:tgtEl>
                                          <p:spTgt spid="11"/>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flipH="1">
            <a:off x="0" y="0"/>
            <a:ext cx="12192000" cy="6858000"/>
          </a:xfrm>
          <a:prstGeom prst="rect">
            <a:avLst/>
          </a:prstGeom>
        </p:spPr>
      </p:pic>
      <p:sp>
        <p:nvSpPr>
          <p:cNvPr id="23" name="任意多边形: 形状 22"/>
          <p:cNvSpPr/>
          <p:nvPr/>
        </p:nvSpPr>
        <p:spPr>
          <a:xfrm>
            <a:off x="2263681" y="1553070"/>
            <a:ext cx="1881352" cy="2942897"/>
          </a:xfrm>
          <a:custGeom>
            <a:avLst/>
            <a:gdLst>
              <a:gd name="connsiteX0" fmla="*/ 1642074 w 1881352"/>
              <a:gd name="connsiteY0" fmla="*/ 0 h 2942897"/>
              <a:gd name="connsiteX1" fmla="*/ 1881352 w 1881352"/>
              <a:gd name="connsiteY1" fmla="*/ 0 h 2942897"/>
              <a:gd name="connsiteX2" fmla="*/ 1881352 w 1881352"/>
              <a:gd name="connsiteY2" fmla="*/ 2942897 h 2942897"/>
              <a:gd name="connsiteX3" fmla="*/ 985751 w 1881352"/>
              <a:gd name="connsiteY3" fmla="*/ 2942897 h 2942897"/>
              <a:gd name="connsiteX4" fmla="*/ 985751 w 1881352"/>
              <a:gd name="connsiteY4" fmla="*/ 2894923 h 2942897"/>
              <a:gd name="connsiteX5" fmla="*/ 1833378 w 1881352"/>
              <a:gd name="connsiteY5" fmla="*/ 2894923 h 2942897"/>
              <a:gd name="connsiteX6" fmla="*/ 1833378 w 1881352"/>
              <a:gd name="connsiteY6" fmla="*/ 47974 h 2942897"/>
              <a:gd name="connsiteX7" fmla="*/ 1642074 w 1881352"/>
              <a:gd name="connsiteY7" fmla="*/ 47974 h 2942897"/>
              <a:gd name="connsiteX8" fmla="*/ 0 w 1881352"/>
              <a:gd name="connsiteY8" fmla="*/ 0 h 2942897"/>
              <a:gd name="connsiteX9" fmla="*/ 431486 w 1881352"/>
              <a:gd name="connsiteY9" fmla="*/ 0 h 2942897"/>
              <a:gd name="connsiteX10" fmla="*/ 431486 w 1881352"/>
              <a:gd name="connsiteY10" fmla="*/ 47974 h 2942897"/>
              <a:gd name="connsiteX11" fmla="*/ 47974 w 1881352"/>
              <a:gd name="connsiteY11" fmla="*/ 47974 h 2942897"/>
              <a:gd name="connsiteX12" fmla="*/ 47974 w 1881352"/>
              <a:gd name="connsiteY12" fmla="*/ 2360479 h 2942897"/>
              <a:gd name="connsiteX13" fmla="*/ 0 w 1881352"/>
              <a:gd name="connsiteY13" fmla="*/ 2360479 h 29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1352" h="2942897">
                <a:moveTo>
                  <a:pt x="1642074" y="0"/>
                </a:moveTo>
                <a:lnTo>
                  <a:pt x="1881352" y="0"/>
                </a:lnTo>
                <a:lnTo>
                  <a:pt x="1881352" y="2942897"/>
                </a:lnTo>
                <a:lnTo>
                  <a:pt x="985751" y="2942897"/>
                </a:lnTo>
                <a:lnTo>
                  <a:pt x="985751" y="2894923"/>
                </a:lnTo>
                <a:lnTo>
                  <a:pt x="1833378" y="2894923"/>
                </a:lnTo>
                <a:lnTo>
                  <a:pt x="1833378" y="47974"/>
                </a:lnTo>
                <a:lnTo>
                  <a:pt x="1642074" y="47974"/>
                </a:lnTo>
                <a:close/>
                <a:moveTo>
                  <a:pt x="0" y="0"/>
                </a:moveTo>
                <a:lnTo>
                  <a:pt x="431486" y="0"/>
                </a:lnTo>
                <a:lnTo>
                  <a:pt x="431486" y="47974"/>
                </a:lnTo>
                <a:lnTo>
                  <a:pt x="47974" y="47974"/>
                </a:lnTo>
                <a:lnTo>
                  <a:pt x="47974" y="2360479"/>
                </a:lnTo>
                <a:lnTo>
                  <a:pt x="0" y="2360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8" name="文本框 17"/>
          <p:cNvSpPr txBox="1"/>
          <p:nvPr/>
        </p:nvSpPr>
        <p:spPr>
          <a:xfrm>
            <a:off x="2795447" y="1013758"/>
            <a:ext cx="1107996"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产</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9" name="文本框 18"/>
          <p:cNvSpPr txBox="1"/>
          <p:nvPr/>
        </p:nvSpPr>
        <p:spPr>
          <a:xfrm>
            <a:off x="2334909" y="1941550"/>
            <a:ext cx="110799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品</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0" name="文本框 19"/>
          <p:cNvSpPr txBox="1"/>
          <p:nvPr/>
        </p:nvSpPr>
        <p:spPr>
          <a:xfrm>
            <a:off x="2974538" y="2834868"/>
            <a:ext cx="1107996"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介</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1" name="文本框 20"/>
          <p:cNvSpPr txBox="1"/>
          <p:nvPr/>
        </p:nvSpPr>
        <p:spPr>
          <a:xfrm>
            <a:off x="2243053" y="3591072"/>
            <a:ext cx="110479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绍</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4" name="文本框 23"/>
          <p:cNvSpPr txBox="1"/>
          <p:nvPr/>
        </p:nvSpPr>
        <p:spPr>
          <a:xfrm>
            <a:off x="4130888" y="1586393"/>
            <a:ext cx="615553" cy="2029193"/>
          </a:xfrm>
          <a:prstGeom prst="rect">
            <a:avLst/>
          </a:prstGeom>
          <a:noFill/>
        </p:spPr>
        <p:txBody>
          <a:bodyPr vert="eaVert" wrap="square">
            <a:spAutoFit/>
            <a:scene3d>
              <a:camera prst="orthographicFront"/>
              <a:lightRig rig="threePt" dir="t"/>
            </a:scene3d>
            <a:sp3d contourW="12700"/>
          </a:bodyPr>
          <a:lstStyle>
            <a:defPPr>
              <a:defRPr lang="en-US"/>
            </a:defPPr>
            <a:lvl1pPr algn="dist">
              <a:defRPr sz="3600">
                <a:gradFill>
                  <a:gsLst>
                    <a:gs pos="0">
                      <a:schemeClr val="bg1"/>
                    </a:gs>
                    <a:gs pos="100000">
                      <a:srgbClr val="B58B55"/>
                    </a:gs>
                  </a:gsLst>
                  <a:lin ang="5400000" scaled="1"/>
                </a:gradFill>
                <a:latin typeface="Humanst521 BT" panose="020B0602020204020204" pitchFamily="34" charset="0"/>
              </a:defRPr>
            </a:lvl1p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PART 01</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5" name="文本框 24"/>
          <p:cNvSpPr txBox="1"/>
          <p:nvPr/>
        </p:nvSpPr>
        <p:spPr bwMode="auto">
          <a:xfrm>
            <a:off x="2183129" y="4946340"/>
            <a:ext cx="2816591" cy="738664"/>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This template is exclusively designed by Fei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er</a:t>
            </a: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 creative and copyrights belong to Bao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tu</a:t>
            </a:r>
            <a:endPar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19" grpId="0"/>
      <p:bldP spid="20" grpId="0"/>
      <p:bldP spid="21"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8890" y="448291"/>
            <a:ext cx="2095813" cy="400110"/>
            <a:chOff x="608890" y="448291"/>
            <a:chExt cx="2095813" cy="400110"/>
          </a:xfrm>
        </p:grpSpPr>
        <p:sp>
          <p:nvSpPr>
            <p:cNvPr id="2" name="椭圆 1"/>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研发背景</a:t>
              </a:r>
              <a:endParaRPr lang="zh-CN" altLang="en-US" sz="2000" dirty="0">
                <a:solidFill>
                  <a:srgbClr val="511F14"/>
                </a:solidFill>
                <a:cs typeface="+mn-ea"/>
                <a:sym typeface="+mn-lt"/>
              </a:endParaRPr>
            </a:p>
          </p:txBody>
        </p:sp>
      </p:grpSp>
      <p:grpSp>
        <p:nvGrpSpPr>
          <p:cNvPr id="25" name="Group 44"/>
          <p:cNvGrpSpPr/>
          <p:nvPr/>
        </p:nvGrpSpPr>
        <p:grpSpPr>
          <a:xfrm>
            <a:off x="7531983" y="2470212"/>
            <a:ext cx="2245500" cy="2371151"/>
            <a:chOff x="7531983" y="2470212"/>
            <a:chExt cx="2245500" cy="2371151"/>
          </a:xfrm>
        </p:grpSpPr>
        <p:sp>
          <p:nvSpPr>
            <p:cNvPr id="26" name="Freeform 5"/>
            <p:cNvSpPr/>
            <p:nvPr/>
          </p:nvSpPr>
          <p:spPr bwMode="auto">
            <a:xfrm rot="900000">
              <a:off x="7531983" y="2508718"/>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80" y="387"/>
                    <a:pt x="286" y="328"/>
                    <a:pt x="262" y="281"/>
                  </a:cubicBezTo>
                  <a:cubicBezTo>
                    <a:pt x="262" y="281"/>
                    <a:pt x="250" y="256"/>
                    <a:pt x="279" y="225"/>
                  </a:cubicBezTo>
                  <a:cubicBezTo>
                    <a:pt x="304" y="198"/>
                    <a:pt x="334" y="203"/>
                    <a:pt x="334" y="203"/>
                  </a:cubicBezTo>
                  <a:cubicBezTo>
                    <a:pt x="368" y="212"/>
                    <a:pt x="406" y="202"/>
                    <a:pt x="432" y="175"/>
                  </a:cubicBezTo>
                  <a:cubicBezTo>
                    <a:pt x="468" y="135"/>
                    <a:pt x="466" y="73"/>
                    <a:pt x="426" y="36"/>
                  </a:cubicBezTo>
                  <a:cubicBezTo>
                    <a:pt x="387" y="0"/>
                    <a:pt x="325" y="2"/>
                    <a:pt x="288" y="42"/>
                  </a:cubicBezTo>
                  <a:cubicBezTo>
                    <a:pt x="262" y="69"/>
                    <a:pt x="256" y="107"/>
                    <a:pt x="267" y="141"/>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27" name="Freeform 6"/>
            <p:cNvSpPr/>
            <p:nvPr/>
          </p:nvSpPr>
          <p:spPr bwMode="auto">
            <a:xfrm rot="900000">
              <a:off x="7531983" y="2470212"/>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6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6"/>
                  </a:cubicBezTo>
                  <a:cubicBezTo>
                    <a:pt x="303" y="199"/>
                    <a:pt x="334" y="204"/>
                    <a:pt x="334" y="204"/>
                  </a:cubicBezTo>
                  <a:cubicBezTo>
                    <a:pt x="368" y="213"/>
                    <a:pt x="406" y="203"/>
                    <a:pt x="431" y="176"/>
                  </a:cubicBezTo>
                  <a:cubicBezTo>
                    <a:pt x="468" y="136"/>
                    <a:pt x="465" y="74"/>
                    <a:pt x="425" y="37"/>
                  </a:cubicBezTo>
                  <a:cubicBezTo>
                    <a:pt x="386" y="0"/>
                    <a:pt x="323" y="3"/>
                    <a:pt x="287" y="43"/>
                  </a:cubicBezTo>
                  <a:cubicBezTo>
                    <a:pt x="261" y="70"/>
                    <a:pt x="255" y="109"/>
                    <a:pt x="267" y="142"/>
                  </a:cubicBezTo>
                  <a:close/>
                </a:path>
              </a:pathLst>
            </a:custGeom>
            <a:solidFill>
              <a:schemeClr val="accent5"/>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8" name="Group 43"/>
          <p:cNvGrpSpPr/>
          <p:nvPr/>
        </p:nvGrpSpPr>
        <p:grpSpPr>
          <a:xfrm>
            <a:off x="6168371" y="2434826"/>
            <a:ext cx="2332645" cy="2286032"/>
            <a:chOff x="6168371" y="2434826"/>
            <a:chExt cx="2332645" cy="2286032"/>
          </a:xfrm>
        </p:grpSpPr>
        <p:sp>
          <p:nvSpPr>
            <p:cNvPr id="29" name="Freeform 7"/>
            <p:cNvSpPr/>
            <p:nvPr/>
          </p:nvSpPr>
          <p:spPr bwMode="auto">
            <a:xfrm rot="20700000">
              <a:off x="6174451" y="2469278"/>
              <a:ext cx="2326565" cy="2251580"/>
            </a:xfrm>
            <a:custGeom>
              <a:avLst/>
              <a:gdLst>
                <a:gd name="T0" fmla="*/ 344 w 485"/>
                <a:gd name="T1" fmla="*/ 267 h 468"/>
                <a:gd name="T2" fmla="*/ 293 w 485"/>
                <a:gd name="T3" fmla="*/ 248 h 468"/>
                <a:gd name="T4" fmla="*/ 266 w 485"/>
                <a:gd name="T5" fmla="*/ 195 h 468"/>
                <a:gd name="T6" fmla="*/ 234 w 485"/>
                <a:gd name="T7" fmla="*/ 49 h 468"/>
                <a:gd name="T8" fmla="*/ 49 w 485"/>
                <a:gd name="T9" fmla="*/ 56 h 468"/>
                <a:gd name="T10" fmla="*/ 56 w 485"/>
                <a:gd name="T11" fmla="*/ 241 h 468"/>
                <a:gd name="T12" fmla="*/ 204 w 485"/>
                <a:gd name="T13" fmla="*/ 262 h 468"/>
                <a:gd name="T14" fmla="*/ 259 w 485"/>
                <a:gd name="T15" fmla="*/ 278 h 468"/>
                <a:gd name="T16" fmla="*/ 282 w 485"/>
                <a:gd name="T17" fmla="*/ 334 h 468"/>
                <a:gd name="T18" fmla="*/ 310 w 485"/>
                <a:gd name="T19" fmla="*/ 431 h 468"/>
                <a:gd name="T20" fmla="*/ 448 w 485"/>
                <a:gd name="T21" fmla="*/ 426 h 468"/>
                <a:gd name="T22" fmla="*/ 443 w 485"/>
                <a:gd name="T23" fmla="*/ 287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6"/>
                    <a:pt x="266" y="195"/>
                    <a:pt x="266" y="195"/>
                  </a:cubicBezTo>
                  <a:cubicBezTo>
                    <a:pt x="286" y="146"/>
                    <a:pt x="275" y="87"/>
                    <a:pt x="234" y="49"/>
                  </a:cubicBezTo>
                  <a:cubicBezTo>
                    <a:pt x="181" y="0"/>
                    <a:pt x="98" y="3"/>
                    <a:pt x="49" y="56"/>
                  </a:cubicBezTo>
                  <a:cubicBezTo>
                    <a:pt x="0" y="109"/>
                    <a:pt x="3" y="192"/>
                    <a:pt x="56" y="241"/>
                  </a:cubicBezTo>
                  <a:cubicBezTo>
                    <a:pt x="97" y="279"/>
                    <a:pt x="156" y="286"/>
                    <a:pt x="204" y="262"/>
                  </a:cubicBezTo>
                  <a:cubicBezTo>
                    <a:pt x="204" y="262"/>
                    <a:pt x="228" y="250"/>
                    <a:pt x="259" y="278"/>
                  </a:cubicBezTo>
                  <a:cubicBezTo>
                    <a:pt x="286" y="303"/>
                    <a:pt x="282" y="334"/>
                    <a:pt x="282" y="334"/>
                  </a:cubicBezTo>
                  <a:cubicBezTo>
                    <a:pt x="273" y="368"/>
                    <a:pt x="282" y="406"/>
                    <a:pt x="310" y="431"/>
                  </a:cubicBezTo>
                  <a:cubicBezTo>
                    <a:pt x="349" y="468"/>
                    <a:pt x="411" y="466"/>
                    <a:pt x="448" y="426"/>
                  </a:cubicBezTo>
                  <a:cubicBezTo>
                    <a:pt x="485" y="386"/>
                    <a:pt x="483" y="324"/>
                    <a:pt x="443" y="287"/>
                  </a:cubicBezTo>
                  <a:cubicBezTo>
                    <a:pt x="415" y="262"/>
                    <a:pt x="377" y="255"/>
                    <a:pt x="344" y="267"/>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0" name="Freeform 8"/>
            <p:cNvSpPr/>
            <p:nvPr/>
          </p:nvSpPr>
          <p:spPr bwMode="auto">
            <a:xfrm rot="20700000">
              <a:off x="6168371" y="2434826"/>
              <a:ext cx="2332645" cy="2253607"/>
            </a:xfrm>
            <a:custGeom>
              <a:avLst/>
              <a:gdLst>
                <a:gd name="T0" fmla="*/ 345 w 486"/>
                <a:gd name="T1" fmla="*/ 267 h 468"/>
                <a:gd name="T2" fmla="*/ 294 w 486"/>
                <a:gd name="T3" fmla="*/ 248 h 468"/>
                <a:gd name="T4" fmla="*/ 267 w 486"/>
                <a:gd name="T5" fmla="*/ 195 h 468"/>
                <a:gd name="T6" fmla="*/ 234 w 486"/>
                <a:gd name="T7" fmla="*/ 49 h 468"/>
                <a:gd name="T8" fmla="*/ 49 w 486"/>
                <a:gd name="T9" fmla="*/ 57 h 468"/>
                <a:gd name="T10" fmla="*/ 57 w 486"/>
                <a:gd name="T11" fmla="*/ 242 h 468"/>
                <a:gd name="T12" fmla="*/ 205 w 486"/>
                <a:gd name="T13" fmla="*/ 262 h 468"/>
                <a:gd name="T14" fmla="*/ 260 w 486"/>
                <a:gd name="T15" fmla="*/ 278 h 468"/>
                <a:gd name="T16" fmla="*/ 283 w 486"/>
                <a:gd name="T17" fmla="*/ 334 h 468"/>
                <a:gd name="T18" fmla="*/ 311 w 486"/>
                <a:gd name="T19" fmla="*/ 431 h 468"/>
                <a:gd name="T20" fmla="*/ 450 w 486"/>
                <a:gd name="T21" fmla="*/ 425 h 468"/>
                <a:gd name="T22" fmla="*/ 444 w 486"/>
                <a:gd name="T23" fmla="*/ 287 h 468"/>
                <a:gd name="T24" fmla="*/ 345 w 486"/>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8">
                  <a:moveTo>
                    <a:pt x="345" y="267"/>
                  </a:moveTo>
                  <a:cubicBezTo>
                    <a:pt x="345" y="267"/>
                    <a:pt x="317" y="269"/>
                    <a:pt x="294" y="248"/>
                  </a:cubicBezTo>
                  <a:cubicBezTo>
                    <a:pt x="271" y="226"/>
                    <a:pt x="267" y="195"/>
                    <a:pt x="267" y="195"/>
                  </a:cubicBezTo>
                  <a:cubicBezTo>
                    <a:pt x="287" y="146"/>
                    <a:pt x="275" y="87"/>
                    <a:pt x="234" y="49"/>
                  </a:cubicBezTo>
                  <a:cubicBezTo>
                    <a:pt x="181" y="0"/>
                    <a:pt x="98" y="4"/>
                    <a:pt x="49" y="57"/>
                  </a:cubicBezTo>
                  <a:cubicBezTo>
                    <a:pt x="0" y="110"/>
                    <a:pt x="4" y="193"/>
                    <a:pt x="57" y="242"/>
                  </a:cubicBezTo>
                  <a:cubicBezTo>
                    <a:pt x="98" y="280"/>
                    <a:pt x="158" y="286"/>
                    <a:pt x="205" y="262"/>
                  </a:cubicBezTo>
                  <a:cubicBezTo>
                    <a:pt x="205" y="262"/>
                    <a:pt x="229" y="250"/>
                    <a:pt x="260" y="278"/>
                  </a:cubicBezTo>
                  <a:cubicBezTo>
                    <a:pt x="287" y="303"/>
                    <a:pt x="283" y="334"/>
                    <a:pt x="283" y="334"/>
                  </a:cubicBezTo>
                  <a:cubicBezTo>
                    <a:pt x="274" y="368"/>
                    <a:pt x="284" y="406"/>
                    <a:pt x="311" y="431"/>
                  </a:cubicBezTo>
                  <a:cubicBezTo>
                    <a:pt x="351" y="468"/>
                    <a:pt x="413" y="465"/>
                    <a:pt x="450" y="425"/>
                  </a:cubicBezTo>
                  <a:cubicBezTo>
                    <a:pt x="486" y="385"/>
                    <a:pt x="484" y="323"/>
                    <a:pt x="444" y="287"/>
                  </a:cubicBezTo>
                  <a:cubicBezTo>
                    <a:pt x="416" y="261"/>
                    <a:pt x="378" y="255"/>
                    <a:pt x="345" y="267"/>
                  </a:cubicBez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1" name="Group 42"/>
          <p:cNvGrpSpPr/>
          <p:nvPr/>
        </p:nvGrpSpPr>
        <p:grpSpPr>
          <a:xfrm>
            <a:off x="4906230" y="2579631"/>
            <a:ext cx="2245500" cy="2367098"/>
            <a:chOff x="4906230" y="2579631"/>
            <a:chExt cx="2245500" cy="2367098"/>
          </a:xfrm>
        </p:grpSpPr>
        <p:sp>
          <p:nvSpPr>
            <p:cNvPr id="32" name="Freeform 9"/>
            <p:cNvSpPr/>
            <p:nvPr/>
          </p:nvSpPr>
          <p:spPr bwMode="auto">
            <a:xfrm rot="900000">
              <a:off x="4906230" y="2614084"/>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8 w 468"/>
                <a:gd name="T15" fmla="*/ 225 h 485"/>
                <a:gd name="T16" fmla="*/ 334 w 468"/>
                <a:gd name="T17" fmla="*/ 203 h 485"/>
                <a:gd name="T18" fmla="*/ 431 w 468"/>
                <a:gd name="T19" fmla="*/ 175 h 485"/>
                <a:gd name="T20" fmla="*/ 426 w 468"/>
                <a:gd name="T21" fmla="*/ 36 h 485"/>
                <a:gd name="T22" fmla="*/ 287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6"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49" y="256"/>
                    <a:pt x="278" y="225"/>
                  </a:cubicBezTo>
                  <a:cubicBezTo>
                    <a:pt x="303" y="198"/>
                    <a:pt x="334" y="203"/>
                    <a:pt x="334" y="203"/>
                  </a:cubicBezTo>
                  <a:cubicBezTo>
                    <a:pt x="368" y="212"/>
                    <a:pt x="406" y="203"/>
                    <a:pt x="431" y="175"/>
                  </a:cubicBezTo>
                  <a:cubicBezTo>
                    <a:pt x="468" y="135"/>
                    <a:pt x="466" y="73"/>
                    <a:pt x="426" y="36"/>
                  </a:cubicBezTo>
                  <a:cubicBezTo>
                    <a:pt x="386" y="0"/>
                    <a:pt x="324" y="2"/>
                    <a:pt x="287" y="42"/>
                  </a:cubicBezTo>
                  <a:cubicBezTo>
                    <a:pt x="262" y="69"/>
                    <a:pt x="255" y="108"/>
                    <a:pt x="267" y="14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3" name="Freeform 10"/>
            <p:cNvSpPr/>
            <p:nvPr/>
          </p:nvSpPr>
          <p:spPr bwMode="auto">
            <a:xfrm rot="900000">
              <a:off x="4906230" y="2579631"/>
              <a:ext cx="2239420" cy="2342778"/>
            </a:xfrm>
            <a:custGeom>
              <a:avLst/>
              <a:gdLst>
                <a:gd name="T0" fmla="*/ 266 w 467"/>
                <a:gd name="T1" fmla="*/ 142 h 487"/>
                <a:gd name="T2" fmla="*/ 247 w 467"/>
                <a:gd name="T3" fmla="*/ 193 h 487"/>
                <a:gd name="T4" fmla="*/ 195 w 467"/>
                <a:gd name="T5" fmla="*/ 220 h 487"/>
                <a:gd name="T6" fmla="*/ 49 w 467"/>
                <a:gd name="T7" fmla="*/ 253 h 487"/>
                <a:gd name="T8" fmla="*/ 57 w 467"/>
                <a:gd name="T9" fmla="*/ 438 h 487"/>
                <a:gd name="T10" fmla="*/ 242 w 467"/>
                <a:gd name="T11" fmla="*/ 430 h 487"/>
                <a:gd name="T12" fmla="*/ 262 w 467"/>
                <a:gd name="T13" fmla="*/ 282 h 487"/>
                <a:gd name="T14" fmla="*/ 278 w 467"/>
                <a:gd name="T15" fmla="*/ 226 h 487"/>
                <a:gd name="T16" fmla="*/ 334 w 467"/>
                <a:gd name="T17" fmla="*/ 204 h 487"/>
                <a:gd name="T18" fmla="*/ 431 w 467"/>
                <a:gd name="T19" fmla="*/ 175 h 487"/>
                <a:gd name="T20" fmla="*/ 425 w 467"/>
                <a:gd name="T21" fmla="*/ 37 h 487"/>
                <a:gd name="T22" fmla="*/ 286 w 467"/>
                <a:gd name="T23" fmla="*/ 43 h 487"/>
                <a:gd name="T24" fmla="*/ 266 w 467"/>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87">
                  <a:moveTo>
                    <a:pt x="266" y="142"/>
                  </a:moveTo>
                  <a:cubicBezTo>
                    <a:pt x="266" y="142"/>
                    <a:pt x="268" y="170"/>
                    <a:pt x="247" y="193"/>
                  </a:cubicBezTo>
                  <a:cubicBezTo>
                    <a:pt x="226" y="216"/>
                    <a:pt x="195" y="220"/>
                    <a:pt x="195" y="220"/>
                  </a:cubicBezTo>
                  <a:cubicBezTo>
                    <a:pt x="145" y="200"/>
                    <a:pt x="87" y="211"/>
                    <a:pt x="49" y="253"/>
                  </a:cubicBezTo>
                  <a:cubicBezTo>
                    <a:pt x="0" y="306"/>
                    <a:pt x="3" y="389"/>
                    <a:pt x="57" y="438"/>
                  </a:cubicBezTo>
                  <a:cubicBezTo>
                    <a:pt x="110" y="487"/>
                    <a:pt x="193" y="483"/>
                    <a:pt x="242" y="430"/>
                  </a:cubicBezTo>
                  <a:cubicBezTo>
                    <a:pt x="280" y="389"/>
                    <a:pt x="286" y="329"/>
                    <a:pt x="262" y="282"/>
                  </a:cubicBezTo>
                  <a:cubicBezTo>
                    <a:pt x="262" y="282"/>
                    <a:pt x="250" y="257"/>
                    <a:pt x="278" y="226"/>
                  </a:cubicBezTo>
                  <a:cubicBezTo>
                    <a:pt x="303" y="199"/>
                    <a:pt x="334" y="204"/>
                    <a:pt x="334" y="204"/>
                  </a:cubicBezTo>
                  <a:cubicBezTo>
                    <a:pt x="368" y="213"/>
                    <a:pt x="405" y="203"/>
                    <a:pt x="431" y="175"/>
                  </a:cubicBezTo>
                  <a:cubicBezTo>
                    <a:pt x="467" y="135"/>
                    <a:pt x="465" y="73"/>
                    <a:pt x="425" y="37"/>
                  </a:cubicBezTo>
                  <a:cubicBezTo>
                    <a:pt x="385" y="0"/>
                    <a:pt x="323" y="3"/>
                    <a:pt x="286" y="43"/>
                  </a:cubicBezTo>
                  <a:cubicBezTo>
                    <a:pt x="261" y="70"/>
                    <a:pt x="254" y="109"/>
                    <a:pt x="266" y="142"/>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4" name="Group 41"/>
          <p:cNvGrpSpPr/>
          <p:nvPr/>
        </p:nvGrpSpPr>
        <p:grpSpPr>
          <a:xfrm>
            <a:off x="3528395" y="2567434"/>
            <a:ext cx="2330618" cy="2286032"/>
            <a:chOff x="3528395" y="2567434"/>
            <a:chExt cx="2330618" cy="2286032"/>
          </a:xfrm>
        </p:grpSpPr>
        <p:sp>
          <p:nvSpPr>
            <p:cNvPr id="35" name="Freeform 11"/>
            <p:cNvSpPr/>
            <p:nvPr/>
          </p:nvSpPr>
          <p:spPr bwMode="auto">
            <a:xfrm rot="20700000">
              <a:off x="3528395" y="2601886"/>
              <a:ext cx="2326565" cy="2251580"/>
            </a:xfrm>
            <a:custGeom>
              <a:avLst/>
              <a:gdLst>
                <a:gd name="T0" fmla="*/ 344 w 485"/>
                <a:gd name="T1" fmla="*/ 267 h 468"/>
                <a:gd name="T2" fmla="*/ 293 w 485"/>
                <a:gd name="T3" fmla="*/ 248 h 468"/>
                <a:gd name="T4" fmla="*/ 267 w 485"/>
                <a:gd name="T5" fmla="*/ 195 h 468"/>
                <a:gd name="T6" fmla="*/ 235 w 485"/>
                <a:gd name="T7" fmla="*/ 49 h 468"/>
                <a:gd name="T8" fmla="*/ 49 w 485"/>
                <a:gd name="T9" fmla="*/ 56 h 468"/>
                <a:gd name="T10" fmla="*/ 56 w 485"/>
                <a:gd name="T11" fmla="*/ 241 h 468"/>
                <a:gd name="T12" fmla="*/ 204 w 485"/>
                <a:gd name="T13" fmla="*/ 262 h 468"/>
                <a:gd name="T14" fmla="*/ 260 w 485"/>
                <a:gd name="T15" fmla="*/ 279 h 468"/>
                <a:gd name="T16" fmla="*/ 282 w 485"/>
                <a:gd name="T17" fmla="*/ 334 h 468"/>
                <a:gd name="T18" fmla="*/ 310 w 485"/>
                <a:gd name="T19" fmla="*/ 432 h 468"/>
                <a:gd name="T20" fmla="*/ 449 w 485"/>
                <a:gd name="T21" fmla="*/ 426 h 468"/>
                <a:gd name="T22" fmla="*/ 443 w 485"/>
                <a:gd name="T23" fmla="*/ 288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7"/>
                    <a:pt x="267" y="195"/>
                    <a:pt x="267" y="195"/>
                  </a:cubicBezTo>
                  <a:cubicBezTo>
                    <a:pt x="287" y="146"/>
                    <a:pt x="276" y="87"/>
                    <a:pt x="235" y="49"/>
                  </a:cubicBezTo>
                  <a:cubicBezTo>
                    <a:pt x="182" y="0"/>
                    <a:pt x="99" y="3"/>
                    <a:pt x="49" y="56"/>
                  </a:cubicBezTo>
                  <a:cubicBezTo>
                    <a:pt x="0" y="109"/>
                    <a:pt x="3" y="192"/>
                    <a:pt x="56" y="241"/>
                  </a:cubicBezTo>
                  <a:cubicBezTo>
                    <a:pt x="98" y="280"/>
                    <a:pt x="157" y="286"/>
                    <a:pt x="204" y="262"/>
                  </a:cubicBezTo>
                  <a:cubicBezTo>
                    <a:pt x="204" y="262"/>
                    <a:pt x="229" y="250"/>
                    <a:pt x="260" y="279"/>
                  </a:cubicBezTo>
                  <a:cubicBezTo>
                    <a:pt x="287" y="304"/>
                    <a:pt x="282" y="334"/>
                    <a:pt x="282" y="334"/>
                  </a:cubicBezTo>
                  <a:cubicBezTo>
                    <a:pt x="273" y="368"/>
                    <a:pt x="283" y="406"/>
                    <a:pt x="310" y="432"/>
                  </a:cubicBezTo>
                  <a:cubicBezTo>
                    <a:pt x="350" y="468"/>
                    <a:pt x="412" y="466"/>
                    <a:pt x="449" y="426"/>
                  </a:cubicBezTo>
                  <a:cubicBezTo>
                    <a:pt x="485" y="387"/>
                    <a:pt x="483" y="325"/>
                    <a:pt x="443" y="288"/>
                  </a:cubicBezTo>
                  <a:cubicBezTo>
                    <a:pt x="416" y="262"/>
                    <a:pt x="378" y="256"/>
                    <a:pt x="344" y="26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Freeform 12"/>
            <p:cNvSpPr/>
            <p:nvPr/>
          </p:nvSpPr>
          <p:spPr bwMode="auto">
            <a:xfrm rot="20700000">
              <a:off x="3528395" y="2567434"/>
              <a:ext cx="2330618" cy="2247527"/>
            </a:xfrm>
            <a:custGeom>
              <a:avLst/>
              <a:gdLst>
                <a:gd name="T0" fmla="*/ 344 w 486"/>
                <a:gd name="T1" fmla="*/ 266 h 467"/>
                <a:gd name="T2" fmla="*/ 293 w 486"/>
                <a:gd name="T3" fmla="*/ 247 h 467"/>
                <a:gd name="T4" fmla="*/ 266 w 486"/>
                <a:gd name="T5" fmla="*/ 195 h 467"/>
                <a:gd name="T6" fmla="*/ 234 w 486"/>
                <a:gd name="T7" fmla="*/ 49 h 467"/>
                <a:gd name="T8" fmla="*/ 48 w 486"/>
                <a:gd name="T9" fmla="*/ 57 h 467"/>
                <a:gd name="T10" fmla="*/ 56 w 486"/>
                <a:gd name="T11" fmla="*/ 242 h 467"/>
                <a:gd name="T12" fmla="*/ 204 w 486"/>
                <a:gd name="T13" fmla="*/ 262 h 467"/>
                <a:gd name="T14" fmla="*/ 260 w 486"/>
                <a:gd name="T15" fmla="*/ 278 h 467"/>
                <a:gd name="T16" fmla="*/ 282 w 486"/>
                <a:gd name="T17" fmla="*/ 334 h 467"/>
                <a:gd name="T18" fmla="*/ 311 w 486"/>
                <a:gd name="T19" fmla="*/ 431 h 467"/>
                <a:gd name="T20" fmla="*/ 449 w 486"/>
                <a:gd name="T21" fmla="*/ 425 h 467"/>
                <a:gd name="T22" fmla="*/ 444 w 486"/>
                <a:gd name="T23" fmla="*/ 286 h 467"/>
                <a:gd name="T24" fmla="*/ 344 w 486"/>
                <a:gd name="T25" fmla="*/ 2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7">
                  <a:moveTo>
                    <a:pt x="344" y="266"/>
                  </a:moveTo>
                  <a:cubicBezTo>
                    <a:pt x="344" y="266"/>
                    <a:pt x="316" y="268"/>
                    <a:pt x="293" y="247"/>
                  </a:cubicBezTo>
                  <a:cubicBezTo>
                    <a:pt x="270" y="226"/>
                    <a:pt x="266" y="195"/>
                    <a:pt x="266" y="195"/>
                  </a:cubicBezTo>
                  <a:cubicBezTo>
                    <a:pt x="286" y="145"/>
                    <a:pt x="275" y="87"/>
                    <a:pt x="234" y="49"/>
                  </a:cubicBezTo>
                  <a:cubicBezTo>
                    <a:pt x="180" y="0"/>
                    <a:pt x="97" y="3"/>
                    <a:pt x="48" y="57"/>
                  </a:cubicBezTo>
                  <a:cubicBezTo>
                    <a:pt x="0" y="110"/>
                    <a:pt x="3" y="193"/>
                    <a:pt x="56" y="242"/>
                  </a:cubicBezTo>
                  <a:cubicBezTo>
                    <a:pt x="98" y="280"/>
                    <a:pt x="157" y="286"/>
                    <a:pt x="204" y="262"/>
                  </a:cubicBezTo>
                  <a:cubicBezTo>
                    <a:pt x="204" y="262"/>
                    <a:pt x="229" y="249"/>
                    <a:pt x="260" y="278"/>
                  </a:cubicBezTo>
                  <a:cubicBezTo>
                    <a:pt x="287" y="303"/>
                    <a:pt x="282" y="334"/>
                    <a:pt x="282" y="334"/>
                  </a:cubicBezTo>
                  <a:cubicBezTo>
                    <a:pt x="273" y="368"/>
                    <a:pt x="283" y="405"/>
                    <a:pt x="311" y="431"/>
                  </a:cubicBezTo>
                  <a:cubicBezTo>
                    <a:pt x="351" y="467"/>
                    <a:pt x="413" y="465"/>
                    <a:pt x="449" y="425"/>
                  </a:cubicBezTo>
                  <a:cubicBezTo>
                    <a:pt x="486" y="385"/>
                    <a:pt x="483" y="323"/>
                    <a:pt x="444" y="286"/>
                  </a:cubicBezTo>
                  <a:cubicBezTo>
                    <a:pt x="416" y="261"/>
                    <a:pt x="377" y="254"/>
                    <a:pt x="344" y="266"/>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7" name="Group 49"/>
          <p:cNvGrpSpPr/>
          <p:nvPr/>
        </p:nvGrpSpPr>
        <p:grpSpPr>
          <a:xfrm>
            <a:off x="2251543" y="2706350"/>
            <a:ext cx="2245500" cy="2373178"/>
            <a:chOff x="2251543" y="2706350"/>
            <a:chExt cx="2245500" cy="2373178"/>
          </a:xfrm>
        </p:grpSpPr>
        <p:sp>
          <p:nvSpPr>
            <p:cNvPr id="38" name="Freeform 13"/>
            <p:cNvSpPr/>
            <p:nvPr/>
          </p:nvSpPr>
          <p:spPr bwMode="auto">
            <a:xfrm rot="900000">
              <a:off x="2251543" y="2744856"/>
              <a:ext cx="2245500" cy="2334672"/>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50" y="256"/>
                    <a:pt x="279" y="225"/>
                  </a:cubicBezTo>
                  <a:cubicBezTo>
                    <a:pt x="304" y="198"/>
                    <a:pt x="334" y="203"/>
                    <a:pt x="334" y="203"/>
                  </a:cubicBezTo>
                  <a:cubicBezTo>
                    <a:pt x="368" y="212"/>
                    <a:pt x="406" y="203"/>
                    <a:pt x="432" y="175"/>
                  </a:cubicBezTo>
                  <a:cubicBezTo>
                    <a:pt x="468" y="135"/>
                    <a:pt x="466" y="73"/>
                    <a:pt x="426" y="36"/>
                  </a:cubicBezTo>
                  <a:cubicBezTo>
                    <a:pt x="387" y="0"/>
                    <a:pt x="325" y="2"/>
                    <a:pt x="288" y="42"/>
                  </a:cubicBezTo>
                  <a:cubicBezTo>
                    <a:pt x="262" y="69"/>
                    <a:pt x="256" y="108"/>
                    <a:pt x="267" y="14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9" name="Freeform 14"/>
            <p:cNvSpPr/>
            <p:nvPr/>
          </p:nvSpPr>
          <p:spPr bwMode="auto">
            <a:xfrm rot="900000">
              <a:off x="2251543" y="2706350"/>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7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7"/>
                  </a:cubicBezTo>
                  <a:cubicBezTo>
                    <a:pt x="303" y="200"/>
                    <a:pt x="334" y="204"/>
                    <a:pt x="334" y="204"/>
                  </a:cubicBezTo>
                  <a:cubicBezTo>
                    <a:pt x="368" y="213"/>
                    <a:pt x="406" y="203"/>
                    <a:pt x="431" y="176"/>
                  </a:cubicBezTo>
                  <a:cubicBezTo>
                    <a:pt x="468" y="136"/>
                    <a:pt x="465" y="74"/>
                    <a:pt x="425" y="37"/>
                  </a:cubicBezTo>
                  <a:cubicBezTo>
                    <a:pt x="386" y="0"/>
                    <a:pt x="323" y="3"/>
                    <a:pt x="287" y="43"/>
                  </a:cubicBezTo>
                  <a:cubicBezTo>
                    <a:pt x="261" y="71"/>
                    <a:pt x="255" y="109"/>
                    <a:pt x="267" y="142"/>
                  </a:cubicBez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40" name="Group 50"/>
          <p:cNvGrpSpPr/>
          <p:nvPr/>
        </p:nvGrpSpPr>
        <p:grpSpPr>
          <a:xfrm>
            <a:off x="2409856" y="3770650"/>
            <a:ext cx="873476" cy="916034"/>
            <a:chOff x="2409856" y="3770650"/>
            <a:chExt cx="873476" cy="916034"/>
          </a:xfrm>
        </p:grpSpPr>
        <p:sp>
          <p:nvSpPr>
            <p:cNvPr id="41" name="Freeform 17"/>
            <p:cNvSpPr/>
            <p:nvPr/>
          </p:nvSpPr>
          <p:spPr bwMode="auto">
            <a:xfrm>
              <a:off x="2413910" y="3809155"/>
              <a:ext cx="869422" cy="877529"/>
            </a:xfrm>
            <a:custGeom>
              <a:avLst/>
              <a:gdLst>
                <a:gd name="T0" fmla="*/ 181 w 181"/>
                <a:gd name="T1" fmla="*/ 90 h 182"/>
                <a:gd name="T2" fmla="*/ 91 w 181"/>
                <a:gd name="T3" fmla="*/ 181 h 182"/>
                <a:gd name="T4" fmla="*/ 0 w 181"/>
                <a:gd name="T5" fmla="*/ 92 h 182"/>
                <a:gd name="T6" fmla="*/ 89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1" y="182"/>
                    <a:pt x="1" y="142"/>
                    <a:pt x="0" y="92"/>
                  </a:cubicBezTo>
                  <a:cubicBezTo>
                    <a:pt x="0" y="42"/>
                    <a:pt x="39" y="1"/>
                    <a:pt x="89" y="1"/>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2" name="Freeform 18"/>
            <p:cNvSpPr/>
            <p:nvPr/>
          </p:nvSpPr>
          <p:spPr bwMode="auto">
            <a:xfrm>
              <a:off x="2409856" y="3770650"/>
              <a:ext cx="867395"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39"/>
                    <a:pt x="141" y="180"/>
                    <a:pt x="91" y="181"/>
                  </a:cubicBezTo>
                  <a:cubicBezTo>
                    <a:pt x="42" y="181"/>
                    <a:pt x="1" y="141"/>
                    <a:pt x="0" y="92"/>
                  </a:cubicBezTo>
                  <a:cubicBezTo>
                    <a:pt x="0" y="42"/>
                    <a:pt x="40" y="1"/>
                    <a:pt x="89" y="0"/>
                  </a:cubicBezTo>
                  <a:cubicBezTo>
                    <a:pt x="139" y="0"/>
                    <a:pt x="180"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1"/>
                  </a:solidFill>
                  <a:cs typeface="+mn-ea"/>
                  <a:sym typeface="+mn-lt"/>
                </a:rPr>
                <a:t>01</a:t>
              </a:r>
              <a:endParaRPr lang="en-US" sz="2800" b="1" dirty="0">
                <a:solidFill>
                  <a:schemeClr val="accent1"/>
                </a:solidFill>
                <a:cs typeface="+mn-ea"/>
                <a:sym typeface="+mn-lt"/>
              </a:endParaRPr>
            </a:p>
          </p:txBody>
        </p:sp>
      </p:grpSp>
      <p:grpSp>
        <p:nvGrpSpPr>
          <p:cNvPr id="43" name="Group 48"/>
          <p:cNvGrpSpPr/>
          <p:nvPr/>
        </p:nvGrpSpPr>
        <p:grpSpPr>
          <a:xfrm>
            <a:off x="3686630" y="2956237"/>
            <a:ext cx="877528" cy="914008"/>
            <a:chOff x="3686630" y="2956237"/>
            <a:chExt cx="877528" cy="914008"/>
          </a:xfrm>
        </p:grpSpPr>
        <p:sp>
          <p:nvSpPr>
            <p:cNvPr id="44" name="Freeform 15"/>
            <p:cNvSpPr/>
            <p:nvPr/>
          </p:nvSpPr>
          <p:spPr bwMode="auto">
            <a:xfrm>
              <a:off x="3690683" y="2998796"/>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5" name="Freeform 16"/>
            <p:cNvSpPr/>
            <p:nvPr/>
          </p:nvSpPr>
          <p:spPr bwMode="auto">
            <a:xfrm>
              <a:off x="3686630" y="2956237"/>
              <a:ext cx="871449" cy="875502"/>
            </a:xfrm>
            <a:custGeom>
              <a:avLst/>
              <a:gdLst>
                <a:gd name="T0" fmla="*/ 181 w 182"/>
                <a:gd name="T1" fmla="*/ 90 h 182"/>
                <a:gd name="T2" fmla="*/ 92 w 182"/>
                <a:gd name="T3" fmla="*/ 181 h 182"/>
                <a:gd name="T4" fmla="*/ 1 w 182"/>
                <a:gd name="T5" fmla="*/ 92 h 182"/>
                <a:gd name="T6" fmla="*/ 90 w 182"/>
                <a:gd name="T7" fmla="*/ 1 h 182"/>
                <a:gd name="T8" fmla="*/ 181 w 182"/>
                <a:gd name="T9" fmla="*/ 90 h 182"/>
              </a:gdLst>
              <a:ahLst/>
              <a:cxnLst>
                <a:cxn ang="0">
                  <a:pos x="T0" y="T1"/>
                </a:cxn>
                <a:cxn ang="0">
                  <a:pos x="T2" y="T3"/>
                </a:cxn>
                <a:cxn ang="0">
                  <a:pos x="T4" y="T5"/>
                </a:cxn>
                <a:cxn ang="0">
                  <a:pos x="T6" y="T7"/>
                </a:cxn>
                <a:cxn ang="0">
                  <a:pos x="T8" y="T9"/>
                </a:cxn>
              </a:cxnLst>
              <a:rect l="0" t="0" r="r" b="b"/>
              <a:pathLst>
                <a:path w="182" h="182">
                  <a:moveTo>
                    <a:pt x="181" y="90"/>
                  </a:moveTo>
                  <a:cubicBezTo>
                    <a:pt x="182" y="140"/>
                    <a:pt x="142" y="181"/>
                    <a:pt x="92" y="181"/>
                  </a:cubicBezTo>
                  <a:cubicBezTo>
                    <a:pt x="42" y="182"/>
                    <a:pt x="1" y="142"/>
                    <a:pt x="1" y="92"/>
                  </a:cubicBezTo>
                  <a:cubicBezTo>
                    <a:pt x="0" y="42"/>
                    <a:pt x="40" y="2"/>
                    <a:pt x="90" y="1"/>
                  </a:cubicBezTo>
                  <a:cubicBezTo>
                    <a:pt x="140" y="0"/>
                    <a:pt x="181"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2"/>
                  </a:solidFill>
                  <a:cs typeface="+mn-ea"/>
                  <a:sym typeface="+mn-lt"/>
                </a:rPr>
                <a:t>02</a:t>
              </a:r>
              <a:endParaRPr lang="en-US" sz="2800" b="1" dirty="0">
                <a:solidFill>
                  <a:schemeClr val="accent2"/>
                </a:solidFill>
                <a:cs typeface="+mn-ea"/>
                <a:sym typeface="+mn-lt"/>
              </a:endParaRPr>
            </a:p>
          </p:txBody>
        </p:sp>
      </p:grpSp>
      <p:grpSp>
        <p:nvGrpSpPr>
          <p:cNvPr id="46" name="Group 47"/>
          <p:cNvGrpSpPr/>
          <p:nvPr/>
        </p:nvGrpSpPr>
        <p:grpSpPr>
          <a:xfrm>
            <a:off x="5039090" y="3655056"/>
            <a:ext cx="873475" cy="909955"/>
            <a:chOff x="5039090" y="3655056"/>
            <a:chExt cx="873475" cy="909955"/>
          </a:xfrm>
        </p:grpSpPr>
        <p:sp>
          <p:nvSpPr>
            <p:cNvPr id="47" name="Freeform 19"/>
            <p:cNvSpPr/>
            <p:nvPr/>
          </p:nvSpPr>
          <p:spPr bwMode="auto">
            <a:xfrm>
              <a:off x="5043143" y="3693562"/>
              <a:ext cx="869422"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1" y="181"/>
                  </a:cubicBezTo>
                  <a:cubicBezTo>
                    <a:pt x="42" y="181"/>
                    <a:pt x="1" y="141"/>
                    <a:pt x="0" y="92"/>
                  </a:cubicBezTo>
                  <a:cubicBezTo>
                    <a:pt x="0" y="42"/>
                    <a:pt x="40" y="1"/>
                    <a:pt x="89" y="0"/>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8" name="Freeform 20"/>
            <p:cNvSpPr/>
            <p:nvPr/>
          </p:nvSpPr>
          <p:spPr bwMode="auto">
            <a:xfrm>
              <a:off x="5039090" y="3655056"/>
              <a:ext cx="867395" cy="871449"/>
            </a:xfrm>
            <a:custGeom>
              <a:avLst/>
              <a:gdLst>
                <a:gd name="T0" fmla="*/ 181 w 181"/>
                <a:gd name="T1" fmla="*/ 89 h 181"/>
                <a:gd name="T2" fmla="*/ 92 w 181"/>
                <a:gd name="T3" fmla="*/ 181 h 181"/>
                <a:gd name="T4" fmla="*/ 0 w 181"/>
                <a:gd name="T5" fmla="*/ 91 h 181"/>
                <a:gd name="T6" fmla="*/ 90 w 181"/>
                <a:gd name="T7" fmla="*/ 0 h 181"/>
                <a:gd name="T8" fmla="*/ 181 w 181"/>
                <a:gd name="T9" fmla="*/ 89 h 181"/>
              </a:gdLst>
              <a:ahLst/>
              <a:cxnLst>
                <a:cxn ang="0">
                  <a:pos x="T0" y="T1"/>
                </a:cxn>
                <a:cxn ang="0">
                  <a:pos x="T2" y="T3"/>
                </a:cxn>
                <a:cxn ang="0">
                  <a:pos x="T4" y="T5"/>
                </a:cxn>
                <a:cxn ang="0">
                  <a:pos x="T6" y="T7"/>
                </a:cxn>
                <a:cxn ang="0">
                  <a:pos x="T8" y="T9"/>
                </a:cxn>
              </a:cxnLst>
              <a:rect l="0" t="0" r="r" b="b"/>
              <a:pathLst>
                <a:path w="181" h="181">
                  <a:moveTo>
                    <a:pt x="181" y="89"/>
                  </a:moveTo>
                  <a:cubicBezTo>
                    <a:pt x="181" y="139"/>
                    <a:pt x="141" y="180"/>
                    <a:pt x="92" y="181"/>
                  </a:cubicBezTo>
                  <a:cubicBezTo>
                    <a:pt x="42" y="181"/>
                    <a:pt x="1" y="141"/>
                    <a:pt x="0" y="91"/>
                  </a:cubicBezTo>
                  <a:cubicBezTo>
                    <a:pt x="0" y="42"/>
                    <a:pt x="40" y="1"/>
                    <a:pt x="90" y="0"/>
                  </a:cubicBezTo>
                  <a:cubicBezTo>
                    <a:pt x="139" y="0"/>
                    <a:pt x="180" y="40"/>
                    <a:pt x="181" y="89"/>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3"/>
                  </a:solidFill>
                  <a:cs typeface="+mn-ea"/>
                  <a:sym typeface="+mn-lt"/>
                </a:rPr>
                <a:t>03</a:t>
              </a:r>
              <a:endParaRPr lang="en-US" sz="2800" b="1" dirty="0">
                <a:solidFill>
                  <a:schemeClr val="accent3"/>
                </a:solidFill>
                <a:cs typeface="+mn-ea"/>
                <a:sym typeface="+mn-lt"/>
              </a:endParaRPr>
            </a:p>
          </p:txBody>
        </p:sp>
      </p:grpSp>
      <p:grpSp>
        <p:nvGrpSpPr>
          <p:cNvPr id="49" name="Group 46"/>
          <p:cNvGrpSpPr/>
          <p:nvPr/>
        </p:nvGrpSpPr>
        <p:grpSpPr>
          <a:xfrm>
            <a:off x="6334085" y="2828613"/>
            <a:ext cx="877529" cy="909955"/>
            <a:chOff x="6334085" y="2828613"/>
            <a:chExt cx="877529" cy="909955"/>
          </a:xfrm>
        </p:grpSpPr>
        <p:sp>
          <p:nvSpPr>
            <p:cNvPr id="50" name="Freeform 21"/>
            <p:cNvSpPr/>
            <p:nvPr/>
          </p:nvSpPr>
          <p:spPr bwMode="auto">
            <a:xfrm>
              <a:off x="6340165" y="2867119"/>
              <a:ext cx="871449" cy="871449"/>
            </a:xfrm>
            <a:custGeom>
              <a:avLst/>
              <a:gdLst>
                <a:gd name="T0" fmla="*/ 181 w 182"/>
                <a:gd name="T1" fmla="*/ 90 h 181"/>
                <a:gd name="T2" fmla="*/ 92 w 182"/>
                <a:gd name="T3" fmla="*/ 181 h 181"/>
                <a:gd name="T4" fmla="*/ 1 w 182"/>
                <a:gd name="T5" fmla="*/ 92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40"/>
                    <a:pt x="142" y="180"/>
                    <a:pt x="92" y="181"/>
                  </a:cubicBezTo>
                  <a:cubicBezTo>
                    <a:pt x="42" y="181"/>
                    <a:pt x="1" y="142"/>
                    <a:pt x="1" y="92"/>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1" name="Freeform 22"/>
            <p:cNvSpPr/>
            <p:nvPr/>
          </p:nvSpPr>
          <p:spPr bwMode="auto">
            <a:xfrm>
              <a:off x="6334085" y="2828613"/>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1"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4"/>
                  </a:solidFill>
                  <a:cs typeface="+mn-ea"/>
                  <a:sym typeface="+mn-lt"/>
                </a:rPr>
                <a:t>04</a:t>
              </a:r>
              <a:endParaRPr lang="en-US" sz="2800" b="1" dirty="0">
                <a:solidFill>
                  <a:schemeClr val="accent4"/>
                </a:solidFill>
                <a:cs typeface="+mn-ea"/>
                <a:sym typeface="+mn-lt"/>
              </a:endParaRPr>
            </a:p>
          </p:txBody>
        </p:sp>
      </p:grpSp>
      <p:grpSp>
        <p:nvGrpSpPr>
          <p:cNvPr id="52" name="Group 45"/>
          <p:cNvGrpSpPr/>
          <p:nvPr/>
        </p:nvGrpSpPr>
        <p:grpSpPr>
          <a:xfrm>
            <a:off x="7680772" y="3515866"/>
            <a:ext cx="873475" cy="914008"/>
            <a:chOff x="7680772" y="3515866"/>
            <a:chExt cx="873475" cy="914008"/>
          </a:xfrm>
        </p:grpSpPr>
        <p:sp>
          <p:nvSpPr>
            <p:cNvPr id="53" name="Freeform 23"/>
            <p:cNvSpPr/>
            <p:nvPr/>
          </p:nvSpPr>
          <p:spPr bwMode="auto">
            <a:xfrm>
              <a:off x="7686852" y="3554372"/>
              <a:ext cx="867395" cy="875502"/>
            </a:xfrm>
            <a:custGeom>
              <a:avLst/>
              <a:gdLst>
                <a:gd name="T0" fmla="*/ 181 w 181"/>
                <a:gd name="T1" fmla="*/ 90 h 182"/>
                <a:gd name="T2" fmla="*/ 91 w 181"/>
                <a:gd name="T3" fmla="*/ 181 h 182"/>
                <a:gd name="T4" fmla="*/ 0 w 181"/>
                <a:gd name="T5" fmla="*/ 92 h 182"/>
                <a:gd name="T6" fmla="*/ 90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2" y="182"/>
                    <a:pt x="1" y="142"/>
                    <a:pt x="0" y="92"/>
                  </a:cubicBezTo>
                  <a:cubicBezTo>
                    <a:pt x="0" y="42"/>
                    <a:pt x="40" y="1"/>
                    <a:pt x="90" y="1"/>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4" name="Freeform 24"/>
            <p:cNvSpPr/>
            <p:nvPr/>
          </p:nvSpPr>
          <p:spPr bwMode="auto">
            <a:xfrm>
              <a:off x="7680772" y="3515866"/>
              <a:ext cx="869422" cy="871449"/>
            </a:xfrm>
            <a:custGeom>
              <a:avLst/>
              <a:gdLst>
                <a:gd name="T0" fmla="*/ 181 w 181"/>
                <a:gd name="T1" fmla="*/ 90 h 181"/>
                <a:gd name="T2" fmla="*/ 92 w 181"/>
                <a:gd name="T3" fmla="*/ 181 h 181"/>
                <a:gd name="T4" fmla="*/ 0 w 181"/>
                <a:gd name="T5" fmla="*/ 92 h 181"/>
                <a:gd name="T6" fmla="*/ 90 w 181"/>
                <a:gd name="T7" fmla="*/ 1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2" y="181"/>
                  </a:cubicBezTo>
                  <a:cubicBezTo>
                    <a:pt x="42" y="181"/>
                    <a:pt x="1" y="142"/>
                    <a:pt x="0" y="92"/>
                  </a:cubicBezTo>
                  <a:cubicBezTo>
                    <a:pt x="0" y="42"/>
                    <a:pt x="40" y="1"/>
                    <a:pt x="90" y="1"/>
                  </a:cubicBezTo>
                  <a:cubicBezTo>
                    <a:pt x="140" y="0"/>
                    <a:pt x="180"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5"/>
                  </a:solidFill>
                  <a:cs typeface="+mn-ea"/>
                  <a:sym typeface="+mn-lt"/>
                </a:rPr>
                <a:t>05</a:t>
              </a:r>
              <a:endParaRPr lang="en-US" sz="2800" b="1" dirty="0">
                <a:solidFill>
                  <a:schemeClr val="accent5"/>
                </a:solidFill>
                <a:cs typeface="+mn-ea"/>
                <a:sym typeface="+mn-lt"/>
              </a:endParaRPr>
            </a:p>
          </p:txBody>
        </p:sp>
      </p:grpSp>
      <p:grpSp>
        <p:nvGrpSpPr>
          <p:cNvPr id="55" name="Group 40"/>
          <p:cNvGrpSpPr/>
          <p:nvPr/>
        </p:nvGrpSpPr>
        <p:grpSpPr>
          <a:xfrm>
            <a:off x="9042930" y="2788308"/>
            <a:ext cx="735665" cy="766064"/>
            <a:chOff x="9042930" y="2788308"/>
            <a:chExt cx="735665" cy="766064"/>
          </a:xfrm>
        </p:grpSpPr>
        <p:sp>
          <p:nvSpPr>
            <p:cNvPr id="56" name="Freeform 25"/>
            <p:cNvSpPr/>
            <p:nvPr/>
          </p:nvSpPr>
          <p:spPr bwMode="auto">
            <a:xfrm>
              <a:off x="9042930" y="2822760"/>
              <a:ext cx="735665" cy="731612"/>
            </a:xfrm>
            <a:custGeom>
              <a:avLst/>
              <a:gdLst>
                <a:gd name="T0" fmla="*/ 152 w 153"/>
                <a:gd name="T1" fmla="*/ 75 h 152"/>
                <a:gd name="T2" fmla="*/ 77 w 153"/>
                <a:gd name="T3" fmla="*/ 152 h 152"/>
                <a:gd name="T4" fmla="*/ 1 w 153"/>
                <a:gd name="T5" fmla="*/ 77 h 152"/>
                <a:gd name="T6" fmla="*/ 76 w 153"/>
                <a:gd name="T7" fmla="*/ 0 h 152"/>
                <a:gd name="T8" fmla="*/ 152 w 153"/>
                <a:gd name="T9" fmla="*/ 75 h 152"/>
              </a:gdLst>
              <a:ahLst/>
              <a:cxnLst>
                <a:cxn ang="0">
                  <a:pos x="T0" y="T1"/>
                </a:cxn>
                <a:cxn ang="0">
                  <a:pos x="T2" y="T3"/>
                </a:cxn>
                <a:cxn ang="0">
                  <a:pos x="T4" y="T5"/>
                </a:cxn>
                <a:cxn ang="0">
                  <a:pos x="T6" y="T7"/>
                </a:cxn>
                <a:cxn ang="0">
                  <a:pos x="T8" y="T9"/>
                </a:cxn>
              </a:cxnLst>
              <a:rect l="0" t="0" r="r" b="b"/>
              <a:pathLst>
                <a:path w="153" h="152">
                  <a:moveTo>
                    <a:pt x="152" y="75"/>
                  </a:moveTo>
                  <a:cubicBezTo>
                    <a:pt x="153" y="117"/>
                    <a:pt x="119" y="151"/>
                    <a:pt x="77" y="152"/>
                  </a:cubicBezTo>
                  <a:cubicBezTo>
                    <a:pt x="35" y="152"/>
                    <a:pt x="1" y="119"/>
                    <a:pt x="1" y="77"/>
                  </a:cubicBezTo>
                  <a:cubicBezTo>
                    <a:pt x="0" y="35"/>
                    <a:pt x="34" y="1"/>
                    <a:pt x="76" y="0"/>
                  </a:cubicBezTo>
                  <a:cubicBezTo>
                    <a:pt x="117" y="0"/>
                    <a:pt x="152" y="33"/>
                    <a:pt x="152" y="75"/>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7" name="Freeform 26"/>
            <p:cNvSpPr/>
            <p:nvPr/>
          </p:nvSpPr>
          <p:spPr bwMode="auto">
            <a:xfrm>
              <a:off x="9042930" y="2788308"/>
              <a:ext cx="729585" cy="731612"/>
            </a:xfrm>
            <a:custGeom>
              <a:avLst/>
              <a:gdLst>
                <a:gd name="T0" fmla="*/ 151 w 152"/>
                <a:gd name="T1" fmla="*/ 75 h 152"/>
                <a:gd name="T2" fmla="*/ 76 w 152"/>
                <a:gd name="T3" fmla="*/ 152 h 152"/>
                <a:gd name="T4" fmla="*/ 0 w 152"/>
                <a:gd name="T5" fmla="*/ 77 h 152"/>
                <a:gd name="T6" fmla="*/ 75 w 152"/>
                <a:gd name="T7" fmla="*/ 0 h 152"/>
                <a:gd name="T8" fmla="*/ 151 w 152"/>
                <a:gd name="T9" fmla="*/ 75 h 152"/>
              </a:gdLst>
              <a:ahLst/>
              <a:cxnLst>
                <a:cxn ang="0">
                  <a:pos x="T0" y="T1"/>
                </a:cxn>
                <a:cxn ang="0">
                  <a:pos x="T2" y="T3"/>
                </a:cxn>
                <a:cxn ang="0">
                  <a:pos x="T4" y="T5"/>
                </a:cxn>
                <a:cxn ang="0">
                  <a:pos x="T6" y="T7"/>
                </a:cxn>
                <a:cxn ang="0">
                  <a:pos x="T8" y="T9"/>
                </a:cxn>
              </a:cxnLst>
              <a:rect l="0" t="0" r="r" b="b"/>
              <a:pathLst>
                <a:path w="152" h="152">
                  <a:moveTo>
                    <a:pt x="151" y="75"/>
                  </a:moveTo>
                  <a:cubicBezTo>
                    <a:pt x="152" y="117"/>
                    <a:pt x="118" y="151"/>
                    <a:pt x="76" y="152"/>
                  </a:cubicBezTo>
                  <a:cubicBezTo>
                    <a:pt x="35" y="152"/>
                    <a:pt x="0" y="119"/>
                    <a:pt x="0" y="77"/>
                  </a:cubicBezTo>
                  <a:cubicBezTo>
                    <a:pt x="0" y="35"/>
                    <a:pt x="33" y="1"/>
                    <a:pt x="75" y="0"/>
                  </a:cubicBezTo>
                  <a:cubicBezTo>
                    <a:pt x="117" y="0"/>
                    <a:pt x="151" y="33"/>
                    <a:pt x="151" y="75"/>
                  </a:cubicBezTo>
                  <a:close/>
                </a:path>
              </a:pathLst>
            </a:custGeom>
            <a:solidFill>
              <a:schemeClr val="bg1"/>
            </a:solidFill>
            <a:ln>
              <a:noFill/>
            </a:ln>
          </p:spPr>
          <p:txBody>
            <a:bodyPr vert="horz" wrap="square" lIns="91440" tIns="45720" rIns="91440" bIns="45720" numCol="1" anchor="ctr" anchorCtr="0" compatLnSpc="1"/>
            <a:lstStyle/>
            <a:p>
              <a:pPr algn="ctr"/>
              <a:r>
                <a:rPr lang="en-US" sz="2800" b="1" dirty="0">
                  <a:solidFill>
                    <a:schemeClr val="accent6"/>
                  </a:solidFill>
                  <a:cs typeface="+mn-ea"/>
                  <a:sym typeface="+mn-lt"/>
                </a:rPr>
                <a:t>06</a:t>
              </a:r>
              <a:endParaRPr lang="en-US" sz="2800" b="1" dirty="0">
                <a:solidFill>
                  <a:schemeClr val="accent6"/>
                </a:solidFill>
                <a:cs typeface="+mn-ea"/>
                <a:sym typeface="+mn-lt"/>
              </a:endParaRPr>
            </a:p>
          </p:txBody>
        </p:sp>
      </p:grpSp>
      <p:sp>
        <p:nvSpPr>
          <p:cNvPr id="58" name="Rectangle 51"/>
          <p:cNvSpPr/>
          <p:nvPr/>
        </p:nvSpPr>
        <p:spPr>
          <a:xfrm>
            <a:off x="1595873" y="4982086"/>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
        <p:nvSpPr>
          <p:cNvPr id="59" name="Rectangle 52"/>
          <p:cNvSpPr/>
          <p:nvPr/>
        </p:nvSpPr>
        <p:spPr>
          <a:xfrm>
            <a:off x="4225107" y="4982086"/>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
        <p:nvSpPr>
          <p:cNvPr id="60" name="Rectangle 53"/>
          <p:cNvSpPr/>
          <p:nvPr/>
        </p:nvSpPr>
        <p:spPr>
          <a:xfrm>
            <a:off x="6867803" y="4982086"/>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
        <p:nvSpPr>
          <p:cNvPr id="61" name="Rectangle 51"/>
          <p:cNvSpPr/>
          <p:nvPr/>
        </p:nvSpPr>
        <p:spPr>
          <a:xfrm>
            <a:off x="2843553" y="1256442"/>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
        <p:nvSpPr>
          <p:cNvPr id="62" name="Rectangle 52"/>
          <p:cNvSpPr/>
          <p:nvPr/>
        </p:nvSpPr>
        <p:spPr>
          <a:xfrm>
            <a:off x="5472787" y="1256442"/>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
        <p:nvSpPr>
          <p:cNvPr id="63" name="Rectangle 53"/>
          <p:cNvSpPr/>
          <p:nvPr/>
        </p:nvSpPr>
        <p:spPr>
          <a:xfrm>
            <a:off x="8115483" y="1256442"/>
            <a:ext cx="2495360" cy="1107996"/>
          </a:xfrm>
          <a:prstGeom prst="rect">
            <a:avLst/>
          </a:prstGeom>
        </p:spPr>
        <p:txBody>
          <a:bodyPr wrap="square">
            <a:spAutoFit/>
          </a:bodyPr>
          <a:lstStyle/>
          <a:p>
            <a:pPr lvl="0" algn="ctr">
              <a:lnSpc>
                <a:spcPct val="89000"/>
              </a:lnSpc>
            </a:pPr>
            <a:r>
              <a:rPr lang="zh-CN" altLang="en-US" sz="2000" dirty="0">
                <a:solidFill>
                  <a:prstClr val="black"/>
                </a:solidFill>
                <a:cs typeface="+mn-ea"/>
                <a:sym typeface="+mn-lt"/>
              </a:rPr>
              <a:t>输入标题</a:t>
            </a:r>
            <a:endParaRPr lang="en-US" altLang="zh-CN" sz="2000" dirty="0">
              <a:solidFill>
                <a:prstClr val="black"/>
              </a:solidFill>
              <a:cs typeface="+mn-ea"/>
              <a:sym typeface="+mn-lt"/>
            </a:endParaRPr>
          </a:p>
          <a:p>
            <a:pPr lvl="0" algn="ct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a:p>
            <a:pPr algn="ctr">
              <a:lnSpc>
                <a:spcPct val="90000"/>
              </a:lnSpc>
            </a:pPr>
            <a:endParaRPr lang="en-US" sz="1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10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10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0000">
                                          <p:cBhvr additive="base">
                                            <p:cTn id="15" dur="10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14:bounceEnd="60000">
                                          <p:cBhvr additive="base">
                                            <p:cTn id="19" dur="100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14:bounceEnd="60000">
                                          <p:cBhvr additive="base">
                                            <p:cTn id="23" dur="1000" fill="hold"/>
                                            <p:tgtEl>
                                              <p:spTgt spid="25"/>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750" fill="hold"/>
                                            <p:tgtEl>
                                              <p:spTgt spid="43"/>
                                            </p:tgtEl>
                                            <p:attrNameLst>
                                              <p:attrName>ppt_w</p:attrName>
                                            </p:attrNameLst>
                                          </p:cBhvr>
                                          <p:tavLst>
                                            <p:tav tm="0">
                                              <p:val>
                                                <p:fltVal val="0"/>
                                              </p:val>
                                            </p:tav>
                                            <p:tav tm="100000">
                                              <p:val>
                                                <p:strVal val="#ppt_w"/>
                                              </p:val>
                                            </p:tav>
                                          </p:tavLst>
                                        </p:anim>
                                        <p:anim calcmode="lin" valueType="num">
                                          <p:cBhvr>
                                            <p:cTn id="28" dur="750" fill="hold"/>
                                            <p:tgtEl>
                                              <p:spTgt spid="43"/>
                                            </p:tgtEl>
                                            <p:attrNameLst>
                                              <p:attrName>ppt_h</p:attrName>
                                            </p:attrNameLst>
                                          </p:cBhvr>
                                          <p:tavLst>
                                            <p:tav tm="0">
                                              <p:val>
                                                <p:fltVal val="0"/>
                                              </p:val>
                                            </p:tav>
                                            <p:tav tm="100000">
                                              <p:val>
                                                <p:strVal val="#ppt_h"/>
                                              </p:val>
                                            </p:tav>
                                          </p:tavLst>
                                        </p:anim>
                                        <p:animEffect transition="in" filter="fade">
                                          <p:cBhvr>
                                            <p:cTn id="29" dur="750"/>
                                            <p:tgtEl>
                                              <p:spTgt spid="43"/>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50" fill="hold"/>
                                            <p:tgtEl>
                                              <p:spTgt spid="49"/>
                                            </p:tgtEl>
                                            <p:attrNameLst>
                                              <p:attrName>ppt_w</p:attrName>
                                            </p:attrNameLst>
                                          </p:cBhvr>
                                          <p:tavLst>
                                            <p:tav tm="0">
                                              <p:val>
                                                <p:fltVal val="0"/>
                                              </p:val>
                                            </p:tav>
                                            <p:tav tm="100000">
                                              <p:val>
                                                <p:strVal val="#ppt_w"/>
                                              </p:val>
                                            </p:tav>
                                          </p:tavLst>
                                        </p:anim>
                                        <p:anim calcmode="lin" valueType="num">
                                          <p:cBhvr>
                                            <p:cTn id="38" dur="750" fill="hold"/>
                                            <p:tgtEl>
                                              <p:spTgt spid="49"/>
                                            </p:tgtEl>
                                            <p:attrNameLst>
                                              <p:attrName>ppt_h</p:attrName>
                                            </p:attrNameLst>
                                          </p:cBhvr>
                                          <p:tavLst>
                                            <p:tav tm="0">
                                              <p:val>
                                                <p:fltVal val="0"/>
                                              </p:val>
                                            </p:tav>
                                            <p:tav tm="100000">
                                              <p:val>
                                                <p:strVal val="#ppt_h"/>
                                              </p:val>
                                            </p:tav>
                                          </p:tavLst>
                                        </p:anim>
                                        <p:animEffect transition="in" filter="fade">
                                          <p:cBhvr>
                                            <p:cTn id="39" dur="750"/>
                                            <p:tgtEl>
                                              <p:spTgt spid="49"/>
                                            </p:tgtEl>
                                          </p:cBhvr>
                                        </p:animEffect>
                                      </p:childTnLst>
                                    </p:cTn>
                                  </p:par>
                                  <p:par>
                                    <p:cTn id="40" presetID="53" presetClass="entr" presetSubtype="16" fill="hold" nodeType="withEffect">
                                      <p:stCondLst>
                                        <p:cond delay="1750"/>
                                      </p:stCondLst>
                                      <p:childTnLst>
                                        <p:set>
                                          <p:cBhvr>
                                            <p:cTn id="41" dur="1" fill="hold">
                                              <p:stCondLst>
                                                <p:cond delay="0"/>
                                              </p:stCondLst>
                                            </p:cTn>
                                            <p:tgtEl>
                                              <p:spTgt spid="52"/>
                                            </p:tgtEl>
                                            <p:attrNameLst>
                                              <p:attrName>style.visibility</p:attrName>
                                            </p:attrNameLst>
                                          </p:cBhvr>
                                          <p:to>
                                            <p:strVal val="visible"/>
                                          </p:to>
                                        </p:set>
                                        <p:anim calcmode="lin" valueType="num">
                                          <p:cBhvr>
                                            <p:cTn id="42" dur="750" fill="hold"/>
                                            <p:tgtEl>
                                              <p:spTgt spid="52"/>
                                            </p:tgtEl>
                                            <p:attrNameLst>
                                              <p:attrName>ppt_w</p:attrName>
                                            </p:attrNameLst>
                                          </p:cBhvr>
                                          <p:tavLst>
                                            <p:tav tm="0">
                                              <p:val>
                                                <p:fltVal val="0"/>
                                              </p:val>
                                            </p:tav>
                                            <p:tav tm="100000">
                                              <p:val>
                                                <p:strVal val="#ppt_w"/>
                                              </p:val>
                                            </p:tav>
                                          </p:tavLst>
                                        </p:anim>
                                        <p:anim calcmode="lin" valueType="num">
                                          <p:cBhvr>
                                            <p:cTn id="43" dur="750" fill="hold"/>
                                            <p:tgtEl>
                                              <p:spTgt spid="52"/>
                                            </p:tgtEl>
                                            <p:attrNameLst>
                                              <p:attrName>ppt_h</p:attrName>
                                            </p:attrNameLst>
                                          </p:cBhvr>
                                          <p:tavLst>
                                            <p:tav tm="0">
                                              <p:val>
                                                <p:fltVal val="0"/>
                                              </p:val>
                                            </p:tav>
                                            <p:tav tm="100000">
                                              <p:val>
                                                <p:strVal val="#ppt_h"/>
                                              </p:val>
                                            </p:tav>
                                          </p:tavLst>
                                        </p:anim>
                                        <p:animEffect transition="in" filter="fade">
                                          <p:cBhvr>
                                            <p:cTn id="44" dur="750"/>
                                            <p:tgtEl>
                                              <p:spTgt spid="52"/>
                                            </p:tgtEl>
                                          </p:cBhvr>
                                        </p:animEffect>
                                      </p:childTnLst>
                                    </p:cTn>
                                  </p:par>
                                  <p:par>
                                    <p:cTn id="45" presetID="53" presetClass="entr" presetSubtype="16" fill="hold" nodeType="withEffect">
                                      <p:stCondLst>
                                        <p:cond delay="200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par>
                                    <p:cTn id="50" presetID="53" presetClass="entr" presetSubtype="16" fill="hold" nodeType="withEffect">
                                      <p:stCondLst>
                                        <p:cond delay="750"/>
                                      </p:stCondLst>
                                      <p:childTnLst>
                                        <p:set>
                                          <p:cBhvr>
                                            <p:cTn id="51" dur="1" fill="hold">
                                              <p:stCondLst>
                                                <p:cond delay="0"/>
                                              </p:stCondLst>
                                            </p:cTn>
                                            <p:tgtEl>
                                              <p:spTgt spid="40"/>
                                            </p:tgtEl>
                                            <p:attrNameLst>
                                              <p:attrName>style.visibility</p:attrName>
                                            </p:attrNameLst>
                                          </p:cBhvr>
                                          <p:to>
                                            <p:strVal val="visible"/>
                                          </p:to>
                                        </p:set>
                                        <p:anim calcmode="lin" valueType="num">
                                          <p:cBhvr>
                                            <p:cTn id="52" dur="750" fill="hold"/>
                                            <p:tgtEl>
                                              <p:spTgt spid="40"/>
                                            </p:tgtEl>
                                            <p:attrNameLst>
                                              <p:attrName>ppt_w</p:attrName>
                                            </p:attrNameLst>
                                          </p:cBhvr>
                                          <p:tavLst>
                                            <p:tav tm="0">
                                              <p:val>
                                                <p:fltVal val="0"/>
                                              </p:val>
                                            </p:tav>
                                            <p:tav tm="100000">
                                              <p:val>
                                                <p:strVal val="#ppt_w"/>
                                              </p:val>
                                            </p:tav>
                                          </p:tavLst>
                                        </p:anim>
                                        <p:anim calcmode="lin" valueType="num">
                                          <p:cBhvr>
                                            <p:cTn id="53" dur="750" fill="hold"/>
                                            <p:tgtEl>
                                              <p:spTgt spid="40"/>
                                            </p:tgtEl>
                                            <p:attrNameLst>
                                              <p:attrName>ppt_h</p:attrName>
                                            </p:attrNameLst>
                                          </p:cBhvr>
                                          <p:tavLst>
                                            <p:tav tm="0">
                                              <p:val>
                                                <p:fltVal val="0"/>
                                              </p:val>
                                            </p:tav>
                                            <p:tav tm="100000">
                                              <p:val>
                                                <p:strVal val="#ppt_h"/>
                                              </p:val>
                                            </p:tav>
                                          </p:tavLst>
                                        </p:anim>
                                        <p:animEffect transition="in" filter="fade">
                                          <p:cBhvr>
                                            <p:cTn id="54" dur="750"/>
                                            <p:tgtEl>
                                              <p:spTgt spid="40"/>
                                            </p:tgtEl>
                                          </p:cBhvr>
                                        </p:animEffect>
                                      </p:childTnLst>
                                    </p:cTn>
                                  </p:par>
                                  <p:par>
                                    <p:cTn id="55" presetID="2" presetClass="entr" presetSubtype="4" fill="hold" grpId="0" nodeType="withEffect" p14:presetBounceEnd="58000">
                                      <p:stCondLst>
                                        <p:cond delay="1250"/>
                                      </p:stCondLst>
                                      <p:childTnLst>
                                        <p:set>
                                          <p:cBhvr>
                                            <p:cTn id="56" dur="1" fill="hold">
                                              <p:stCondLst>
                                                <p:cond delay="0"/>
                                              </p:stCondLst>
                                            </p:cTn>
                                            <p:tgtEl>
                                              <p:spTgt spid="58"/>
                                            </p:tgtEl>
                                            <p:attrNameLst>
                                              <p:attrName>style.visibility</p:attrName>
                                            </p:attrNameLst>
                                          </p:cBhvr>
                                          <p:to>
                                            <p:strVal val="visible"/>
                                          </p:to>
                                        </p:set>
                                        <p:anim calcmode="lin" valueType="num" p14:bounceEnd="58000">
                                          <p:cBhvr additive="base">
                                            <p:cTn id="57" dur="1250" fill="hold"/>
                                            <p:tgtEl>
                                              <p:spTgt spid="58"/>
                                            </p:tgtEl>
                                            <p:attrNameLst>
                                              <p:attrName>ppt_x</p:attrName>
                                            </p:attrNameLst>
                                          </p:cBhvr>
                                          <p:tavLst>
                                            <p:tav tm="0">
                                              <p:val>
                                                <p:strVal val="#ppt_x"/>
                                              </p:val>
                                            </p:tav>
                                            <p:tav tm="100000">
                                              <p:val>
                                                <p:strVal val="#ppt_x"/>
                                              </p:val>
                                            </p:tav>
                                          </p:tavLst>
                                        </p:anim>
                                        <p:anim calcmode="lin" valueType="num" p14:bounceEnd="58000">
                                          <p:cBhvr additive="base">
                                            <p:cTn id="58" dur="1250" fill="hold"/>
                                            <p:tgtEl>
                                              <p:spTgt spid="5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58000">
                                      <p:stCondLst>
                                        <p:cond delay="1500"/>
                                      </p:stCondLst>
                                      <p:childTnLst>
                                        <p:set>
                                          <p:cBhvr>
                                            <p:cTn id="60" dur="1" fill="hold">
                                              <p:stCondLst>
                                                <p:cond delay="0"/>
                                              </p:stCondLst>
                                            </p:cTn>
                                            <p:tgtEl>
                                              <p:spTgt spid="59"/>
                                            </p:tgtEl>
                                            <p:attrNameLst>
                                              <p:attrName>style.visibility</p:attrName>
                                            </p:attrNameLst>
                                          </p:cBhvr>
                                          <p:to>
                                            <p:strVal val="visible"/>
                                          </p:to>
                                        </p:set>
                                        <p:anim calcmode="lin" valueType="num" p14:bounceEnd="58000">
                                          <p:cBhvr additive="base">
                                            <p:cTn id="61" dur="1250" fill="hold"/>
                                            <p:tgtEl>
                                              <p:spTgt spid="59"/>
                                            </p:tgtEl>
                                            <p:attrNameLst>
                                              <p:attrName>ppt_x</p:attrName>
                                            </p:attrNameLst>
                                          </p:cBhvr>
                                          <p:tavLst>
                                            <p:tav tm="0">
                                              <p:val>
                                                <p:strVal val="#ppt_x"/>
                                              </p:val>
                                            </p:tav>
                                            <p:tav tm="100000">
                                              <p:val>
                                                <p:strVal val="#ppt_x"/>
                                              </p:val>
                                            </p:tav>
                                          </p:tavLst>
                                        </p:anim>
                                        <p:anim calcmode="lin" valueType="num" p14:bounceEnd="58000">
                                          <p:cBhvr additive="base">
                                            <p:cTn id="62" dur="1250" fill="hold"/>
                                            <p:tgtEl>
                                              <p:spTgt spid="5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58000">
                                      <p:stCondLst>
                                        <p:cond delay="1750"/>
                                      </p:stCondLst>
                                      <p:childTnLst>
                                        <p:set>
                                          <p:cBhvr>
                                            <p:cTn id="64" dur="1" fill="hold">
                                              <p:stCondLst>
                                                <p:cond delay="0"/>
                                              </p:stCondLst>
                                            </p:cTn>
                                            <p:tgtEl>
                                              <p:spTgt spid="60"/>
                                            </p:tgtEl>
                                            <p:attrNameLst>
                                              <p:attrName>style.visibility</p:attrName>
                                            </p:attrNameLst>
                                          </p:cBhvr>
                                          <p:to>
                                            <p:strVal val="visible"/>
                                          </p:to>
                                        </p:set>
                                        <p:anim calcmode="lin" valueType="num" p14:bounceEnd="58000">
                                          <p:cBhvr additive="base">
                                            <p:cTn id="65" dur="1250" fill="hold"/>
                                            <p:tgtEl>
                                              <p:spTgt spid="60"/>
                                            </p:tgtEl>
                                            <p:attrNameLst>
                                              <p:attrName>ppt_x</p:attrName>
                                            </p:attrNameLst>
                                          </p:cBhvr>
                                          <p:tavLst>
                                            <p:tav tm="0">
                                              <p:val>
                                                <p:strVal val="#ppt_x"/>
                                              </p:val>
                                            </p:tav>
                                            <p:tav tm="100000">
                                              <p:val>
                                                <p:strVal val="#ppt_x"/>
                                              </p:val>
                                            </p:tav>
                                          </p:tavLst>
                                        </p:anim>
                                        <p:anim calcmode="lin" valueType="num" p14:bounceEnd="58000">
                                          <p:cBhvr additive="base">
                                            <p:cTn id="66" dur="1250" fill="hold"/>
                                            <p:tgtEl>
                                              <p:spTgt spid="6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14:presetBounceEnd="58000">
                                      <p:stCondLst>
                                        <p:cond delay="1250"/>
                                      </p:stCondLst>
                                      <p:childTnLst>
                                        <p:set>
                                          <p:cBhvr>
                                            <p:cTn id="68" dur="1" fill="hold">
                                              <p:stCondLst>
                                                <p:cond delay="0"/>
                                              </p:stCondLst>
                                            </p:cTn>
                                            <p:tgtEl>
                                              <p:spTgt spid="61"/>
                                            </p:tgtEl>
                                            <p:attrNameLst>
                                              <p:attrName>style.visibility</p:attrName>
                                            </p:attrNameLst>
                                          </p:cBhvr>
                                          <p:to>
                                            <p:strVal val="visible"/>
                                          </p:to>
                                        </p:set>
                                        <p:anim calcmode="lin" valueType="num" p14:bounceEnd="58000">
                                          <p:cBhvr additive="base">
                                            <p:cTn id="69" dur="1250" fill="hold"/>
                                            <p:tgtEl>
                                              <p:spTgt spid="61"/>
                                            </p:tgtEl>
                                            <p:attrNameLst>
                                              <p:attrName>ppt_x</p:attrName>
                                            </p:attrNameLst>
                                          </p:cBhvr>
                                          <p:tavLst>
                                            <p:tav tm="0">
                                              <p:val>
                                                <p:strVal val="#ppt_x"/>
                                              </p:val>
                                            </p:tav>
                                            <p:tav tm="100000">
                                              <p:val>
                                                <p:strVal val="#ppt_x"/>
                                              </p:val>
                                            </p:tav>
                                          </p:tavLst>
                                        </p:anim>
                                        <p:anim calcmode="lin" valueType="num" p14:bounceEnd="58000">
                                          <p:cBhvr additive="base">
                                            <p:cTn id="70" dur="125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14:presetBounceEnd="58000">
                                      <p:stCondLst>
                                        <p:cond delay="1500"/>
                                      </p:stCondLst>
                                      <p:childTnLst>
                                        <p:set>
                                          <p:cBhvr>
                                            <p:cTn id="72" dur="1" fill="hold">
                                              <p:stCondLst>
                                                <p:cond delay="0"/>
                                              </p:stCondLst>
                                            </p:cTn>
                                            <p:tgtEl>
                                              <p:spTgt spid="62"/>
                                            </p:tgtEl>
                                            <p:attrNameLst>
                                              <p:attrName>style.visibility</p:attrName>
                                            </p:attrNameLst>
                                          </p:cBhvr>
                                          <p:to>
                                            <p:strVal val="visible"/>
                                          </p:to>
                                        </p:set>
                                        <p:anim calcmode="lin" valueType="num" p14:bounceEnd="58000">
                                          <p:cBhvr additive="base">
                                            <p:cTn id="73" dur="1250" fill="hold"/>
                                            <p:tgtEl>
                                              <p:spTgt spid="62"/>
                                            </p:tgtEl>
                                            <p:attrNameLst>
                                              <p:attrName>ppt_x</p:attrName>
                                            </p:attrNameLst>
                                          </p:cBhvr>
                                          <p:tavLst>
                                            <p:tav tm="0">
                                              <p:val>
                                                <p:strVal val="#ppt_x"/>
                                              </p:val>
                                            </p:tav>
                                            <p:tav tm="100000">
                                              <p:val>
                                                <p:strVal val="#ppt_x"/>
                                              </p:val>
                                            </p:tav>
                                          </p:tavLst>
                                        </p:anim>
                                        <p:anim calcmode="lin" valueType="num" p14:bounceEnd="58000">
                                          <p:cBhvr additive="base">
                                            <p:cTn id="74" dur="1250" fill="hold"/>
                                            <p:tgtEl>
                                              <p:spTgt spid="6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14:presetBounceEnd="58000">
                                      <p:stCondLst>
                                        <p:cond delay="1750"/>
                                      </p:stCondLst>
                                      <p:childTnLst>
                                        <p:set>
                                          <p:cBhvr>
                                            <p:cTn id="76" dur="1" fill="hold">
                                              <p:stCondLst>
                                                <p:cond delay="0"/>
                                              </p:stCondLst>
                                            </p:cTn>
                                            <p:tgtEl>
                                              <p:spTgt spid="63"/>
                                            </p:tgtEl>
                                            <p:attrNameLst>
                                              <p:attrName>style.visibility</p:attrName>
                                            </p:attrNameLst>
                                          </p:cBhvr>
                                          <p:to>
                                            <p:strVal val="visible"/>
                                          </p:to>
                                        </p:set>
                                        <p:anim calcmode="lin" valueType="num" p14:bounceEnd="58000">
                                          <p:cBhvr additive="base">
                                            <p:cTn id="77" dur="1250" fill="hold"/>
                                            <p:tgtEl>
                                              <p:spTgt spid="63"/>
                                            </p:tgtEl>
                                            <p:attrNameLst>
                                              <p:attrName>ppt_x</p:attrName>
                                            </p:attrNameLst>
                                          </p:cBhvr>
                                          <p:tavLst>
                                            <p:tav tm="0">
                                              <p:val>
                                                <p:strVal val="#ppt_x"/>
                                              </p:val>
                                            </p:tav>
                                            <p:tav tm="100000">
                                              <p:val>
                                                <p:strVal val="#ppt_x"/>
                                              </p:val>
                                            </p:tav>
                                          </p:tavLst>
                                        </p:anim>
                                        <p:anim calcmode="lin" valueType="num" p14:bounceEnd="58000">
                                          <p:cBhvr additive="base">
                                            <p:cTn id="78" dur="12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750" fill="hold"/>
                                            <p:tgtEl>
                                              <p:spTgt spid="43"/>
                                            </p:tgtEl>
                                            <p:attrNameLst>
                                              <p:attrName>ppt_w</p:attrName>
                                            </p:attrNameLst>
                                          </p:cBhvr>
                                          <p:tavLst>
                                            <p:tav tm="0">
                                              <p:val>
                                                <p:fltVal val="0"/>
                                              </p:val>
                                            </p:tav>
                                            <p:tav tm="100000">
                                              <p:val>
                                                <p:strVal val="#ppt_w"/>
                                              </p:val>
                                            </p:tav>
                                          </p:tavLst>
                                        </p:anim>
                                        <p:anim calcmode="lin" valueType="num">
                                          <p:cBhvr>
                                            <p:cTn id="28" dur="750" fill="hold"/>
                                            <p:tgtEl>
                                              <p:spTgt spid="43"/>
                                            </p:tgtEl>
                                            <p:attrNameLst>
                                              <p:attrName>ppt_h</p:attrName>
                                            </p:attrNameLst>
                                          </p:cBhvr>
                                          <p:tavLst>
                                            <p:tav tm="0">
                                              <p:val>
                                                <p:fltVal val="0"/>
                                              </p:val>
                                            </p:tav>
                                            <p:tav tm="100000">
                                              <p:val>
                                                <p:strVal val="#ppt_h"/>
                                              </p:val>
                                            </p:tav>
                                          </p:tavLst>
                                        </p:anim>
                                        <p:animEffect transition="in" filter="fade">
                                          <p:cBhvr>
                                            <p:cTn id="29" dur="750"/>
                                            <p:tgtEl>
                                              <p:spTgt spid="43"/>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50" fill="hold"/>
                                            <p:tgtEl>
                                              <p:spTgt spid="49"/>
                                            </p:tgtEl>
                                            <p:attrNameLst>
                                              <p:attrName>ppt_w</p:attrName>
                                            </p:attrNameLst>
                                          </p:cBhvr>
                                          <p:tavLst>
                                            <p:tav tm="0">
                                              <p:val>
                                                <p:fltVal val="0"/>
                                              </p:val>
                                            </p:tav>
                                            <p:tav tm="100000">
                                              <p:val>
                                                <p:strVal val="#ppt_w"/>
                                              </p:val>
                                            </p:tav>
                                          </p:tavLst>
                                        </p:anim>
                                        <p:anim calcmode="lin" valueType="num">
                                          <p:cBhvr>
                                            <p:cTn id="38" dur="750" fill="hold"/>
                                            <p:tgtEl>
                                              <p:spTgt spid="49"/>
                                            </p:tgtEl>
                                            <p:attrNameLst>
                                              <p:attrName>ppt_h</p:attrName>
                                            </p:attrNameLst>
                                          </p:cBhvr>
                                          <p:tavLst>
                                            <p:tav tm="0">
                                              <p:val>
                                                <p:fltVal val="0"/>
                                              </p:val>
                                            </p:tav>
                                            <p:tav tm="100000">
                                              <p:val>
                                                <p:strVal val="#ppt_h"/>
                                              </p:val>
                                            </p:tav>
                                          </p:tavLst>
                                        </p:anim>
                                        <p:animEffect transition="in" filter="fade">
                                          <p:cBhvr>
                                            <p:cTn id="39" dur="750"/>
                                            <p:tgtEl>
                                              <p:spTgt spid="49"/>
                                            </p:tgtEl>
                                          </p:cBhvr>
                                        </p:animEffect>
                                      </p:childTnLst>
                                    </p:cTn>
                                  </p:par>
                                  <p:par>
                                    <p:cTn id="40" presetID="53" presetClass="entr" presetSubtype="16" fill="hold" nodeType="withEffect">
                                      <p:stCondLst>
                                        <p:cond delay="1750"/>
                                      </p:stCondLst>
                                      <p:childTnLst>
                                        <p:set>
                                          <p:cBhvr>
                                            <p:cTn id="41" dur="1" fill="hold">
                                              <p:stCondLst>
                                                <p:cond delay="0"/>
                                              </p:stCondLst>
                                            </p:cTn>
                                            <p:tgtEl>
                                              <p:spTgt spid="52"/>
                                            </p:tgtEl>
                                            <p:attrNameLst>
                                              <p:attrName>style.visibility</p:attrName>
                                            </p:attrNameLst>
                                          </p:cBhvr>
                                          <p:to>
                                            <p:strVal val="visible"/>
                                          </p:to>
                                        </p:set>
                                        <p:anim calcmode="lin" valueType="num">
                                          <p:cBhvr>
                                            <p:cTn id="42" dur="750" fill="hold"/>
                                            <p:tgtEl>
                                              <p:spTgt spid="52"/>
                                            </p:tgtEl>
                                            <p:attrNameLst>
                                              <p:attrName>ppt_w</p:attrName>
                                            </p:attrNameLst>
                                          </p:cBhvr>
                                          <p:tavLst>
                                            <p:tav tm="0">
                                              <p:val>
                                                <p:fltVal val="0"/>
                                              </p:val>
                                            </p:tav>
                                            <p:tav tm="100000">
                                              <p:val>
                                                <p:strVal val="#ppt_w"/>
                                              </p:val>
                                            </p:tav>
                                          </p:tavLst>
                                        </p:anim>
                                        <p:anim calcmode="lin" valueType="num">
                                          <p:cBhvr>
                                            <p:cTn id="43" dur="750" fill="hold"/>
                                            <p:tgtEl>
                                              <p:spTgt spid="52"/>
                                            </p:tgtEl>
                                            <p:attrNameLst>
                                              <p:attrName>ppt_h</p:attrName>
                                            </p:attrNameLst>
                                          </p:cBhvr>
                                          <p:tavLst>
                                            <p:tav tm="0">
                                              <p:val>
                                                <p:fltVal val="0"/>
                                              </p:val>
                                            </p:tav>
                                            <p:tav tm="100000">
                                              <p:val>
                                                <p:strVal val="#ppt_h"/>
                                              </p:val>
                                            </p:tav>
                                          </p:tavLst>
                                        </p:anim>
                                        <p:animEffect transition="in" filter="fade">
                                          <p:cBhvr>
                                            <p:cTn id="44" dur="750"/>
                                            <p:tgtEl>
                                              <p:spTgt spid="52"/>
                                            </p:tgtEl>
                                          </p:cBhvr>
                                        </p:animEffect>
                                      </p:childTnLst>
                                    </p:cTn>
                                  </p:par>
                                  <p:par>
                                    <p:cTn id="45" presetID="53" presetClass="entr" presetSubtype="16" fill="hold" nodeType="withEffect">
                                      <p:stCondLst>
                                        <p:cond delay="200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par>
                                    <p:cTn id="50" presetID="53" presetClass="entr" presetSubtype="16" fill="hold" nodeType="withEffect">
                                      <p:stCondLst>
                                        <p:cond delay="750"/>
                                      </p:stCondLst>
                                      <p:childTnLst>
                                        <p:set>
                                          <p:cBhvr>
                                            <p:cTn id="51" dur="1" fill="hold">
                                              <p:stCondLst>
                                                <p:cond delay="0"/>
                                              </p:stCondLst>
                                            </p:cTn>
                                            <p:tgtEl>
                                              <p:spTgt spid="40"/>
                                            </p:tgtEl>
                                            <p:attrNameLst>
                                              <p:attrName>style.visibility</p:attrName>
                                            </p:attrNameLst>
                                          </p:cBhvr>
                                          <p:to>
                                            <p:strVal val="visible"/>
                                          </p:to>
                                        </p:set>
                                        <p:anim calcmode="lin" valueType="num">
                                          <p:cBhvr>
                                            <p:cTn id="52" dur="750" fill="hold"/>
                                            <p:tgtEl>
                                              <p:spTgt spid="40"/>
                                            </p:tgtEl>
                                            <p:attrNameLst>
                                              <p:attrName>ppt_w</p:attrName>
                                            </p:attrNameLst>
                                          </p:cBhvr>
                                          <p:tavLst>
                                            <p:tav tm="0">
                                              <p:val>
                                                <p:fltVal val="0"/>
                                              </p:val>
                                            </p:tav>
                                            <p:tav tm="100000">
                                              <p:val>
                                                <p:strVal val="#ppt_w"/>
                                              </p:val>
                                            </p:tav>
                                          </p:tavLst>
                                        </p:anim>
                                        <p:anim calcmode="lin" valueType="num">
                                          <p:cBhvr>
                                            <p:cTn id="53" dur="750" fill="hold"/>
                                            <p:tgtEl>
                                              <p:spTgt spid="40"/>
                                            </p:tgtEl>
                                            <p:attrNameLst>
                                              <p:attrName>ppt_h</p:attrName>
                                            </p:attrNameLst>
                                          </p:cBhvr>
                                          <p:tavLst>
                                            <p:tav tm="0">
                                              <p:val>
                                                <p:fltVal val="0"/>
                                              </p:val>
                                            </p:tav>
                                            <p:tav tm="100000">
                                              <p:val>
                                                <p:strVal val="#ppt_h"/>
                                              </p:val>
                                            </p:tav>
                                          </p:tavLst>
                                        </p:anim>
                                        <p:animEffect transition="in" filter="fade">
                                          <p:cBhvr>
                                            <p:cTn id="54" dur="750"/>
                                            <p:tgtEl>
                                              <p:spTgt spid="40"/>
                                            </p:tgtEl>
                                          </p:cBhvr>
                                        </p:animEffect>
                                      </p:childTnLst>
                                    </p:cTn>
                                  </p:par>
                                  <p:par>
                                    <p:cTn id="55" presetID="2" presetClass="entr" presetSubtype="4" fill="hold" grpId="0" nodeType="withEffect">
                                      <p:stCondLst>
                                        <p:cond delay="125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1250" fill="hold"/>
                                            <p:tgtEl>
                                              <p:spTgt spid="58"/>
                                            </p:tgtEl>
                                            <p:attrNameLst>
                                              <p:attrName>ppt_x</p:attrName>
                                            </p:attrNameLst>
                                          </p:cBhvr>
                                          <p:tavLst>
                                            <p:tav tm="0">
                                              <p:val>
                                                <p:strVal val="#ppt_x"/>
                                              </p:val>
                                            </p:tav>
                                            <p:tav tm="100000">
                                              <p:val>
                                                <p:strVal val="#ppt_x"/>
                                              </p:val>
                                            </p:tav>
                                          </p:tavLst>
                                        </p:anim>
                                        <p:anim calcmode="lin" valueType="num">
                                          <p:cBhvr additive="base">
                                            <p:cTn id="58" dur="1250" fill="hold"/>
                                            <p:tgtEl>
                                              <p:spTgt spid="5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1250" fill="hold"/>
                                            <p:tgtEl>
                                              <p:spTgt spid="59"/>
                                            </p:tgtEl>
                                            <p:attrNameLst>
                                              <p:attrName>ppt_x</p:attrName>
                                            </p:attrNameLst>
                                          </p:cBhvr>
                                          <p:tavLst>
                                            <p:tav tm="0">
                                              <p:val>
                                                <p:strVal val="#ppt_x"/>
                                              </p:val>
                                            </p:tav>
                                            <p:tav tm="100000">
                                              <p:val>
                                                <p:strVal val="#ppt_x"/>
                                              </p:val>
                                            </p:tav>
                                          </p:tavLst>
                                        </p:anim>
                                        <p:anim calcmode="lin" valueType="num">
                                          <p:cBhvr additive="base">
                                            <p:cTn id="62" dur="1250" fill="hold"/>
                                            <p:tgtEl>
                                              <p:spTgt spid="5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75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1250" fill="hold"/>
                                            <p:tgtEl>
                                              <p:spTgt spid="60"/>
                                            </p:tgtEl>
                                            <p:attrNameLst>
                                              <p:attrName>ppt_x</p:attrName>
                                            </p:attrNameLst>
                                          </p:cBhvr>
                                          <p:tavLst>
                                            <p:tav tm="0">
                                              <p:val>
                                                <p:strVal val="#ppt_x"/>
                                              </p:val>
                                            </p:tav>
                                            <p:tav tm="100000">
                                              <p:val>
                                                <p:strVal val="#ppt_x"/>
                                              </p:val>
                                            </p:tav>
                                          </p:tavLst>
                                        </p:anim>
                                        <p:anim calcmode="lin" valueType="num">
                                          <p:cBhvr additive="base">
                                            <p:cTn id="66" dur="1250" fill="hold"/>
                                            <p:tgtEl>
                                              <p:spTgt spid="6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25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1250" fill="hold"/>
                                            <p:tgtEl>
                                              <p:spTgt spid="61"/>
                                            </p:tgtEl>
                                            <p:attrNameLst>
                                              <p:attrName>ppt_x</p:attrName>
                                            </p:attrNameLst>
                                          </p:cBhvr>
                                          <p:tavLst>
                                            <p:tav tm="0">
                                              <p:val>
                                                <p:strVal val="#ppt_x"/>
                                              </p:val>
                                            </p:tav>
                                            <p:tav tm="100000">
                                              <p:val>
                                                <p:strVal val="#ppt_x"/>
                                              </p:val>
                                            </p:tav>
                                          </p:tavLst>
                                        </p:anim>
                                        <p:anim calcmode="lin" valueType="num">
                                          <p:cBhvr additive="base">
                                            <p:cTn id="70" dur="125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1250" fill="hold"/>
                                            <p:tgtEl>
                                              <p:spTgt spid="62"/>
                                            </p:tgtEl>
                                            <p:attrNameLst>
                                              <p:attrName>ppt_x</p:attrName>
                                            </p:attrNameLst>
                                          </p:cBhvr>
                                          <p:tavLst>
                                            <p:tav tm="0">
                                              <p:val>
                                                <p:strVal val="#ppt_x"/>
                                              </p:val>
                                            </p:tav>
                                            <p:tav tm="100000">
                                              <p:val>
                                                <p:strVal val="#ppt_x"/>
                                              </p:val>
                                            </p:tav>
                                          </p:tavLst>
                                        </p:anim>
                                        <p:anim calcmode="lin" valueType="num">
                                          <p:cBhvr additive="base">
                                            <p:cTn id="74" dur="1250" fill="hold"/>
                                            <p:tgtEl>
                                              <p:spTgt spid="6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7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1250" fill="hold"/>
                                            <p:tgtEl>
                                              <p:spTgt spid="63"/>
                                            </p:tgtEl>
                                            <p:attrNameLst>
                                              <p:attrName>ppt_x</p:attrName>
                                            </p:attrNameLst>
                                          </p:cBhvr>
                                          <p:tavLst>
                                            <p:tav tm="0">
                                              <p:val>
                                                <p:strVal val="#ppt_x"/>
                                              </p:val>
                                            </p:tav>
                                            <p:tav tm="100000">
                                              <p:val>
                                                <p:strVal val="#ppt_x"/>
                                              </p:val>
                                            </p:tav>
                                          </p:tavLst>
                                        </p:anim>
                                        <p:anim calcmode="lin" valueType="num">
                                          <p:cBhvr additive="base">
                                            <p:cTn id="78" dur="12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8890" y="448291"/>
            <a:ext cx="2095813" cy="400110"/>
            <a:chOff x="608890" y="448291"/>
            <a:chExt cx="2095813" cy="400110"/>
          </a:xfrm>
        </p:grpSpPr>
        <p:sp>
          <p:nvSpPr>
            <p:cNvPr id="44" name="椭圆 4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研发背景</a:t>
              </a:r>
              <a:endParaRPr lang="zh-CN" altLang="en-US" sz="2000" dirty="0">
                <a:solidFill>
                  <a:srgbClr val="511F14"/>
                </a:solidFill>
                <a:cs typeface="+mn-ea"/>
                <a:sym typeface="+mn-lt"/>
              </a:endParaRPr>
            </a:p>
          </p:txBody>
        </p:sp>
      </p:grpSp>
      <p:grpSp>
        <p:nvGrpSpPr>
          <p:cNvPr id="46" name="Group 18"/>
          <p:cNvGrpSpPr/>
          <p:nvPr/>
        </p:nvGrpSpPr>
        <p:grpSpPr>
          <a:xfrm>
            <a:off x="1064303" y="1970159"/>
            <a:ext cx="3306206" cy="3844955"/>
            <a:chOff x="1131758" y="1708902"/>
            <a:chExt cx="3306206" cy="3844955"/>
          </a:xfrm>
        </p:grpSpPr>
        <p:grpSp>
          <p:nvGrpSpPr>
            <p:cNvPr id="48" name="Group 11"/>
            <p:cNvGrpSpPr/>
            <p:nvPr/>
          </p:nvGrpSpPr>
          <p:grpSpPr>
            <a:xfrm>
              <a:off x="1131758" y="1708902"/>
              <a:ext cx="2738118" cy="1060478"/>
              <a:chOff x="218200" y="646124"/>
              <a:chExt cx="8849432" cy="3427402"/>
            </a:xfrm>
          </p:grpSpPr>
          <p:sp>
            <p:nvSpPr>
              <p:cNvPr id="51" name="Freeform 5"/>
              <p:cNvSpPr/>
              <p:nvPr/>
            </p:nvSpPr>
            <p:spPr bwMode="auto">
              <a:xfrm>
                <a:off x="218200" y="2528888"/>
                <a:ext cx="2782177" cy="1544638"/>
              </a:xfrm>
              <a:custGeom>
                <a:avLst/>
                <a:gdLst>
                  <a:gd name="T0" fmla="*/ 809 w 1097"/>
                  <a:gd name="T1" fmla="*/ 0 h 923"/>
                  <a:gd name="T2" fmla="*/ 0 w 1097"/>
                  <a:gd name="T3" fmla="*/ 406 h 923"/>
                  <a:gd name="T4" fmla="*/ 371 w 1097"/>
                  <a:gd name="T5" fmla="*/ 826 h 923"/>
                  <a:gd name="T6" fmla="*/ 1097 w 1097"/>
                  <a:gd name="T7" fmla="*/ 923 h 923"/>
                  <a:gd name="T8" fmla="*/ 809 w 1097"/>
                  <a:gd name="T9" fmla="*/ 0 h 923"/>
                </a:gdLst>
                <a:ahLst/>
                <a:cxnLst>
                  <a:cxn ang="0">
                    <a:pos x="T0" y="T1"/>
                  </a:cxn>
                  <a:cxn ang="0">
                    <a:pos x="T2" y="T3"/>
                  </a:cxn>
                  <a:cxn ang="0">
                    <a:pos x="T4" y="T5"/>
                  </a:cxn>
                  <a:cxn ang="0">
                    <a:pos x="T6" y="T7"/>
                  </a:cxn>
                  <a:cxn ang="0">
                    <a:pos x="T8" y="T9"/>
                  </a:cxn>
                </a:cxnLst>
                <a:rect l="0" t="0" r="r" b="b"/>
                <a:pathLst>
                  <a:path w="1097" h="923">
                    <a:moveTo>
                      <a:pt x="809" y="0"/>
                    </a:moveTo>
                    <a:lnTo>
                      <a:pt x="0" y="406"/>
                    </a:lnTo>
                    <a:lnTo>
                      <a:pt x="371" y="826"/>
                    </a:lnTo>
                    <a:lnTo>
                      <a:pt x="1097" y="923"/>
                    </a:lnTo>
                    <a:lnTo>
                      <a:pt x="809" y="0"/>
                    </a:lnTo>
                    <a:close/>
                  </a:path>
                </a:pathLst>
              </a:custGeom>
              <a:solidFill>
                <a:schemeClr val="accent1">
                  <a:lumMod val="75000"/>
                </a:schemeClr>
              </a:solidFill>
              <a:ln>
                <a:noFill/>
              </a:ln>
            </p:spPr>
            <p:txBody>
              <a:bodyPr vert="horz" wrap="square" lIns="91440" tIns="45720" rIns="91440" bIns="45720" numCol="1" anchor="ctr" anchorCtr="0" compatLnSpc="1"/>
              <a:lstStyle/>
              <a:p>
                <a:pPr algn="ctr"/>
                <a:r>
                  <a:rPr lang="en-US" sz="2400" dirty="0">
                    <a:solidFill>
                      <a:srgbClr val="FFFFFF"/>
                    </a:solidFill>
                    <a:cs typeface="+mn-ea"/>
                    <a:sym typeface="+mn-lt"/>
                  </a:rPr>
                  <a:t>3</a:t>
                </a:r>
                <a:endParaRPr lang="en-US" sz="2400" dirty="0">
                  <a:solidFill>
                    <a:srgbClr val="FFFFFF"/>
                  </a:solidFill>
                  <a:cs typeface="+mn-ea"/>
                  <a:sym typeface="+mn-lt"/>
                </a:endParaRPr>
              </a:p>
            </p:txBody>
          </p:sp>
          <p:sp>
            <p:nvSpPr>
              <p:cNvPr id="52" name="Freeform 6"/>
              <p:cNvSpPr/>
              <p:nvPr/>
            </p:nvSpPr>
            <p:spPr bwMode="auto">
              <a:xfrm>
                <a:off x="2411413" y="3252788"/>
                <a:ext cx="588962" cy="820738"/>
              </a:xfrm>
              <a:custGeom>
                <a:avLst/>
                <a:gdLst>
                  <a:gd name="T0" fmla="*/ 0 w 371"/>
                  <a:gd name="T1" fmla="*/ 420 h 517"/>
                  <a:gd name="T2" fmla="*/ 371 w 371"/>
                  <a:gd name="T3" fmla="*/ 517 h 517"/>
                  <a:gd name="T4" fmla="*/ 371 w 371"/>
                  <a:gd name="T5" fmla="*/ 0 h 517"/>
                  <a:gd name="T6" fmla="*/ 0 w 371"/>
                  <a:gd name="T7" fmla="*/ 420 h 517"/>
                </a:gdLst>
                <a:ahLst/>
                <a:cxnLst>
                  <a:cxn ang="0">
                    <a:pos x="T0" y="T1"/>
                  </a:cxn>
                  <a:cxn ang="0">
                    <a:pos x="T2" y="T3"/>
                  </a:cxn>
                  <a:cxn ang="0">
                    <a:pos x="T4" y="T5"/>
                  </a:cxn>
                  <a:cxn ang="0">
                    <a:pos x="T6" y="T7"/>
                  </a:cxn>
                </a:cxnLst>
                <a:rect l="0" t="0" r="r" b="b"/>
                <a:pathLst>
                  <a:path w="371" h="517">
                    <a:moveTo>
                      <a:pt x="0" y="420"/>
                    </a:moveTo>
                    <a:lnTo>
                      <a:pt x="371" y="517"/>
                    </a:lnTo>
                    <a:lnTo>
                      <a:pt x="371" y="0"/>
                    </a:lnTo>
                    <a:lnTo>
                      <a:pt x="0" y="42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53" name="Freeform 7"/>
              <p:cNvSpPr/>
              <p:nvPr/>
            </p:nvSpPr>
            <p:spPr bwMode="auto">
              <a:xfrm>
                <a:off x="2054226" y="646124"/>
                <a:ext cx="7013406" cy="3273413"/>
              </a:xfrm>
              <a:custGeom>
                <a:avLst/>
                <a:gdLst>
                  <a:gd name="T0" fmla="*/ 0 w 4555"/>
                  <a:gd name="T1" fmla="*/ 157 h 1289"/>
                  <a:gd name="T2" fmla="*/ 4555 w 4555"/>
                  <a:gd name="T3" fmla="*/ 0 h 1289"/>
                  <a:gd name="T4" fmla="*/ 4378 w 4555"/>
                  <a:gd name="T5" fmla="*/ 1289 h 1289"/>
                  <a:gd name="T6" fmla="*/ 225 w 4555"/>
                  <a:gd name="T7" fmla="*/ 1289 h 1289"/>
                  <a:gd name="T8" fmla="*/ 0 w 4555"/>
                  <a:gd name="T9" fmla="*/ 157 h 1289"/>
                  <a:gd name="connsiteX0" fmla="*/ 0 w 9699"/>
                  <a:gd name="connsiteY0" fmla="*/ 1847 h 10629"/>
                  <a:gd name="connsiteX1" fmla="*/ 9699 w 9699"/>
                  <a:gd name="connsiteY1" fmla="*/ 0 h 10629"/>
                  <a:gd name="connsiteX2" fmla="*/ 9611 w 9699"/>
                  <a:gd name="connsiteY2" fmla="*/ 10629 h 10629"/>
                  <a:gd name="connsiteX3" fmla="*/ 494 w 9699"/>
                  <a:gd name="connsiteY3" fmla="*/ 10629 h 10629"/>
                  <a:gd name="connsiteX4" fmla="*/ 0 w 9699"/>
                  <a:gd name="connsiteY4" fmla="*/ 1847 h 1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9" h="10629">
                    <a:moveTo>
                      <a:pt x="0" y="1847"/>
                    </a:moveTo>
                    <a:lnTo>
                      <a:pt x="9699" y="0"/>
                    </a:lnTo>
                    <a:cubicBezTo>
                      <a:pt x="9670" y="3543"/>
                      <a:pt x="9640" y="7086"/>
                      <a:pt x="9611" y="10629"/>
                    </a:cubicBezTo>
                    <a:lnTo>
                      <a:pt x="494" y="10629"/>
                    </a:lnTo>
                    <a:cubicBezTo>
                      <a:pt x="329" y="7702"/>
                      <a:pt x="165" y="4774"/>
                      <a:pt x="0" y="1847"/>
                    </a:cubicBezTo>
                    <a:close/>
                  </a:path>
                </a:pathLst>
              </a:custGeom>
              <a:solidFill>
                <a:schemeClr val="accent1"/>
              </a:solidFill>
              <a:ln>
                <a:noFill/>
              </a:ln>
            </p:spPr>
            <p:txBody>
              <a:bodyPr vert="horz" wrap="square" lIns="274320" tIns="0" rIns="91440" bIns="0" numCol="1" anchor="ctr" anchorCtr="0" compatLnSpc="1"/>
              <a:lstStyle/>
              <a:p>
                <a:pPr lvl="0" algn="ctr">
                  <a:lnSpc>
                    <a:spcPct val="89000"/>
                  </a:lnSpc>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grpSp>
        <p:sp>
          <p:nvSpPr>
            <p:cNvPr id="49" name="Right Arrow 15"/>
            <p:cNvSpPr/>
            <p:nvPr/>
          </p:nvSpPr>
          <p:spPr>
            <a:xfrm>
              <a:off x="3840547" y="2016388"/>
              <a:ext cx="597417" cy="64527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mn-ea"/>
                  <a:sym typeface="+mn-lt"/>
                </a:rPr>
                <a:t>01</a:t>
              </a:r>
              <a:endParaRPr lang="en-US" dirty="0">
                <a:cs typeface="+mn-ea"/>
                <a:sym typeface="+mn-lt"/>
              </a:endParaRPr>
            </a:p>
          </p:txBody>
        </p:sp>
        <p:sp>
          <p:nvSpPr>
            <p:cNvPr id="50" name="Rectangle 16"/>
            <p:cNvSpPr/>
            <p:nvPr/>
          </p:nvSpPr>
          <p:spPr>
            <a:xfrm>
              <a:off x="1817859" y="2714239"/>
              <a:ext cx="2030183" cy="2839618"/>
            </a:xfrm>
            <a:prstGeom prst="rect">
              <a:avLst/>
            </a:prstGeom>
            <a:solidFill>
              <a:schemeClr val="accent1">
                <a:alpha val="20000"/>
              </a:schemeClr>
            </a:solidFill>
          </p:spPr>
          <p:txBody>
            <a:bodyPr wrap="square" lIns="182880" tIns="182880" rIns="182880" bIns="182880">
              <a:noAutofit/>
            </a:bodyPr>
            <a:lstStyle/>
            <a:p>
              <a:pPr lvl="0">
                <a:lnSpc>
                  <a:spcPts val="1500"/>
                </a:lnSpc>
              </a:pPr>
              <a:r>
                <a:rPr lang="zh-CN" altLang="en-US" sz="1100" dirty="0">
                  <a:cs typeface="+mn-ea"/>
                  <a:sym typeface="+mn-lt"/>
                </a:rPr>
                <a:t>点击添加主要文字内容点击添加主要文点击添点击添加主要文字内容点击添加主要文点击添加主要文字内容加主要文字内容</a:t>
              </a:r>
              <a:r>
                <a:rPr lang="en-US" altLang="zh-CN" sz="1000" dirty="0">
                  <a:cs typeface="+mn-ea"/>
                  <a:sym typeface="+mn-lt"/>
                </a:rPr>
                <a:t>.</a:t>
              </a:r>
              <a:r>
                <a:rPr lang="zh-CN" altLang="en-US" sz="1000" dirty="0">
                  <a:cs typeface="+mn-ea"/>
                  <a:sym typeface="+mn-lt"/>
                </a:rPr>
                <a:t>点击添加主要文字内容点击添加主要文点击添点击添加主要文字内容点击添加主要文点击添加主要文字内容加主要文字内容</a:t>
              </a:r>
              <a:r>
                <a:rPr lang="en-US" altLang="zh-CN" sz="800" dirty="0">
                  <a:cs typeface="+mn-ea"/>
                  <a:sym typeface="+mn-lt"/>
                </a:rPr>
                <a:t>. </a:t>
              </a:r>
              <a:endParaRPr lang="en-US" altLang="zh-CN" sz="800" dirty="0">
                <a:cs typeface="+mn-ea"/>
                <a:sym typeface="+mn-lt"/>
              </a:endParaRPr>
            </a:p>
            <a:p>
              <a:pPr lvl="0">
                <a:lnSpc>
                  <a:spcPts val="1500"/>
                </a:lnSpc>
              </a:pPr>
              <a:endParaRPr lang="en-US" altLang="zh-CN" sz="1000" dirty="0">
                <a:cs typeface="+mn-ea"/>
                <a:sym typeface="+mn-lt"/>
              </a:endParaRPr>
            </a:p>
          </p:txBody>
        </p:sp>
      </p:grpSp>
      <p:grpSp>
        <p:nvGrpSpPr>
          <p:cNvPr id="54" name="Group 19"/>
          <p:cNvGrpSpPr/>
          <p:nvPr/>
        </p:nvGrpSpPr>
        <p:grpSpPr>
          <a:xfrm>
            <a:off x="4369734" y="1892338"/>
            <a:ext cx="3306206" cy="3844955"/>
            <a:chOff x="1131758" y="1708902"/>
            <a:chExt cx="3306206" cy="3844955"/>
          </a:xfrm>
        </p:grpSpPr>
        <p:grpSp>
          <p:nvGrpSpPr>
            <p:cNvPr id="55" name="Group 20"/>
            <p:cNvGrpSpPr/>
            <p:nvPr/>
          </p:nvGrpSpPr>
          <p:grpSpPr>
            <a:xfrm>
              <a:off x="1131758" y="1708902"/>
              <a:ext cx="2738118" cy="1060478"/>
              <a:chOff x="218200" y="646124"/>
              <a:chExt cx="8849432" cy="3427402"/>
            </a:xfrm>
          </p:grpSpPr>
          <p:sp>
            <p:nvSpPr>
              <p:cNvPr id="58" name="Freeform 5"/>
              <p:cNvSpPr/>
              <p:nvPr/>
            </p:nvSpPr>
            <p:spPr bwMode="auto">
              <a:xfrm>
                <a:off x="218200" y="2528888"/>
                <a:ext cx="2782177" cy="1544638"/>
              </a:xfrm>
              <a:custGeom>
                <a:avLst/>
                <a:gdLst>
                  <a:gd name="T0" fmla="*/ 809 w 1097"/>
                  <a:gd name="T1" fmla="*/ 0 h 923"/>
                  <a:gd name="T2" fmla="*/ 0 w 1097"/>
                  <a:gd name="T3" fmla="*/ 406 h 923"/>
                  <a:gd name="T4" fmla="*/ 371 w 1097"/>
                  <a:gd name="T5" fmla="*/ 826 h 923"/>
                  <a:gd name="T6" fmla="*/ 1097 w 1097"/>
                  <a:gd name="T7" fmla="*/ 923 h 923"/>
                  <a:gd name="T8" fmla="*/ 809 w 1097"/>
                  <a:gd name="T9" fmla="*/ 0 h 923"/>
                </a:gdLst>
                <a:ahLst/>
                <a:cxnLst>
                  <a:cxn ang="0">
                    <a:pos x="T0" y="T1"/>
                  </a:cxn>
                  <a:cxn ang="0">
                    <a:pos x="T2" y="T3"/>
                  </a:cxn>
                  <a:cxn ang="0">
                    <a:pos x="T4" y="T5"/>
                  </a:cxn>
                  <a:cxn ang="0">
                    <a:pos x="T6" y="T7"/>
                  </a:cxn>
                  <a:cxn ang="0">
                    <a:pos x="T8" y="T9"/>
                  </a:cxn>
                </a:cxnLst>
                <a:rect l="0" t="0" r="r" b="b"/>
                <a:pathLst>
                  <a:path w="1097" h="923">
                    <a:moveTo>
                      <a:pt x="809" y="0"/>
                    </a:moveTo>
                    <a:lnTo>
                      <a:pt x="0" y="406"/>
                    </a:lnTo>
                    <a:lnTo>
                      <a:pt x="371" y="826"/>
                    </a:lnTo>
                    <a:lnTo>
                      <a:pt x="1097" y="923"/>
                    </a:lnTo>
                    <a:lnTo>
                      <a:pt x="809" y="0"/>
                    </a:lnTo>
                    <a:close/>
                  </a:path>
                </a:pathLst>
              </a:custGeom>
              <a:solidFill>
                <a:schemeClr val="accent2">
                  <a:lumMod val="75000"/>
                </a:schemeClr>
              </a:solidFill>
              <a:ln>
                <a:noFill/>
              </a:ln>
            </p:spPr>
            <p:txBody>
              <a:bodyPr vert="horz" wrap="square" lIns="91440" tIns="45720" rIns="91440" bIns="45720" numCol="1" anchor="ctr" anchorCtr="0" compatLnSpc="1"/>
              <a:lstStyle/>
              <a:p>
                <a:pPr algn="ctr"/>
                <a:r>
                  <a:rPr lang="en-US" sz="2400" dirty="0">
                    <a:solidFill>
                      <a:srgbClr val="FFFFFF"/>
                    </a:solidFill>
                    <a:cs typeface="+mn-ea"/>
                    <a:sym typeface="+mn-lt"/>
                  </a:rPr>
                  <a:t>2</a:t>
                </a:r>
                <a:endParaRPr lang="en-US" sz="2400" dirty="0">
                  <a:solidFill>
                    <a:srgbClr val="FFFFFF"/>
                  </a:solidFill>
                  <a:cs typeface="+mn-ea"/>
                  <a:sym typeface="+mn-lt"/>
                </a:endParaRPr>
              </a:p>
            </p:txBody>
          </p:sp>
          <p:sp>
            <p:nvSpPr>
              <p:cNvPr id="59" name="Freeform 6"/>
              <p:cNvSpPr/>
              <p:nvPr/>
            </p:nvSpPr>
            <p:spPr bwMode="auto">
              <a:xfrm>
                <a:off x="2411413" y="3252788"/>
                <a:ext cx="588962" cy="820738"/>
              </a:xfrm>
              <a:custGeom>
                <a:avLst/>
                <a:gdLst>
                  <a:gd name="T0" fmla="*/ 0 w 371"/>
                  <a:gd name="T1" fmla="*/ 420 h 517"/>
                  <a:gd name="T2" fmla="*/ 371 w 371"/>
                  <a:gd name="T3" fmla="*/ 517 h 517"/>
                  <a:gd name="T4" fmla="*/ 371 w 371"/>
                  <a:gd name="T5" fmla="*/ 0 h 517"/>
                  <a:gd name="T6" fmla="*/ 0 w 371"/>
                  <a:gd name="T7" fmla="*/ 420 h 517"/>
                </a:gdLst>
                <a:ahLst/>
                <a:cxnLst>
                  <a:cxn ang="0">
                    <a:pos x="T0" y="T1"/>
                  </a:cxn>
                  <a:cxn ang="0">
                    <a:pos x="T2" y="T3"/>
                  </a:cxn>
                  <a:cxn ang="0">
                    <a:pos x="T4" y="T5"/>
                  </a:cxn>
                  <a:cxn ang="0">
                    <a:pos x="T6" y="T7"/>
                  </a:cxn>
                </a:cxnLst>
                <a:rect l="0" t="0" r="r" b="b"/>
                <a:pathLst>
                  <a:path w="371" h="517">
                    <a:moveTo>
                      <a:pt x="0" y="420"/>
                    </a:moveTo>
                    <a:lnTo>
                      <a:pt x="371" y="517"/>
                    </a:lnTo>
                    <a:lnTo>
                      <a:pt x="371" y="0"/>
                    </a:lnTo>
                    <a:lnTo>
                      <a:pt x="0" y="42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60" name="Freeform 7"/>
              <p:cNvSpPr/>
              <p:nvPr/>
            </p:nvSpPr>
            <p:spPr bwMode="auto">
              <a:xfrm>
                <a:off x="2054226" y="646124"/>
                <a:ext cx="7013406" cy="3273413"/>
              </a:xfrm>
              <a:custGeom>
                <a:avLst/>
                <a:gdLst>
                  <a:gd name="T0" fmla="*/ 0 w 4555"/>
                  <a:gd name="T1" fmla="*/ 157 h 1289"/>
                  <a:gd name="T2" fmla="*/ 4555 w 4555"/>
                  <a:gd name="T3" fmla="*/ 0 h 1289"/>
                  <a:gd name="T4" fmla="*/ 4378 w 4555"/>
                  <a:gd name="T5" fmla="*/ 1289 h 1289"/>
                  <a:gd name="T6" fmla="*/ 225 w 4555"/>
                  <a:gd name="T7" fmla="*/ 1289 h 1289"/>
                  <a:gd name="T8" fmla="*/ 0 w 4555"/>
                  <a:gd name="T9" fmla="*/ 157 h 1289"/>
                  <a:gd name="connsiteX0" fmla="*/ 0 w 9699"/>
                  <a:gd name="connsiteY0" fmla="*/ 1847 h 10629"/>
                  <a:gd name="connsiteX1" fmla="*/ 9699 w 9699"/>
                  <a:gd name="connsiteY1" fmla="*/ 0 h 10629"/>
                  <a:gd name="connsiteX2" fmla="*/ 9611 w 9699"/>
                  <a:gd name="connsiteY2" fmla="*/ 10629 h 10629"/>
                  <a:gd name="connsiteX3" fmla="*/ 494 w 9699"/>
                  <a:gd name="connsiteY3" fmla="*/ 10629 h 10629"/>
                  <a:gd name="connsiteX4" fmla="*/ 0 w 9699"/>
                  <a:gd name="connsiteY4" fmla="*/ 1847 h 1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9" h="10629">
                    <a:moveTo>
                      <a:pt x="0" y="1847"/>
                    </a:moveTo>
                    <a:lnTo>
                      <a:pt x="9699" y="0"/>
                    </a:lnTo>
                    <a:cubicBezTo>
                      <a:pt x="9670" y="3543"/>
                      <a:pt x="9640" y="7086"/>
                      <a:pt x="9611" y="10629"/>
                    </a:cubicBezTo>
                    <a:lnTo>
                      <a:pt x="494" y="10629"/>
                    </a:lnTo>
                    <a:cubicBezTo>
                      <a:pt x="329" y="7702"/>
                      <a:pt x="165" y="4774"/>
                      <a:pt x="0" y="1847"/>
                    </a:cubicBezTo>
                    <a:close/>
                  </a:path>
                </a:pathLst>
              </a:custGeom>
              <a:solidFill>
                <a:schemeClr val="accent2"/>
              </a:solidFill>
              <a:ln>
                <a:noFill/>
              </a:ln>
            </p:spPr>
            <p:txBody>
              <a:bodyPr vert="horz" wrap="square" lIns="274320" tIns="0" rIns="91440" bIns="0" numCol="1" anchor="ctr" anchorCtr="0" compatLnSpc="1"/>
              <a:lstStyle/>
              <a:p>
                <a:pPr lvl="0" algn="ctr">
                  <a:lnSpc>
                    <a:spcPct val="89000"/>
                  </a:lnSpc>
                </a:pPr>
                <a:r>
                  <a:rPr lang="zh-CN" altLang="en-US" sz="2000" dirty="0">
                    <a:solidFill>
                      <a:prstClr val="white"/>
                    </a:solidFill>
                    <a:cs typeface="+mn-ea"/>
                    <a:sym typeface="+mn-lt"/>
                  </a:rPr>
                  <a:t>输入标题</a:t>
                </a:r>
                <a:endParaRPr lang="en-US" altLang="zh-CN" sz="2000" dirty="0">
                  <a:solidFill>
                    <a:prstClr val="white"/>
                  </a:solidFill>
                  <a:cs typeface="+mn-ea"/>
                  <a:sym typeface="+mn-lt"/>
                </a:endParaRPr>
              </a:p>
            </p:txBody>
          </p:sp>
        </p:grpSp>
        <p:sp>
          <p:nvSpPr>
            <p:cNvPr id="56" name="Right Arrow 21"/>
            <p:cNvSpPr/>
            <p:nvPr/>
          </p:nvSpPr>
          <p:spPr>
            <a:xfrm>
              <a:off x="3840547" y="2016388"/>
              <a:ext cx="597417" cy="645278"/>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mn-ea"/>
                  <a:sym typeface="+mn-lt"/>
                </a:rPr>
                <a:t>02</a:t>
              </a:r>
              <a:endParaRPr lang="en-US" dirty="0">
                <a:cs typeface="+mn-ea"/>
                <a:sym typeface="+mn-lt"/>
              </a:endParaRPr>
            </a:p>
          </p:txBody>
        </p:sp>
        <p:sp>
          <p:nvSpPr>
            <p:cNvPr id="57" name="Rectangle 22"/>
            <p:cNvSpPr/>
            <p:nvPr/>
          </p:nvSpPr>
          <p:spPr>
            <a:xfrm>
              <a:off x="1817859" y="2714239"/>
              <a:ext cx="2030183" cy="2839618"/>
            </a:xfrm>
            <a:prstGeom prst="rect">
              <a:avLst/>
            </a:prstGeom>
            <a:solidFill>
              <a:schemeClr val="accent2">
                <a:alpha val="20000"/>
              </a:schemeClr>
            </a:solidFill>
          </p:spPr>
          <p:txBody>
            <a:bodyPr wrap="square" lIns="182880" tIns="182880" rIns="182880" bIns="182880">
              <a:noAutofit/>
            </a:bodyPr>
            <a:lstStyle/>
            <a:p>
              <a:pPr lvl="0">
                <a:lnSpc>
                  <a:spcPts val="1500"/>
                </a:lnSpc>
              </a:pPr>
              <a:r>
                <a:rPr lang="zh-CN" altLang="en-US" sz="1100" dirty="0">
                  <a:solidFill>
                    <a:prstClr val="black"/>
                  </a:solidFill>
                  <a:cs typeface="+mn-ea"/>
                  <a:sym typeface="+mn-lt"/>
                </a:rPr>
                <a:t>点击添加主要文字内容点击添加主要文点击添点击添加主要文字内容点击添加主要文点击添加主要文字内容加主要文字内容</a:t>
              </a:r>
              <a:r>
                <a:rPr lang="en-US" altLang="zh-CN" sz="1000" dirty="0">
                  <a:solidFill>
                    <a:prstClr val="black"/>
                  </a:solidFill>
                  <a:cs typeface="+mn-ea"/>
                  <a:sym typeface="+mn-lt"/>
                </a:rPr>
                <a:t>.</a:t>
              </a:r>
              <a:r>
                <a:rPr lang="zh-CN" altLang="en-US" sz="1000" dirty="0">
                  <a:solidFill>
                    <a:prstClr val="black"/>
                  </a:solidFill>
                  <a:cs typeface="+mn-ea"/>
                  <a:sym typeface="+mn-lt"/>
                </a:rPr>
                <a:t>点击添加主要文字内容点击添加主要文点击添点击添加主要文字内容点击添加主要文点击添加主要文字内容加主要文字内容</a:t>
              </a:r>
              <a:r>
                <a:rPr lang="en-US" altLang="zh-CN" sz="800" dirty="0">
                  <a:solidFill>
                    <a:prstClr val="black"/>
                  </a:solidFill>
                  <a:cs typeface="+mn-ea"/>
                  <a:sym typeface="+mn-lt"/>
                </a:rPr>
                <a:t>. </a:t>
              </a:r>
              <a:endParaRPr lang="en-US" altLang="zh-CN" sz="800" dirty="0">
                <a:solidFill>
                  <a:prstClr val="black"/>
                </a:solidFill>
                <a:cs typeface="+mn-ea"/>
                <a:sym typeface="+mn-lt"/>
              </a:endParaRPr>
            </a:p>
            <a:p>
              <a:pPr lvl="0">
                <a:lnSpc>
                  <a:spcPts val="1500"/>
                </a:lnSpc>
              </a:pPr>
              <a:endParaRPr lang="en-US" altLang="zh-CN" sz="1000" dirty="0">
                <a:solidFill>
                  <a:prstClr val="black"/>
                </a:solidFill>
                <a:cs typeface="+mn-ea"/>
                <a:sym typeface="+mn-lt"/>
              </a:endParaRPr>
            </a:p>
          </p:txBody>
        </p:sp>
      </p:grpSp>
      <p:grpSp>
        <p:nvGrpSpPr>
          <p:cNvPr id="61" name="Group 26"/>
          <p:cNvGrpSpPr/>
          <p:nvPr/>
        </p:nvGrpSpPr>
        <p:grpSpPr>
          <a:xfrm>
            <a:off x="7956808" y="1970159"/>
            <a:ext cx="3306206" cy="3852450"/>
            <a:chOff x="1131758" y="1708902"/>
            <a:chExt cx="3306206" cy="3852450"/>
          </a:xfrm>
        </p:grpSpPr>
        <p:grpSp>
          <p:nvGrpSpPr>
            <p:cNvPr id="62" name="Group 27"/>
            <p:cNvGrpSpPr/>
            <p:nvPr/>
          </p:nvGrpSpPr>
          <p:grpSpPr>
            <a:xfrm>
              <a:off x="1131758" y="1708902"/>
              <a:ext cx="2738118" cy="1060478"/>
              <a:chOff x="218200" y="646124"/>
              <a:chExt cx="8849432" cy="3427402"/>
            </a:xfrm>
          </p:grpSpPr>
          <p:sp>
            <p:nvSpPr>
              <p:cNvPr id="65" name="Freeform 5"/>
              <p:cNvSpPr/>
              <p:nvPr/>
            </p:nvSpPr>
            <p:spPr bwMode="auto">
              <a:xfrm>
                <a:off x="218200" y="2528888"/>
                <a:ext cx="2782177" cy="1544638"/>
              </a:xfrm>
              <a:custGeom>
                <a:avLst/>
                <a:gdLst>
                  <a:gd name="T0" fmla="*/ 809 w 1097"/>
                  <a:gd name="T1" fmla="*/ 0 h 923"/>
                  <a:gd name="T2" fmla="*/ 0 w 1097"/>
                  <a:gd name="T3" fmla="*/ 406 h 923"/>
                  <a:gd name="T4" fmla="*/ 371 w 1097"/>
                  <a:gd name="T5" fmla="*/ 826 h 923"/>
                  <a:gd name="T6" fmla="*/ 1097 w 1097"/>
                  <a:gd name="T7" fmla="*/ 923 h 923"/>
                  <a:gd name="T8" fmla="*/ 809 w 1097"/>
                  <a:gd name="T9" fmla="*/ 0 h 923"/>
                </a:gdLst>
                <a:ahLst/>
                <a:cxnLst>
                  <a:cxn ang="0">
                    <a:pos x="T0" y="T1"/>
                  </a:cxn>
                  <a:cxn ang="0">
                    <a:pos x="T2" y="T3"/>
                  </a:cxn>
                  <a:cxn ang="0">
                    <a:pos x="T4" y="T5"/>
                  </a:cxn>
                  <a:cxn ang="0">
                    <a:pos x="T6" y="T7"/>
                  </a:cxn>
                  <a:cxn ang="0">
                    <a:pos x="T8" y="T9"/>
                  </a:cxn>
                </a:cxnLst>
                <a:rect l="0" t="0" r="r" b="b"/>
                <a:pathLst>
                  <a:path w="1097" h="923">
                    <a:moveTo>
                      <a:pt x="809" y="0"/>
                    </a:moveTo>
                    <a:lnTo>
                      <a:pt x="0" y="406"/>
                    </a:lnTo>
                    <a:lnTo>
                      <a:pt x="371" y="826"/>
                    </a:lnTo>
                    <a:lnTo>
                      <a:pt x="1097" y="923"/>
                    </a:lnTo>
                    <a:lnTo>
                      <a:pt x="809" y="0"/>
                    </a:lnTo>
                    <a:close/>
                  </a:path>
                </a:pathLst>
              </a:custGeom>
              <a:solidFill>
                <a:schemeClr val="accent3">
                  <a:lumMod val="75000"/>
                </a:schemeClr>
              </a:solidFill>
              <a:ln>
                <a:noFill/>
              </a:ln>
            </p:spPr>
            <p:txBody>
              <a:bodyPr vert="horz" wrap="square" lIns="91440" tIns="45720" rIns="91440" bIns="45720" numCol="1" anchor="ctr" anchorCtr="0" compatLnSpc="1"/>
              <a:lstStyle/>
              <a:p>
                <a:pPr algn="ctr"/>
                <a:r>
                  <a:rPr lang="en-US" sz="2400" dirty="0">
                    <a:solidFill>
                      <a:srgbClr val="FFFFFF"/>
                    </a:solidFill>
                    <a:cs typeface="+mn-ea"/>
                    <a:sym typeface="+mn-lt"/>
                  </a:rPr>
                  <a:t>9</a:t>
                </a:r>
                <a:endParaRPr lang="en-US" sz="2400" dirty="0">
                  <a:solidFill>
                    <a:srgbClr val="FFFFFF"/>
                  </a:solidFill>
                  <a:cs typeface="+mn-ea"/>
                  <a:sym typeface="+mn-lt"/>
                </a:endParaRPr>
              </a:p>
            </p:txBody>
          </p:sp>
          <p:sp>
            <p:nvSpPr>
              <p:cNvPr id="66" name="Freeform 6"/>
              <p:cNvSpPr/>
              <p:nvPr/>
            </p:nvSpPr>
            <p:spPr bwMode="auto">
              <a:xfrm>
                <a:off x="2411413" y="3252788"/>
                <a:ext cx="588962" cy="820738"/>
              </a:xfrm>
              <a:custGeom>
                <a:avLst/>
                <a:gdLst>
                  <a:gd name="T0" fmla="*/ 0 w 371"/>
                  <a:gd name="T1" fmla="*/ 420 h 517"/>
                  <a:gd name="T2" fmla="*/ 371 w 371"/>
                  <a:gd name="T3" fmla="*/ 517 h 517"/>
                  <a:gd name="T4" fmla="*/ 371 w 371"/>
                  <a:gd name="T5" fmla="*/ 0 h 517"/>
                  <a:gd name="T6" fmla="*/ 0 w 371"/>
                  <a:gd name="T7" fmla="*/ 420 h 517"/>
                </a:gdLst>
                <a:ahLst/>
                <a:cxnLst>
                  <a:cxn ang="0">
                    <a:pos x="T0" y="T1"/>
                  </a:cxn>
                  <a:cxn ang="0">
                    <a:pos x="T2" y="T3"/>
                  </a:cxn>
                  <a:cxn ang="0">
                    <a:pos x="T4" y="T5"/>
                  </a:cxn>
                  <a:cxn ang="0">
                    <a:pos x="T6" y="T7"/>
                  </a:cxn>
                </a:cxnLst>
                <a:rect l="0" t="0" r="r" b="b"/>
                <a:pathLst>
                  <a:path w="371" h="517">
                    <a:moveTo>
                      <a:pt x="0" y="420"/>
                    </a:moveTo>
                    <a:lnTo>
                      <a:pt x="371" y="517"/>
                    </a:lnTo>
                    <a:lnTo>
                      <a:pt x="371" y="0"/>
                    </a:lnTo>
                    <a:lnTo>
                      <a:pt x="0" y="420"/>
                    </a:ln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67" name="Freeform 7"/>
              <p:cNvSpPr/>
              <p:nvPr/>
            </p:nvSpPr>
            <p:spPr bwMode="auto">
              <a:xfrm>
                <a:off x="2054226" y="646124"/>
                <a:ext cx="7013406" cy="3273413"/>
              </a:xfrm>
              <a:custGeom>
                <a:avLst/>
                <a:gdLst>
                  <a:gd name="T0" fmla="*/ 0 w 4555"/>
                  <a:gd name="T1" fmla="*/ 157 h 1289"/>
                  <a:gd name="T2" fmla="*/ 4555 w 4555"/>
                  <a:gd name="T3" fmla="*/ 0 h 1289"/>
                  <a:gd name="T4" fmla="*/ 4378 w 4555"/>
                  <a:gd name="T5" fmla="*/ 1289 h 1289"/>
                  <a:gd name="T6" fmla="*/ 225 w 4555"/>
                  <a:gd name="T7" fmla="*/ 1289 h 1289"/>
                  <a:gd name="T8" fmla="*/ 0 w 4555"/>
                  <a:gd name="T9" fmla="*/ 157 h 1289"/>
                  <a:gd name="connsiteX0" fmla="*/ 0 w 9699"/>
                  <a:gd name="connsiteY0" fmla="*/ 1847 h 10629"/>
                  <a:gd name="connsiteX1" fmla="*/ 9699 w 9699"/>
                  <a:gd name="connsiteY1" fmla="*/ 0 h 10629"/>
                  <a:gd name="connsiteX2" fmla="*/ 9611 w 9699"/>
                  <a:gd name="connsiteY2" fmla="*/ 10629 h 10629"/>
                  <a:gd name="connsiteX3" fmla="*/ 494 w 9699"/>
                  <a:gd name="connsiteY3" fmla="*/ 10629 h 10629"/>
                  <a:gd name="connsiteX4" fmla="*/ 0 w 9699"/>
                  <a:gd name="connsiteY4" fmla="*/ 1847 h 1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9" h="10629">
                    <a:moveTo>
                      <a:pt x="0" y="1847"/>
                    </a:moveTo>
                    <a:lnTo>
                      <a:pt x="9699" y="0"/>
                    </a:lnTo>
                    <a:cubicBezTo>
                      <a:pt x="9670" y="3543"/>
                      <a:pt x="9640" y="7086"/>
                      <a:pt x="9611" y="10629"/>
                    </a:cubicBezTo>
                    <a:lnTo>
                      <a:pt x="494" y="10629"/>
                    </a:lnTo>
                    <a:cubicBezTo>
                      <a:pt x="329" y="7702"/>
                      <a:pt x="165" y="4774"/>
                      <a:pt x="0" y="1847"/>
                    </a:cubicBezTo>
                    <a:close/>
                  </a:path>
                </a:pathLst>
              </a:custGeom>
              <a:solidFill>
                <a:schemeClr val="accent3"/>
              </a:solidFill>
              <a:ln>
                <a:noFill/>
              </a:ln>
            </p:spPr>
            <p:txBody>
              <a:bodyPr vert="horz" wrap="square" lIns="274320" tIns="0" rIns="91440" bIns="0" numCol="1" anchor="ctr" anchorCtr="0" compatLnSpc="1"/>
              <a:lstStyle/>
              <a:p>
                <a:pPr lvl="0" algn="ctr">
                  <a:lnSpc>
                    <a:spcPct val="89000"/>
                  </a:lnSpc>
                </a:pPr>
                <a:r>
                  <a:rPr lang="zh-CN" altLang="en-US" sz="2000" dirty="0">
                    <a:solidFill>
                      <a:prstClr val="white"/>
                    </a:solidFill>
                    <a:cs typeface="+mn-ea"/>
                    <a:sym typeface="+mn-lt"/>
                  </a:rPr>
                  <a:t>输入标题</a:t>
                </a:r>
                <a:endParaRPr lang="en-US" altLang="zh-CN" sz="2000" dirty="0">
                  <a:solidFill>
                    <a:prstClr val="white"/>
                  </a:solidFill>
                  <a:cs typeface="+mn-ea"/>
                  <a:sym typeface="+mn-lt"/>
                </a:endParaRPr>
              </a:p>
            </p:txBody>
          </p:sp>
        </p:grpSp>
        <p:sp>
          <p:nvSpPr>
            <p:cNvPr id="63" name="Right Arrow 28"/>
            <p:cNvSpPr/>
            <p:nvPr/>
          </p:nvSpPr>
          <p:spPr>
            <a:xfrm>
              <a:off x="3840547" y="2016388"/>
              <a:ext cx="597417" cy="645278"/>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mn-ea"/>
                  <a:sym typeface="+mn-lt"/>
                </a:rPr>
                <a:t>03</a:t>
              </a:r>
              <a:endParaRPr lang="en-US" dirty="0">
                <a:cs typeface="+mn-ea"/>
                <a:sym typeface="+mn-lt"/>
              </a:endParaRPr>
            </a:p>
          </p:txBody>
        </p:sp>
        <p:sp>
          <p:nvSpPr>
            <p:cNvPr id="64" name="Rectangle 29"/>
            <p:cNvSpPr/>
            <p:nvPr/>
          </p:nvSpPr>
          <p:spPr>
            <a:xfrm>
              <a:off x="1817859" y="2721734"/>
              <a:ext cx="2030183" cy="2839618"/>
            </a:xfrm>
            <a:prstGeom prst="rect">
              <a:avLst/>
            </a:prstGeom>
            <a:solidFill>
              <a:schemeClr val="accent3">
                <a:alpha val="20000"/>
              </a:schemeClr>
            </a:solidFill>
          </p:spPr>
          <p:txBody>
            <a:bodyPr wrap="square" lIns="182880" tIns="182880" rIns="182880" bIns="182880">
              <a:noAutofit/>
            </a:bodyPr>
            <a:lstStyle/>
            <a:p>
              <a:pPr lvl="0">
                <a:lnSpc>
                  <a:spcPts val="1500"/>
                </a:lnSpc>
              </a:pPr>
              <a:r>
                <a:rPr lang="zh-CN" altLang="en-US" sz="1100" dirty="0">
                  <a:solidFill>
                    <a:prstClr val="black"/>
                  </a:solidFill>
                  <a:cs typeface="+mn-ea"/>
                  <a:sym typeface="+mn-lt"/>
                </a:rPr>
                <a:t>点击添加主要文字内容点击添加主要文点击添点击添加主要文字内容点击添加主要文点击添加主要文字内容加主要文字内容</a:t>
              </a:r>
              <a:r>
                <a:rPr lang="en-US" altLang="zh-CN" sz="1000" dirty="0">
                  <a:solidFill>
                    <a:prstClr val="black"/>
                  </a:solidFill>
                  <a:cs typeface="+mn-ea"/>
                  <a:sym typeface="+mn-lt"/>
                </a:rPr>
                <a:t>.</a:t>
              </a:r>
              <a:r>
                <a:rPr lang="zh-CN" altLang="en-US" sz="1000" dirty="0">
                  <a:solidFill>
                    <a:prstClr val="black"/>
                  </a:solidFill>
                  <a:cs typeface="+mn-ea"/>
                  <a:sym typeface="+mn-lt"/>
                </a:rPr>
                <a:t>点击添加主要文字内容点击添加主要文点击添点击添加主要文字内容点击添加主要文点击添加主要文字内容加主要文字内容</a:t>
              </a:r>
              <a:r>
                <a:rPr lang="en-US" altLang="zh-CN" sz="800" dirty="0">
                  <a:solidFill>
                    <a:prstClr val="black"/>
                  </a:solidFill>
                  <a:cs typeface="+mn-ea"/>
                  <a:sym typeface="+mn-lt"/>
                </a:rPr>
                <a:t>. </a:t>
              </a:r>
              <a:endParaRPr lang="en-US" altLang="zh-CN" sz="800" dirty="0">
                <a:solidFill>
                  <a:prstClr val="black"/>
                </a:solidFill>
                <a:cs typeface="+mn-ea"/>
                <a:sym typeface="+mn-lt"/>
              </a:endParaRPr>
            </a:p>
            <a:p>
              <a:pPr lvl="0">
                <a:lnSpc>
                  <a:spcPts val="1500"/>
                </a:lnSpc>
              </a:pPr>
              <a:endParaRPr lang="en-US" altLang="zh-CN" sz="1000" dirty="0">
                <a:solidFill>
                  <a:prstClr val="black"/>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250" fill="hold"/>
                                        <p:tgtEl>
                                          <p:spTgt spid="46"/>
                                        </p:tgtEl>
                                        <p:attrNameLst>
                                          <p:attrName>ppt_x</p:attrName>
                                        </p:attrNameLst>
                                      </p:cBhvr>
                                      <p:tavLst>
                                        <p:tav tm="0">
                                          <p:val>
                                            <p:strVal val="1+#ppt_w/2"/>
                                          </p:val>
                                        </p:tav>
                                        <p:tav tm="100000">
                                          <p:val>
                                            <p:strVal val="#ppt_x"/>
                                          </p:val>
                                        </p:tav>
                                      </p:tavLst>
                                    </p:anim>
                                    <p:anim calcmode="lin" valueType="num">
                                      <p:cBhvr additive="base">
                                        <p:cTn id="8" dur="125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250" fill="hold"/>
                                        <p:tgtEl>
                                          <p:spTgt spid="54"/>
                                        </p:tgtEl>
                                        <p:attrNameLst>
                                          <p:attrName>ppt_x</p:attrName>
                                        </p:attrNameLst>
                                      </p:cBhvr>
                                      <p:tavLst>
                                        <p:tav tm="0">
                                          <p:val>
                                            <p:strVal val="1+#ppt_w/2"/>
                                          </p:val>
                                        </p:tav>
                                        <p:tav tm="100000">
                                          <p:val>
                                            <p:strVal val="#ppt_x"/>
                                          </p:val>
                                        </p:tav>
                                      </p:tavLst>
                                    </p:anim>
                                    <p:anim calcmode="lin" valueType="num">
                                      <p:cBhvr additive="base">
                                        <p:cTn id="12" dur="12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250" fill="hold"/>
                                        <p:tgtEl>
                                          <p:spTgt spid="61"/>
                                        </p:tgtEl>
                                        <p:attrNameLst>
                                          <p:attrName>ppt_x</p:attrName>
                                        </p:attrNameLst>
                                      </p:cBhvr>
                                      <p:tavLst>
                                        <p:tav tm="0">
                                          <p:val>
                                            <p:strVal val="1+#ppt_w/2"/>
                                          </p:val>
                                        </p:tav>
                                        <p:tav tm="100000">
                                          <p:val>
                                            <p:strVal val="#ppt_x"/>
                                          </p:val>
                                        </p:tav>
                                      </p:tavLst>
                                    </p:anim>
                                    <p:anim calcmode="lin" valueType="num">
                                      <p:cBhvr additive="base">
                                        <p:cTn id="16" dur="12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08890" y="448291"/>
            <a:ext cx="2095813" cy="400110"/>
            <a:chOff x="608890" y="448291"/>
            <a:chExt cx="2095813" cy="400110"/>
          </a:xfrm>
        </p:grpSpPr>
        <p:sp>
          <p:nvSpPr>
            <p:cNvPr id="34" name="椭圆 33"/>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研发背景</a:t>
              </a:r>
              <a:endParaRPr lang="zh-CN" altLang="en-US" sz="2000" dirty="0">
                <a:solidFill>
                  <a:srgbClr val="511F14"/>
                </a:solidFill>
                <a:cs typeface="+mn-ea"/>
                <a:sym typeface="+mn-lt"/>
              </a:endParaRPr>
            </a:p>
          </p:txBody>
        </p:sp>
      </p:grpSp>
      <p:sp>
        <p:nvSpPr>
          <p:cNvPr id="36" name="Freeform 5"/>
          <p:cNvSpPr/>
          <p:nvPr/>
        </p:nvSpPr>
        <p:spPr bwMode="auto">
          <a:xfrm rot="2700000">
            <a:off x="4317407" y="2421500"/>
            <a:ext cx="687096" cy="1825392"/>
          </a:xfrm>
          <a:custGeom>
            <a:avLst/>
            <a:gdLst>
              <a:gd name="T0" fmla="*/ 367 w 367"/>
              <a:gd name="T1" fmla="*/ 975 h 975"/>
              <a:gd name="T2" fmla="*/ 367 w 367"/>
              <a:gd name="T3" fmla="*/ 0 h 975"/>
              <a:gd name="T4" fmla="*/ 0 w 367"/>
              <a:gd name="T5" fmla="*/ 0 h 975"/>
              <a:gd name="T6" fmla="*/ 0 w 367"/>
              <a:gd name="T7" fmla="*/ 609 h 975"/>
              <a:gd name="T8" fmla="*/ 367 w 367"/>
              <a:gd name="T9" fmla="*/ 975 h 975"/>
            </a:gdLst>
            <a:ahLst/>
            <a:cxnLst>
              <a:cxn ang="0">
                <a:pos x="T0" y="T1"/>
              </a:cxn>
              <a:cxn ang="0">
                <a:pos x="T2" y="T3"/>
              </a:cxn>
              <a:cxn ang="0">
                <a:pos x="T4" y="T5"/>
              </a:cxn>
              <a:cxn ang="0">
                <a:pos x="T6" y="T7"/>
              </a:cxn>
              <a:cxn ang="0">
                <a:pos x="T8" y="T9"/>
              </a:cxn>
            </a:cxnLst>
            <a:rect l="0" t="0" r="r" b="b"/>
            <a:pathLst>
              <a:path w="367" h="975">
                <a:moveTo>
                  <a:pt x="367" y="975"/>
                </a:moveTo>
                <a:lnTo>
                  <a:pt x="367" y="0"/>
                </a:lnTo>
                <a:lnTo>
                  <a:pt x="0" y="0"/>
                </a:lnTo>
                <a:lnTo>
                  <a:pt x="0" y="609"/>
                </a:lnTo>
                <a:lnTo>
                  <a:pt x="367" y="975"/>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7" name="Freeform 6"/>
          <p:cNvSpPr/>
          <p:nvPr/>
        </p:nvSpPr>
        <p:spPr bwMode="auto">
          <a:xfrm rot="2700000">
            <a:off x="5587351" y="1957937"/>
            <a:ext cx="1823520" cy="683352"/>
          </a:xfrm>
          <a:custGeom>
            <a:avLst/>
            <a:gdLst>
              <a:gd name="T0" fmla="*/ 0 w 974"/>
              <a:gd name="T1" fmla="*/ 365 h 365"/>
              <a:gd name="T2" fmla="*/ 974 w 974"/>
              <a:gd name="T3" fmla="*/ 365 h 365"/>
              <a:gd name="T4" fmla="*/ 974 w 974"/>
              <a:gd name="T5" fmla="*/ 0 h 365"/>
              <a:gd name="T6" fmla="*/ 365 w 974"/>
              <a:gd name="T7" fmla="*/ 0 h 365"/>
              <a:gd name="T8" fmla="*/ 0 w 974"/>
              <a:gd name="T9" fmla="*/ 365 h 365"/>
            </a:gdLst>
            <a:ahLst/>
            <a:cxnLst>
              <a:cxn ang="0">
                <a:pos x="T0" y="T1"/>
              </a:cxn>
              <a:cxn ang="0">
                <a:pos x="T2" y="T3"/>
              </a:cxn>
              <a:cxn ang="0">
                <a:pos x="T4" y="T5"/>
              </a:cxn>
              <a:cxn ang="0">
                <a:pos x="T6" y="T7"/>
              </a:cxn>
              <a:cxn ang="0">
                <a:pos x="T8" y="T9"/>
              </a:cxn>
            </a:cxnLst>
            <a:rect l="0" t="0" r="r" b="b"/>
            <a:pathLst>
              <a:path w="974" h="365">
                <a:moveTo>
                  <a:pt x="0" y="365"/>
                </a:moveTo>
                <a:lnTo>
                  <a:pt x="974" y="365"/>
                </a:lnTo>
                <a:lnTo>
                  <a:pt x="974" y="0"/>
                </a:lnTo>
                <a:lnTo>
                  <a:pt x="365" y="0"/>
                </a:lnTo>
                <a:lnTo>
                  <a:pt x="0" y="365"/>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38" name="Freeform 7"/>
          <p:cNvSpPr/>
          <p:nvPr/>
        </p:nvSpPr>
        <p:spPr bwMode="auto">
          <a:xfrm rot="2700000">
            <a:off x="4956722" y="1333018"/>
            <a:ext cx="1207567" cy="2197959"/>
          </a:xfrm>
          <a:custGeom>
            <a:avLst/>
            <a:gdLst>
              <a:gd name="T0" fmla="*/ 505 w 645"/>
              <a:gd name="T1" fmla="*/ 0 h 1174"/>
              <a:gd name="T2" fmla="*/ 140 w 645"/>
              <a:gd name="T3" fmla="*/ 365 h 1174"/>
              <a:gd name="T4" fmla="*/ 140 w 645"/>
              <a:gd name="T5" fmla="*/ 780 h 1174"/>
              <a:gd name="T6" fmla="*/ 0 w 645"/>
              <a:gd name="T7" fmla="*/ 780 h 1174"/>
              <a:gd name="T8" fmla="*/ 322 w 645"/>
              <a:gd name="T9" fmla="*/ 1174 h 1174"/>
              <a:gd name="T10" fmla="*/ 645 w 645"/>
              <a:gd name="T11" fmla="*/ 780 h 1174"/>
              <a:gd name="T12" fmla="*/ 505 w 645"/>
              <a:gd name="T13" fmla="*/ 780 h 1174"/>
              <a:gd name="T14" fmla="*/ 505 w 645"/>
              <a:gd name="T15" fmla="*/ 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505" y="0"/>
                </a:moveTo>
                <a:lnTo>
                  <a:pt x="140" y="365"/>
                </a:lnTo>
                <a:lnTo>
                  <a:pt x="140" y="780"/>
                </a:lnTo>
                <a:lnTo>
                  <a:pt x="0" y="780"/>
                </a:lnTo>
                <a:lnTo>
                  <a:pt x="322" y="1174"/>
                </a:lnTo>
                <a:lnTo>
                  <a:pt x="645" y="780"/>
                </a:lnTo>
                <a:lnTo>
                  <a:pt x="505" y="780"/>
                </a:lnTo>
                <a:lnTo>
                  <a:pt x="505" y="0"/>
                </a:lnTo>
                <a:close/>
              </a:path>
            </a:pathLst>
          </a:custGeom>
          <a:solidFill>
            <a:schemeClr val="accent2"/>
          </a:solidFill>
          <a:ln>
            <a:noFill/>
          </a:ln>
        </p:spPr>
        <p:txBody>
          <a:bodyPr vert="horz" wrap="square" lIns="91440" tIns="45720" rIns="91440" bIns="274320" numCol="1" anchor="b" anchorCtr="0" compatLnSpc="1"/>
          <a:lstStyle/>
          <a:p>
            <a:pPr algn="ctr"/>
            <a:r>
              <a:rPr lang="en-US" sz="2800" dirty="0">
                <a:solidFill>
                  <a:srgbClr val="FFFFFF"/>
                </a:solidFill>
                <a:cs typeface="+mn-ea"/>
                <a:sym typeface="+mn-lt"/>
              </a:rPr>
              <a:t>01</a:t>
            </a:r>
            <a:endParaRPr lang="en-US" sz="2800" dirty="0">
              <a:solidFill>
                <a:srgbClr val="FFFFFF"/>
              </a:solidFill>
              <a:cs typeface="+mn-ea"/>
              <a:sym typeface="+mn-lt"/>
            </a:endParaRPr>
          </a:p>
        </p:txBody>
      </p:sp>
      <p:sp>
        <p:nvSpPr>
          <p:cNvPr id="39" name="Freeform 8"/>
          <p:cNvSpPr/>
          <p:nvPr/>
        </p:nvSpPr>
        <p:spPr bwMode="auto">
          <a:xfrm rot="2700000">
            <a:off x="7189370" y="3226397"/>
            <a:ext cx="683352" cy="1825392"/>
          </a:xfrm>
          <a:custGeom>
            <a:avLst/>
            <a:gdLst>
              <a:gd name="T0" fmla="*/ 0 w 365"/>
              <a:gd name="T1" fmla="*/ 0 h 975"/>
              <a:gd name="T2" fmla="*/ 0 w 365"/>
              <a:gd name="T3" fmla="*/ 975 h 975"/>
              <a:gd name="T4" fmla="*/ 365 w 365"/>
              <a:gd name="T5" fmla="*/ 975 h 975"/>
              <a:gd name="T6" fmla="*/ 365 w 365"/>
              <a:gd name="T7" fmla="*/ 365 h 975"/>
              <a:gd name="T8" fmla="*/ 0 w 365"/>
              <a:gd name="T9" fmla="*/ 0 h 975"/>
            </a:gdLst>
            <a:ahLst/>
            <a:cxnLst>
              <a:cxn ang="0">
                <a:pos x="T0" y="T1"/>
              </a:cxn>
              <a:cxn ang="0">
                <a:pos x="T2" y="T3"/>
              </a:cxn>
              <a:cxn ang="0">
                <a:pos x="T4" y="T5"/>
              </a:cxn>
              <a:cxn ang="0">
                <a:pos x="T6" y="T7"/>
              </a:cxn>
              <a:cxn ang="0">
                <a:pos x="T8" y="T9"/>
              </a:cxn>
            </a:cxnLst>
            <a:rect l="0" t="0" r="r" b="b"/>
            <a:pathLst>
              <a:path w="365" h="975">
                <a:moveTo>
                  <a:pt x="0" y="0"/>
                </a:moveTo>
                <a:lnTo>
                  <a:pt x="0" y="975"/>
                </a:lnTo>
                <a:lnTo>
                  <a:pt x="365" y="975"/>
                </a:lnTo>
                <a:lnTo>
                  <a:pt x="365" y="365"/>
                </a:ln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0" name="Freeform 9"/>
          <p:cNvSpPr/>
          <p:nvPr/>
        </p:nvSpPr>
        <p:spPr bwMode="auto">
          <a:xfrm rot="2700000">
            <a:off x="6305138" y="2598028"/>
            <a:ext cx="2192342" cy="1207567"/>
          </a:xfrm>
          <a:custGeom>
            <a:avLst/>
            <a:gdLst>
              <a:gd name="T0" fmla="*/ 1171 w 1171"/>
              <a:gd name="T1" fmla="*/ 505 h 645"/>
              <a:gd name="T2" fmla="*/ 806 w 1171"/>
              <a:gd name="T3" fmla="*/ 140 h 645"/>
              <a:gd name="T4" fmla="*/ 391 w 1171"/>
              <a:gd name="T5" fmla="*/ 140 h 645"/>
              <a:gd name="T6" fmla="*/ 391 w 1171"/>
              <a:gd name="T7" fmla="*/ 0 h 645"/>
              <a:gd name="T8" fmla="*/ 0 w 1171"/>
              <a:gd name="T9" fmla="*/ 323 h 645"/>
              <a:gd name="T10" fmla="*/ 391 w 1171"/>
              <a:gd name="T11" fmla="*/ 645 h 645"/>
              <a:gd name="T12" fmla="*/ 391 w 1171"/>
              <a:gd name="T13" fmla="*/ 505 h 645"/>
              <a:gd name="T14" fmla="*/ 1171 w 1171"/>
              <a:gd name="T15" fmla="*/ 505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1" h="645">
                <a:moveTo>
                  <a:pt x="1171" y="505"/>
                </a:moveTo>
                <a:lnTo>
                  <a:pt x="806" y="140"/>
                </a:lnTo>
                <a:lnTo>
                  <a:pt x="391" y="140"/>
                </a:lnTo>
                <a:lnTo>
                  <a:pt x="391" y="0"/>
                </a:lnTo>
                <a:lnTo>
                  <a:pt x="0" y="323"/>
                </a:lnTo>
                <a:lnTo>
                  <a:pt x="391" y="645"/>
                </a:lnTo>
                <a:lnTo>
                  <a:pt x="391" y="505"/>
                </a:lnTo>
                <a:lnTo>
                  <a:pt x="1171" y="505"/>
                </a:lnTo>
                <a:close/>
              </a:path>
            </a:pathLst>
          </a:custGeom>
          <a:solidFill>
            <a:schemeClr val="accent1"/>
          </a:solidFill>
          <a:ln>
            <a:noFill/>
          </a:ln>
        </p:spPr>
        <p:txBody>
          <a:bodyPr vert="horz" wrap="square" lIns="365760" tIns="45720" rIns="91440" bIns="45720" numCol="1" anchor="ctr" anchorCtr="0" compatLnSpc="1"/>
          <a:lstStyle/>
          <a:p>
            <a:r>
              <a:rPr lang="en-US" sz="2800" dirty="0">
                <a:solidFill>
                  <a:srgbClr val="FFFFFF"/>
                </a:solidFill>
                <a:cs typeface="+mn-ea"/>
                <a:sym typeface="+mn-lt"/>
              </a:rPr>
              <a:t>04</a:t>
            </a:r>
            <a:endParaRPr lang="en-US" sz="2800" dirty="0">
              <a:solidFill>
                <a:srgbClr val="FFFFFF"/>
              </a:solidFill>
              <a:cs typeface="+mn-ea"/>
              <a:sym typeface="+mn-lt"/>
            </a:endParaRPr>
          </a:p>
        </p:txBody>
      </p:sp>
      <p:sp>
        <p:nvSpPr>
          <p:cNvPr id="41" name="Freeform 10"/>
          <p:cNvSpPr/>
          <p:nvPr/>
        </p:nvSpPr>
        <p:spPr bwMode="auto">
          <a:xfrm rot="2700000">
            <a:off x="4780468" y="4829078"/>
            <a:ext cx="1823520" cy="685224"/>
          </a:xfrm>
          <a:custGeom>
            <a:avLst/>
            <a:gdLst>
              <a:gd name="T0" fmla="*/ 974 w 974"/>
              <a:gd name="T1" fmla="*/ 0 h 366"/>
              <a:gd name="T2" fmla="*/ 0 w 974"/>
              <a:gd name="T3" fmla="*/ 0 h 366"/>
              <a:gd name="T4" fmla="*/ 0 w 974"/>
              <a:gd name="T5" fmla="*/ 366 h 366"/>
              <a:gd name="T6" fmla="*/ 609 w 974"/>
              <a:gd name="T7" fmla="*/ 366 h 366"/>
              <a:gd name="T8" fmla="*/ 974 w 974"/>
              <a:gd name="T9" fmla="*/ 0 h 366"/>
            </a:gdLst>
            <a:ahLst/>
            <a:cxnLst>
              <a:cxn ang="0">
                <a:pos x="T0" y="T1"/>
              </a:cxn>
              <a:cxn ang="0">
                <a:pos x="T2" y="T3"/>
              </a:cxn>
              <a:cxn ang="0">
                <a:pos x="T4" y="T5"/>
              </a:cxn>
              <a:cxn ang="0">
                <a:pos x="T6" y="T7"/>
              </a:cxn>
              <a:cxn ang="0">
                <a:pos x="T8" y="T9"/>
              </a:cxn>
            </a:cxnLst>
            <a:rect l="0" t="0" r="r" b="b"/>
            <a:pathLst>
              <a:path w="974" h="366">
                <a:moveTo>
                  <a:pt x="974" y="0"/>
                </a:moveTo>
                <a:lnTo>
                  <a:pt x="0" y="0"/>
                </a:lnTo>
                <a:lnTo>
                  <a:pt x="0" y="366"/>
                </a:lnTo>
                <a:lnTo>
                  <a:pt x="609" y="366"/>
                </a:lnTo>
                <a:lnTo>
                  <a:pt x="97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42" name="Freeform 11"/>
          <p:cNvSpPr/>
          <p:nvPr/>
        </p:nvSpPr>
        <p:spPr bwMode="auto">
          <a:xfrm rot="2700000">
            <a:off x="6026387" y="3940988"/>
            <a:ext cx="1207567" cy="2197959"/>
          </a:xfrm>
          <a:custGeom>
            <a:avLst/>
            <a:gdLst>
              <a:gd name="T0" fmla="*/ 140 w 645"/>
              <a:gd name="T1" fmla="*/ 1174 h 1174"/>
              <a:gd name="T2" fmla="*/ 505 w 645"/>
              <a:gd name="T3" fmla="*/ 808 h 1174"/>
              <a:gd name="T4" fmla="*/ 505 w 645"/>
              <a:gd name="T5" fmla="*/ 394 h 1174"/>
              <a:gd name="T6" fmla="*/ 645 w 645"/>
              <a:gd name="T7" fmla="*/ 394 h 1174"/>
              <a:gd name="T8" fmla="*/ 323 w 645"/>
              <a:gd name="T9" fmla="*/ 0 h 1174"/>
              <a:gd name="T10" fmla="*/ 0 w 645"/>
              <a:gd name="T11" fmla="*/ 394 h 1174"/>
              <a:gd name="T12" fmla="*/ 140 w 645"/>
              <a:gd name="T13" fmla="*/ 394 h 1174"/>
              <a:gd name="T14" fmla="*/ 140 w 645"/>
              <a:gd name="T15" fmla="*/ 1174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140" y="1174"/>
                </a:moveTo>
                <a:lnTo>
                  <a:pt x="505" y="808"/>
                </a:lnTo>
                <a:lnTo>
                  <a:pt x="505" y="394"/>
                </a:lnTo>
                <a:lnTo>
                  <a:pt x="645" y="394"/>
                </a:lnTo>
                <a:lnTo>
                  <a:pt x="323" y="0"/>
                </a:lnTo>
                <a:lnTo>
                  <a:pt x="0" y="394"/>
                </a:lnTo>
                <a:lnTo>
                  <a:pt x="140" y="394"/>
                </a:lnTo>
                <a:lnTo>
                  <a:pt x="140" y="1174"/>
                </a:lnTo>
                <a:close/>
              </a:path>
            </a:pathLst>
          </a:custGeom>
          <a:solidFill>
            <a:schemeClr val="accent4"/>
          </a:solidFill>
          <a:ln>
            <a:noFill/>
          </a:ln>
        </p:spPr>
        <p:txBody>
          <a:bodyPr vert="horz" wrap="square" lIns="91440" tIns="274320" rIns="91440" bIns="45720" numCol="1" anchor="t" anchorCtr="0" compatLnSpc="1"/>
          <a:lstStyle/>
          <a:p>
            <a:pPr algn="ctr"/>
            <a:r>
              <a:rPr lang="en-US" sz="2800" dirty="0">
                <a:solidFill>
                  <a:srgbClr val="FFFFFF"/>
                </a:solidFill>
                <a:cs typeface="+mn-ea"/>
                <a:sym typeface="+mn-lt"/>
              </a:rPr>
              <a:t>03</a:t>
            </a:r>
            <a:endParaRPr lang="en-US" sz="2800" dirty="0">
              <a:solidFill>
                <a:srgbClr val="FFFFFF"/>
              </a:solidFill>
              <a:cs typeface="+mn-ea"/>
              <a:sym typeface="+mn-lt"/>
            </a:endParaRPr>
          </a:p>
        </p:txBody>
      </p:sp>
      <p:sp>
        <p:nvSpPr>
          <p:cNvPr id="43" name="Freeform 12"/>
          <p:cNvSpPr/>
          <p:nvPr/>
        </p:nvSpPr>
        <p:spPr bwMode="auto">
          <a:xfrm rot="2700000">
            <a:off x="3693309" y="3667968"/>
            <a:ext cx="2196087" cy="1205695"/>
          </a:xfrm>
          <a:custGeom>
            <a:avLst/>
            <a:gdLst>
              <a:gd name="T0" fmla="*/ 0 w 1173"/>
              <a:gd name="T1" fmla="*/ 139 h 644"/>
              <a:gd name="T2" fmla="*/ 367 w 1173"/>
              <a:gd name="T3" fmla="*/ 505 h 644"/>
              <a:gd name="T4" fmla="*/ 780 w 1173"/>
              <a:gd name="T5" fmla="*/ 505 h 644"/>
              <a:gd name="T6" fmla="*/ 780 w 1173"/>
              <a:gd name="T7" fmla="*/ 644 h 644"/>
              <a:gd name="T8" fmla="*/ 1173 w 1173"/>
              <a:gd name="T9" fmla="*/ 322 h 644"/>
              <a:gd name="T10" fmla="*/ 780 w 1173"/>
              <a:gd name="T11" fmla="*/ 0 h 644"/>
              <a:gd name="T12" fmla="*/ 780 w 1173"/>
              <a:gd name="T13" fmla="*/ 139 h 644"/>
              <a:gd name="T14" fmla="*/ 0 w 1173"/>
              <a:gd name="T15" fmla="*/ 139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644">
                <a:moveTo>
                  <a:pt x="0" y="139"/>
                </a:moveTo>
                <a:lnTo>
                  <a:pt x="367" y="505"/>
                </a:lnTo>
                <a:lnTo>
                  <a:pt x="780" y="505"/>
                </a:lnTo>
                <a:lnTo>
                  <a:pt x="780" y="644"/>
                </a:lnTo>
                <a:lnTo>
                  <a:pt x="1173" y="322"/>
                </a:lnTo>
                <a:lnTo>
                  <a:pt x="780" y="0"/>
                </a:lnTo>
                <a:lnTo>
                  <a:pt x="780" y="139"/>
                </a:lnTo>
                <a:lnTo>
                  <a:pt x="0" y="139"/>
                </a:lnTo>
                <a:close/>
              </a:path>
            </a:pathLst>
          </a:custGeom>
          <a:solidFill>
            <a:schemeClr val="accent3"/>
          </a:solidFill>
          <a:ln>
            <a:noFill/>
          </a:ln>
        </p:spPr>
        <p:txBody>
          <a:bodyPr vert="horz" wrap="square" lIns="91440" tIns="45720" rIns="365760" bIns="45720" numCol="1" anchor="ctr" anchorCtr="0" compatLnSpc="1"/>
          <a:lstStyle/>
          <a:p>
            <a:pPr algn="r"/>
            <a:r>
              <a:rPr lang="en-US" sz="2800" dirty="0">
                <a:solidFill>
                  <a:srgbClr val="FFFFFF"/>
                </a:solidFill>
                <a:cs typeface="+mn-ea"/>
                <a:sym typeface="+mn-lt"/>
              </a:rPr>
              <a:t>02</a:t>
            </a:r>
            <a:endParaRPr lang="en-US" sz="2800" dirty="0">
              <a:solidFill>
                <a:srgbClr val="FFFFFF"/>
              </a:solidFill>
              <a:cs typeface="+mn-ea"/>
              <a:sym typeface="+mn-lt"/>
            </a:endParaRPr>
          </a:p>
        </p:txBody>
      </p:sp>
      <p:sp>
        <p:nvSpPr>
          <p:cNvPr id="44" name="Rectangle 15"/>
          <p:cNvSpPr/>
          <p:nvPr/>
        </p:nvSpPr>
        <p:spPr>
          <a:xfrm>
            <a:off x="8117675" y="4222494"/>
            <a:ext cx="2495360" cy="975652"/>
          </a:xfrm>
          <a:prstGeom prst="rect">
            <a:avLst/>
          </a:prstGeom>
        </p:spPr>
        <p:txBody>
          <a:bodyPr wrap="square">
            <a:spAutoFit/>
          </a:bodyPr>
          <a:lstStyle/>
          <a:p>
            <a:pPr lvl="0"/>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
        <p:nvSpPr>
          <p:cNvPr id="45" name="Rectangle 16"/>
          <p:cNvSpPr/>
          <p:nvPr/>
        </p:nvSpPr>
        <p:spPr>
          <a:xfrm>
            <a:off x="8117675" y="2396499"/>
            <a:ext cx="2495360" cy="975652"/>
          </a:xfrm>
          <a:prstGeom prst="rect">
            <a:avLst/>
          </a:prstGeom>
        </p:spPr>
        <p:txBody>
          <a:bodyPr wrap="square">
            <a:spAutoFit/>
          </a:bodyPr>
          <a:lstStyle/>
          <a:p>
            <a:pPr lvl="0"/>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
        <p:nvSpPr>
          <p:cNvPr id="46" name="Rectangle 17"/>
          <p:cNvSpPr/>
          <p:nvPr/>
        </p:nvSpPr>
        <p:spPr>
          <a:xfrm>
            <a:off x="1584911" y="4222495"/>
            <a:ext cx="2495360" cy="975652"/>
          </a:xfrm>
          <a:prstGeom prst="rect">
            <a:avLst/>
          </a:prstGeom>
        </p:spPr>
        <p:txBody>
          <a:bodyPr wrap="square">
            <a:spAutoFit/>
          </a:bodyPr>
          <a:lstStyle/>
          <a:p>
            <a:pPr lvl="0" algn="r"/>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gn="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
        <p:nvSpPr>
          <p:cNvPr id="47" name="Rectangle 18"/>
          <p:cNvSpPr/>
          <p:nvPr/>
        </p:nvSpPr>
        <p:spPr>
          <a:xfrm>
            <a:off x="1584911" y="2396499"/>
            <a:ext cx="2495360" cy="975652"/>
          </a:xfrm>
          <a:prstGeom prst="rect">
            <a:avLst/>
          </a:prstGeom>
        </p:spPr>
        <p:txBody>
          <a:bodyPr wrap="square">
            <a:spAutoFit/>
          </a:bodyPr>
          <a:lstStyle/>
          <a:p>
            <a:pPr algn="r"/>
            <a:r>
              <a:rPr lang="zh-CN" altLang="en-US" sz="2000" dirty="0">
                <a:cs typeface="+mn-ea"/>
                <a:sym typeface="+mn-lt"/>
              </a:rPr>
              <a:t>输入标题</a:t>
            </a:r>
            <a:endParaRPr lang="zh-CN" altLang="en-US" sz="2000" dirty="0">
              <a:cs typeface="+mn-ea"/>
              <a:sym typeface="+mn-lt"/>
            </a:endParaRPr>
          </a:p>
          <a:p>
            <a:pPr lvl="0" algn="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par>
                                    <p:cTn id="20" presetID="22" presetClass="entr" presetSubtype="4" fill="hold" grpId="0" nodeType="withEffect">
                                      <p:stCondLst>
                                        <p:cond delay="175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22" presetClass="entr" presetSubtype="4" fill="hold" grpId="0" nodeType="withEffect">
                                      <p:stCondLst>
                                        <p:cond delay="225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250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 presetClass="entr" presetSubtype="2" fill="hold" grpId="0" nodeType="withEffect" p14:presetBounceEnd="58000">
                                      <p:stCondLst>
                                        <p:cond delay="2000"/>
                                      </p:stCondLst>
                                      <p:childTnLst>
                                        <p:set>
                                          <p:cBhvr>
                                            <p:cTn id="30" dur="1" fill="hold">
                                              <p:stCondLst>
                                                <p:cond delay="0"/>
                                              </p:stCondLst>
                                            </p:cTn>
                                            <p:tgtEl>
                                              <p:spTgt spid="45"/>
                                            </p:tgtEl>
                                            <p:attrNameLst>
                                              <p:attrName>style.visibility</p:attrName>
                                            </p:attrNameLst>
                                          </p:cBhvr>
                                          <p:to>
                                            <p:strVal val="visible"/>
                                          </p:to>
                                        </p:set>
                                        <p:anim calcmode="lin" valueType="num" p14:bounceEnd="58000">
                                          <p:cBhvr additive="base">
                                            <p:cTn id="31" dur="1000" fill="hold"/>
                                            <p:tgtEl>
                                              <p:spTgt spid="45"/>
                                            </p:tgtEl>
                                            <p:attrNameLst>
                                              <p:attrName>ppt_x</p:attrName>
                                            </p:attrNameLst>
                                          </p:cBhvr>
                                          <p:tavLst>
                                            <p:tav tm="0">
                                              <p:val>
                                                <p:strVal val="1+#ppt_w/2"/>
                                              </p:val>
                                            </p:tav>
                                            <p:tav tm="100000">
                                              <p:val>
                                                <p:strVal val="#ppt_x"/>
                                              </p:val>
                                            </p:tav>
                                          </p:tavLst>
                                        </p:anim>
                                        <p:anim calcmode="lin" valueType="num" p14:bounceEnd="58000">
                                          <p:cBhvr additive="base">
                                            <p:cTn id="32" dur="10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8000">
                                      <p:stCondLst>
                                        <p:cond delay="1500"/>
                                      </p:stCondLst>
                                      <p:childTnLst>
                                        <p:set>
                                          <p:cBhvr>
                                            <p:cTn id="34" dur="1" fill="hold">
                                              <p:stCondLst>
                                                <p:cond delay="0"/>
                                              </p:stCondLst>
                                            </p:cTn>
                                            <p:tgtEl>
                                              <p:spTgt spid="44"/>
                                            </p:tgtEl>
                                            <p:attrNameLst>
                                              <p:attrName>style.visibility</p:attrName>
                                            </p:attrNameLst>
                                          </p:cBhvr>
                                          <p:to>
                                            <p:strVal val="visible"/>
                                          </p:to>
                                        </p:set>
                                        <p:anim calcmode="lin" valueType="num" p14:bounceEnd="58000">
                                          <p:cBhvr additive="base">
                                            <p:cTn id="35" dur="1000" fill="hold"/>
                                            <p:tgtEl>
                                              <p:spTgt spid="44"/>
                                            </p:tgtEl>
                                            <p:attrNameLst>
                                              <p:attrName>ppt_x</p:attrName>
                                            </p:attrNameLst>
                                          </p:cBhvr>
                                          <p:tavLst>
                                            <p:tav tm="0">
                                              <p:val>
                                                <p:strVal val="1+#ppt_w/2"/>
                                              </p:val>
                                            </p:tav>
                                            <p:tav tm="100000">
                                              <p:val>
                                                <p:strVal val="#ppt_x"/>
                                              </p:val>
                                            </p:tav>
                                          </p:tavLst>
                                        </p:anim>
                                        <p:anim calcmode="lin" valueType="num" p14:bounceEnd="58000">
                                          <p:cBhvr additive="base">
                                            <p:cTn id="36" dur="10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58000">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14:bounceEnd="58000">
                                          <p:cBhvr additive="base">
                                            <p:cTn id="39" dur="1000" fill="hold"/>
                                            <p:tgtEl>
                                              <p:spTgt spid="46"/>
                                            </p:tgtEl>
                                            <p:attrNameLst>
                                              <p:attrName>ppt_x</p:attrName>
                                            </p:attrNameLst>
                                          </p:cBhvr>
                                          <p:tavLst>
                                            <p:tav tm="0">
                                              <p:val>
                                                <p:strVal val="0-#ppt_w/2"/>
                                              </p:val>
                                            </p:tav>
                                            <p:tav tm="100000">
                                              <p:val>
                                                <p:strVal val="#ppt_x"/>
                                              </p:val>
                                            </p:tav>
                                          </p:tavLst>
                                        </p:anim>
                                        <p:anim calcmode="lin" valueType="num" p14:bounceEnd="58000">
                                          <p:cBhvr additive="base">
                                            <p:cTn id="40" dur="10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58000">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14:bounceEnd="58000">
                                          <p:cBhvr additive="base">
                                            <p:cTn id="43" dur="1000" fill="hold"/>
                                            <p:tgtEl>
                                              <p:spTgt spid="47"/>
                                            </p:tgtEl>
                                            <p:attrNameLst>
                                              <p:attrName>ppt_x</p:attrName>
                                            </p:attrNameLst>
                                          </p:cBhvr>
                                          <p:tavLst>
                                            <p:tav tm="0">
                                              <p:val>
                                                <p:strVal val="0-#ppt_w/2"/>
                                              </p:val>
                                            </p:tav>
                                            <p:tav tm="100000">
                                              <p:val>
                                                <p:strVal val="#ppt_x"/>
                                              </p:val>
                                            </p:tav>
                                          </p:tavLst>
                                        </p:anim>
                                        <p:anim calcmode="lin" valueType="num" p14:bounceEnd="58000">
                                          <p:cBhvr additive="base">
                                            <p:cTn id="44"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p:bldP spid="45" grpId="0"/>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par>
                                    <p:cTn id="20" presetID="22" presetClass="entr" presetSubtype="4" fill="hold" grpId="0" nodeType="withEffect">
                                      <p:stCondLst>
                                        <p:cond delay="175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22" presetClass="entr" presetSubtype="4" fill="hold" grpId="0" nodeType="withEffect">
                                      <p:stCondLst>
                                        <p:cond delay="225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250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 presetClass="entr" presetSubtype="2" fill="hold" grpId="0" nodeType="withEffect">
                                      <p:stCondLst>
                                        <p:cond delay="20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1+#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000" fill="hold"/>
                                            <p:tgtEl>
                                              <p:spTgt spid="44"/>
                                            </p:tgtEl>
                                            <p:attrNameLst>
                                              <p:attrName>ppt_x</p:attrName>
                                            </p:attrNameLst>
                                          </p:cBhvr>
                                          <p:tavLst>
                                            <p:tav tm="0">
                                              <p:val>
                                                <p:strVal val="1+#ppt_w/2"/>
                                              </p:val>
                                            </p:tav>
                                            <p:tav tm="100000">
                                              <p:val>
                                                <p:strVal val="#ppt_x"/>
                                              </p:val>
                                            </p:tav>
                                          </p:tavLst>
                                        </p:anim>
                                        <p:anim calcmode="lin" valueType="num">
                                          <p:cBhvr additive="base">
                                            <p:cTn id="36" dur="10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1000" fill="hold"/>
                                            <p:tgtEl>
                                              <p:spTgt spid="46"/>
                                            </p:tgtEl>
                                            <p:attrNameLst>
                                              <p:attrName>ppt_x</p:attrName>
                                            </p:attrNameLst>
                                          </p:cBhvr>
                                          <p:tavLst>
                                            <p:tav tm="0">
                                              <p:val>
                                                <p:strVal val="0-#ppt_w/2"/>
                                              </p:val>
                                            </p:tav>
                                            <p:tav tm="100000">
                                              <p:val>
                                                <p:strVal val="#ppt_x"/>
                                              </p:val>
                                            </p:tav>
                                          </p:tavLst>
                                        </p:anim>
                                        <p:anim calcmode="lin" valueType="num">
                                          <p:cBhvr additive="base">
                                            <p:cTn id="40" dur="10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000" fill="hold"/>
                                            <p:tgtEl>
                                              <p:spTgt spid="47"/>
                                            </p:tgtEl>
                                            <p:attrNameLst>
                                              <p:attrName>ppt_x</p:attrName>
                                            </p:attrNameLst>
                                          </p:cBhvr>
                                          <p:tavLst>
                                            <p:tav tm="0">
                                              <p:val>
                                                <p:strVal val="0-#ppt_w/2"/>
                                              </p:val>
                                            </p:tav>
                                            <p:tav tm="100000">
                                              <p:val>
                                                <p:strVal val="#ppt_x"/>
                                              </p:val>
                                            </p:tav>
                                          </p:tavLst>
                                        </p:anim>
                                        <p:anim calcmode="lin" valueType="num">
                                          <p:cBhvr additive="base">
                                            <p:cTn id="44"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p:bldP spid="45" grpId="0"/>
          <p:bldP spid="46" grpId="0"/>
          <p:bldP spid="4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8890" y="448291"/>
            <a:ext cx="2095813" cy="400110"/>
            <a:chOff x="608890" y="448291"/>
            <a:chExt cx="2095813" cy="400110"/>
          </a:xfrm>
        </p:grpSpPr>
        <p:sp>
          <p:nvSpPr>
            <p:cNvPr id="18" name="椭圆 17"/>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研发背景</a:t>
              </a:r>
              <a:endParaRPr lang="zh-CN" altLang="en-US" sz="2000" dirty="0">
                <a:solidFill>
                  <a:srgbClr val="511F14"/>
                </a:solidFill>
                <a:cs typeface="+mn-ea"/>
                <a:sym typeface="+mn-lt"/>
              </a:endParaRPr>
            </a:p>
          </p:txBody>
        </p:sp>
      </p:grpSp>
      <p:sp>
        <p:nvSpPr>
          <p:cNvPr id="20" name="Oval 12"/>
          <p:cNvSpPr/>
          <p:nvPr/>
        </p:nvSpPr>
        <p:spPr>
          <a:xfrm>
            <a:off x="3991752" y="1284304"/>
            <a:ext cx="3792130" cy="3792130"/>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Oval 16"/>
          <p:cNvSpPr/>
          <p:nvPr/>
        </p:nvSpPr>
        <p:spPr>
          <a:xfrm>
            <a:off x="4569252" y="1846435"/>
            <a:ext cx="2667490" cy="2667488"/>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Oval 17"/>
          <p:cNvSpPr/>
          <p:nvPr/>
        </p:nvSpPr>
        <p:spPr>
          <a:xfrm>
            <a:off x="5108899" y="2385755"/>
            <a:ext cx="1588196" cy="1588194"/>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Freeform 11"/>
          <p:cNvSpPr/>
          <p:nvPr/>
        </p:nvSpPr>
        <p:spPr bwMode="auto">
          <a:xfrm>
            <a:off x="4983577" y="2218997"/>
            <a:ext cx="1895740" cy="1927690"/>
          </a:xfrm>
          <a:custGeom>
            <a:avLst/>
            <a:gdLst>
              <a:gd name="T0" fmla="*/ 147 w 300"/>
              <a:gd name="T1" fmla="*/ 276 h 305"/>
              <a:gd name="T2" fmla="*/ 147 w 300"/>
              <a:gd name="T3" fmla="*/ 277 h 305"/>
              <a:gd name="T4" fmla="*/ 177 w 300"/>
              <a:gd name="T5" fmla="*/ 302 h 305"/>
              <a:gd name="T6" fmla="*/ 300 w 300"/>
              <a:gd name="T7" fmla="*/ 152 h 305"/>
              <a:gd name="T8" fmla="*/ 147 w 300"/>
              <a:gd name="T9" fmla="*/ 0 h 305"/>
              <a:gd name="T10" fmla="*/ 19 w 300"/>
              <a:gd name="T11" fmla="*/ 69 h 305"/>
              <a:gd name="T12" fmla="*/ 0 w 300"/>
              <a:gd name="T13" fmla="*/ 63 h 305"/>
              <a:gd name="T14" fmla="*/ 20 w 300"/>
              <a:gd name="T15" fmla="*/ 152 h 305"/>
              <a:gd name="T16" fmla="*/ 87 w 300"/>
              <a:gd name="T17" fmla="*/ 90 h 305"/>
              <a:gd name="T18" fmla="*/ 71 w 300"/>
              <a:gd name="T19" fmla="*/ 85 h 305"/>
              <a:gd name="T20" fmla="*/ 147 w 300"/>
              <a:gd name="T21" fmla="*/ 51 h 305"/>
              <a:gd name="T22" fmla="*/ 249 w 300"/>
              <a:gd name="T23" fmla="*/ 152 h 305"/>
              <a:gd name="T24" fmla="*/ 168 w 300"/>
              <a:gd name="T25" fmla="*/ 252 h 305"/>
              <a:gd name="T26" fmla="*/ 147 w 300"/>
              <a:gd name="T27" fmla="*/ 27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305">
                <a:moveTo>
                  <a:pt x="147" y="276"/>
                </a:moveTo>
                <a:cubicBezTo>
                  <a:pt x="147" y="277"/>
                  <a:pt x="147" y="277"/>
                  <a:pt x="147" y="277"/>
                </a:cubicBezTo>
                <a:cubicBezTo>
                  <a:pt x="147" y="293"/>
                  <a:pt x="161" y="305"/>
                  <a:pt x="177" y="302"/>
                </a:cubicBezTo>
                <a:cubicBezTo>
                  <a:pt x="247" y="288"/>
                  <a:pt x="300" y="226"/>
                  <a:pt x="300" y="152"/>
                </a:cubicBezTo>
                <a:cubicBezTo>
                  <a:pt x="300" y="68"/>
                  <a:pt x="231" y="0"/>
                  <a:pt x="147" y="0"/>
                </a:cubicBezTo>
                <a:cubicBezTo>
                  <a:pt x="96" y="0"/>
                  <a:pt x="47" y="26"/>
                  <a:pt x="19" y="69"/>
                </a:cubicBezTo>
                <a:cubicBezTo>
                  <a:pt x="0" y="63"/>
                  <a:pt x="0" y="63"/>
                  <a:pt x="0" y="63"/>
                </a:cubicBezTo>
                <a:cubicBezTo>
                  <a:pt x="20" y="152"/>
                  <a:pt x="20" y="152"/>
                  <a:pt x="20" y="152"/>
                </a:cubicBezTo>
                <a:cubicBezTo>
                  <a:pt x="87" y="90"/>
                  <a:pt x="87" y="90"/>
                  <a:pt x="87" y="90"/>
                </a:cubicBezTo>
                <a:cubicBezTo>
                  <a:pt x="71" y="85"/>
                  <a:pt x="71" y="85"/>
                  <a:pt x="71" y="85"/>
                </a:cubicBezTo>
                <a:cubicBezTo>
                  <a:pt x="90" y="63"/>
                  <a:pt x="118" y="51"/>
                  <a:pt x="147" y="51"/>
                </a:cubicBezTo>
                <a:cubicBezTo>
                  <a:pt x="203" y="51"/>
                  <a:pt x="249" y="96"/>
                  <a:pt x="249" y="152"/>
                </a:cubicBezTo>
                <a:cubicBezTo>
                  <a:pt x="249" y="201"/>
                  <a:pt x="214" y="242"/>
                  <a:pt x="168" y="252"/>
                </a:cubicBezTo>
                <a:cubicBezTo>
                  <a:pt x="156" y="254"/>
                  <a:pt x="147" y="264"/>
                  <a:pt x="147" y="276"/>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34" name="Freeform 12"/>
          <p:cNvSpPr/>
          <p:nvPr/>
        </p:nvSpPr>
        <p:spPr bwMode="auto">
          <a:xfrm>
            <a:off x="4381839" y="1675836"/>
            <a:ext cx="3027327" cy="3032651"/>
          </a:xfrm>
          <a:custGeom>
            <a:avLst/>
            <a:gdLst>
              <a:gd name="T0" fmla="*/ 5 w 479"/>
              <a:gd name="T1" fmla="*/ 227 h 480"/>
              <a:gd name="T2" fmla="*/ 160 w 479"/>
              <a:gd name="T3" fmla="*/ 461 h 480"/>
              <a:gd name="T4" fmla="*/ 156 w 479"/>
              <a:gd name="T5" fmla="*/ 480 h 480"/>
              <a:gd name="T6" fmla="*/ 242 w 479"/>
              <a:gd name="T7" fmla="*/ 450 h 480"/>
              <a:gd name="T8" fmla="*/ 173 w 479"/>
              <a:gd name="T9" fmla="*/ 391 h 480"/>
              <a:gd name="T10" fmla="*/ 169 w 479"/>
              <a:gd name="T11" fmla="*/ 410 h 480"/>
              <a:gd name="T12" fmla="*/ 56 w 479"/>
              <a:gd name="T13" fmla="*/ 224 h 480"/>
              <a:gd name="T14" fmla="*/ 236 w 479"/>
              <a:gd name="T15" fmla="*/ 52 h 480"/>
              <a:gd name="T16" fmla="*/ 427 w 479"/>
              <a:gd name="T17" fmla="*/ 216 h 480"/>
              <a:gd name="T18" fmla="*/ 452 w 479"/>
              <a:gd name="T19" fmla="*/ 238 h 480"/>
              <a:gd name="T20" fmla="*/ 453 w 479"/>
              <a:gd name="T21" fmla="*/ 238 h 480"/>
              <a:gd name="T22" fmla="*/ 478 w 479"/>
              <a:gd name="T23" fmla="*/ 210 h 480"/>
              <a:gd name="T24" fmla="*/ 240 w 479"/>
              <a:gd name="T25" fmla="*/ 1 h 480"/>
              <a:gd name="T26" fmla="*/ 5 w 479"/>
              <a:gd name="T27" fmla="*/ 22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9" h="480">
                <a:moveTo>
                  <a:pt x="5" y="227"/>
                </a:moveTo>
                <a:cubicBezTo>
                  <a:pt x="0" y="331"/>
                  <a:pt x="63" y="425"/>
                  <a:pt x="160" y="461"/>
                </a:cubicBezTo>
                <a:cubicBezTo>
                  <a:pt x="156" y="480"/>
                  <a:pt x="156" y="480"/>
                  <a:pt x="156" y="480"/>
                </a:cubicBezTo>
                <a:cubicBezTo>
                  <a:pt x="242" y="450"/>
                  <a:pt x="242" y="450"/>
                  <a:pt x="242" y="450"/>
                </a:cubicBezTo>
                <a:cubicBezTo>
                  <a:pt x="173" y="391"/>
                  <a:pt x="173" y="391"/>
                  <a:pt x="173" y="391"/>
                </a:cubicBezTo>
                <a:cubicBezTo>
                  <a:pt x="169" y="410"/>
                  <a:pt x="169" y="410"/>
                  <a:pt x="169" y="410"/>
                </a:cubicBezTo>
                <a:cubicBezTo>
                  <a:pt x="97" y="379"/>
                  <a:pt x="50" y="305"/>
                  <a:pt x="56" y="224"/>
                </a:cubicBezTo>
                <a:cubicBezTo>
                  <a:pt x="64" y="130"/>
                  <a:pt x="142" y="55"/>
                  <a:pt x="236" y="52"/>
                </a:cubicBezTo>
                <a:cubicBezTo>
                  <a:pt x="334" y="49"/>
                  <a:pt x="416" y="122"/>
                  <a:pt x="427" y="216"/>
                </a:cubicBezTo>
                <a:cubicBezTo>
                  <a:pt x="429" y="229"/>
                  <a:pt x="439" y="238"/>
                  <a:pt x="452" y="238"/>
                </a:cubicBezTo>
                <a:cubicBezTo>
                  <a:pt x="453" y="238"/>
                  <a:pt x="453" y="238"/>
                  <a:pt x="453" y="238"/>
                </a:cubicBezTo>
                <a:cubicBezTo>
                  <a:pt x="468" y="238"/>
                  <a:pt x="479" y="225"/>
                  <a:pt x="478" y="210"/>
                </a:cubicBezTo>
                <a:cubicBezTo>
                  <a:pt x="463" y="92"/>
                  <a:pt x="362" y="0"/>
                  <a:pt x="240" y="1"/>
                </a:cubicBezTo>
                <a:cubicBezTo>
                  <a:pt x="116" y="2"/>
                  <a:pt x="11" y="102"/>
                  <a:pt x="5" y="227"/>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35" name="Freeform 13"/>
          <p:cNvSpPr/>
          <p:nvPr/>
        </p:nvSpPr>
        <p:spPr bwMode="auto">
          <a:xfrm>
            <a:off x="3878616" y="1145987"/>
            <a:ext cx="4132288" cy="4068385"/>
          </a:xfrm>
          <a:custGeom>
            <a:avLst/>
            <a:gdLst>
              <a:gd name="T0" fmla="*/ 654 w 654"/>
              <a:gd name="T1" fmla="*/ 406 h 644"/>
              <a:gd name="T2" fmla="*/ 619 w 654"/>
              <a:gd name="T3" fmla="*/ 322 h 644"/>
              <a:gd name="T4" fmla="*/ 563 w 654"/>
              <a:gd name="T5" fmla="*/ 395 h 644"/>
              <a:gd name="T6" fmla="*/ 583 w 654"/>
              <a:gd name="T7" fmla="*/ 397 h 644"/>
              <a:gd name="T8" fmla="*/ 322 w 654"/>
              <a:gd name="T9" fmla="*/ 593 h 644"/>
              <a:gd name="T10" fmla="*/ 51 w 654"/>
              <a:gd name="T11" fmla="*/ 322 h 644"/>
              <a:gd name="T12" fmla="*/ 299 w 654"/>
              <a:gd name="T13" fmla="*/ 52 h 644"/>
              <a:gd name="T14" fmla="*/ 322 w 654"/>
              <a:gd name="T15" fmla="*/ 27 h 644"/>
              <a:gd name="T16" fmla="*/ 322 w 654"/>
              <a:gd name="T17" fmla="*/ 27 h 644"/>
              <a:gd name="T18" fmla="*/ 295 w 654"/>
              <a:gd name="T19" fmla="*/ 2 h 644"/>
              <a:gd name="T20" fmla="*/ 0 w 654"/>
              <a:gd name="T21" fmla="*/ 322 h 644"/>
              <a:gd name="T22" fmla="*/ 322 w 654"/>
              <a:gd name="T23" fmla="*/ 644 h 644"/>
              <a:gd name="T24" fmla="*/ 525 w 654"/>
              <a:gd name="T25" fmla="*/ 572 h 644"/>
              <a:gd name="T26" fmla="*/ 633 w 654"/>
              <a:gd name="T27" fmla="*/ 404 h 644"/>
              <a:gd name="T28" fmla="*/ 654 w 654"/>
              <a:gd name="T29" fmla="*/ 40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44">
                <a:moveTo>
                  <a:pt x="654" y="406"/>
                </a:moveTo>
                <a:cubicBezTo>
                  <a:pt x="619" y="322"/>
                  <a:pt x="619" y="322"/>
                  <a:pt x="619" y="322"/>
                </a:cubicBezTo>
                <a:cubicBezTo>
                  <a:pt x="563" y="395"/>
                  <a:pt x="563" y="395"/>
                  <a:pt x="563" y="395"/>
                </a:cubicBezTo>
                <a:cubicBezTo>
                  <a:pt x="583" y="397"/>
                  <a:pt x="583" y="397"/>
                  <a:pt x="583" y="397"/>
                </a:cubicBezTo>
                <a:cubicBezTo>
                  <a:pt x="550" y="512"/>
                  <a:pt x="443" y="593"/>
                  <a:pt x="322" y="593"/>
                </a:cubicBezTo>
                <a:cubicBezTo>
                  <a:pt x="173" y="593"/>
                  <a:pt x="51" y="472"/>
                  <a:pt x="51" y="322"/>
                </a:cubicBezTo>
                <a:cubicBezTo>
                  <a:pt x="51" y="181"/>
                  <a:pt x="161" y="64"/>
                  <a:pt x="299" y="52"/>
                </a:cubicBezTo>
                <a:cubicBezTo>
                  <a:pt x="312" y="51"/>
                  <a:pt x="322" y="40"/>
                  <a:pt x="322" y="27"/>
                </a:cubicBezTo>
                <a:cubicBezTo>
                  <a:pt x="322" y="27"/>
                  <a:pt x="322" y="27"/>
                  <a:pt x="322" y="27"/>
                </a:cubicBezTo>
                <a:cubicBezTo>
                  <a:pt x="322" y="12"/>
                  <a:pt x="310" y="0"/>
                  <a:pt x="295" y="2"/>
                </a:cubicBezTo>
                <a:cubicBezTo>
                  <a:pt x="130" y="15"/>
                  <a:pt x="0" y="154"/>
                  <a:pt x="0" y="322"/>
                </a:cubicBezTo>
                <a:cubicBezTo>
                  <a:pt x="0" y="500"/>
                  <a:pt x="145" y="644"/>
                  <a:pt x="322" y="644"/>
                </a:cubicBezTo>
                <a:cubicBezTo>
                  <a:pt x="396" y="644"/>
                  <a:pt x="468" y="618"/>
                  <a:pt x="525" y="572"/>
                </a:cubicBezTo>
                <a:cubicBezTo>
                  <a:pt x="578" y="529"/>
                  <a:pt x="616" y="470"/>
                  <a:pt x="633" y="404"/>
                </a:cubicBezTo>
                <a:lnTo>
                  <a:pt x="654" y="406"/>
                </a:lnTo>
                <a:close/>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TextBox 18"/>
          <p:cNvSpPr txBox="1"/>
          <p:nvPr/>
        </p:nvSpPr>
        <p:spPr>
          <a:xfrm rot="18900000">
            <a:off x="4110594" y="1306537"/>
            <a:ext cx="3751792" cy="3751792"/>
          </a:xfrm>
          <a:prstGeom prst="rect">
            <a:avLst/>
          </a:prstGeom>
          <a:noFill/>
        </p:spPr>
        <p:txBody>
          <a:bodyPr wrap="none" rtlCol="0">
            <a:prstTxWarp prst="textArchUp">
              <a:avLst/>
            </a:prstTxWarp>
            <a:spAutoFit/>
          </a:bodyPr>
          <a:lstStyle/>
          <a:p>
            <a:pPr algn="ctr"/>
            <a:r>
              <a:rPr lang="en-US" sz="1465" dirty="0">
                <a:solidFill>
                  <a:schemeClr val="bg1"/>
                </a:solidFill>
                <a:cs typeface="+mn-ea"/>
                <a:sym typeface="+mn-lt"/>
              </a:rPr>
              <a:t>01  </a:t>
            </a:r>
            <a:endParaRPr lang="en-US" sz="1465" dirty="0">
              <a:solidFill>
                <a:schemeClr val="bg1"/>
              </a:solidFill>
              <a:cs typeface="+mn-ea"/>
              <a:sym typeface="+mn-lt"/>
            </a:endParaRPr>
          </a:p>
        </p:txBody>
      </p:sp>
      <p:sp>
        <p:nvSpPr>
          <p:cNvPr id="37" name="TextBox 19"/>
          <p:cNvSpPr txBox="1"/>
          <p:nvPr/>
        </p:nvSpPr>
        <p:spPr>
          <a:xfrm rot="16200000">
            <a:off x="4583522" y="1878867"/>
            <a:ext cx="2626586" cy="2626586"/>
          </a:xfrm>
          <a:prstGeom prst="rect">
            <a:avLst/>
          </a:prstGeom>
          <a:noFill/>
        </p:spPr>
        <p:txBody>
          <a:bodyPr wrap="none" rtlCol="0">
            <a:prstTxWarp prst="textArchUp">
              <a:avLst/>
            </a:prstTxWarp>
            <a:spAutoFit/>
          </a:bodyPr>
          <a:lstStyle/>
          <a:p>
            <a:pPr algn="ctr"/>
            <a:r>
              <a:rPr lang="en-US" sz="1465" dirty="0">
                <a:solidFill>
                  <a:schemeClr val="bg1"/>
                </a:solidFill>
                <a:cs typeface="+mn-ea"/>
                <a:sym typeface="+mn-lt"/>
              </a:rPr>
              <a:t>02</a:t>
            </a:r>
            <a:endParaRPr lang="en-US" sz="1465" dirty="0">
              <a:solidFill>
                <a:schemeClr val="bg1"/>
              </a:solidFill>
              <a:cs typeface="+mn-ea"/>
              <a:sym typeface="+mn-lt"/>
            </a:endParaRPr>
          </a:p>
        </p:txBody>
      </p:sp>
      <p:sp>
        <p:nvSpPr>
          <p:cNvPr id="38" name="TextBox 20"/>
          <p:cNvSpPr txBox="1"/>
          <p:nvPr/>
        </p:nvSpPr>
        <p:spPr>
          <a:xfrm rot="2700000">
            <a:off x="5092769" y="2375807"/>
            <a:ext cx="1608090" cy="1608088"/>
          </a:xfrm>
          <a:prstGeom prst="rect">
            <a:avLst/>
          </a:prstGeom>
          <a:noFill/>
        </p:spPr>
        <p:txBody>
          <a:bodyPr wrap="none" rtlCol="0">
            <a:prstTxWarp prst="textArchUp">
              <a:avLst/>
            </a:prstTxWarp>
            <a:spAutoFit/>
          </a:bodyPr>
          <a:lstStyle/>
          <a:p>
            <a:pPr algn="ctr"/>
            <a:r>
              <a:rPr lang="en-US" sz="1465" dirty="0">
                <a:solidFill>
                  <a:schemeClr val="bg1"/>
                </a:solidFill>
                <a:cs typeface="+mn-ea"/>
                <a:sym typeface="+mn-lt"/>
              </a:rPr>
              <a:t>03  </a:t>
            </a:r>
            <a:endParaRPr lang="en-US" sz="1465" dirty="0">
              <a:solidFill>
                <a:schemeClr val="bg1"/>
              </a:solidFill>
              <a:cs typeface="+mn-ea"/>
              <a:sym typeface="+mn-lt"/>
            </a:endParaRPr>
          </a:p>
        </p:txBody>
      </p:sp>
      <p:sp>
        <p:nvSpPr>
          <p:cNvPr id="39" name="Rectangle 21"/>
          <p:cNvSpPr/>
          <p:nvPr/>
        </p:nvSpPr>
        <p:spPr>
          <a:xfrm>
            <a:off x="8876686" y="3619856"/>
            <a:ext cx="2222111" cy="1157240"/>
          </a:xfrm>
          <a:prstGeom prst="rect">
            <a:avLst/>
          </a:prstGeom>
        </p:spPr>
        <p:txBody>
          <a:bodyPr wrap="square" lIns="121920" rIns="121920" bIns="60960">
            <a:spAutoFit/>
          </a:bodyPr>
          <a:lstStyle/>
          <a:p>
            <a:pPr lvl="0"/>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cxnSp>
        <p:nvCxnSpPr>
          <p:cNvPr id="40" name="Straight Connector 22"/>
          <p:cNvCxnSpPr/>
          <p:nvPr/>
        </p:nvCxnSpPr>
        <p:spPr>
          <a:xfrm>
            <a:off x="7718672" y="3917105"/>
            <a:ext cx="1009189" cy="0"/>
          </a:xfrm>
          <a:prstGeom prst="line">
            <a:avLst/>
          </a:prstGeom>
          <a:ln w="12700" cmpd="sng">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41" name="Freeform 23"/>
          <p:cNvSpPr/>
          <p:nvPr/>
        </p:nvSpPr>
        <p:spPr>
          <a:xfrm flipH="1">
            <a:off x="4149076" y="4048523"/>
            <a:ext cx="2105808" cy="1064017"/>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3"/>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42" name="Rectangle 24"/>
          <p:cNvSpPr/>
          <p:nvPr/>
        </p:nvSpPr>
        <p:spPr>
          <a:xfrm>
            <a:off x="1778114" y="4929550"/>
            <a:ext cx="2235200" cy="1157240"/>
          </a:xfrm>
          <a:prstGeom prst="rect">
            <a:avLst/>
          </a:prstGeom>
        </p:spPr>
        <p:txBody>
          <a:bodyPr wrap="square" lIns="121920" rIns="121920" bIns="60960">
            <a:spAutoFit/>
          </a:bodyPr>
          <a:lstStyle/>
          <a:p>
            <a:pPr lvl="0" algn="r"/>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gn="r">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
        <p:nvSpPr>
          <p:cNvPr id="43" name="Rectangle 25"/>
          <p:cNvSpPr/>
          <p:nvPr/>
        </p:nvSpPr>
        <p:spPr>
          <a:xfrm>
            <a:off x="8741306" y="1284304"/>
            <a:ext cx="2235200" cy="1157240"/>
          </a:xfrm>
          <a:prstGeom prst="rect">
            <a:avLst/>
          </a:prstGeom>
        </p:spPr>
        <p:txBody>
          <a:bodyPr wrap="square" lIns="121920" rIns="121920" bIns="60960">
            <a:spAutoFit/>
          </a:bodyPr>
          <a:lstStyle/>
          <a:p>
            <a:pPr lvl="0"/>
            <a:r>
              <a:rPr lang="zh-CN" altLang="en-US" sz="2000" dirty="0">
                <a:solidFill>
                  <a:prstClr val="black"/>
                </a:solidFill>
                <a:cs typeface="+mn-ea"/>
                <a:sym typeface="+mn-lt"/>
              </a:rPr>
              <a:t>输入标题</a:t>
            </a:r>
            <a:endParaRPr lang="zh-CN" altLang="en-US" sz="2000" dirty="0">
              <a:solidFill>
                <a:prstClr val="black"/>
              </a:solidFill>
              <a:cs typeface="+mn-ea"/>
              <a:sym typeface="+mn-lt"/>
            </a:endParaRPr>
          </a:p>
          <a:p>
            <a:pPr lvl="0">
              <a:lnSpc>
                <a:spcPct val="90000"/>
              </a:lnSpc>
              <a:spcBef>
                <a:spcPts val="600"/>
              </a:spcBef>
            </a:pPr>
            <a:r>
              <a:rPr lang="zh-CN" altLang="en-US" sz="1200" dirty="0">
                <a:solidFill>
                  <a:prstClr val="black"/>
                </a:solidFill>
                <a:cs typeface="+mn-ea"/>
                <a:sym typeface="+mn-lt"/>
              </a:rPr>
              <a:t>点击添加主要文字内容点击添加主要文字内容点击添加主要文字内容点击添加主要文字内容</a:t>
            </a:r>
            <a:endParaRPr lang="zh-CN" altLang="en-US" sz="1200" dirty="0">
              <a:solidFill>
                <a:prstClr val="black"/>
              </a:solidFill>
              <a:cs typeface="+mn-ea"/>
              <a:sym typeface="+mn-lt"/>
            </a:endParaRPr>
          </a:p>
        </p:txBody>
      </p:sp>
      <p:sp>
        <p:nvSpPr>
          <p:cNvPr id="44" name="Freeform 26"/>
          <p:cNvSpPr/>
          <p:nvPr/>
        </p:nvSpPr>
        <p:spPr>
          <a:xfrm flipV="1">
            <a:off x="6701576" y="1510918"/>
            <a:ext cx="1955193" cy="393903"/>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2"/>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2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3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37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8" presetClass="emph" presetSubtype="0" accel="28000" decel="72000" fill="hold" grpId="0" nodeType="withEffect">
                                  <p:stCondLst>
                                    <p:cond delay="0"/>
                                  </p:stCondLst>
                                  <p:childTnLst>
                                    <p:animRot by="-21600000">
                                      <p:cBhvr>
                                        <p:cTn id="15" dur="2750" fill="hold"/>
                                        <p:tgtEl>
                                          <p:spTgt spid="35"/>
                                        </p:tgtEl>
                                        <p:attrNameLst>
                                          <p:attrName>r</p:attrName>
                                        </p:attrNameLst>
                                      </p:cBhvr>
                                    </p:animRot>
                                  </p:childTnLst>
                                </p:cTn>
                              </p:par>
                              <p:par>
                                <p:cTn id="16" presetID="8" presetClass="emph" presetSubtype="0" accel="28000" decel="72000" fill="hold" grpId="0" nodeType="withEffect">
                                  <p:stCondLst>
                                    <p:cond delay="750"/>
                                  </p:stCondLst>
                                  <p:childTnLst>
                                    <p:animRot by="-21600000">
                                      <p:cBhvr>
                                        <p:cTn id="17" dur="2500" fill="hold"/>
                                        <p:tgtEl>
                                          <p:spTgt spid="34"/>
                                        </p:tgtEl>
                                        <p:attrNameLst>
                                          <p:attrName>r</p:attrName>
                                        </p:attrNameLst>
                                      </p:cBhvr>
                                    </p:animRot>
                                  </p:childTnLst>
                                </p:cTn>
                              </p:par>
                              <p:par>
                                <p:cTn id="18" presetID="8" presetClass="emph" presetSubtype="0" accel="28000" decel="72000" fill="hold" grpId="0" nodeType="withEffect">
                                  <p:stCondLst>
                                    <p:cond delay="1500"/>
                                  </p:stCondLst>
                                  <p:childTnLst>
                                    <p:animRot by="-21600000">
                                      <p:cBhvr>
                                        <p:cTn id="19" dur="2250" fill="hold"/>
                                        <p:tgtEl>
                                          <p:spTgt spid="23"/>
                                        </p:tgtEl>
                                        <p:attrNameLst>
                                          <p:attrName>r</p:attrName>
                                        </p:attrNameLst>
                                      </p:cBhvr>
                                    </p:animRot>
                                  </p:childTnLst>
                                </p:cTn>
                              </p:par>
                              <p:par>
                                <p:cTn id="20" presetID="10" presetClass="entr" presetSubtype="0" fill="hold" grpId="0" nodeType="withEffect">
                                  <p:stCondLst>
                                    <p:cond delay="40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50"/>
                                        <p:tgtEl>
                                          <p:spTgt spid="39"/>
                                        </p:tgtEl>
                                      </p:cBhvr>
                                    </p:animEffect>
                                  </p:childTnLst>
                                </p:cTn>
                              </p:par>
                              <p:par>
                                <p:cTn id="23" presetID="22" presetClass="entr" presetSubtype="2" fill="hold" nodeType="withEffect">
                                  <p:stCondLst>
                                    <p:cond delay="400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250"/>
                                        <p:tgtEl>
                                          <p:spTgt spid="40"/>
                                        </p:tgtEl>
                                      </p:cBhvr>
                                    </p:animEffect>
                                  </p:childTnLst>
                                </p:cTn>
                              </p:par>
                              <p:par>
                                <p:cTn id="26" presetID="22" presetClass="entr" presetSubtype="2" fill="hold" grpId="0" nodeType="withEffect">
                                  <p:stCondLst>
                                    <p:cond delay="425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250"/>
                                        <p:tgtEl>
                                          <p:spTgt spid="41"/>
                                        </p:tgtEl>
                                      </p:cBhvr>
                                    </p:animEffect>
                                  </p:childTnLst>
                                </p:cTn>
                              </p:par>
                              <p:par>
                                <p:cTn id="29" presetID="10" presetClass="entr" presetSubtype="0" fill="hold" grpId="0" nodeType="withEffect">
                                  <p:stCondLst>
                                    <p:cond delay="425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childTnLst>
                                </p:cTn>
                              </p:par>
                              <p:par>
                                <p:cTn id="32" presetID="10" presetClass="entr" presetSubtype="0" fill="hold" grpId="0" nodeType="withEffect">
                                  <p:stCondLst>
                                    <p:cond delay="45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250"/>
                                        <p:tgtEl>
                                          <p:spTgt spid="43"/>
                                        </p:tgtEl>
                                      </p:cBhvr>
                                    </p:animEffect>
                                  </p:childTnLst>
                                </p:cTn>
                              </p:par>
                              <p:par>
                                <p:cTn id="35" presetID="22" presetClass="entr" presetSubtype="8" fill="hold" grpId="0" nodeType="withEffect">
                                  <p:stCondLst>
                                    <p:cond delay="450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34" grpId="0" bldLvl="0" animBg="1"/>
      <p:bldP spid="35" grpId="0" bldLvl="0" animBg="1"/>
      <p:bldP spid="36" grpId="0"/>
      <p:bldP spid="37" grpId="0"/>
      <p:bldP spid="38" grpId="0"/>
      <p:bldP spid="39" grpId="0"/>
      <p:bldP spid="41" grpId="0" bldLvl="0" animBg="1"/>
      <p:bldP spid="42" grpId="0"/>
      <p:bldP spid="43" grpId="0"/>
      <p:bldP spid="4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9689" t="9740" r="6755" b="39080"/>
          <a:stretch>
            <a:fillRect/>
          </a:stretch>
        </p:blipFill>
        <p:spPr>
          <a:xfrm flipH="1">
            <a:off x="0" y="0"/>
            <a:ext cx="12192000" cy="6858000"/>
          </a:xfrm>
          <a:prstGeom prst="rect">
            <a:avLst/>
          </a:prstGeom>
        </p:spPr>
      </p:pic>
      <p:sp>
        <p:nvSpPr>
          <p:cNvPr id="23" name="任意多边形: 形状 22"/>
          <p:cNvSpPr/>
          <p:nvPr/>
        </p:nvSpPr>
        <p:spPr>
          <a:xfrm>
            <a:off x="2263681" y="1553070"/>
            <a:ext cx="1881352" cy="2942897"/>
          </a:xfrm>
          <a:custGeom>
            <a:avLst/>
            <a:gdLst>
              <a:gd name="connsiteX0" fmla="*/ 1642074 w 1881352"/>
              <a:gd name="connsiteY0" fmla="*/ 0 h 2942897"/>
              <a:gd name="connsiteX1" fmla="*/ 1881352 w 1881352"/>
              <a:gd name="connsiteY1" fmla="*/ 0 h 2942897"/>
              <a:gd name="connsiteX2" fmla="*/ 1881352 w 1881352"/>
              <a:gd name="connsiteY2" fmla="*/ 2942897 h 2942897"/>
              <a:gd name="connsiteX3" fmla="*/ 985751 w 1881352"/>
              <a:gd name="connsiteY3" fmla="*/ 2942897 h 2942897"/>
              <a:gd name="connsiteX4" fmla="*/ 985751 w 1881352"/>
              <a:gd name="connsiteY4" fmla="*/ 2894923 h 2942897"/>
              <a:gd name="connsiteX5" fmla="*/ 1833378 w 1881352"/>
              <a:gd name="connsiteY5" fmla="*/ 2894923 h 2942897"/>
              <a:gd name="connsiteX6" fmla="*/ 1833378 w 1881352"/>
              <a:gd name="connsiteY6" fmla="*/ 47974 h 2942897"/>
              <a:gd name="connsiteX7" fmla="*/ 1642074 w 1881352"/>
              <a:gd name="connsiteY7" fmla="*/ 47974 h 2942897"/>
              <a:gd name="connsiteX8" fmla="*/ 0 w 1881352"/>
              <a:gd name="connsiteY8" fmla="*/ 0 h 2942897"/>
              <a:gd name="connsiteX9" fmla="*/ 431486 w 1881352"/>
              <a:gd name="connsiteY9" fmla="*/ 0 h 2942897"/>
              <a:gd name="connsiteX10" fmla="*/ 431486 w 1881352"/>
              <a:gd name="connsiteY10" fmla="*/ 47974 h 2942897"/>
              <a:gd name="connsiteX11" fmla="*/ 47974 w 1881352"/>
              <a:gd name="connsiteY11" fmla="*/ 47974 h 2942897"/>
              <a:gd name="connsiteX12" fmla="*/ 47974 w 1881352"/>
              <a:gd name="connsiteY12" fmla="*/ 2360479 h 2942897"/>
              <a:gd name="connsiteX13" fmla="*/ 0 w 1881352"/>
              <a:gd name="connsiteY13" fmla="*/ 2360479 h 29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1352" h="2942897">
                <a:moveTo>
                  <a:pt x="1642074" y="0"/>
                </a:moveTo>
                <a:lnTo>
                  <a:pt x="1881352" y="0"/>
                </a:lnTo>
                <a:lnTo>
                  <a:pt x="1881352" y="2942897"/>
                </a:lnTo>
                <a:lnTo>
                  <a:pt x="985751" y="2942897"/>
                </a:lnTo>
                <a:lnTo>
                  <a:pt x="985751" y="2894923"/>
                </a:lnTo>
                <a:lnTo>
                  <a:pt x="1833378" y="2894923"/>
                </a:lnTo>
                <a:lnTo>
                  <a:pt x="1833378" y="47974"/>
                </a:lnTo>
                <a:lnTo>
                  <a:pt x="1642074" y="47974"/>
                </a:lnTo>
                <a:close/>
                <a:moveTo>
                  <a:pt x="0" y="0"/>
                </a:moveTo>
                <a:lnTo>
                  <a:pt x="431486" y="0"/>
                </a:lnTo>
                <a:lnTo>
                  <a:pt x="431486" y="47974"/>
                </a:lnTo>
                <a:lnTo>
                  <a:pt x="47974" y="47974"/>
                </a:lnTo>
                <a:lnTo>
                  <a:pt x="47974" y="2360479"/>
                </a:lnTo>
                <a:lnTo>
                  <a:pt x="0" y="2360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8" name="文本框 17"/>
          <p:cNvSpPr txBox="1"/>
          <p:nvPr/>
        </p:nvSpPr>
        <p:spPr>
          <a:xfrm>
            <a:off x="2795447" y="1013758"/>
            <a:ext cx="1107996"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产</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19" name="文本框 18"/>
          <p:cNvSpPr txBox="1"/>
          <p:nvPr/>
        </p:nvSpPr>
        <p:spPr>
          <a:xfrm>
            <a:off x="2334909" y="1941550"/>
            <a:ext cx="110799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品</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0" name="文本框 19"/>
          <p:cNvSpPr txBox="1"/>
          <p:nvPr/>
        </p:nvSpPr>
        <p:spPr>
          <a:xfrm>
            <a:off x="2976141" y="2834868"/>
            <a:ext cx="110479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特</a:t>
            </a:r>
            <a:endParaRPr kumimoji="0" lang="zh-CN" altLang="en-US" sz="72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1" name="文本框 20"/>
          <p:cNvSpPr txBox="1"/>
          <p:nvPr/>
        </p:nvSpPr>
        <p:spPr>
          <a:xfrm>
            <a:off x="2241450" y="3591072"/>
            <a:ext cx="1107997" cy="1200329"/>
          </a:xfrm>
          <a:prstGeom prst="rect">
            <a:avLst/>
          </a:prstGeom>
          <a:noFill/>
        </p:spPr>
        <p:txBody>
          <a:bodyPr wrap="none" rtlCol="0">
            <a:spAutoFit/>
          </a:bodyPr>
          <a:lstStyle/>
          <a:p>
            <a:pPr lvl="0" algn="ctr" defTabSz="457200">
              <a:defRPr/>
            </a:pPr>
            <a:r>
              <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rPr>
              <a:t>点</a:t>
            </a:r>
            <a:endParaRPr lang="zh-CN" altLang="en-US" sz="7200" dirty="0">
              <a:solidFill>
                <a:schemeClr val="bg1"/>
              </a:solidFill>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4" name="文本框 23"/>
          <p:cNvSpPr txBox="1"/>
          <p:nvPr/>
        </p:nvSpPr>
        <p:spPr>
          <a:xfrm>
            <a:off x="4130888" y="1586393"/>
            <a:ext cx="615553" cy="2029193"/>
          </a:xfrm>
          <a:prstGeom prst="rect">
            <a:avLst/>
          </a:prstGeom>
          <a:noFill/>
        </p:spPr>
        <p:txBody>
          <a:bodyPr vert="eaVert" wrap="square">
            <a:spAutoFit/>
            <a:scene3d>
              <a:camera prst="orthographicFront"/>
              <a:lightRig rig="threePt" dir="t"/>
            </a:scene3d>
            <a:sp3d contourW="12700"/>
          </a:bodyPr>
          <a:lstStyle>
            <a:defPPr>
              <a:defRPr lang="en-US"/>
            </a:defPPr>
            <a:lvl1pPr algn="dist">
              <a:defRPr sz="3600">
                <a:gradFill>
                  <a:gsLst>
                    <a:gs pos="0">
                      <a:schemeClr val="bg1"/>
                    </a:gs>
                    <a:gs pos="100000">
                      <a:srgbClr val="B58B55"/>
                    </a:gs>
                  </a:gsLst>
                  <a:lin ang="5400000" scaled="1"/>
                </a:gradFill>
                <a:latin typeface="Humanst521 BT" panose="020B0602020204020204" pitchFamily="34" charset="0"/>
              </a:defRPr>
            </a:lvl1p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PART 02</a:t>
            </a:r>
            <a:endParaRPr kumimoji="0" lang="zh-CN" altLang="en-US" sz="28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
        <p:nvSpPr>
          <p:cNvPr id="25" name="文本框 24"/>
          <p:cNvSpPr txBox="1"/>
          <p:nvPr/>
        </p:nvSpPr>
        <p:spPr bwMode="auto">
          <a:xfrm>
            <a:off x="2183129" y="4946340"/>
            <a:ext cx="2816591" cy="738664"/>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This template is exclusively designed by Fei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er</a:t>
            </a:r>
            <a:r>
              <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 creative and copyrights belong to Bao </a:t>
            </a:r>
            <a:r>
              <a:rPr kumimoji="0" lang="en-US" altLang="zh-CN" sz="14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rPr>
              <a:t>tu</a:t>
            </a:r>
            <a:endParaRPr kumimoji="0" lang="en-US" altLang="zh-CN" sz="14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yuanti"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19" grpId="0"/>
      <p:bldP spid="20" grpId="0"/>
      <p:bldP spid="21"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608890" y="448291"/>
            <a:ext cx="2095813" cy="400110"/>
            <a:chOff x="608890" y="448291"/>
            <a:chExt cx="2095813" cy="400110"/>
          </a:xfrm>
        </p:grpSpPr>
        <p:sp>
          <p:nvSpPr>
            <p:cNvPr id="16" name="椭圆 15"/>
            <p:cNvSpPr/>
            <p:nvPr/>
          </p:nvSpPr>
          <p:spPr>
            <a:xfrm>
              <a:off x="608890" y="561703"/>
              <a:ext cx="195943" cy="195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951158" y="448291"/>
              <a:ext cx="1753545" cy="400110"/>
            </a:xfrm>
            <a:prstGeom prst="rect">
              <a:avLst/>
            </a:prstGeom>
            <a:noFill/>
          </p:spPr>
          <p:txBody>
            <a:bodyPr wrap="square" rtlCol="0">
              <a:spAutoFit/>
            </a:bodyPr>
            <a:lstStyle/>
            <a:p>
              <a:r>
                <a:rPr lang="zh-CN" altLang="en-US" sz="2000" dirty="0">
                  <a:solidFill>
                    <a:srgbClr val="511F14"/>
                  </a:solidFill>
                  <a:cs typeface="+mn-ea"/>
                  <a:sym typeface="+mn-lt"/>
                </a:rPr>
                <a:t>新技术展示</a:t>
              </a:r>
              <a:endParaRPr lang="zh-CN" altLang="en-US" sz="2000" dirty="0">
                <a:solidFill>
                  <a:srgbClr val="511F14"/>
                </a:solidFill>
                <a:cs typeface="+mn-ea"/>
                <a:sym typeface="+mn-lt"/>
              </a:endParaRPr>
            </a:p>
          </p:txBody>
        </p:sp>
      </p:grpSp>
      <p:sp>
        <p:nvSpPr>
          <p:cNvPr id="21" name="Oval 24"/>
          <p:cNvSpPr/>
          <p:nvPr/>
        </p:nvSpPr>
        <p:spPr>
          <a:xfrm>
            <a:off x="4677446" y="2705207"/>
            <a:ext cx="2837109" cy="2837108"/>
          </a:xfrm>
          <a:prstGeom prst="ellipse">
            <a:avLst/>
          </a:prstGeom>
          <a:noFill/>
          <a:ln w="28575">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cs typeface="+mn-ea"/>
              <a:sym typeface="+mn-lt"/>
            </a:endParaRPr>
          </a:p>
        </p:txBody>
      </p:sp>
      <p:sp>
        <p:nvSpPr>
          <p:cNvPr id="22" name="Freeform 24"/>
          <p:cNvSpPr/>
          <p:nvPr/>
        </p:nvSpPr>
        <p:spPr bwMode="auto">
          <a:xfrm>
            <a:off x="5392945" y="5112127"/>
            <a:ext cx="1408777" cy="1251456"/>
          </a:xfrm>
          <a:custGeom>
            <a:avLst/>
            <a:gdLst>
              <a:gd name="T0" fmla="*/ 206 w 670"/>
              <a:gd name="T1" fmla="*/ 595 h 595"/>
              <a:gd name="T2" fmla="*/ 141 w 670"/>
              <a:gd name="T3" fmla="*/ 557 h 595"/>
              <a:gd name="T4" fmla="*/ 13 w 670"/>
              <a:gd name="T5" fmla="*/ 335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5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6" y="0"/>
                </a:cubicBezTo>
                <a:cubicBezTo>
                  <a:pt x="463" y="0"/>
                  <a:pt x="463" y="0"/>
                  <a:pt x="463" y="0"/>
                </a:cubicBezTo>
                <a:cubicBezTo>
                  <a:pt x="490" y="0"/>
                  <a:pt x="515" y="14"/>
                  <a:pt x="528" y="38"/>
                </a:cubicBezTo>
                <a:cubicBezTo>
                  <a:pt x="656" y="260"/>
                  <a:pt x="656" y="260"/>
                  <a:pt x="656" y="260"/>
                </a:cubicBezTo>
                <a:cubicBezTo>
                  <a:pt x="670" y="283"/>
                  <a:pt x="670" y="312"/>
                  <a:pt x="656" y="335"/>
                </a:cubicBezTo>
                <a:cubicBezTo>
                  <a:pt x="528" y="557"/>
                  <a:pt x="528" y="557"/>
                  <a:pt x="528" y="557"/>
                </a:cubicBezTo>
                <a:cubicBezTo>
                  <a:pt x="515" y="580"/>
                  <a:pt x="490" y="595"/>
                  <a:pt x="463" y="595"/>
                </a:cubicBezTo>
                <a:lnTo>
                  <a:pt x="206" y="595"/>
                </a:lnTo>
                <a:close/>
              </a:path>
            </a:pathLst>
          </a:custGeom>
          <a:solidFill>
            <a:schemeClr val="accent4"/>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3" name="Freeform 26"/>
          <p:cNvSpPr/>
          <p:nvPr/>
        </p:nvSpPr>
        <p:spPr bwMode="auto">
          <a:xfrm>
            <a:off x="5392945" y="1882161"/>
            <a:ext cx="1408777" cy="1251456"/>
          </a:xfrm>
          <a:custGeom>
            <a:avLst/>
            <a:gdLst>
              <a:gd name="T0" fmla="*/ 206 w 670"/>
              <a:gd name="T1" fmla="*/ 595 h 595"/>
              <a:gd name="T2" fmla="*/ 141 w 670"/>
              <a:gd name="T3" fmla="*/ 557 h 595"/>
              <a:gd name="T4" fmla="*/ 13 w 670"/>
              <a:gd name="T5" fmla="*/ 336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6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1"/>
                  <a:pt x="141" y="557"/>
                </a:cubicBezTo>
                <a:cubicBezTo>
                  <a:pt x="13" y="336"/>
                  <a:pt x="13" y="336"/>
                  <a:pt x="13" y="336"/>
                </a:cubicBezTo>
                <a:cubicBezTo>
                  <a:pt x="0" y="312"/>
                  <a:pt x="0" y="283"/>
                  <a:pt x="13" y="260"/>
                </a:cubicBezTo>
                <a:cubicBezTo>
                  <a:pt x="141" y="38"/>
                  <a:pt x="141" y="38"/>
                  <a:pt x="141" y="38"/>
                </a:cubicBezTo>
                <a:cubicBezTo>
                  <a:pt x="155" y="15"/>
                  <a:pt x="180" y="0"/>
                  <a:pt x="206" y="0"/>
                </a:cubicBezTo>
                <a:cubicBezTo>
                  <a:pt x="463" y="0"/>
                  <a:pt x="463" y="0"/>
                  <a:pt x="463" y="0"/>
                </a:cubicBezTo>
                <a:cubicBezTo>
                  <a:pt x="490" y="0"/>
                  <a:pt x="515" y="15"/>
                  <a:pt x="528" y="38"/>
                </a:cubicBezTo>
                <a:cubicBezTo>
                  <a:pt x="656" y="260"/>
                  <a:pt x="656" y="260"/>
                  <a:pt x="656" y="260"/>
                </a:cubicBezTo>
                <a:cubicBezTo>
                  <a:pt x="670" y="283"/>
                  <a:pt x="670" y="312"/>
                  <a:pt x="656" y="336"/>
                </a:cubicBezTo>
                <a:cubicBezTo>
                  <a:pt x="528" y="557"/>
                  <a:pt x="528" y="557"/>
                  <a:pt x="528" y="557"/>
                </a:cubicBezTo>
                <a:cubicBezTo>
                  <a:pt x="515" y="581"/>
                  <a:pt x="490" y="595"/>
                  <a:pt x="463" y="595"/>
                </a:cubicBezTo>
                <a:lnTo>
                  <a:pt x="206" y="595"/>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4" name="Freeform 28"/>
          <p:cNvSpPr/>
          <p:nvPr/>
        </p:nvSpPr>
        <p:spPr bwMode="auto">
          <a:xfrm>
            <a:off x="3994833" y="4310857"/>
            <a:ext cx="1408777" cy="1251456"/>
          </a:xfrm>
          <a:custGeom>
            <a:avLst/>
            <a:gdLst>
              <a:gd name="T0" fmla="*/ 207 w 670"/>
              <a:gd name="T1" fmla="*/ 595 h 595"/>
              <a:gd name="T2" fmla="*/ 141 w 670"/>
              <a:gd name="T3" fmla="*/ 557 h 595"/>
              <a:gd name="T4" fmla="*/ 13 w 670"/>
              <a:gd name="T5" fmla="*/ 335 h 595"/>
              <a:gd name="T6" fmla="*/ 13 w 670"/>
              <a:gd name="T7" fmla="*/ 260 h 595"/>
              <a:gd name="T8" fmla="*/ 141 w 670"/>
              <a:gd name="T9" fmla="*/ 38 h 595"/>
              <a:gd name="T10" fmla="*/ 207 w 670"/>
              <a:gd name="T11" fmla="*/ 0 h 595"/>
              <a:gd name="T12" fmla="*/ 463 w 670"/>
              <a:gd name="T13" fmla="*/ 0 h 595"/>
              <a:gd name="T14" fmla="*/ 528 w 670"/>
              <a:gd name="T15" fmla="*/ 38 h 595"/>
              <a:gd name="T16" fmla="*/ 656 w 670"/>
              <a:gd name="T17" fmla="*/ 259 h 595"/>
              <a:gd name="T18" fmla="*/ 656 w 670"/>
              <a:gd name="T19" fmla="*/ 335 h 595"/>
              <a:gd name="T20" fmla="*/ 528 w 670"/>
              <a:gd name="T21" fmla="*/ 557 h 595"/>
              <a:gd name="T22" fmla="*/ 463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7" y="0"/>
                </a:cubicBezTo>
                <a:cubicBezTo>
                  <a:pt x="463" y="0"/>
                  <a:pt x="463" y="0"/>
                  <a:pt x="463" y="0"/>
                </a:cubicBezTo>
                <a:cubicBezTo>
                  <a:pt x="490" y="0"/>
                  <a:pt x="515" y="14"/>
                  <a:pt x="528" y="38"/>
                </a:cubicBezTo>
                <a:cubicBezTo>
                  <a:pt x="656" y="259"/>
                  <a:pt x="656" y="259"/>
                  <a:pt x="656" y="259"/>
                </a:cubicBezTo>
                <a:cubicBezTo>
                  <a:pt x="670" y="283"/>
                  <a:pt x="670" y="312"/>
                  <a:pt x="656" y="335"/>
                </a:cubicBezTo>
                <a:cubicBezTo>
                  <a:pt x="528" y="557"/>
                  <a:pt x="528" y="557"/>
                  <a:pt x="528" y="557"/>
                </a:cubicBezTo>
                <a:cubicBezTo>
                  <a:pt x="515" y="580"/>
                  <a:pt x="490" y="595"/>
                  <a:pt x="463" y="595"/>
                </a:cubicBezTo>
                <a:cubicBezTo>
                  <a:pt x="207" y="595"/>
                  <a:pt x="207" y="595"/>
                  <a:pt x="207" y="595"/>
                </a:cubicBezTo>
                <a:close/>
              </a:path>
            </a:pathLst>
          </a:custGeom>
          <a:solidFill>
            <a:schemeClr val="accent5"/>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5" name="Freeform 30"/>
          <p:cNvSpPr/>
          <p:nvPr/>
        </p:nvSpPr>
        <p:spPr bwMode="auto">
          <a:xfrm>
            <a:off x="6788390" y="2691430"/>
            <a:ext cx="1408777" cy="1251456"/>
          </a:xfrm>
          <a:custGeom>
            <a:avLst/>
            <a:gdLst>
              <a:gd name="T0" fmla="*/ 207 w 670"/>
              <a:gd name="T1" fmla="*/ 595 h 595"/>
              <a:gd name="T2" fmla="*/ 142 w 670"/>
              <a:gd name="T3" fmla="*/ 557 h 595"/>
              <a:gd name="T4" fmla="*/ 14 w 670"/>
              <a:gd name="T5" fmla="*/ 335 h 595"/>
              <a:gd name="T6" fmla="*/ 14 w 670"/>
              <a:gd name="T7" fmla="*/ 260 h 595"/>
              <a:gd name="T8" fmla="*/ 142 w 670"/>
              <a:gd name="T9" fmla="*/ 38 h 595"/>
              <a:gd name="T10" fmla="*/ 207 w 670"/>
              <a:gd name="T11" fmla="*/ 0 h 595"/>
              <a:gd name="T12" fmla="*/ 463 w 670"/>
              <a:gd name="T13" fmla="*/ 0 h 595"/>
              <a:gd name="T14" fmla="*/ 529 w 670"/>
              <a:gd name="T15" fmla="*/ 38 h 595"/>
              <a:gd name="T16" fmla="*/ 657 w 670"/>
              <a:gd name="T17" fmla="*/ 260 h 595"/>
              <a:gd name="T18" fmla="*/ 657 w 670"/>
              <a:gd name="T19" fmla="*/ 335 h 595"/>
              <a:gd name="T20" fmla="*/ 529 w 670"/>
              <a:gd name="T21" fmla="*/ 557 h 595"/>
              <a:gd name="T22" fmla="*/ 464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2" y="557"/>
                </a:cubicBezTo>
                <a:cubicBezTo>
                  <a:pt x="14" y="335"/>
                  <a:pt x="14" y="335"/>
                  <a:pt x="14" y="335"/>
                </a:cubicBezTo>
                <a:cubicBezTo>
                  <a:pt x="0" y="312"/>
                  <a:pt x="0" y="283"/>
                  <a:pt x="14" y="260"/>
                </a:cubicBezTo>
                <a:cubicBezTo>
                  <a:pt x="142" y="38"/>
                  <a:pt x="142" y="38"/>
                  <a:pt x="142" y="38"/>
                </a:cubicBezTo>
                <a:cubicBezTo>
                  <a:pt x="155" y="15"/>
                  <a:pt x="180" y="0"/>
                  <a:pt x="207" y="0"/>
                </a:cubicBezTo>
                <a:cubicBezTo>
                  <a:pt x="463" y="0"/>
                  <a:pt x="463" y="0"/>
                  <a:pt x="463" y="0"/>
                </a:cubicBezTo>
                <a:cubicBezTo>
                  <a:pt x="490" y="0"/>
                  <a:pt x="515" y="15"/>
                  <a:pt x="529" y="38"/>
                </a:cubicBezTo>
                <a:cubicBezTo>
                  <a:pt x="657" y="260"/>
                  <a:pt x="657" y="260"/>
                  <a:pt x="657" y="260"/>
                </a:cubicBezTo>
                <a:cubicBezTo>
                  <a:pt x="670" y="283"/>
                  <a:pt x="670" y="312"/>
                  <a:pt x="657" y="335"/>
                </a:cubicBezTo>
                <a:cubicBezTo>
                  <a:pt x="529" y="557"/>
                  <a:pt x="529" y="557"/>
                  <a:pt x="529" y="557"/>
                </a:cubicBezTo>
                <a:cubicBezTo>
                  <a:pt x="515" y="580"/>
                  <a:pt x="490" y="595"/>
                  <a:pt x="464" y="595"/>
                </a:cubicBezTo>
                <a:cubicBezTo>
                  <a:pt x="207" y="595"/>
                  <a:pt x="207" y="595"/>
                  <a:pt x="207" y="595"/>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6" name="Freeform 33"/>
          <p:cNvSpPr/>
          <p:nvPr/>
        </p:nvSpPr>
        <p:spPr bwMode="auto">
          <a:xfrm>
            <a:off x="3996611" y="2690541"/>
            <a:ext cx="1408777" cy="1253234"/>
          </a:xfrm>
          <a:custGeom>
            <a:avLst/>
            <a:gdLst>
              <a:gd name="T0" fmla="*/ 206 w 670"/>
              <a:gd name="T1" fmla="*/ 595 h 596"/>
              <a:gd name="T2" fmla="*/ 141 w 670"/>
              <a:gd name="T3" fmla="*/ 557 h 596"/>
              <a:gd name="T4" fmla="*/ 13 w 670"/>
              <a:gd name="T5" fmla="*/ 335 h 596"/>
              <a:gd name="T6" fmla="*/ 14 w 670"/>
              <a:gd name="T7" fmla="*/ 259 h 596"/>
              <a:gd name="T8" fmla="*/ 142 w 670"/>
              <a:gd name="T9" fmla="*/ 38 h 596"/>
              <a:gd name="T10" fmla="*/ 208 w 670"/>
              <a:gd name="T11" fmla="*/ 0 h 596"/>
              <a:gd name="T12" fmla="*/ 464 w 670"/>
              <a:gd name="T13" fmla="*/ 1 h 596"/>
              <a:gd name="T14" fmla="*/ 529 w 670"/>
              <a:gd name="T15" fmla="*/ 39 h 596"/>
              <a:gd name="T16" fmla="*/ 657 w 670"/>
              <a:gd name="T17" fmla="*/ 261 h 596"/>
              <a:gd name="T18" fmla="*/ 656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5"/>
                  <a:pt x="13" y="335"/>
                  <a:pt x="13" y="335"/>
                </a:cubicBezTo>
                <a:cubicBezTo>
                  <a:pt x="0" y="311"/>
                  <a:pt x="0" y="282"/>
                  <a:pt x="14" y="259"/>
                </a:cubicBezTo>
                <a:cubicBezTo>
                  <a:pt x="142" y="38"/>
                  <a:pt x="142" y="38"/>
                  <a:pt x="142" y="38"/>
                </a:cubicBezTo>
                <a:cubicBezTo>
                  <a:pt x="156" y="15"/>
                  <a:pt x="181" y="0"/>
                  <a:pt x="208" y="0"/>
                </a:cubicBezTo>
                <a:cubicBezTo>
                  <a:pt x="464" y="1"/>
                  <a:pt x="464" y="1"/>
                  <a:pt x="464" y="1"/>
                </a:cubicBezTo>
                <a:cubicBezTo>
                  <a:pt x="491" y="1"/>
                  <a:pt x="516" y="16"/>
                  <a:pt x="529" y="39"/>
                </a:cubicBezTo>
                <a:cubicBezTo>
                  <a:pt x="657" y="261"/>
                  <a:pt x="657" y="261"/>
                  <a:pt x="657" y="261"/>
                </a:cubicBezTo>
                <a:cubicBezTo>
                  <a:pt x="670" y="285"/>
                  <a:pt x="670" y="314"/>
                  <a:pt x="656" y="337"/>
                </a:cubicBezTo>
                <a:cubicBezTo>
                  <a:pt x="528" y="558"/>
                  <a:pt x="528" y="558"/>
                  <a:pt x="528" y="558"/>
                </a:cubicBezTo>
                <a:cubicBezTo>
                  <a:pt x="514" y="581"/>
                  <a:pt x="489" y="596"/>
                  <a:pt x="462" y="596"/>
                </a:cubicBezTo>
                <a:lnTo>
                  <a:pt x="206" y="595"/>
                </a:lnTo>
                <a:close/>
              </a:path>
            </a:pathLst>
          </a:custGeom>
          <a:solidFill>
            <a:schemeClr val="accent6"/>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7" name="Freeform 35"/>
          <p:cNvSpPr/>
          <p:nvPr/>
        </p:nvSpPr>
        <p:spPr bwMode="auto">
          <a:xfrm>
            <a:off x="6786612" y="4309968"/>
            <a:ext cx="1408777" cy="1253234"/>
          </a:xfrm>
          <a:custGeom>
            <a:avLst/>
            <a:gdLst>
              <a:gd name="T0" fmla="*/ 206 w 670"/>
              <a:gd name="T1" fmla="*/ 595 h 596"/>
              <a:gd name="T2" fmla="*/ 141 w 670"/>
              <a:gd name="T3" fmla="*/ 557 h 596"/>
              <a:gd name="T4" fmla="*/ 13 w 670"/>
              <a:gd name="T5" fmla="*/ 334 h 596"/>
              <a:gd name="T6" fmla="*/ 14 w 670"/>
              <a:gd name="T7" fmla="*/ 259 h 596"/>
              <a:gd name="T8" fmla="*/ 143 w 670"/>
              <a:gd name="T9" fmla="*/ 37 h 596"/>
              <a:gd name="T10" fmla="*/ 208 w 670"/>
              <a:gd name="T11" fmla="*/ 0 h 596"/>
              <a:gd name="T12" fmla="*/ 464 w 670"/>
              <a:gd name="T13" fmla="*/ 1 h 596"/>
              <a:gd name="T14" fmla="*/ 529 w 670"/>
              <a:gd name="T15" fmla="*/ 39 h 596"/>
              <a:gd name="T16" fmla="*/ 657 w 670"/>
              <a:gd name="T17" fmla="*/ 261 h 596"/>
              <a:gd name="T18" fmla="*/ 657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4"/>
                  <a:pt x="13" y="334"/>
                  <a:pt x="13" y="334"/>
                </a:cubicBezTo>
                <a:cubicBezTo>
                  <a:pt x="0" y="311"/>
                  <a:pt x="0" y="282"/>
                  <a:pt x="14" y="259"/>
                </a:cubicBezTo>
                <a:cubicBezTo>
                  <a:pt x="143" y="37"/>
                  <a:pt x="143" y="37"/>
                  <a:pt x="143" y="37"/>
                </a:cubicBezTo>
                <a:cubicBezTo>
                  <a:pt x="156" y="14"/>
                  <a:pt x="181" y="0"/>
                  <a:pt x="208" y="0"/>
                </a:cubicBezTo>
                <a:cubicBezTo>
                  <a:pt x="464" y="1"/>
                  <a:pt x="464" y="1"/>
                  <a:pt x="464" y="1"/>
                </a:cubicBezTo>
                <a:cubicBezTo>
                  <a:pt x="491" y="1"/>
                  <a:pt x="516" y="16"/>
                  <a:pt x="529" y="39"/>
                </a:cubicBezTo>
                <a:cubicBezTo>
                  <a:pt x="657" y="261"/>
                  <a:pt x="657" y="261"/>
                  <a:pt x="657" y="261"/>
                </a:cubicBezTo>
                <a:cubicBezTo>
                  <a:pt x="670" y="284"/>
                  <a:pt x="670" y="313"/>
                  <a:pt x="657" y="337"/>
                </a:cubicBezTo>
                <a:cubicBezTo>
                  <a:pt x="528" y="558"/>
                  <a:pt x="528" y="558"/>
                  <a:pt x="528" y="558"/>
                </a:cubicBezTo>
                <a:cubicBezTo>
                  <a:pt x="514" y="581"/>
                  <a:pt x="489" y="596"/>
                  <a:pt x="462" y="596"/>
                </a:cubicBezTo>
                <a:lnTo>
                  <a:pt x="206" y="595"/>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accent1"/>
              </a:solidFill>
              <a:cs typeface="+mn-ea"/>
              <a:sym typeface="+mn-lt"/>
            </a:endParaRPr>
          </a:p>
        </p:txBody>
      </p:sp>
      <p:sp>
        <p:nvSpPr>
          <p:cNvPr id="28" name="Freeform 32"/>
          <p:cNvSpPr/>
          <p:nvPr/>
        </p:nvSpPr>
        <p:spPr bwMode="auto">
          <a:xfrm>
            <a:off x="5091635" y="3246497"/>
            <a:ext cx="2008730" cy="1751861"/>
          </a:xfrm>
          <a:custGeom>
            <a:avLst/>
            <a:gdLst>
              <a:gd name="T0" fmla="*/ 951 w 955"/>
              <a:gd name="T1" fmla="*/ 406 h 833"/>
              <a:gd name="T2" fmla="*/ 726 w 955"/>
              <a:gd name="T3" fmla="*/ 13 h 833"/>
              <a:gd name="T4" fmla="*/ 705 w 955"/>
              <a:gd name="T5" fmla="*/ 2 h 833"/>
              <a:gd name="T6" fmla="*/ 253 w 955"/>
              <a:gd name="T7" fmla="*/ 0 h 833"/>
              <a:gd name="T8" fmla="*/ 232 w 955"/>
              <a:gd name="T9" fmla="*/ 12 h 833"/>
              <a:gd name="T10" fmla="*/ 4 w 955"/>
              <a:gd name="T11" fmla="*/ 403 h 833"/>
              <a:gd name="T12" fmla="*/ 4 w 955"/>
              <a:gd name="T13" fmla="*/ 427 h 833"/>
              <a:gd name="T14" fmla="*/ 229 w 955"/>
              <a:gd name="T15" fmla="*/ 820 h 833"/>
              <a:gd name="T16" fmla="*/ 250 w 955"/>
              <a:gd name="T17" fmla="*/ 832 h 833"/>
              <a:gd name="T18" fmla="*/ 703 w 955"/>
              <a:gd name="T19" fmla="*/ 833 h 833"/>
              <a:gd name="T20" fmla="*/ 703 w 955"/>
              <a:gd name="T21" fmla="*/ 833 h 833"/>
              <a:gd name="T22" fmla="*/ 723 w 955"/>
              <a:gd name="T23" fmla="*/ 821 h 833"/>
              <a:gd name="T24" fmla="*/ 951 w 955"/>
              <a:gd name="T25" fmla="*/ 430 h 833"/>
              <a:gd name="T26" fmla="*/ 951 w 955"/>
              <a:gd name="T27" fmla="*/ 40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5" h="833">
                <a:moveTo>
                  <a:pt x="951" y="406"/>
                </a:moveTo>
                <a:cubicBezTo>
                  <a:pt x="726" y="13"/>
                  <a:pt x="726" y="13"/>
                  <a:pt x="726" y="13"/>
                </a:cubicBezTo>
                <a:cubicBezTo>
                  <a:pt x="722" y="6"/>
                  <a:pt x="714" y="2"/>
                  <a:pt x="705" y="2"/>
                </a:cubicBezTo>
                <a:cubicBezTo>
                  <a:pt x="253" y="0"/>
                  <a:pt x="253" y="0"/>
                  <a:pt x="253" y="0"/>
                </a:cubicBezTo>
                <a:cubicBezTo>
                  <a:pt x="244" y="0"/>
                  <a:pt x="236" y="4"/>
                  <a:pt x="232" y="12"/>
                </a:cubicBezTo>
                <a:cubicBezTo>
                  <a:pt x="4" y="403"/>
                  <a:pt x="4" y="403"/>
                  <a:pt x="4" y="403"/>
                </a:cubicBezTo>
                <a:cubicBezTo>
                  <a:pt x="0" y="410"/>
                  <a:pt x="0" y="419"/>
                  <a:pt x="4" y="427"/>
                </a:cubicBezTo>
                <a:cubicBezTo>
                  <a:pt x="229" y="820"/>
                  <a:pt x="229" y="820"/>
                  <a:pt x="229" y="820"/>
                </a:cubicBezTo>
                <a:cubicBezTo>
                  <a:pt x="233" y="827"/>
                  <a:pt x="241" y="831"/>
                  <a:pt x="250" y="832"/>
                </a:cubicBezTo>
                <a:cubicBezTo>
                  <a:pt x="703" y="833"/>
                  <a:pt x="703" y="833"/>
                  <a:pt x="703" y="833"/>
                </a:cubicBezTo>
                <a:cubicBezTo>
                  <a:pt x="703" y="833"/>
                  <a:pt x="703" y="833"/>
                  <a:pt x="703" y="833"/>
                </a:cubicBezTo>
                <a:cubicBezTo>
                  <a:pt x="711" y="833"/>
                  <a:pt x="719" y="829"/>
                  <a:pt x="723" y="821"/>
                </a:cubicBezTo>
                <a:cubicBezTo>
                  <a:pt x="951" y="430"/>
                  <a:pt x="951" y="430"/>
                  <a:pt x="951" y="430"/>
                </a:cubicBezTo>
                <a:cubicBezTo>
                  <a:pt x="955" y="423"/>
                  <a:pt x="955" y="414"/>
                  <a:pt x="951" y="406"/>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29" name="Inhaltsplatzhalter 4"/>
          <p:cNvSpPr txBox="1"/>
          <p:nvPr/>
        </p:nvSpPr>
        <p:spPr>
          <a:xfrm>
            <a:off x="8318081" y="2955521"/>
            <a:ext cx="3347737" cy="9233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zh-CN" altLang="en-US" sz="1100" dirty="0">
              <a:solidFill>
                <a:schemeClr val="accent1"/>
              </a:solidFill>
              <a:latin typeface="+mn-lt"/>
              <a:cs typeface="+mn-ea"/>
              <a:sym typeface="+mn-lt"/>
            </a:endParaRPr>
          </a:p>
          <a:p>
            <a:pPr marL="0" indent="0">
              <a:lnSpc>
                <a:spcPct val="100000"/>
              </a:lnSpc>
              <a:spcAft>
                <a:spcPts val="1200"/>
              </a:spcAft>
              <a:buNone/>
            </a:pPr>
            <a:endParaRPr lang="en-US" sz="1100" dirty="0">
              <a:solidFill>
                <a:schemeClr val="accent1"/>
              </a:solidFill>
              <a:latin typeface="+mn-lt"/>
              <a:cs typeface="+mn-ea"/>
              <a:sym typeface="+mn-lt"/>
            </a:endParaRPr>
          </a:p>
        </p:txBody>
      </p:sp>
      <p:sp>
        <p:nvSpPr>
          <p:cNvPr id="30" name="Inhaltsplatzhalter 4"/>
          <p:cNvSpPr txBox="1"/>
          <p:nvPr/>
        </p:nvSpPr>
        <p:spPr>
          <a:xfrm>
            <a:off x="8300265" y="4574948"/>
            <a:ext cx="3347737"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en-US" sz="1100" dirty="0">
              <a:solidFill>
                <a:schemeClr val="accent1"/>
              </a:solidFill>
              <a:latin typeface="+mn-lt"/>
              <a:cs typeface="+mn-ea"/>
              <a:sym typeface="+mn-lt"/>
            </a:endParaRPr>
          </a:p>
        </p:txBody>
      </p:sp>
      <p:sp>
        <p:nvSpPr>
          <p:cNvPr id="31" name="Inhaltsplatzhalter 4"/>
          <p:cNvSpPr txBox="1"/>
          <p:nvPr/>
        </p:nvSpPr>
        <p:spPr>
          <a:xfrm>
            <a:off x="503708" y="2955521"/>
            <a:ext cx="3347737" cy="9233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zh-CN" altLang="en-US" sz="1100" dirty="0">
              <a:solidFill>
                <a:schemeClr val="accent1"/>
              </a:solidFill>
              <a:latin typeface="+mn-lt"/>
              <a:cs typeface="+mn-ea"/>
              <a:sym typeface="+mn-lt"/>
            </a:endParaRPr>
          </a:p>
          <a:p>
            <a:pPr marL="0" indent="0" algn="r">
              <a:lnSpc>
                <a:spcPct val="100000"/>
              </a:lnSpc>
              <a:spcAft>
                <a:spcPts val="1200"/>
              </a:spcAft>
              <a:buNone/>
            </a:pPr>
            <a:endParaRPr lang="en-US" sz="1100" dirty="0">
              <a:solidFill>
                <a:schemeClr val="accent1"/>
              </a:solidFill>
              <a:latin typeface="+mn-lt"/>
              <a:cs typeface="+mn-ea"/>
              <a:sym typeface="+mn-lt"/>
            </a:endParaRPr>
          </a:p>
        </p:txBody>
      </p:sp>
      <p:sp>
        <p:nvSpPr>
          <p:cNvPr id="32" name="Inhaltsplatzhalter 4"/>
          <p:cNvSpPr txBox="1"/>
          <p:nvPr/>
        </p:nvSpPr>
        <p:spPr>
          <a:xfrm>
            <a:off x="503708" y="4574948"/>
            <a:ext cx="3347737" cy="9233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zh-CN" altLang="en-US" sz="1100" dirty="0">
              <a:solidFill>
                <a:schemeClr val="accent1"/>
              </a:solidFill>
              <a:latin typeface="+mn-lt"/>
              <a:cs typeface="+mn-ea"/>
              <a:sym typeface="+mn-lt"/>
            </a:endParaRPr>
          </a:p>
          <a:p>
            <a:pPr marL="0" indent="0" algn="r">
              <a:lnSpc>
                <a:spcPct val="100000"/>
              </a:lnSpc>
              <a:spcAft>
                <a:spcPts val="1200"/>
              </a:spcAft>
              <a:buNone/>
            </a:pPr>
            <a:endParaRPr lang="en-US" sz="1100" dirty="0">
              <a:solidFill>
                <a:schemeClr val="accent1"/>
              </a:solidFill>
              <a:latin typeface="+mn-lt"/>
              <a:cs typeface="+mn-ea"/>
              <a:sym typeface="+mn-lt"/>
            </a:endParaRPr>
          </a:p>
        </p:txBody>
      </p:sp>
      <p:sp>
        <p:nvSpPr>
          <p:cNvPr id="33" name="Inhaltsplatzhalter 4"/>
          <p:cNvSpPr txBox="1"/>
          <p:nvPr/>
        </p:nvSpPr>
        <p:spPr>
          <a:xfrm>
            <a:off x="1846930" y="1687038"/>
            <a:ext cx="3347737" cy="9233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zh-CN" altLang="en-US" sz="1100" dirty="0">
              <a:solidFill>
                <a:schemeClr val="accent1"/>
              </a:solidFill>
              <a:latin typeface="+mn-lt"/>
              <a:cs typeface="+mn-ea"/>
              <a:sym typeface="+mn-lt"/>
            </a:endParaRPr>
          </a:p>
          <a:p>
            <a:pPr marL="0" indent="0" algn="r">
              <a:lnSpc>
                <a:spcPct val="100000"/>
              </a:lnSpc>
              <a:spcAft>
                <a:spcPts val="1200"/>
              </a:spcAft>
              <a:buNone/>
            </a:pPr>
            <a:endParaRPr lang="en-US" sz="1100" dirty="0">
              <a:solidFill>
                <a:schemeClr val="accent1"/>
              </a:solidFill>
              <a:latin typeface="+mn-lt"/>
              <a:cs typeface="+mn-ea"/>
              <a:sym typeface="+mn-lt"/>
            </a:endParaRPr>
          </a:p>
        </p:txBody>
      </p:sp>
      <p:sp>
        <p:nvSpPr>
          <p:cNvPr id="34" name="Inhaltsplatzhalter 4"/>
          <p:cNvSpPr txBox="1"/>
          <p:nvPr/>
        </p:nvSpPr>
        <p:spPr>
          <a:xfrm>
            <a:off x="6971575" y="5737855"/>
            <a:ext cx="3347737" cy="58477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dirty="0">
                <a:solidFill>
                  <a:schemeClr val="accent1"/>
                </a:solidFill>
                <a:latin typeface="+mn-lt"/>
                <a:cs typeface="+mn-ea"/>
                <a:sym typeface="+mn-lt"/>
              </a:rPr>
              <a:t>输入标题</a:t>
            </a:r>
            <a:br>
              <a:rPr lang="en-US" sz="1400" b="1" dirty="0">
                <a:solidFill>
                  <a:schemeClr val="accent1"/>
                </a:solidFill>
                <a:latin typeface="+mn-lt"/>
                <a:cs typeface="+mn-ea"/>
                <a:sym typeface="+mn-lt"/>
              </a:rPr>
            </a:br>
            <a:r>
              <a:rPr lang="zh-CN" altLang="en-US" sz="1100" dirty="0">
                <a:solidFill>
                  <a:schemeClr val="accent1"/>
                </a:solidFill>
                <a:latin typeface="+mn-lt"/>
                <a:cs typeface="+mn-ea"/>
                <a:sym typeface="+mn-lt"/>
              </a:rPr>
              <a:t>点击添加主要文字内容点击添加主要文字内容点击添加主要文字内容点击添加主要文字内容</a:t>
            </a:r>
            <a:endParaRPr lang="en-US" sz="1100" dirty="0">
              <a:solidFill>
                <a:schemeClr val="accent1"/>
              </a:solidFill>
              <a:latin typeface="+mn-lt"/>
              <a:cs typeface="+mn-ea"/>
              <a:sym typeface="+mn-lt"/>
            </a:endParaRPr>
          </a:p>
        </p:txBody>
      </p:sp>
      <p:grpSp>
        <p:nvGrpSpPr>
          <p:cNvPr id="35" name="Group 36"/>
          <p:cNvGrpSpPr/>
          <p:nvPr/>
        </p:nvGrpSpPr>
        <p:grpSpPr>
          <a:xfrm>
            <a:off x="4409502" y="4700841"/>
            <a:ext cx="579438" cy="471488"/>
            <a:chOff x="10945813" y="2730500"/>
            <a:chExt cx="579438" cy="471488"/>
          </a:xfrm>
          <a:solidFill>
            <a:schemeClr val="bg1"/>
          </a:solidFill>
        </p:grpSpPr>
        <p:sp>
          <p:nvSpPr>
            <p:cNvPr id="36" name="Freeform 85"/>
            <p:cNvSpPr/>
            <p:nvPr/>
          </p:nvSpPr>
          <p:spPr bwMode="auto">
            <a:xfrm>
              <a:off x="11050588" y="3103563"/>
              <a:ext cx="39688" cy="39688"/>
            </a:xfrm>
            <a:custGeom>
              <a:avLst/>
              <a:gdLst>
                <a:gd name="T0" fmla="*/ 123 w 246"/>
                <a:gd name="T1" fmla="*/ 0 h 247"/>
                <a:gd name="T2" fmla="*/ 151 w 246"/>
                <a:gd name="T3" fmla="*/ 3 h 247"/>
                <a:gd name="T4" fmla="*/ 178 w 246"/>
                <a:gd name="T5" fmla="*/ 13 h 247"/>
                <a:gd name="T6" fmla="*/ 201 w 246"/>
                <a:gd name="T7" fmla="*/ 28 h 247"/>
                <a:gd name="T8" fmla="*/ 220 w 246"/>
                <a:gd name="T9" fmla="*/ 46 h 247"/>
                <a:gd name="T10" fmla="*/ 234 w 246"/>
                <a:gd name="T11" fmla="*/ 70 h 247"/>
                <a:gd name="T12" fmla="*/ 243 w 246"/>
                <a:gd name="T13" fmla="*/ 95 h 247"/>
                <a:gd name="T14" fmla="*/ 246 w 246"/>
                <a:gd name="T15" fmla="*/ 124 h 247"/>
                <a:gd name="T16" fmla="*/ 243 w 246"/>
                <a:gd name="T17" fmla="*/ 152 h 247"/>
                <a:gd name="T18" fmla="*/ 234 w 246"/>
                <a:gd name="T19" fmla="*/ 178 h 247"/>
                <a:gd name="T20" fmla="*/ 220 w 246"/>
                <a:gd name="T21" fmla="*/ 200 h 247"/>
                <a:gd name="T22" fmla="*/ 201 w 246"/>
                <a:gd name="T23" fmla="*/ 220 h 247"/>
                <a:gd name="T24" fmla="*/ 178 w 246"/>
                <a:gd name="T25" fmla="*/ 235 h 247"/>
                <a:gd name="T26" fmla="*/ 151 w 246"/>
                <a:gd name="T27" fmla="*/ 244 h 247"/>
                <a:gd name="T28" fmla="*/ 123 w 246"/>
                <a:gd name="T29" fmla="*/ 247 h 247"/>
                <a:gd name="T30" fmla="*/ 95 w 246"/>
                <a:gd name="T31" fmla="*/ 244 h 247"/>
                <a:gd name="T32" fmla="*/ 69 w 246"/>
                <a:gd name="T33" fmla="*/ 235 h 247"/>
                <a:gd name="T34" fmla="*/ 46 w 246"/>
                <a:gd name="T35" fmla="*/ 220 h 247"/>
                <a:gd name="T36" fmla="*/ 27 w 246"/>
                <a:gd name="T37" fmla="*/ 200 h 247"/>
                <a:gd name="T38" fmla="*/ 12 w 246"/>
                <a:gd name="T39" fmla="*/ 178 h 247"/>
                <a:gd name="T40" fmla="*/ 4 w 246"/>
                <a:gd name="T41" fmla="*/ 152 h 247"/>
                <a:gd name="T42" fmla="*/ 0 w 246"/>
                <a:gd name="T43" fmla="*/ 124 h 247"/>
                <a:gd name="T44" fmla="*/ 4 w 246"/>
                <a:gd name="T45" fmla="*/ 95 h 247"/>
                <a:gd name="T46" fmla="*/ 12 w 246"/>
                <a:gd name="T47" fmla="*/ 70 h 247"/>
                <a:gd name="T48" fmla="*/ 27 w 246"/>
                <a:gd name="T49" fmla="*/ 46 h 247"/>
                <a:gd name="T50" fmla="*/ 46 w 246"/>
                <a:gd name="T51" fmla="*/ 28 h 247"/>
                <a:gd name="T52" fmla="*/ 69 w 246"/>
                <a:gd name="T53" fmla="*/ 13 h 247"/>
                <a:gd name="T54" fmla="*/ 95 w 246"/>
                <a:gd name="T55" fmla="*/ 3 h 247"/>
                <a:gd name="T56" fmla="*/ 123 w 246"/>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247">
                  <a:moveTo>
                    <a:pt x="123" y="0"/>
                  </a:moveTo>
                  <a:lnTo>
                    <a:pt x="151" y="3"/>
                  </a:lnTo>
                  <a:lnTo>
                    <a:pt x="178" y="13"/>
                  </a:lnTo>
                  <a:lnTo>
                    <a:pt x="201" y="28"/>
                  </a:lnTo>
                  <a:lnTo>
                    <a:pt x="220" y="46"/>
                  </a:lnTo>
                  <a:lnTo>
                    <a:pt x="234" y="70"/>
                  </a:lnTo>
                  <a:lnTo>
                    <a:pt x="243" y="95"/>
                  </a:lnTo>
                  <a:lnTo>
                    <a:pt x="246" y="124"/>
                  </a:lnTo>
                  <a:lnTo>
                    <a:pt x="243" y="152"/>
                  </a:lnTo>
                  <a:lnTo>
                    <a:pt x="234" y="178"/>
                  </a:lnTo>
                  <a:lnTo>
                    <a:pt x="220" y="200"/>
                  </a:lnTo>
                  <a:lnTo>
                    <a:pt x="201" y="220"/>
                  </a:lnTo>
                  <a:lnTo>
                    <a:pt x="178" y="235"/>
                  </a:lnTo>
                  <a:lnTo>
                    <a:pt x="151" y="244"/>
                  </a:lnTo>
                  <a:lnTo>
                    <a:pt x="123" y="247"/>
                  </a:lnTo>
                  <a:lnTo>
                    <a:pt x="95" y="244"/>
                  </a:lnTo>
                  <a:lnTo>
                    <a:pt x="69" y="235"/>
                  </a:lnTo>
                  <a:lnTo>
                    <a:pt x="46" y="220"/>
                  </a:lnTo>
                  <a:lnTo>
                    <a:pt x="27" y="200"/>
                  </a:lnTo>
                  <a:lnTo>
                    <a:pt x="12" y="178"/>
                  </a:lnTo>
                  <a:lnTo>
                    <a:pt x="4" y="152"/>
                  </a:lnTo>
                  <a:lnTo>
                    <a:pt x="0" y="124"/>
                  </a:lnTo>
                  <a:lnTo>
                    <a:pt x="4" y="95"/>
                  </a:lnTo>
                  <a:lnTo>
                    <a:pt x="12" y="70"/>
                  </a:lnTo>
                  <a:lnTo>
                    <a:pt x="27" y="46"/>
                  </a:lnTo>
                  <a:lnTo>
                    <a:pt x="46" y="28"/>
                  </a:lnTo>
                  <a:lnTo>
                    <a:pt x="69" y="13"/>
                  </a:lnTo>
                  <a:lnTo>
                    <a:pt x="95" y="3"/>
                  </a:lnTo>
                  <a:lnTo>
                    <a:pt x="123"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37" name="Freeform 86"/>
            <p:cNvSpPr>
              <a:spLocks noEditPoints="1"/>
            </p:cNvSpPr>
            <p:nvPr/>
          </p:nvSpPr>
          <p:spPr bwMode="auto">
            <a:xfrm>
              <a:off x="10945813" y="2730500"/>
              <a:ext cx="579438" cy="471488"/>
            </a:xfrm>
            <a:custGeom>
              <a:avLst/>
              <a:gdLst>
                <a:gd name="T0" fmla="*/ 177 w 3653"/>
                <a:gd name="T1" fmla="*/ 1061 h 2966"/>
                <a:gd name="T2" fmla="*/ 2363 w 3653"/>
                <a:gd name="T3" fmla="*/ 226 h 2966"/>
                <a:gd name="T4" fmla="*/ 2330 w 3653"/>
                <a:gd name="T5" fmla="*/ 307 h 2966"/>
                <a:gd name="T6" fmla="*/ 2289 w 3653"/>
                <a:gd name="T7" fmla="*/ 428 h 2966"/>
                <a:gd name="T8" fmla="*/ 2175 w 3653"/>
                <a:gd name="T9" fmla="*/ 679 h 2966"/>
                <a:gd name="T10" fmla="*/ 1528 w 3653"/>
                <a:gd name="T11" fmla="*/ 1312 h 2966"/>
                <a:gd name="T12" fmla="*/ 1366 w 3653"/>
                <a:gd name="T13" fmla="*/ 2473 h 2966"/>
                <a:gd name="T14" fmla="*/ 1812 w 3653"/>
                <a:gd name="T15" fmla="*/ 2650 h 2966"/>
                <a:gd name="T16" fmla="*/ 3141 w 3653"/>
                <a:gd name="T17" fmla="*/ 2719 h 2966"/>
                <a:gd name="T18" fmla="*/ 3250 w 3653"/>
                <a:gd name="T19" fmla="*/ 2634 h 2966"/>
                <a:gd name="T20" fmla="*/ 3191 w 3653"/>
                <a:gd name="T21" fmla="*/ 2508 h 2966"/>
                <a:gd name="T22" fmla="*/ 3026 w 3653"/>
                <a:gd name="T23" fmla="*/ 2470 h 2966"/>
                <a:gd name="T24" fmla="*/ 3026 w 3653"/>
                <a:gd name="T25" fmla="*/ 2345 h 2966"/>
                <a:gd name="T26" fmla="*/ 3264 w 3653"/>
                <a:gd name="T27" fmla="*/ 2307 h 2966"/>
                <a:gd name="T28" fmla="*/ 3324 w 3653"/>
                <a:gd name="T29" fmla="*/ 2181 h 2966"/>
                <a:gd name="T30" fmla="*/ 3215 w 3653"/>
                <a:gd name="T31" fmla="*/ 2094 h 2966"/>
                <a:gd name="T32" fmla="*/ 3078 w 3653"/>
                <a:gd name="T33" fmla="*/ 2030 h 2966"/>
                <a:gd name="T34" fmla="*/ 3140 w 3653"/>
                <a:gd name="T35" fmla="*/ 1921 h 2966"/>
                <a:gd name="T36" fmla="*/ 3377 w 3653"/>
                <a:gd name="T37" fmla="*/ 1875 h 2966"/>
                <a:gd name="T38" fmla="*/ 3377 w 3653"/>
                <a:gd name="T39" fmla="*/ 1736 h 2966"/>
                <a:gd name="T40" fmla="*/ 3213 w 3653"/>
                <a:gd name="T41" fmla="*/ 1690 h 2966"/>
                <a:gd name="T42" fmla="*/ 3151 w 3653"/>
                <a:gd name="T43" fmla="*/ 1582 h 2966"/>
                <a:gd name="T44" fmla="*/ 3364 w 3653"/>
                <a:gd name="T45" fmla="*/ 1516 h 2966"/>
                <a:gd name="T46" fmla="*/ 3473 w 3653"/>
                <a:gd name="T47" fmla="*/ 1430 h 2966"/>
                <a:gd name="T48" fmla="*/ 3413 w 3653"/>
                <a:gd name="T49" fmla="*/ 1305 h 2966"/>
                <a:gd name="T50" fmla="*/ 2416 w 3653"/>
                <a:gd name="T51" fmla="*/ 1277 h 2966"/>
                <a:gd name="T52" fmla="*/ 2381 w 3653"/>
                <a:gd name="T53" fmla="*/ 1229 h 2966"/>
                <a:gd name="T54" fmla="*/ 2539 w 3653"/>
                <a:gd name="T55" fmla="*/ 798 h 2966"/>
                <a:gd name="T56" fmla="*/ 2580 w 3653"/>
                <a:gd name="T57" fmla="*/ 493 h 2966"/>
                <a:gd name="T58" fmla="*/ 2580 w 3653"/>
                <a:gd name="T59" fmla="*/ 353 h 2966"/>
                <a:gd name="T60" fmla="*/ 2568 w 3653"/>
                <a:gd name="T61" fmla="*/ 245 h 2966"/>
                <a:gd name="T62" fmla="*/ 2460 w 3653"/>
                <a:gd name="T63" fmla="*/ 0 h 2966"/>
                <a:gd name="T64" fmla="*/ 2684 w 3653"/>
                <a:gd name="T65" fmla="*/ 102 h 2966"/>
                <a:gd name="T66" fmla="*/ 2757 w 3653"/>
                <a:gd name="T67" fmla="*/ 302 h 2966"/>
                <a:gd name="T68" fmla="*/ 2757 w 3653"/>
                <a:gd name="T69" fmla="*/ 430 h 2966"/>
                <a:gd name="T70" fmla="*/ 2754 w 3653"/>
                <a:gd name="T71" fmla="*/ 595 h 2966"/>
                <a:gd name="T72" fmla="*/ 2602 w 3653"/>
                <a:gd name="T73" fmla="*/ 1116 h 2966"/>
                <a:gd name="T74" fmla="*/ 3554 w 3653"/>
                <a:gd name="T75" fmla="*/ 1186 h 2966"/>
                <a:gd name="T76" fmla="*/ 3653 w 3653"/>
                <a:gd name="T77" fmla="*/ 1405 h 2966"/>
                <a:gd name="T78" fmla="*/ 3559 w 3653"/>
                <a:gd name="T79" fmla="*/ 1618 h 2966"/>
                <a:gd name="T80" fmla="*/ 3576 w 3653"/>
                <a:gd name="T81" fmla="*/ 1848 h 2966"/>
                <a:gd name="T82" fmla="*/ 3454 w 3653"/>
                <a:gd name="T83" fmla="*/ 2044 h 2966"/>
                <a:gd name="T84" fmla="*/ 3494 w 3653"/>
                <a:gd name="T85" fmla="*/ 2287 h 2966"/>
                <a:gd name="T86" fmla="*/ 3402 w 3653"/>
                <a:gd name="T87" fmla="*/ 2481 h 2966"/>
                <a:gd name="T88" fmla="*/ 3404 w 3653"/>
                <a:gd name="T89" fmla="*/ 2729 h 2966"/>
                <a:gd name="T90" fmla="*/ 3224 w 3653"/>
                <a:gd name="T91" fmla="*/ 2884 h 2966"/>
                <a:gd name="T92" fmla="*/ 1975 w 3653"/>
                <a:gd name="T93" fmla="*/ 2869 h 2966"/>
                <a:gd name="T94" fmla="*/ 1346 w 3653"/>
                <a:gd name="T95" fmla="*/ 2650 h 2966"/>
                <a:gd name="T96" fmla="*/ 1193 w 3653"/>
                <a:gd name="T97" fmla="*/ 2903 h 2966"/>
                <a:gd name="T98" fmla="*/ 177 w 3653"/>
                <a:gd name="T99" fmla="*/ 2966 h 2966"/>
                <a:gd name="T100" fmla="*/ 24 w 3653"/>
                <a:gd name="T101" fmla="*/ 2879 h 2966"/>
                <a:gd name="T102" fmla="*/ 11 w 3653"/>
                <a:gd name="T103" fmla="*/ 999 h 2966"/>
                <a:gd name="T104" fmla="*/ 145 w 3653"/>
                <a:gd name="T105" fmla="*/ 887 h 2966"/>
                <a:gd name="T106" fmla="*/ 1172 w 3653"/>
                <a:gd name="T107" fmla="*/ 926 h 2966"/>
                <a:gd name="T108" fmla="*/ 1236 w 3653"/>
                <a:gd name="T109" fmla="*/ 1154 h 2966"/>
                <a:gd name="T110" fmla="*/ 1984 w 3653"/>
                <a:gd name="T111" fmla="*/ 649 h 2966"/>
                <a:gd name="T112" fmla="*/ 2116 w 3653"/>
                <a:gd name="T113" fmla="*/ 384 h 2966"/>
                <a:gd name="T114" fmla="*/ 2155 w 3653"/>
                <a:gd name="T115" fmla="*/ 271 h 2966"/>
                <a:gd name="T116" fmla="*/ 2184 w 3653"/>
                <a:gd name="T117" fmla="*/ 186 h 2966"/>
                <a:gd name="T118" fmla="*/ 2345 w 3653"/>
                <a:gd name="T119" fmla="*/ 2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3" h="2966">
                  <a:moveTo>
                    <a:pt x="177" y="1061"/>
                  </a:moveTo>
                  <a:lnTo>
                    <a:pt x="177" y="2789"/>
                  </a:lnTo>
                  <a:lnTo>
                    <a:pt x="1057" y="2789"/>
                  </a:lnTo>
                  <a:lnTo>
                    <a:pt x="1058" y="2789"/>
                  </a:lnTo>
                  <a:lnTo>
                    <a:pt x="1057" y="1061"/>
                  </a:lnTo>
                  <a:lnTo>
                    <a:pt x="177" y="1061"/>
                  </a:lnTo>
                  <a:close/>
                  <a:moveTo>
                    <a:pt x="2460" y="178"/>
                  </a:moveTo>
                  <a:lnTo>
                    <a:pt x="2437" y="180"/>
                  </a:lnTo>
                  <a:lnTo>
                    <a:pt x="2416" y="186"/>
                  </a:lnTo>
                  <a:lnTo>
                    <a:pt x="2396" y="196"/>
                  </a:lnTo>
                  <a:lnTo>
                    <a:pt x="2378" y="210"/>
                  </a:lnTo>
                  <a:lnTo>
                    <a:pt x="2363" y="226"/>
                  </a:lnTo>
                  <a:lnTo>
                    <a:pt x="2351" y="246"/>
                  </a:lnTo>
                  <a:lnTo>
                    <a:pt x="2350" y="250"/>
                  </a:lnTo>
                  <a:lnTo>
                    <a:pt x="2348" y="257"/>
                  </a:lnTo>
                  <a:lnTo>
                    <a:pt x="2344" y="271"/>
                  </a:lnTo>
                  <a:lnTo>
                    <a:pt x="2337" y="287"/>
                  </a:lnTo>
                  <a:lnTo>
                    <a:pt x="2330" y="307"/>
                  </a:lnTo>
                  <a:lnTo>
                    <a:pt x="2324" y="328"/>
                  </a:lnTo>
                  <a:lnTo>
                    <a:pt x="2316" y="349"/>
                  </a:lnTo>
                  <a:lnTo>
                    <a:pt x="2308" y="371"/>
                  </a:lnTo>
                  <a:lnTo>
                    <a:pt x="2301" y="392"/>
                  </a:lnTo>
                  <a:lnTo>
                    <a:pt x="2295" y="411"/>
                  </a:lnTo>
                  <a:lnTo>
                    <a:pt x="2289" y="428"/>
                  </a:lnTo>
                  <a:lnTo>
                    <a:pt x="2285" y="441"/>
                  </a:lnTo>
                  <a:lnTo>
                    <a:pt x="2281" y="450"/>
                  </a:lnTo>
                  <a:lnTo>
                    <a:pt x="2280" y="452"/>
                  </a:lnTo>
                  <a:lnTo>
                    <a:pt x="2250" y="531"/>
                  </a:lnTo>
                  <a:lnTo>
                    <a:pt x="2216" y="606"/>
                  </a:lnTo>
                  <a:lnTo>
                    <a:pt x="2175" y="679"/>
                  </a:lnTo>
                  <a:lnTo>
                    <a:pt x="2131" y="749"/>
                  </a:lnTo>
                  <a:lnTo>
                    <a:pt x="2081" y="817"/>
                  </a:lnTo>
                  <a:lnTo>
                    <a:pt x="2027" y="880"/>
                  </a:lnTo>
                  <a:lnTo>
                    <a:pt x="1969" y="939"/>
                  </a:lnTo>
                  <a:lnTo>
                    <a:pt x="1907" y="996"/>
                  </a:lnTo>
                  <a:lnTo>
                    <a:pt x="1528" y="1312"/>
                  </a:lnTo>
                  <a:lnTo>
                    <a:pt x="1511" y="1323"/>
                  </a:lnTo>
                  <a:lnTo>
                    <a:pt x="1492" y="1329"/>
                  </a:lnTo>
                  <a:lnTo>
                    <a:pt x="1472" y="1332"/>
                  </a:lnTo>
                  <a:lnTo>
                    <a:pt x="1236" y="1332"/>
                  </a:lnTo>
                  <a:lnTo>
                    <a:pt x="1236" y="2473"/>
                  </a:lnTo>
                  <a:lnTo>
                    <a:pt x="1366" y="2473"/>
                  </a:lnTo>
                  <a:lnTo>
                    <a:pt x="1386" y="2475"/>
                  </a:lnTo>
                  <a:lnTo>
                    <a:pt x="1405" y="2482"/>
                  </a:lnTo>
                  <a:lnTo>
                    <a:pt x="1534" y="2544"/>
                  </a:lnTo>
                  <a:lnTo>
                    <a:pt x="1625" y="2585"/>
                  </a:lnTo>
                  <a:lnTo>
                    <a:pt x="1718" y="2619"/>
                  </a:lnTo>
                  <a:lnTo>
                    <a:pt x="1812" y="2650"/>
                  </a:lnTo>
                  <a:lnTo>
                    <a:pt x="1908" y="2675"/>
                  </a:lnTo>
                  <a:lnTo>
                    <a:pt x="2005" y="2695"/>
                  </a:lnTo>
                  <a:lnTo>
                    <a:pt x="2104" y="2708"/>
                  </a:lnTo>
                  <a:lnTo>
                    <a:pt x="2203" y="2717"/>
                  </a:lnTo>
                  <a:lnTo>
                    <a:pt x="2301" y="2719"/>
                  </a:lnTo>
                  <a:lnTo>
                    <a:pt x="3141" y="2719"/>
                  </a:lnTo>
                  <a:lnTo>
                    <a:pt x="3166" y="2717"/>
                  </a:lnTo>
                  <a:lnTo>
                    <a:pt x="3191" y="2708"/>
                  </a:lnTo>
                  <a:lnTo>
                    <a:pt x="3211" y="2695"/>
                  </a:lnTo>
                  <a:lnTo>
                    <a:pt x="3229" y="2678"/>
                  </a:lnTo>
                  <a:lnTo>
                    <a:pt x="3242" y="2657"/>
                  </a:lnTo>
                  <a:lnTo>
                    <a:pt x="3250" y="2634"/>
                  </a:lnTo>
                  <a:lnTo>
                    <a:pt x="3253" y="2607"/>
                  </a:lnTo>
                  <a:lnTo>
                    <a:pt x="3250" y="2582"/>
                  </a:lnTo>
                  <a:lnTo>
                    <a:pt x="3242" y="2558"/>
                  </a:lnTo>
                  <a:lnTo>
                    <a:pt x="3229" y="2537"/>
                  </a:lnTo>
                  <a:lnTo>
                    <a:pt x="3211" y="2521"/>
                  </a:lnTo>
                  <a:lnTo>
                    <a:pt x="3191" y="2508"/>
                  </a:lnTo>
                  <a:lnTo>
                    <a:pt x="3166" y="2499"/>
                  </a:lnTo>
                  <a:lnTo>
                    <a:pt x="3141" y="2495"/>
                  </a:lnTo>
                  <a:lnTo>
                    <a:pt x="3089" y="2495"/>
                  </a:lnTo>
                  <a:lnTo>
                    <a:pt x="3066" y="2493"/>
                  </a:lnTo>
                  <a:lnTo>
                    <a:pt x="3044" y="2483"/>
                  </a:lnTo>
                  <a:lnTo>
                    <a:pt x="3026" y="2470"/>
                  </a:lnTo>
                  <a:lnTo>
                    <a:pt x="3012" y="2452"/>
                  </a:lnTo>
                  <a:lnTo>
                    <a:pt x="3003" y="2431"/>
                  </a:lnTo>
                  <a:lnTo>
                    <a:pt x="3000" y="2407"/>
                  </a:lnTo>
                  <a:lnTo>
                    <a:pt x="3003" y="2384"/>
                  </a:lnTo>
                  <a:lnTo>
                    <a:pt x="3012" y="2362"/>
                  </a:lnTo>
                  <a:lnTo>
                    <a:pt x="3026" y="2345"/>
                  </a:lnTo>
                  <a:lnTo>
                    <a:pt x="3044" y="2330"/>
                  </a:lnTo>
                  <a:lnTo>
                    <a:pt x="3066" y="2322"/>
                  </a:lnTo>
                  <a:lnTo>
                    <a:pt x="3089" y="2318"/>
                  </a:lnTo>
                  <a:lnTo>
                    <a:pt x="3215" y="2318"/>
                  </a:lnTo>
                  <a:lnTo>
                    <a:pt x="3241" y="2316"/>
                  </a:lnTo>
                  <a:lnTo>
                    <a:pt x="3264" y="2307"/>
                  </a:lnTo>
                  <a:lnTo>
                    <a:pt x="3285" y="2294"/>
                  </a:lnTo>
                  <a:lnTo>
                    <a:pt x="3303" y="2276"/>
                  </a:lnTo>
                  <a:lnTo>
                    <a:pt x="3316" y="2256"/>
                  </a:lnTo>
                  <a:lnTo>
                    <a:pt x="3324" y="2232"/>
                  </a:lnTo>
                  <a:lnTo>
                    <a:pt x="3327" y="2206"/>
                  </a:lnTo>
                  <a:lnTo>
                    <a:pt x="3324" y="2181"/>
                  </a:lnTo>
                  <a:lnTo>
                    <a:pt x="3316" y="2158"/>
                  </a:lnTo>
                  <a:lnTo>
                    <a:pt x="3303" y="2137"/>
                  </a:lnTo>
                  <a:lnTo>
                    <a:pt x="3285" y="2120"/>
                  </a:lnTo>
                  <a:lnTo>
                    <a:pt x="3264" y="2107"/>
                  </a:lnTo>
                  <a:lnTo>
                    <a:pt x="3241" y="2098"/>
                  </a:lnTo>
                  <a:lnTo>
                    <a:pt x="3215" y="2094"/>
                  </a:lnTo>
                  <a:lnTo>
                    <a:pt x="3163" y="2094"/>
                  </a:lnTo>
                  <a:lnTo>
                    <a:pt x="3140" y="2091"/>
                  </a:lnTo>
                  <a:lnTo>
                    <a:pt x="3118" y="2082"/>
                  </a:lnTo>
                  <a:lnTo>
                    <a:pt x="3100" y="2069"/>
                  </a:lnTo>
                  <a:lnTo>
                    <a:pt x="3087" y="2051"/>
                  </a:lnTo>
                  <a:lnTo>
                    <a:pt x="3078" y="2030"/>
                  </a:lnTo>
                  <a:lnTo>
                    <a:pt x="3074" y="2006"/>
                  </a:lnTo>
                  <a:lnTo>
                    <a:pt x="3078" y="1983"/>
                  </a:lnTo>
                  <a:lnTo>
                    <a:pt x="3087" y="1962"/>
                  </a:lnTo>
                  <a:lnTo>
                    <a:pt x="3100" y="1944"/>
                  </a:lnTo>
                  <a:lnTo>
                    <a:pt x="3118" y="1929"/>
                  </a:lnTo>
                  <a:lnTo>
                    <a:pt x="3140" y="1921"/>
                  </a:lnTo>
                  <a:lnTo>
                    <a:pt x="3163" y="1917"/>
                  </a:lnTo>
                  <a:lnTo>
                    <a:pt x="3290" y="1917"/>
                  </a:lnTo>
                  <a:lnTo>
                    <a:pt x="3315" y="1915"/>
                  </a:lnTo>
                  <a:lnTo>
                    <a:pt x="3338" y="1906"/>
                  </a:lnTo>
                  <a:lnTo>
                    <a:pt x="3359" y="1893"/>
                  </a:lnTo>
                  <a:lnTo>
                    <a:pt x="3377" y="1875"/>
                  </a:lnTo>
                  <a:lnTo>
                    <a:pt x="3389" y="1855"/>
                  </a:lnTo>
                  <a:lnTo>
                    <a:pt x="3398" y="1831"/>
                  </a:lnTo>
                  <a:lnTo>
                    <a:pt x="3402" y="1805"/>
                  </a:lnTo>
                  <a:lnTo>
                    <a:pt x="3398" y="1780"/>
                  </a:lnTo>
                  <a:lnTo>
                    <a:pt x="3389" y="1757"/>
                  </a:lnTo>
                  <a:lnTo>
                    <a:pt x="3377" y="1736"/>
                  </a:lnTo>
                  <a:lnTo>
                    <a:pt x="3359" y="1719"/>
                  </a:lnTo>
                  <a:lnTo>
                    <a:pt x="3338" y="1706"/>
                  </a:lnTo>
                  <a:lnTo>
                    <a:pt x="3315" y="1697"/>
                  </a:lnTo>
                  <a:lnTo>
                    <a:pt x="3290" y="1694"/>
                  </a:lnTo>
                  <a:lnTo>
                    <a:pt x="3237" y="1694"/>
                  </a:lnTo>
                  <a:lnTo>
                    <a:pt x="3213" y="1690"/>
                  </a:lnTo>
                  <a:lnTo>
                    <a:pt x="3192" y="1681"/>
                  </a:lnTo>
                  <a:lnTo>
                    <a:pt x="3174" y="1668"/>
                  </a:lnTo>
                  <a:lnTo>
                    <a:pt x="3161" y="1650"/>
                  </a:lnTo>
                  <a:lnTo>
                    <a:pt x="3151" y="1629"/>
                  </a:lnTo>
                  <a:lnTo>
                    <a:pt x="3149" y="1605"/>
                  </a:lnTo>
                  <a:lnTo>
                    <a:pt x="3151" y="1582"/>
                  </a:lnTo>
                  <a:lnTo>
                    <a:pt x="3161" y="1561"/>
                  </a:lnTo>
                  <a:lnTo>
                    <a:pt x="3174" y="1543"/>
                  </a:lnTo>
                  <a:lnTo>
                    <a:pt x="3192" y="1529"/>
                  </a:lnTo>
                  <a:lnTo>
                    <a:pt x="3213" y="1520"/>
                  </a:lnTo>
                  <a:lnTo>
                    <a:pt x="3237" y="1516"/>
                  </a:lnTo>
                  <a:lnTo>
                    <a:pt x="3364" y="1516"/>
                  </a:lnTo>
                  <a:lnTo>
                    <a:pt x="3389" y="1514"/>
                  </a:lnTo>
                  <a:lnTo>
                    <a:pt x="3413" y="1505"/>
                  </a:lnTo>
                  <a:lnTo>
                    <a:pt x="3434" y="1492"/>
                  </a:lnTo>
                  <a:lnTo>
                    <a:pt x="3450" y="1474"/>
                  </a:lnTo>
                  <a:lnTo>
                    <a:pt x="3464" y="1454"/>
                  </a:lnTo>
                  <a:lnTo>
                    <a:pt x="3473" y="1430"/>
                  </a:lnTo>
                  <a:lnTo>
                    <a:pt x="3475" y="1405"/>
                  </a:lnTo>
                  <a:lnTo>
                    <a:pt x="3473" y="1379"/>
                  </a:lnTo>
                  <a:lnTo>
                    <a:pt x="3464" y="1356"/>
                  </a:lnTo>
                  <a:lnTo>
                    <a:pt x="3450" y="1335"/>
                  </a:lnTo>
                  <a:lnTo>
                    <a:pt x="3434" y="1317"/>
                  </a:lnTo>
                  <a:lnTo>
                    <a:pt x="3413" y="1305"/>
                  </a:lnTo>
                  <a:lnTo>
                    <a:pt x="3389" y="1296"/>
                  </a:lnTo>
                  <a:lnTo>
                    <a:pt x="3364" y="1293"/>
                  </a:lnTo>
                  <a:lnTo>
                    <a:pt x="2467" y="1293"/>
                  </a:lnTo>
                  <a:lnTo>
                    <a:pt x="2446" y="1291"/>
                  </a:lnTo>
                  <a:lnTo>
                    <a:pt x="2429" y="1285"/>
                  </a:lnTo>
                  <a:lnTo>
                    <a:pt x="2416" y="1277"/>
                  </a:lnTo>
                  <a:lnTo>
                    <a:pt x="2403" y="1267"/>
                  </a:lnTo>
                  <a:lnTo>
                    <a:pt x="2396" y="1256"/>
                  </a:lnTo>
                  <a:lnTo>
                    <a:pt x="2389" y="1246"/>
                  </a:lnTo>
                  <a:lnTo>
                    <a:pt x="2385" y="1237"/>
                  </a:lnTo>
                  <a:lnTo>
                    <a:pt x="2382" y="1232"/>
                  </a:lnTo>
                  <a:lnTo>
                    <a:pt x="2381" y="1229"/>
                  </a:lnTo>
                  <a:lnTo>
                    <a:pt x="2377" y="1209"/>
                  </a:lnTo>
                  <a:lnTo>
                    <a:pt x="2378" y="1188"/>
                  </a:lnTo>
                  <a:lnTo>
                    <a:pt x="2385" y="1168"/>
                  </a:lnTo>
                  <a:lnTo>
                    <a:pt x="2488" y="935"/>
                  </a:lnTo>
                  <a:lnTo>
                    <a:pt x="2515" y="868"/>
                  </a:lnTo>
                  <a:lnTo>
                    <a:pt x="2539" y="798"/>
                  </a:lnTo>
                  <a:lnTo>
                    <a:pt x="2556" y="727"/>
                  </a:lnTo>
                  <a:lnTo>
                    <a:pt x="2569" y="655"/>
                  </a:lnTo>
                  <a:lnTo>
                    <a:pt x="2576" y="583"/>
                  </a:lnTo>
                  <a:lnTo>
                    <a:pt x="2580" y="509"/>
                  </a:lnTo>
                  <a:lnTo>
                    <a:pt x="2580" y="505"/>
                  </a:lnTo>
                  <a:lnTo>
                    <a:pt x="2580" y="493"/>
                  </a:lnTo>
                  <a:lnTo>
                    <a:pt x="2580" y="477"/>
                  </a:lnTo>
                  <a:lnTo>
                    <a:pt x="2580" y="454"/>
                  </a:lnTo>
                  <a:lnTo>
                    <a:pt x="2580" y="430"/>
                  </a:lnTo>
                  <a:lnTo>
                    <a:pt x="2580" y="404"/>
                  </a:lnTo>
                  <a:lnTo>
                    <a:pt x="2580" y="378"/>
                  </a:lnTo>
                  <a:lnTo>
                    <a:pt x="2580" y="353"/>
                  </a:lnTo>
                  <a:lnTo>
                    <a:pt x="2580" y="330"/>
                  </a:lnTo>
                  <a:lnTo>
                    <a:pt x="2580" y="314"/>
                  </a:lnTo>
                  <a:lnTo>
                    <a:pt x="2580" y="302"/>
                  </a:lnTo>
                  <a:lnTo>
                    <a:pt x="2580" y="297"/>
                  </a:lnTo>
                  <a:lnTo>
                    <a:pt x="2576" y="270"/>
                  </a:lnTo>
                  <a:lnTo>
                    <a:pt x="2568" y="245"/>
                  </a:lnTo>
                  <a:lnTo>
                    <a:pt x="2553" y="223"/>
                  </a:lnTo>
                  <a:lnTo>
                    <a:pt x="2535" y="204"/>
                  </a:lnTo>
                  <a:lnTo>
                    <a:pt x="2513" y="190"/>
                  </a:lnTo>
                  <a:lnTo>
                    <a:pt x="2488" y="181"/>
                  </a:lnTo>
                  <a:lnTo>
                    <a:pt x="2460" y="178"/>
                  </a:lnTo>
                  <a:close/>
                  <a:moveTo>
                    <a:pt x="2460" y="0"/>
                  </a:moveTo>
                  <a:lnTo>
                    <a:pt x="2504" y="4"/>
                  </a:lnTo>
                  <a:lnTo>
                    <a:pt x="2545" y="13"/>
                  </a:lnTo>
                  <a:lnTo>
                    <a:pt x="2585" y="28"/>
                  </a:lnTo>
                  <a:lnTo>
                    <a:pt x="2622" y="48"/>
                  </a:lnTo>
                  <a:lnTo>
                    <a:pt x="2655" y="74"/>
                  </a:lnTo>
                  <a:lnTo>
                    <a:pt x="2684" y="102"/>
                  </a:lnTo>
                  <a:lnTo>
                    <a:pt x="2710" y="136"/>
                  </a:lnTo>
                  <a:lnTo>
                    <a:pt x="2729" y="172"/>
                  </a:lnTo>
                  <a:lnTo>
                    <a:pt x="2745" y="212"/>
                  </a:lnTo>
                  <a:lnTo>
                    <a:pt x="2754" y="254"/>
                  </a:lnTo>
                  <a:lnTo>
                    <a:pt x="2757" y="297"/>
                  </a:lnTo>
                  <a:lnTo>
                    <a:pt x="2757" y="302"/>
                  </a:lnTo>
                  <a:lnTo>
                    <a:pt x="2757" y="314"/>
                  </a:lnTo>
                  <a:lnTo>
                    <a:pt x="2757" y="332"/>
                  </a:lnTo>
                  <a:lnTo>
                    <a:pt x="2757" y="353"/>
                  </a:lnTo>
                  <a:lnTo>
                    <a:pt x="2757" y="378"/>
                  </a:lnTo>
                  <a:lnTo>
                    <a:pt x="2757" y="404"/>
                  </a:lnTo>
                  <a:lnTo>
                    <a:pt x="2757" y="430"/>
                  </a:lnTo>
                  <a:lnTo>
                    <a:pt x="2757" y="454"/>
                  </a:lnTo>
                  <a:lnTo>
                    <a:pt x="2757" y="477"/>
                  </a:lnTo>
                  <a:lnTo>
                    <a:pt x="2757" y="494"/>
                  </a:lnTo>
                  <a:lnTo>
                    <a:pt x="2757" y="505"/>
                  </a:lnTo>
                  <a:lnTo>
                    <a:pt x="2757" y="510"/>
                  </a:lnTo>
                  <a:lnTo>
                    <a:pt x="2754" y="595"/>
                  </a:lnTo>
                  <a:lnTo>
                    <a:pt x="2745" y="680"/>
                  </a:lnTo>
                  <a:lnTo>
                    <a:pt x="2729" y="765"/>
                  </a:lnTo>
                  <a:lnTo>
                    <a:pt x="2710" y="846"/>
                  </a:lnTo>
                  <a:lnTo>
                    <a:pt x="2683" y="928"/>
                  </a:lnTo>
                  <a:lnTo>
                    <a:pt x="2651" y="1008"/>
                  </a:lnTo>
                  <a:lnTo>
                    <a:pt x="2602" y="1116"/>
                  </a:lnTo>
                  <a:lnTo>
                    <a:pt x="3364" y="1116"/>
                  </a:lnTo>
                  <a:lnTo>
                    <a:pt x="3406" y="1119"/>
                  </a:lnTo>
                  <a:lnTo>
                    <a:pt x="3447" y="1128"/>
                  </a:lnTo>
                  <a:lnTo>
                    <a:pt x="3485" y="1142"/>
                  </a:lnTo>
                  <a:lnTo>
                    <a:pt x="3521" y="1162"/>
                  </a:lnTo>
                  <a:lnTo>
                    <a:pt x="3554" y="1186"/>
                  </a:lnTo>
                  <a:lnTo>
                    <a:pt x="3581" y="1215"/>
                  </a:lnTo>
                  <a:lnTo>
                    <a:pt x="3606" y="1247"/>
                  </a:lnTo>
                  <a:lnTo>
                    <a:pt x="3626" y="1283"/>
                  </a:lnTo>
                  <a:lnTo>
                    <a:pt x="3641" y="1322"/>
                  </a:lnTo>
                  <a:lnTo>
                    <a:pt x="3650" y="1363"/>
                  </a:lnTo>
                  <a:lnTo>
                    <a:pt x="3653" y="1405"/>
                  </a:lnTo>
                  <a:lnTo>
                    <a:pt x="3650" y="1447"/>
                  </a:lnTo>
                  <a:lnTo>
                    <a:pt x="3641" y="1485"/>
                  </a:lnTo>
                  <a:lnTo>
                    <a:pt x="3628" y="1523"/>
                  </a:lnTo>
                  <a:lnTo>
                    <a:pt x="3609" y="1557"/>
                  </a:lnTo>
                  <a:lnTo>
                    <a:pt x="3586" y="1590"/>
                  </a:lnTo>
                  <a:lnTo>
                    <a:pt x="3559" y="1618"/>
                  </a:lnTo>
                  <a:lnTo>
                    <a:pt x="3528" y="1643"/>
                  </a:lnTo>
                  <a:lnTo>
                    <a:pt x="3549" y="1679"/>
                  </a:lnTo>
                  <a:lnTo>
                    <a:pt x="3566" y="1719"/>
                  </a:lnTo>
                  <a:lnTo>
                    <a:pt x="3576" y="1761"/>
                  </a:lnTo>
                  <a:lnTo>
                    <a:pt x="3579" y="1805"/>
                  </a:lnTo>
                  <a:lnTo>
                    <a:pt x="3576" y="1848"/>
                  </a:lnTo>
                  <a:lnTo>
                    <a:pt x="3567" y="1886"/>
                  </a:lnTo>
                  <a:lnTo>
                    <a:pt x="3554" y="1924"/>
                  </a:lnTo>
                  <a:lnTo>
                    <a:pt x="3535" y="1959"/>
                  </a:lnTo>
                  <a:lnTo>
                    <a:pt x="3511" y="1990"/>
                  </a:lnTo>
                  <a:lnTo>
                    <a:pt x="3485" y="2019"/>
                  </a:lnTo>
                  <a:lnTo>
                    <a:pt x="3454" y="2044"/>
                  </a:lnTo>
                  <a:lnTo>
                    <a:pt x="3476" y="2080"/>
                  </a:lnTo>
                  <a:lnTo>
                    <a:pt x="3491" y="2120"/>
                  </a:lnTo>
                  <a:lnTo>
                    <a:pt x="3501" y="2162"/>
                  </a:lnTo>
                  <a:lnTo>
                    <a:pt x="3505" y="2206"/>
                  </a:lnTo>
                  <a:lnTo>
                    <a:pt x="3501" y="2248"/>
                  </a:lnTo>
                  <a:lnTo>
                    <a:pt x="3494" y="2287"/>
                  </a:lnTo>
                  <a:lnTo>
                    <a:pt x="3479" y="2325"/>
                  </a:lnTo>
                  <a:lnTo>
                    <a:pt x="3460" y="2360"/>
                  </a:lnTo>
                  <a:lnTo>
                    <a:pt x="3437" y="2391"/>
                  </a:lnTo>
                  <a:lnTo>
                    <a:pt x="3410" y="2420"/>
                  </a:lnTo>
                  <a:lnTo>
                    <a:pt x="3379" y="2444"/>
                  </a:lnTo>
                  <a:lnTo>
                    <a:pt x="3402" y="2481"/>
                  </a:lnTo>
                  <a:lnTo>
                    <a:pt x="3417" y="2521"/>
                  </a:lnTo>
                  <a:lnTo>
                    <a:pt x="3427" y="2563"/>
                  </a:lnTo>
                  <a:lnTo>
                    <a:pt x="3430" y="2607"/>
                  </a:lnTo>
                  <a:lnTo>
                    <a:pt x="3427" y="2650"/>
                  </a:lnTo>
                  <a:lnTo>
                    <a:pt x="3418" y="2691"/>
                  </a:lnTo>
                  <a:lnTo>
                    <a:pt x="3404" y="2729"/>
                  </a:lnTo>
                  <a:lnTo>
                    <a:pt x="3384" y="2764"/>
                  </a:lnTo>
                  <a:lnTo>
                    <a:pt x="3359" y="2798"/>
                  </a:lnTo>
                  <a:lnTo>
                    <a:pt x="3331" y="2825"/>
                  </a:lnTo>
                  <a:lnTo>
                    <a:pt x="3298" y="2850"/>
                  </a:lnTo>
                  <a:lnTo>
                    <a:pt x="3263" y="2870"/>
                  </a:lnTo>
                  <a:lnTo>
                    <a:pt x="3224" y="2884"/>
                  </a:lnTo>
                  <a:lnTo>
                    <a:pt x="3184" y="2894"/>
                  </a:lnTo>
                  <a:lnTo>
                    <a:pt x="3141" y="2896"/>
                  </a:lnTo>
                  <a:lnTo>
                    <a:pt x="2301" y="2896"/>
                  </a:lnTo>
                  <a:lnTo>
                    <a:pt x="2193" y="2894"/>
                  </a:lnTo>
                  <a:lnTo>
                    <a:pt x="2084" y="2884"/>
                  </a:lnTo>
                  <a:lnTo>
                    <a:pt x="1975" y="2869"/>
                  </a:lnTo>
                  <a:lnTo>
                    <a:pt x="1869" y="2848"/>
                  </a:lnTo>
                  <a:lnTo>
                    <a:pt x="1762" y="2820"/>
                  </a:lnTo>
                  <a:lnTo>
                    <a:pt x="1658" y="2787"/>
                  </a:lnTo>
                  <a:lnTo>
                    <a:pt x="1557" y="2748"/>
                  </a:lnTo>
                  <a:lnTo>
                    <a:pt x="1457" y="2704"/>
                  </a:lnTo>
                  <a:lnTo>
                    <a:pt x="1346" y="2650"/>
                  </a:lnTo>
                  <a:lnTo>
                    <a:pt x="1236" y="2650"/>
                  </a:lnTo>
                  <a:lnTo>
                    <a:pt x="1236" y="2789"/>
                  </a:lnTo>
                  <a:lnTo>
                    <a:pt x="1232" y="2821"/>
                  </a:lnTo>
                  <a:lnTo>
                    <a:pt x="1224" y="2851"/>
                  </a:lnTo>
                  <a:lnTo>
                    <a:pt x="1211" y="2879"/>
                  </a:lnTo>
                  <a:lnTo>
                    <a:pt x="1193" y="2903"/>
                  </a:lnTo>
                  <a:lnTo>
                    <a:pt x="1172" y="2925"/>
                  </a:lnTo>
                  <a:lnTo>
                    <a:pt x="1147" y="2942"/>
                  </a:lnTo>
                  <a:lnTo>
                    <a:pt x="1119" y="2955"/>
                  </a:lnTo>
                  <a:lnTo>
                    <a:pt x="1089" y="2964"/>
                  </a:lnTo>
                  <a:lnTo>
                    <a:pt x="1057" y="2966"/>
                  </a:lnTo>
                  <a:lnTo>
                    <a:pt x="177" y="2966"/>
                  </a:lnTo>
                  <a:lnTo>
                    <a:pt x="145" y="2964"/>
                  </a:lnTo>
                  <a:lnTo>
                    <a:pt x="115" y="2955"/>
                  </a:lnTo>
                  <a:lnTo>
                    <a:pt x="88" y="2942"/>
                  </a:lnTo>
                  <a:lnTo>
                    <a:pt x="63" y="2925"/>
                  </a:lnTo>
                  <a:lnTo>
                    <a:pt x="42" y="2903"/>
                  </a:lnTo>
                  <a:lnTo>
                    <a:pt x="24" y="2879"/>
                  </a:lnTo>
                  <a:lnTo>
                    <a:pt x="11" y="2851"/>
                  </a:lnTo>
                  <a:lnTo>
                    <a:pt x="3" y="2821"/>
                  </a:lnTo>
                  <a:lnTo>
                    <a:pt x="0" y="2789"/>
                  </a:lnTo>
                  <a:lnTo>
                    <a:pt x="0" y="1061"/>
                  </a:lnTo>
                  <a:lnTo>
                    <a:pt x="3" y="1029"/>
                  </a:lnTo>
                  <a:lnTo>
                    <a:pt x="11" y="999"/>
                  </a:lnTo>
                  <a:lnTo>
                    <a:pt x="24" y="972"/>
                  </a:lnTo>
                  <a:lnTo>
                    <a:pt x="42" y="947"/>
                  </a:lnTo>
                  <a:lnTo>
                    <a:pt x="63" y="926"/>
                  </a:lnTo>
                  <a:lnTo>
                    <a:pt x="88" y="908"/>
                  </a:lnTo>
                  <a:lnTo>
                    <a:pt x="115" y="895"/>
                  </a:lnTo>
                  <a:lnTo>
                    <a:pt x="145" y="887"/>
                  </a:lnTo>
                  <a:lnTo>
                    <a:pt x="177" y="884"/>
                  </a:lnTo>
                  <a:lnTo>
                    <a:pt x="1057" y="884"/>
                  </a:lnTo>
                  <a:lnTo>
                    <a:pt x="1089" y="887"/>
                  </a:lnTo>
                  <a:lnTo>
                    <a:pt x="1119" y="895"/>
                  </a:lnTo>
                  <a:lnTo>
                    <a:pt x="1147" y="908"/>
                  </a:lnTo>
                  <a:lnTo>
                    <a:pt x="1172" y="926"/>
                  </a:lnTo>
                  <a:lnTo>
                    <a:pt x="1193" y="947"/>
                  </a:lnTo>
                  <a:lnTo>
                    <a:pt x="1211" y="972"/>
                  </a:lnTo>
                  <a:lnTo>
                    <a:pt x="1224" y="999"/>
                  </a:lnTo>
                  <a:lnTo>
                    <a:pt x="1232" y="1029"/>
                  </a:lnTo>
                  <a:lnTo>
                    <a:pt x="1236" y="1061"/>
                  </a:lnTo>
                  <a:lnTo>
                    <a:pt x="1236" y="1154"/>
                  </a:lnTo>
                  <a:lnTo>
                    <a:pt x="1440" y="1154"/>
                  </a:lnTo>
                  <a:lnTo>
                    <a:pt x="1792" y="860"/>
                  </a:lnTo>
                  <a:lnTo>
                    <a:pt x="1846" y="812"/>
                  </a:lnTo>
                  <a:lnTo>
                    <a:pt x="1895" y="760"/>
                  </a:lnTo>
                  <a:lnTo>
                    <a:pt x="1942" y="706"/>
                  </a:lnTo>
                  <a:lnTo>
                    <a:pt x="1984" y="649"/>
                  </a:lnTo>
                  <a:lnTo>
                    <a:pt x="2023" y="590"/>
                  </a:lnTo>
                  <a:lnTo>
                    <a:pt x="2057" y="526"/>
                  </a:lnTo>
                  <a:lnTo>
                    <a:pt x="2087" y="462"/>
                  </a:lnTo>
                  <a:lnTo>
                    <a:pt x="2113" y="395"/>
                  </a:lnTo>
                  <a:lnTo>
                    <a:pt x="2114" y="391"/>
                  </a:lnTo>
                  <a:lnTo>
                    <a:pt x="2116" y="384"/>
                  </a:lnTo>
                  <a:lnTo>
                    <a:pt x="2121" y="370"/>
                  </a:lnTo>
                  <a:lnTo>
                    <a:pt x="2126" y="355"/>
                  </a:lnTo>
                  <a:lnTo>
                    <a:pt x="2133" y="335"/>
                  </a:lnTo>
                  <a:lnTo>
                    <a:pt x="2141" y="314"/>
                  </a:lnTo>
                  <a:lnTo>
                    <a:pt x="2147" y="293"/>
                  </a:lnTo>
                  <a:lnTo>
                    <a:pt x="2155" y="271"/>
                  </a:lnTo>
                  <a:lnTo>
                    <a:pt x="2163" y="250"/>
                  </a:lnTo>
                  <a:lnTo>
                    <a:pt x="2169" y="230"/>
                  </a:lnTo>
                  <a:lnTo>
                    <a:pt x="2175" y="213"/>
                  </a:lnTo>
                  <a:lnTo>
                    <a:pt x="2179" y="200"/>
                  </a:lnTo>
                  <a:lnTo>
                    <a:pt x="2183" y="190"/>
                  </a:lnTo>
                  <a:lnTo>
                    <a:pt x="2184" y="186"/>
                  </a:lnTo>
                  <a:lnTo>
                    <a:pt x="2202" y="150"/>
                  </a:lnTo>
                  <a:lnTo>
                    <a:pt x="2223" y="117"/>
                  </a:lnTo>
                  <a:lnTo>
                    <a:pt x="2249" y="88"/>
                  </a:lnTo>
                  <a:lnTo>
                    <a:pt x="2278" y="62"/>
                  </a:lnTo>
                  <a:lnTo>
                    <a:pt x="2310" y="40"/>
                  </a:lnTo>
                  <a:lnTo>
                    <a:pt x="2345" y="24"/>
                  </a:lnTo>
                  <a:lnTo>
                    <a:pt x="2381" y="10"/>
                  </a:lnTo>
                  <a:lnTo>
                    <a:pt x="2420" y="3"/>
                  </a:lnTo>
                  <a:lnTo>
                    <a:pt x="2460"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38" name="Group 39"/>
          <p:cNvGrpSpPr/>
          <p:nvPr/>
        </p:nvGrpSpPr>
        <p:grpSpPr>
          <a:xfrm>
            <a:off x="7203060" y="3027439"/>
            <a:ext cx="579437" cy="579438"/>
            <a:chOff x="9085263" y="2676525"/>
            <a:chExt cx="579437" cy="579438"/>
          </a:xfrm>
          <a:solidFill>
            <a:schemeClr val="bg1"/>
          </a:solidFill>
        </p:grpSpPr>
        <p:sp>
          <p:nvSpPr>
            <p:cNvPr id="39"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0"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1"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42" name="Group 43"/>
          <p:cNvGrpSpPr/>
          <p:nvPr/>
        </p:nvGrpSpPr>
        <p:grpSpPr>
          <a:xfrm>
            <a:off x="5808409" y="2217377"/>
            <a:ext cx="577849" cy="581025"/>
            <a:chOff x="5402263" y="3448050"/>
            <a:chExt cx="577849" cy="581025"/>
          </a:xfrm>
          <a:solidFill>
            <a:schemeClr val="bg1"/>
          </a:solidFill>
        </p:grpSpPr>
        <p:sp>
          <p:nvSpPr>
            <p:cNvPr id="43"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4"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5"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6"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7"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8"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49"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50" name="Group 51"/>
          <p:cNvGrpSpPr/>
          <p:nvPr/>
        </p:nvGrpSpPr>
        <p:grpSpPr>
          <a:xfrm>
            <a:off x="7200488" y="4651629"/>
            <a:ext cx="581025" cy="569913"/>
            <a:chOff x="6296025" y="4225925"/>
            <a:chExt cx="581025" cy="569913"/>
          </a:xfrm>
          <a:solidFill>
            <a:schemeClr val="bg1"/>
          </a:solidFill>
        </p:grpSpPr>
        <p:sp>
          <p:nvSpPr>
            <p:cNvPr id="51" name="Freeform 294"/>
            <p:cNvSpPr>
              <a:spLocks noEditPoints="1"/>
            </p:cNvSpPr>
            <p:nvPr/>
          </p:nvSpPr>
          <p:spPr bwMode="auto">
            <a:xfrm>
              <a:off x="6329363" y="4225925"/>
              <a:ext cx="514350" cy="490538"/>
            </a:xfrm>
            <a:custGeom>
              <a:avLst/>
              <a:gdLst>
                <a:gd name="T0" fmla="*/ 1592 w 3236"/>
                <a:gd name="T1" fmla="*/ 199 h 3086"/>
                <a:gd name="T2" fmla="*/ 1200 w 3236"/>
                <a:gd name="T3" fmla="*/ 969 h 3086"/>
                <a:gd name="T4" fmla="*/ 1099 w 3236"/>
                <a:gd name="T5" fmla="*/ 1053 h 3086"/>
                <a:gd name="T6" fmla="*/ 219 w 3236"/>
                <a:gd name="T7" fmla="*/ 1192 h 3086"/>
                <a:gd name="T8" fmla="*/ 195 w 3236"/>
                <a:gd name="T9" fmla="*/ 1221 h 3086"/>
                <a:gd name="T10" fmla="*/ 198 w 3236"/>
                <a:gd name="T11" fmla="*/ 1258 h 3086"/>
                <a:gd name="T12" fmla="*/ 827 w 3236"/>
                <a:gd name="T13" fmla="*/ 1884 h 3086"/>
                <a:gd name="T14" fmla="*/ 859 w 3236"/>
                <a:gd name="T15" fmla="*/ 2011 h 3086"/>
                <a:gd name="T16" fmla="*/ 722 w 3236"/>
                <a:gd name="T17" fmla="*/ 2864 h 3086"/>
                <a:gd name="T18" fmla="*/ 744 w 3236"/>
                <a:gd name="T19" fmla="*/ 2888 h 3086"/>
                <a:gd name="T20" fmla="*/ 790 w 3236"/>
                <a:gd name="T21" fmla="*/ 2888 h 3086"/>
                <a:gd name="T22" fmla="*/ 1618 w 3236"/>
                <a:gd name="T23" fmla="*/ 2486 h 3086"/>
                <a:gd name="T24" fmla="*/ 2446 w 3236"/>
                <a:gd name="T25" fmla="*/ 2888 h 3086"/>
                <a:gd name="T26" fmla="*/ 2492 w 3236"/>
                <a:gd name="T27" fmla="*/ 2888 h 3086"/>
                <a:gd name="T28" fmla="*/ 2514 w 3236"/>
                <a:gd name="T29" fmla="*/ 2864 h 3086"/>
                <a:gd name="T30" fmla="*/ 2377 w 3236"/>
                <a:gd name="T31" fmla="*/ 2011 h 3086"/>
                <a:gd name="T32" fmla="*/ 2409 w 3236"/>
                <a:gd name="T33" fmla="*/ 1884 h 3086"/>
                <a:gd name="T34" fmla="*/ 3038 w 3236"/>
                <a:gd name="T35" fmla="*/ 1258 h 3086"/>
                <a:gd name="T36" fmla="*/ 3041 w 3236"/>
                <a:gd name="T37" fmla="*/ 1221 h 3086"/>
                <a:gd name="T38" fmla="*/ 3017 w 3236"/>
                <a:gd name="T39" fmla="*/ 1192 h 3086"/>
                <a:gd name="T40" fmla="*/ 2137 w 3236"/>
                <a:gd name="T41" fmla="*/ 1053 h 3086"/>
                <a:gd name="T42" fmla="*/ 2036 w 3236"/>
                <a:gd name="T43" fmla="*/ 970 h 3086"/>
                <a:gd name="T44" fmla="*/ 1653 w 3236"/>
                <a:gd name="T45" fmla="*/ 207 h 3086"/>
                <a:gd name="T46" fmla="*/ 1618 w 3236"/>
                <a:gd name="T47" fmla="*/ 192 h 3086"/>
                <a:gd name="T48" fmla="*/ 1717 w 3236"/>
                <a:gd name="T49" fmla="*/ 20 h 3086"/>
                <a:gd name="T50" fmla="*/ 1818 w 3236"/>
                <a:gd name="T51" fmla="*/ 104 h 3086"/>
                <a:gd name="T52" fmla="*/ 2214 w 3236"/>
                <a:gd name="T53" fmla="*/ 878 h 3086"/>
                <a:gd name="T54" fmla="*/ 3103 w 3236"/>
                <a:gd name="T55" fmla="*/ 1021 h 3086"/>
                <a:gd name="T56" fmla="*/ 3210 w 3236"/>
                <a:gd name="T57" fmla="*/ 1125 h 3086"/>
                <a:gd name="T58" fmla="*/ 3235 w 3236"/>
                <a:gd name="T59" fmla="*/ 1260 h 3086"/>
                <a:gd name="T60" fmla="*/ 3186 w 3236"/>
                <a:gd name="T61" fmla="*/ 1382 h 3086"/>
                <a:gd name="T62" fmla="*/ 2570 w 3236"/>
                <a:gd name="T63" fmla="*/ 1996 h 3086"/>
                <a:gd name="T64" fmla="*/ 2709 w 3236"/>
                <a:gd name="T65" fmla="*/ 2872 h 3086"/>
                <a:gd name="T66" fmla="*/ 2659 w 3236"/>
                <a:gd name="T67" fmla="*/ 2994 h 3086"/>
                <a:gd name="T68" fmla="*/ 2543 w 3236"/>
                <a:gd name="T69" fmla="*/ 3074 h 3086"/>
                <a:gd name="T70" fmla="*/ 2393 w 3236"/>
                <a:gd name="T71" fmla="*/ 3074 h 3086"/>
                <a:gd name="T72" fmla="*/ 1610 w 3236"/>
                <a:gd name="T73" fmla="*/ 2679 h 3086"/>
                <a:gd name="T74" fmla="*/ 806 w 3236"/>
                <a:gd name="T75" fmla="*/ 3083 h 3086"/>
                <a:gd name="T76" fmla="*/ 659 w 3236"/>
                <a:gd name="T77" fmla="*/ 3060 h 3086"/>
                <a:gd name="T78" fmla="*/ 558 w 3236"/>
                <a:gd name="T79" fmla="*/ 2966 h 3086"/>
                <a:gd name="T80" fmla="*/ 526 w 3236"/>
                <a:gd name="T81" fmla="*/ 2839 h 3086"/>
                <a:gd name="T82" fmla="*/ 661 w 3236"/>
                <a:gd name="T83" fmla="*/ 1982 h 3086"/>
                <a:gd name="T84" fmla="*/ 31 w 3236"/>
                <a:gd name="T85" fmla="*/ 1354 h 3086"/>
                <a:gd name="T86" fmla="*/ 0 w 3236"/>
                <a:gd name="T87" fmla="*/ 1227 h 3086"/>
                <a:gd name="T88" fmla="*/ 46 w 3236"/>
                <a:gd name="T89" fmla="*/ 1093 h 3086"/>
                <a:gd name="T90" fmla="*/ 168 w 3236"/>
                <a:gd name="T91" fmla="*/ 1007 h 3086"/>
                <a:gd name="T92" fmla="*/ 1035 w 3236"/>
                <a:gd name="T93" fmla="*/ 869 h 3086"/>
                <a:gd name="T94" fmla="*/ 1439 w 3236"/>
                <a:gd name="T95" fmla="*/ 78 h 3086"/>
                <a:gd name="T96" fmla="*/ 1551 w 3236"/>
                <a:gd name="T97" fmla="*/ 9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6" h="3086">
                  <a:moveTo>
                    <a:pt x="1618" y="192"/>
                  </a:moveTo>
                  <a:lnTo>
                    <a:pt x="1611" y="192"/>
                  </a:lnTo>
                  <a:lnTo>
                    <a:pt x="1602" y="195"/>
                  </a:lnTo>
                  <a:lnTo>
                    <a:pt x="1592" y="199"/>
                  </a:lnTo>
                  <a:lnTo>
                    <a:pt x="1583" y="207"/>
                  </a:lnTo>
                  <a:lnTo>
                    <a:pt x="1575" y="219"/>
                  </a:lnTo>
                  <a:lnTo>
                    <a:pt x="1217" y="940"/>
                  </a:lnTo>
                  <a:lnTo>
                    <a:pt x="1200" y="969"/>
                  </a:lnTo>
                  <a:lnTo>
                    <a:pt x="1179" y="996"/>
                  </a:lnTo>
                  <a:lnTo>
                    <a:pt x="1156" y="1019"/>
                  </a:lnTo>
                  <a:lnTo>
                    <a:pt x="1128" y="1037"/>
                  </a:lnTo>
                  <a:lnTo>
                    <a:pt x="1099" y="1053"/>
                  </a:lnTo>
                  <a:lnTo>
                    <a:pt x="1068" y="1065"/>
                  </a:lnTo>
                  <a:lnTo>
                    <a:pt x="1035" y="1072"/>
                  </a:lnTo>
                  <a:lnTo>
                    <a:pt x="234" y="1188"/>
                  </a:lnTo>
                  <a:lnTo>
                    <a:pt x="219" y="1192"/>
                  </a:lnTo>
                  <a:lnTo>
                    <a:pt x="209" y="1199"/>
                  </a:lnTo>
                  <a:lnTo>
                    <a:pt x="203" y="1206"/>
                  </a:lnTo>
                  <a:lnTo>
                    <a:pt x="197" y="1214"/>
                  </a:lnTo>
                  <a:lnTo>
                    <a:pt x="195" y="1221"/>
                  </a:lnTo>
                  <a:lnTo>
                    <a:pt x="194" y="1227"/>
                  </a:lnTo>
                  <a:lnTo>
                    <a:pt x="193" y="1236"/>
                  </a:lnTo>
                  <a:lnTo>
                    <a:pt x="194" y="1247"/>
                  </a:lnTo>
                  <a:lnTo>
                    <a:pt x="198" y="1258"/>
                  </a:lnTo>
                  <a:lnTo>
                    <a:pt x="207" y="1269"/>
                  </a:lnTo>
                  <a:lnTo>
                    <a:pt x="787" y="1832"/>
                  </a:lnTo>
                  <a:lnTo>
                    <a:pt x="809" y="1856"/>
                  </a:lnTo>
                  <a:lnTo>
                    <a:pt x="827" y="1884"/>
                  </a:lnTo>
                  <a:lnTo>
                    <a:pt x="843" y="1913"/>
                  </a:lnTo>
                  <a:lnTo>
                    <a:pt x="853" y="1945"/>
                  </a:lnTo>
                  <a:lnTo>
                    <a:pt x="858" y="1977"/>
                  </a:lnTo>
                  <a:lnTo>
                    <a:pt x="859" y="2011"/>
                  </a:lnTo>
                  <a:lnTo>
                    <a:pt x="856" y="2044"/>
                  </a:lnTo>
                  <a:lnTo>
                    <a:pt x="720" y="2837"/>
                  </a:lnTo>
                  <a:lnTo>
                    <a:pt x="719" y="2852"/>
                  </a:lnTo>
                  <a:lnTo>
                    <a:pt x="722" y="2864"/>
                  </a:lnTo>
                  <a:lnTo>
                    <a:pt x="727" y="2873"/>
                  </a:lnTo>
                  <a:lnTo>
                    <a:pt x="733" y="2880"/>
                  </a:lnTo>
                  <a:lnTo>
                    <a:pt x="738" y="2884"/>
                  </a:lnTo>
                  <a:lnTo>
                    <a:pt x="744" y="2888"/>
                  </a:lnTo>
                  <a:lnTo>
                    <a:pt x="753" y="2892"/>
                  </a:lnTo>
                  <a:lnTo>
                    <a:pt x="763" y="2893"/>
                  </a:lnTo>
                  <a:lnTo>
                    <a:pt x="775" y="2893"/>
                  </a:lnTo>
                  <a:lnTo>
                    <a:pt x="790" y="2888"/>
                  </a:lnTo>
                  <a:lnTo>
                    <a:pt x="1506" y="2514"/>
                  </a:lnTo>
                  <a:lnTo>
                    <a:pt x="1541" y="2498"/>
                  </a:lnTo>
                  <a:lnTo>
                    <a:pt x="1579" y="2489"/>
                  </a:lnTo>
                  <a:lnTo>
                    <a:pt x="1618" y="2486"/>
                  </a:lnTo>
                  <a:lnTo>
                    <a:pt x="1657" y="2489"/>
                  </a:lnTo>
                  <a:lnTo>
                    <a:pt x="1695" y="2498"/>
                  </a:lnTo>
                  <a:lnTo>
                    <a:pt x="1730" y="2514"/>
                  </a:lnTo>
                  <a:lnTo>
                    <a:pt x="2446" y="2888"/>
                  </a:lnTo>
                  <a:lnTo>
                    <a:pt x="2461" y="2893"/>
                  </a:lnTo>
                  <a:lnTo>
                    <a:pt x="2473" y="2894"/>
                  </a:lnTo>
                  <a:lnTo>
                    <a:pt x="2483" y="2892"/>
                  </a:lnTo>
                  <a:lnTo>
                    <a:pt x="2492" y="2888"/>
                  </a:lnTo>
                  <a:lnTo>
                    <a:pt x="2498" y="2884"/>
                  </a:lnTo>
                  <a:lnTo>
                    <a:pt x="2503" y="2880"/>
                  </a:lnTo>
                  <a:lnTo>
                    <a:pt x="2509" y="2873"/>
                  </a:lnTo>
                  <a:lnTo>
                    <a:pt x="2514" y="2864"/>
                  </a:lnTo>
                  <a:lnTo>
                    <a:pt x="2517" y="2852"/>
                  </a:lnTo>
                  <a:lnTo>
                    <a:pt x="2516" y="2838"/>
                  </a:lnTo>
                  <a:lnTo>
                    <a:pt x="2380" y="2044"/>
                  </a:lnTo>
                  <a:lnTo>
                    <a:pt x="2377" y="2011"/>
                  </a:lnTo>
                  <a:lnTo>
                    <a:pt x="2378" y="1977"/>
                  </a:lnTo>
                  <a:lnTo>
                    <a:pt x="2383" y="1945"/>
                  </a:lnTo>
                  <a:lnTo>
                    <a:pt x="2394" y="1913"/>
                  </a:lnTo>
                  <a:lnTo>
                    <a:pt x="2409" y="1884"/>
                  </a:lnTo>
                  <a:lnTo>
                    <a:pt x="2427" y="1856"/>
                  </a:lnTo>
                  <a:lnTo>
                    <a:pt x="2450" y="1832"/>
                  </a:lnTo>
                  <a:lnTo>
                    <a:pt x="3029" y="1269"/>
                  </a:lnTo>
                  <a:lnTo>
                    <a:pt x="3038" y="1258"/>
                  </a:lnTo>
                  <a:lnTo>
                    <a:pt x="3042" y="1247"/>
                  </a:lnTo>
                  <a:lnTo>
                    <a:pt x="3043" y="1236"/>
                  </a:lnTo>
                  <a:lnTo>
                    <a:pt x="3043" y="1227"/>
                  </a:lnTo>
                  <a:lnTo>
                    <a:pt x="3041" y="1221"/>
                  </a:lnTo>
                  <a:lnTo>
                    <a:pt x="3039" y="1214"/>
                  </a:lnTo>
                  <a:lnTo>
                    <a:pt x="3034" y="1206"/>
                  </a:lnTo>
                  <a:lnTo>
                    <a:pt x="3027" y="1199"/>
                  </a:lnTo>
                  <a:lnTo>
                    <a:pt x="3017" y="1192"/>
                  </a:lnTo>
                  <a:lnTo>
                    <a:pt x="3002" y="1188"/>
                  </a:lnTo>
                  <a:lnTo>
                    <a:pt x="2201" y="1072"/>
                  </a:lnTo>
                  <a:lnTo>
                    <a:pt x="2168" y="1065"/>
                  </a:lnTo>
                  <a:lnTo>
                    <a:pt x="2137" y="1053"/>
                  </a:lnTo>
                  <a:lnTo>
                    <a:pt x="2108" y="1037"/>
                  </a:lnTo>
                  <a:lnTo>
                    <a:pt x="2080" y="1019"/>
                  </a:lnTo>
                  <a:lnTo>
                    <a:pt x="2057" y="996"/>
                  </a:lnTo>
                  <a:lnTo>
                    <a:pt x="2036" y="970"/>
                  </a:lnTo>
                  <a:lnTo>
                    <a:pt x="2019" y="940"/>
                  </a:lnTo>
                  <a:lnTo>
                    <a:pt x="1661" y="219"/>
                  </a:lnTo>
                  <a:lnTo>
                    <a:pt x="1661" y="219"/>
                  </a:lnTo>
                  <a:lnTo>
                    <a:pt x="1653" y="207"/>
                  </a:lnTo>
                  <a:lnTo>
                    <a:pt x="1644" y="199"/>
                  </a:lnTo>
                  <a:lnTo>
                    <a:pt x="1634" y="195"/>
                  </a:lnTo>
                  <a:lnTo>
                    <a:pt x="1625" y="192"/>
                  </a:lnTo>
                  <a:lnTo>
                    <a:pt x="1618" y="192"/>
                  </a:lnTo>
                  <a:close/>
                  <a:moveTo>
                    <a:pt x="1618" y="0"/>
                  </a:moveTo>
                  <a:lnTo>
                    <a:pt x="1652" y="3"/>
                  </a:lnTo>
                  <a:lnTo>
                    <a:pt x="1686" y="9"/>
                  </a:lnTo>
                  <a:lnTo>
                    <a:pt x="1717" y="20"/>
                  </a:lnTo>
                  <a:lnTo>
                    <a:pt x="1746" y="36"/>
                  </a:lnTo>
                  <a:lnTo>
                    <a:pt x="1772" y="56"/>
                  </a:lnTo>
                  <a:lnTo>
                    <a:pt x="1797" y="78"/>
                  </a:lnTo>
                  <a:lnTo>
                    <a:pt x="1818" y="104"/>
                  </a:lnTo>
                  <a:lnTo>
                    <a:pt x="1834" y="134"/>
                  </a:lnTo>
                  <a:lnTo>
                    <a:pt x="2193" y="855"/>
                  </a:lnTo>
                  <a:lnTo>
                    <a:pt x="2201" y="869"/>
                  </a:lnTo>
                  <a:lnTo>
                    <a:pt x="2214" y="878"/>
                  </a:lnTo>
                  <a:lnTo>
                    <a:pt x="2229" y="882"/>
                  </a:lnTo>
                  <a:lnTo>
                    <a:pt x="3030" y="998"/>
                  </a:lnTo>
                  <a:lnTo>
                    <a:pt x="3068" y="1007"/>
                  </a:lnTo>
                  <a:lnTo>
                    <a:pt x="3103" y="1021"/>
                  </a:lnTo>
                  <a:lnTo>
                    <a:pt x="3136" y="1040"/>
                  </a:lnTo>
                  <a:lnTo>
                    <a:pt x="3165" y="1064"/>
                  </a:lnTo>
                  <a:lnTo>
                    <a:pt x="3190" y="1093"/>
                  </a:lnTo>
                  <a:lnTo>
                    <a:pt x="3210" y="1125"/>
                  </a:lnTo>
                  <a:lnTo>
                    <a:pt x="3225" y="1161"/>
                  </a:lnTo>
                  <a:lnTo>
                    <a:pt x="3233" y="1194"/>
                  </a:lnTo>
                  <a:lnTo>
                    <a:pt x="3236" y="1227"/>
                  </a:lnTo>
                  <a:lnTo>
                    <a:pt x="3235" y="1260"/>
                  </a:lnTo>
                  <a:lnTo>
                    <a:pt x="3230" y="1292"/>
                  </a:lnTo>
                  <a:lnTo>
                    <a:pt x="3220" y="1324"/>
                  </a:lnTo>
                  <a:lnTo>
                    <a:pt x="3205" y="1354"/>
                  </a:lnTo>
                  <a:lnTo>
                    <a:pt x="3186" y="1382"/>
                  </a:lnTo>
                  <a:lnTo>
                    <a:pt x="3164" y="1407"/>
                  </a:lnTo>
                  <a:lnTo>
                    <a:pt x="2584" y="1969"/>
                  </a:lnTo>
                  <a:lnTo>
                    <a:pt x="2575" y="1982"/>
                  </a:lnTo>
                  <a:lnTo>
                    <a:pt x="2570" y="1996"/>
                  </a:lnTo>
                  <a:lnTo>
                    <a:pt x="2571" y="2012"/>
                  </a:lnTo>
                  <a:lnTo>
                    <a:pt x="2707" y="2805"/>
                  </a:lnTo>
                  <a:lnTo>
                    <a:pt x="2710" y="2839"/>
                  </a:lnTo>
                  <a:lnTo>
                    <a:pt x="2709" y="2872"/>
                  </a:lnTo>
                  <a:lnTo>
                    <a:pt x="2703" y="2905"/>
                  </a:lnTo>
                  <a:lnTo>
                    <a:pt x="2693" y="2936"/>
                  </a:lnTo>
                  <a:lnTo>
                    <a:pt x="2678" y="2966"/>
                  </a:lnTo>
                  <a:lnTo>
                    <a:pt x="2659" y="2994"/>
                  </a:lnTo>
                  <a:lnTo>
                    <a:pt x="2637" y="3018"/>
                  </a:lnTo>
                  <a:lnTo>
                    <a:pt x="2611" y="3040"/>
                  </a:lnTo>
                  <a:lnTo>
                    <a:pt x="2578" y="3060"/>
                  </a:lnTo>
                  <a:lnTo>
                    <a:pt x="2543" y="3074"/>
                  </a:lnTo>
                  <a:lnTo>
                    <a:pt x="2506" y="3083"/>
                  </a:lnTo>
                  <a:lnTo>
                    <a:pt x="2470" y="3086"/>
                  </a:lnTo>
                  <a:lnTo>
                    <a:pt x="2431" y="3083"/>
                  </a:lnTo>
                  <a:lnTo>
                    <a:pt x="2393" y="3074"/>
                  </a:lnTo>
                  <a:lnTo>
                    <a:pt x="2357" y="3058"/>
                  </a:lnTo>
                  <a:lnTo>
                    <a:pt x="1640" y="2684"/>
                  </a:lnTo>
                  <a:lnTo>
                    <a:pt x="1626" y="2679"/>
                  </a:lnTo>
                  <a:lnTo>
                    <a:pt x="1610" y="2679"/>
                  </a:lnTo>
                  <a:lnTo>
                    <a:pt x="1596" y="2684"/>
                  </a:lnTo>
                  <a:lnTo>
                    <a:pt x="879" y="3058"/>
                  </a:lnTo>
                  <a:lnTo>
                    <a:pt x="844" y="3073"/>
                  </a:lnTo>
                  <a:lnTo>
                    <a:pt x="806" y="3083"/>
                  </a:lnTo>
                  <a:lnTo>
                    <a:pt x="768" y="3086"/>
                  </a:lnTo>
                  <a:lnTo>
                    <a:pt x="731" y="3083"/>
                  </a:lnTo>
                  <a:lnTo>
                    <a:pt x="694" y="3074"/>
                  </a:lnTo>
                  <a:lnTo>
                    <a:pt x="659" y="3060"/>
                  </a:lnTo>
                  <a:lnTo>
                    <a:pt x="625" y="3040"/>
                  </a:lnTo>
                  <a:lnTo>
                    <a:pt x="599" y="3018"/>
                  </a:lnTo>
                  <a:lnTo>
                    <a:pt x="577" y="2994"/>
                  </a:lnTo>
                  <a:lnTo>
                    <a:pt x="558" y="2966"/>
                  </a:lnTo>
                  <a:lnTo>
                    <a:pt x="543" y="2936"/>
                  </a:lnTo>
                  <a:lnTo>
                    <a:pt x="533" y="2905"/>
                  </a:lnTo>
                  <a:lnTo>
                    <a:pt x="527" y="2872"/>
                  </a:lnTo>
                  <a:lnTo>
                    <a:pt x="526" y="2839"/>
                  </a:lnTo>
                  <a:lnTo>
                    <a:pt x="529" y="2805"/>
                  </a:lnTo>
                  <a:lnTo>
                    <a:pt x="666" y="2012"/>
                  </a:lnTo>
                  <a:lnTo>
                    <a:pt x="666" y="1996"/>
                  </a:lnTo>
                  <a:lnTo>
                    <a:pt x="661" y="1982"/>
                  </a:lnTo>
                  <a:lnTo>
                    <a:pt x="652" y="1969"/>
                  </a:lnTo>
                  <a:lnTo>
                    <a:pt x="73" y="1407"/>
                  </a:lnTo>
                  <a:lnTo>
                    <a:pt x="50" y="1382"/>
                  </a:lnTo>
                  <a:lnTo>
                    <a:pt x="31" y="1354"/>
                  </a:lnTo>
                  <a:lnTo>
                    <a:pt x="16" y="1324"/>
                  </a:lnTo>
                  <a:lnTo>
                    <a:pt x="6" y="1292"/>
                  </a:lnTo>
                  <a:lnTo>
                    <a:pt x="1" y="1260"/>
                  </a:lnTo>
                  <a:lnTo>
                    <a:pt x="0" y="1227"/>
                  </a:lnTo>
                  <a:lnTo>
                    <a:pt x="3" y="1194"/>
                  </a:lnTo>
                  <a:lnTo>
                    <a:pt x="11" y="1161"/>
                  </a:lnTo>
                  <a:lnTo>
                    <a:pt x="26" y="1125"/>
                  </a:lnTo>
                  <a:lnTo>
                    <a:pt x="46" y="1093"/>
                  </a:lnTo>
                  <a:lnTo>
                    <a:pt x="71" y="1064"/>
                  </a:lnTo>
                  <a:lnTo>
                    <a:pt x="100" y="1040"/>
                  </a:lnTo>
                  <a:lnTo>
                    <a:pt x="133" y="1021"/>
                  </a:lnTo>
                  <a:lnTo>
                    <a:pt x="168" y="1007"/>
                  </a:lnTo>
                  <a:lnTo>
                    <a:pt x="206" y="998"/>
                  </a:lnTo>
                  <a:lnTo>
                    <a:pt x="1007" y="882"/>
                  </a:lnTo>
                  <a:lnTo>
                    <a:pt x="1022" y="878"/>
                  </a:lnTo>
                  <a:lnTo>
                    <a:pt x="1035" y="869"/>
                  </a:lnTo>
                  <a:lnTo>
                    <a:pt x="1043" y="855"/>
                  </a:lnTo>
                  <a:lnTo>
                    <a:pt x="1402" y="134"/>
                  </a:lnTo>
                  <a:lnTo>
                    <a:pt x="1418" y="104"/>
                  </a:lnTo>
                  <a:lnTo>
                    <a:pt x="1439" y="78"/>
                  </a:lnTo>
                  <a:lnTo>
                    <a:pt x="1464" y="56"/>
                  </a:lnTo>
                  <a:lnTo>
                    <a:pt x="1490" y="36"/>
                  </a:lnTo>
                  <a:lnTo>
                    <a:pt x="1519" y="20"/>
                  </a:lnTo>
                  <a:lnTo>
                    <a:pt x="1551" y="9"/>
                  </a:lnTo>
                  <a:lnTo>
                    <a:pt x="1584" y="3"/>
                  </a:lnTo>
                  <a:lnTo>
                    <a:pt x="1618"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2" name="Freeform 295"/>
            <p:cNvSpPr/>
            <p:nvPr/>
          </p:nvSpPr>
          <p:spPr bwMode="auto">
            <a:xfrm>
              <a:off x="6724650" y="4244975"/>
              <a:ext cx="47625" cy="52388"/>
            </a:xfrm>
            <a:custGeom>
              <a:avLst/>
              <a:gdLst>
                <a:gd name="T0" fmla="*/ 195 w 296"/>
                <a:gd name="T1" fmla="*/ 0 h 332"/>
                <a:gd name="T2" fmla="*/ 216 w 296"/>
                <a:gd name="T3" fmla="*/ 1 h 332"/>
                <a:gd name="T4" fmla="*/ 236 w 296"/>
                <a:gd name="T5" fmla="*/ 8 h 332"/>
                <a:gd name="T6" fmla="*/ 256 w 296"/>
                <a:gd name="T7" fmla="*/ 19 h 332"/>
                <a:gd name="T8" fmla="*/ 273 w 296"/>
                <a:gd name="T9" fmla="*/ 33 h 332"/>
                <a:gd name="T10" fmla="*/ 285 w 296"/>
                <a:gd name="T11" fmla="*/ 51 h 332"/>
                <a:gd name="T12" fmla="*/ 293 w 296"/>
                <a:gd name="T13" fmla="*/ 71 h 332"/>
                <a:gd name="T14" fmla="*/ 296 w 296"/>
                <a:gd name="T15" fmla="*/ 92 h 332"/>
                <a:gd name="T16" fmla="*/ 295 w 296"/>
                <a:gd name="T17" fmla="*/ 113 h 332"/>
                <a:gd name="T18" fmla="*/ 288 w 296"/>
                <a:gd name="T19" fmla="*/ 134 h 332"/>
                <a:gd name="T20" fmla="*/ 277 w 296"/>
                <a:gd name="T21" fmla="*/ 152 h 332"/>
                <a:gd name="T22" fmla="*/ 175 w 296"/>
                <a:gd name="T23" fmla="*/ 294 h 332"/>
                <a:gd name="T24" fmla="*/ 158 w 296"/>
                <a:gd name="T25" fmla="*/ 310 h 332"/>
                <a:gd name="T26" fmla="*/ 139 w 296"/>
                <a:gd name="T27" fmla="*/ 322 h 332"/>
                <a:gd name="T28" fmla="*/ 118 w 296"/>
                <a:gd name="T29" fmla="*/ 330 h 332"/>
                <a:gd name="T30" fmla="*/ 96 w 296"/>
                <a:gd name="T31" fmla="*/ 332 h 332"/>
                <a:gd name="T32" fmla="*/ 77 w 296"/>
                <a:gd name="T33" fmla="*/ 331 h 332"/>
                <a:gd name="T34" fmla="*/ 57 w 296"/>
                <a:gd name="T35" fmla="*/ 325 h 332"/>
                <a:gd name="T36" fmla="*/ 40 w 296"/>
                <a:gd name="T37" fmla="*/ 315 h 332"/>
                <a:gd name="T38" fmla="*/ 23 w 296"/>
                <a:gd name="T39" fmla="*/ 299 h 332"/>
                <a:gd name="T40" fmla="*/ 11 w 296"/>
                <a:gd name="T41" fmla="*/ 281 h 332"/>
                <a:gd name="T42" fmla="*/ 3 w 296"/>
                <a:gd name="T43" fmla="*/ 262 h 332"/>
                <a:gd name="T44" fmla="*/ 0 w 296"/>
                <a:gd name="T45" fmla="*/ 242 h 332"/>
                <a:gd name="T46" fmla="*/ 2 w 296"/>
                <a:gd name="T47" fmla="*/ 220 h 332"/>
                <a:gd name="T48" fmla="*/ 8 w 296"/>
                <a:gd name="T49" fmla="*/ 200 h 332"/>
                <a:gd name="T50" fmla="*/ 19 w 296"/>
                <a:gd name="T51" fmla="*/ 180 h 332"/>
                <a:gd name="T52" fmla="*/ 121 w 296"/>
                <a:gd name="T53" fmla="*/ 40 h 332"/>
                <a:gd name="T54" fmla="*/ 136 w 296"/>
                <a:gd name="T55" fmla="*/ 23 h 332"/>
                <a:gd name="T56" fmla="*/ 154 w 296"/>
                <a:gd name="T57" fmla="*/ 11 h 332"/>
                <a:gd name="T58" fmla="*/ 174 w 296"/>
                <a:gd name="T59" fmla="*/ 3 h 332"/>
                <a:gd name="T60" fmla="*/ 195 w 296"/>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332">
                  <a:moveTo>
                    <a:pt x="195" y="0"/>
                  </a:moveTo>
                  <a:lnTo>
                    <a:pt x="216" y="1"/>
                  </a:lnTo>
                  <a:lnTo>
                    <a:pt x="236" y="8"/>
                  </a:lnTo>
                  <a:lnTo>
                    <a:pt x="256" y="19"/>
                  </a:lnTo>
                  <a:lnTo>
                    <a:pt x="273" y="33"/>
                  </a:lnTo>
                  <a:lnTo>
                    <a:pt x="285" y="51"/>
                  </a:lnTo>
                  <a:lnTo>
                    <a:pt x="293" y="71"/>
                  </a:lnTo>
                  <a:lnTo>
                    <a:pt x="296" y="92"/>
                  </a:lnTo>
                  <a:lnTo>
                    <a:pt x="295" y="113"/>
                  </a:lnTo>
                  <a:lnTo>
                    <a:pt x="288" y="134"/>
                  </a:lnTo>
                  <a:lnTo>
                    <a:pt x="277" y="152"/>
                  </a:lnTo>
                  <a:lnTo>
                    <a:pt x="175" y="294"/>
                  </a:lnTo>
                  <a:lnTo>
                    <a:pt x="158" y="310"/>
                  </a:lnTo>
                  <a:lnTo>
                    <a:pt x="139" y="322"/>
                  </a:lnTo>
                  <a:lnTo>
                    <a:pt x="118" y="330"/>
                  </a:lnTo>
                  <a:lnTo>
                    <a:pt x="96" y="332"/>
                  </a:lnTo>
                  <a:lnTo>
                    <a:pt x="77" y="331"/>
                  </a:lnTo>
                  <a:lnTo>
                    <a:pt x="57" y="325"/>
                  </a:lnTo>
                  <a:lnTo>
                    <a:pt x="40" y="315"/>
                  </a:lnTo>
                  <a:lnTo>
                    <a:pt x="23" y="299"/>
                  </a:lnTo>
                  <a:lnTo>
                    <a:pt x="11" y="281"/>
                  </a:lnTo>
                  <a:lnTo>
                    <a:pt x="3" y="262"/>
                  </a:lnTo>
                  <a:lnTo>
                    <a:pt x="0" y="242"/>
                  </a:lnTo>
                  <a:lnTo>
                    <a:pt x="2" y="220"/>
                  </a:lnTo>
                  <a:lnTo>
                    <a:pt x="8" y="200"/>
                  </a:lnTo>
                  <a:lnTo>
                    <a:pt x="19" y="180"/>
                  </a:lnTo>
                  <a:lnTo>
                    <a:pt x="121" y="40"/>
                  </a:lnTo>
                  <a:lnTo>
                    <a:pt x="136" y="23"/>
                  </a:lnTo>
                  <a:lnTo>
                    <a:pt x="154" y="11"/>
                  </a:lnTo>
                  <a:lnTo>
                    <a:pt x="174" y="3"/>
                  </a:lnTo>
                  <a:lnTo>
                    <a:pt x="195"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3" name="Freeform 296"/>
            <p:cNvSpPr/>
            <p:nvPr/>
          </p:nvSpPr>
          <p:spPr bwMode="auto">
            <a:xfrm>
              <a:off x="6400800" y="4244975"/>
              <a:ext cx="47625" cy="52388"/>
            </a:xfrm>
            <a:custGeom>
              <a:avLst/>
              <a:gdLst>
                <a:gd name="T0" fmla="*/ 101 w 295"/>
                <a:gd name="T1" fmla="*/ 0 h 332"/>
                <a:gd name="T2" fmla="*/ 122 w 295"/>
                <a:gd name="T3" fmla="*/ 3 h 332"/>
                <a:gd name="T4" fmla="*/ 142 w 295"/>
                <a:gd name="T5" fmla="*/ 11 h 332"/>
                <a:gd name="T6" fmla="*/ 160 w 295"/>
                <a:gd name="T7" fmla="*/ 23 h 332"/>
                <a:gd name="T8" fmla="*/ 174 w 295"/>
                <a:gd name="T9" fmla="*/ 40 h 332"/>
                <a:gd name="T10" fmla="*/ 277 w 295"/>
                <a:gd name="T11" fmla="*/ 180 h 332"/>
                <a:gd name="T12" fmla="*/ 288 w 295"/>
                <a:gd name="T13" fmla="*/ 199 h 332"/>
                <a:gd name="T14" fmla="*/ 294 w 295"/>
                <a:gd name="T15" fmla="*/ 220 h 332"/>
                <a:gd name="T16" fmla="*/ 295 w 295"/>
                <a:gd name="T17" fmla="*/ 241 h 332"/>
                <a:gd name="T18" fmla="*/ 292 w 295"/>
                <a:gd name="T19" fmla="*/ 262 h 332"/>
                <a:gd name="T20" fmla="*/ 284 w 295"/>
                <a:gd name="T21" fmla="*/ 281 h 332"/>
                <a:gd name="T22" fmla="*/ 272 w 295"/>
                <a:gd name="T23" fmla="*/ 299 h 332"/>
                <a:gd name="T24" fmla="*/ 255 w 295"/>
                <a:gd name="T25" fmla="*/ 313 h 332"/>
                <a:gd name="T26" fmla="*/ 237 w 295"/>
                <a:gd name="T27" fmla="*/ 325 h 332"/>
                <a:gd name="T28" fmla="*/ 219 w 295"/>
                <a:gd name="T29" fmla="*/ 330 h 332"/>
                <a:gd name="T30" fmla="*/ 199 w 295"/>
                <a:gd name="T31" fmla="*/ 332 h 332"/>
                <a:gd name="T32" fmla="*/ 176 w 295"/>
                <a:gd name="T33" fmla="*/ 330 h 332"/>
                <a:gd name="T34" fmla="*/ 155 w 295"/>
                <a:gd name="T35" fmla="*/ 322 h 332"/>
                <a:gd name="T36" fmla="*/ 137 w 295"/>
                <a:gd name="T37" fmla="*/ 310 h 332"/>
                <a:gd name="T38" fmla="*/ 121 w 295"/>
                <a:gd name="T39" fmla="*/ 293 h 332"/>
                <a:gd name="T40" fmla="*/ 18 w 295"/>
                <a:gd name="T41" fmla="*/ 152 h 332"/>
                <a:gd name="T42" fmla="*/ 8 w 295"/>
                <a:gd name="T43" fmla="*/ 133 h 332"/>
                <a:gd name="T44" fmla="*/ 1 w 295"/>
                <a:gd name="T45" fmla="*/ 113 h 332"/>
                <a:gd name="T46" fmla="*/ 0 w 295"/>
                <a:gd name="T47" fmla="*/ 92 h 332"/>
                <a:gd name="T48" fmla="*/ 3 w 295"/>
                <a:gd name="T49" fmla="*/ 71 h 332"/>
                <a:gd name="T50" fmla="*/ 11 w 295"/>
                <a:gd name="T51" fmla="*/ 51 h 332"/>
                <a:gd name="T52" fmla="*/ 23 w 295"/>
                <a:gd name="T53" fmla="*/ 33 h 332"/>
                <a:gd name="T54" fmla="*/ 40 w 295"/>
                <a:gd name="T55" fmla="*/ 18 h 332"/>
                <a:gd name="T56" fmla="*/ 59 w 295"/>
                <a:gd name="T57" fmla="*/ 7 h 332"/>
                <a:gd name="T58" fmla="*/ 80 w 295"/>
                <a:gd name="T59" fmla="*/ 1 h 332"/>
                <a:gd name="T60" fmla="*/ 101 w 295"/>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32">
                  <a:moveTo>
                    <a:pt x="101" y="0"/>
                  </a:moveTo>
                  <a:lnTo>
                    <a:pt x="122" y="3"/>
                  </a:lnTo>
                  <a:lnTo>
                    <a:pt x="142" y="11"/>
                  </a:lnTo>
                  <a:lnTo>
                    <a:pt x="160" y="23"/>
                  </a:lnTo>
                  <a:lnTo>
                    <a:pt x="174" y="40"/>
                  </a:lnTo>
                  <a:lnTo>
                    <a:pt x="277" y="180"/>
                  </a:lnTo>
                  <a:lnTo>
                    <a:pt x="288" y="199"/>
                  </a:lnTo>
                  <a:lnTo>
                    <a:pt x="294" y="220"/>
                  </a:lnTo>
                  <a:lnTo>
                    <a:pt x="295" y="241"/>
                  </a:lnTo>
                  <a:lnTo>
                    <a:pt x="292" y="262"/>
                  </a:lnTo>
                  <a:lnTo>
                    <a:pt x="284" y="281"/>
                  </a:lnTo>
                  <a:lnTo>
                    <a:pt x="272" y="299"/>
                  </a:lnTo>
                  <a:lnTo>
                    <a:pt x="255" y="313"/>
                  </a:lnTo>
                  <a:lnTo>
                    <a:pt x="237" y="325"/>
                  </a:lnTo>
                  <a:lnTo>
                    <a:pt x="219" y="330"/>
                  </a:lnTo>
                  <a:lnTo>
                    <a:pt x="199" y="332"/>
                  </a:lnTo>
                  <a:lnTo>
                    <a:pt x="176" y="330"/>
                  </a:lnTo>
                  <a:lnTo>
                    <a:pt x="155" y="322"/>
                  </a:lnTo>
                  <a:lnTo>
                    <a:pt x="137" y="310"/>
                  </a:lnTo>
                  <a:lnTo>
                    <a:pt x="121" y="293"/>
                  </a:lnTo>
                  <a:lnTo>
                    <a:pt x="18" y="152"/>
                  </a:lnTo>
                  <a:lnTo>
                    <a:pt x="8" y="133"/>
                  </a:lnTo>
                  <a:lnTo>
                    <a:pt x="1" y="113"/>
                  </a:lnTo>
                  <a:lnTo>
                    <a:pt x="0" y="92"/>
                  </a:lnTo>
                  <a:lnTo>
                    <a:pt x="3" y="71"/>
                  </a:lnTo>
                  <a:lnTo>
                    <a:pt x="11" y="51"/>
                  </a:lnTo>
                  <a:lnTo>
                    <a:pt x="23" y="33"/>
                  </a:lnTo>
                  <a:lnTo>
                    <a:pt x="40" y="18"/>
                  </a:lnTo>
                  <a:lnTo>
                    <a:pt x="59" y="7"/>
                  </a:lnTo>
                  <a:lnTo>
                    <a:pt x="80" y="1"/>
                  </a:lnTo>
                  <a:lnTo>
                    <a:pt x="101"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4" name="Freeform 297"/>
            <p:cNvSpPr/>
            <p:nvPr/>
          </p:nvSpPr>
          <p:spPr bwMode="auto">
            <a:xfrm>
              <a:off x="6296025" y="4557713"/>
              <a:ext cx="57150" cy="39688"/>
            </a:xfrm>
            <a:custGeom>
              <a:avLst/>
              <a:gdLst>
                <a:gd name="T0" fmla="*/ 254 w 358"/>
                <a:gd name="T1" fmla="*/ 0 h 245"/>
                <a:gd name="T2" fmla="*/ 276 w 358"/>
                <a:gd name="T3" fmla="*/ 0 h 245"/>
                <a:gd name="T4" fmla="*/ 296 w 358"/>
                <a:gd name="T5" fmla="*/ 5 h 245"/>
                <a:gd name="T6" fmla="*/ 315 w 358"/>
                <a:gd name="T7" fmla="*/ 15 h 245"/>
                <a:gd name="T8" fmla="*/ 332 w 358"/>
                <a:gd name="T9" fmla="*/ 29 h 245"/>
                <a:gd name="T10" fmla="*/ 345 w 358"/>
                <a:gd name="T11" fmla="*/ 45 h 245"/>
                <a:gd name="T12" fmla="*/ 354 w 358"/>
                <a:gd name="T13" fmla="*/ 66 h 245"/>
                <a:gd name="T14" fmla="*/ 358 w 358"/>
                <a:gd name="T15" fmla="*/ 87 h 245"/>
                <a:gd name="T16" fmla="*/ 358 w 358"/>
                <a:gd name="T17" fmla="*/ 109 h 245"/>
                <a:gd name="T18" fmla="*/ 353 w 358"/>
                <a:gd name="T19" fmla="*/ 129 h 245"/>
                <a:gd name="T20" fmla="*/ 343 w 358"/>
                <a:gd name="T21" fmla="*/ 148 h 245"/>
                <a:gd name="T22" fmla="*/ 329 w 358"/>
                <a:gd name="T23" fmla="*/ 164 h 245"/>
                <a:gd name="T24" fmla="*/ 313 w 358"/>
                <a:gd name="T25" fmla="*/ 178 h 245"/>
                <a:gd name="T26" fmla="*/ 292 w 358"/>
                <a:gd name="T27" fmla="*/ 186 h 245"/>
                <a:gd name="T28" fmla="*/ 126 w 358"/>
                <a:gd name="T29" fmla="*/ 240 h 245"/>
                <a:gd name="T30" fmla="*/ 112 w 358"/>
                <a:gd name="T31" fmla="*/ 244 h 245"/>
                <a:gd name="T32" fmla="*/ 96 w 358"/>
                <a:gd name="T33" fmla="*/ 245 h 245"/>
                <a:gd name="T34" fmla="*/ 77 w 358"/>
                <a:gd name="T35" fmla="*/ 243 h 245"/>
                <a:gd name="T36" fmla="*/ 58 w 358"/>
                <a:gd name="T37" fmla="*/ 237 h 245"/>
                <a:gd name="T38" fmla="*/ 40 w 358"/>
                <a:gd name="T39" fmla="*/ 227 h 245"/>
                <a:gd name="T40" fmla="*/ 26 w 358"/>
                <a:gd name="T41" fmla="*/ 214 h 245"/>
                <a:gd name="T42" fmla="*/ 13 w 358"/>
                <a:gd name="T43" fmla="*/ 197 h 245"/>
                <a:gd name="T44" fmla="*/ 4 w 358"/>
                <a:gd name="T45" fmla="*/ 179 h 245"/>
                <a:gd name="T46" fmla="*/ 0 w 358"/>
                <a:gd name="T47" fmla="*/ 157 h 245"/>
                <a:gd name="T48" fmla="*/ 1 w 358"/>
                <a:gd name="T49" fmla="*/ 136 h 245"/>
                <a:gd name="T50" fmla="*/ 7 w 358"/>
                <a:gd name="T51" fmla="*/ 115 h 245"/>
                <a:gd name="T52" fmla="*/ 16 w 358"/>
                <a:gd name="T53" fmla="*/ 96 h 245"/>
                <a:gd name="T54" fmla="*/ 29 w 358"/>
                <a:gd name="T55" fmla="*/ 80 h 245"/>
                <a:gd name="T56" fmla="*/ 47 w 358"/>
                <a:gd name="T57" fmla="*/ 67 h 245"/>
                <a:gd name="T58" fmla="*/ 67 w 358"/>
                <a:gd name="T59" fmla="*/ 57 h 245"/>
                <a:gd name="T60" fmla="*/ 233 w 358"/>
                <a:gd name="T61" fmla="*/ 4 h 245"/>
                <a:gd name="T62" fmla="*/ 25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254" y="0"/>
                  </a:moveTo>
                  <a:lnTo>
                    <a:pt x="276" y="0"/>
                  </a:lnTo>
                  <a:lnTo>
                    <a:pt x="296" y="5"/>
                  </a:lnTo>
                  <a:lnTo>
                    <a:pt x="315" y="15"/>
                  </a:lnTo>
                  <a:lnTo>
                    <a:pt x="332" y="29"/>
                  </a:lnTo>
                  <a:lnTo>
                    <a:pt x="345" y="45"/>
                  </a:lnTo>
                  <a:lnTo>
                    <a:pt x="354" y="66"/>
                  </a:lnTo>
                  <a:lnTo>
                    <a:pt x="358" y="87"/>
                  </a:lnTo>
                  <a:lnTo>
                    <a:pt x="358" y="109"/>
                  </a:lnTo>
                  <a:lnTo>
                    <a:pt x="353" y="129"/>
                  </a:lnTo>
                  <a:lnTo>
                    <a:pt x="343" y="148"/>
                  </a:lnTo>
                  <a:lnTo>
                    <a:pt x="329" y="164"/>
                  </a:lnTo>
                  <a:lnTo>
                    <a:pt x="313" y="178"/>
                  </a:lnTo>
                  <a:lnTo>
                    <a:pt x="292" y="186"/>
                  </a:lnTo>
                  <a:lnTo>
                    <a:pt x="126" y="240"/>
                  </a:lnTo>
                  <a:lnTo>
                    <a:pt x="112" y="244"/>
                  </a:lnTo>
                  <a:lnTo>
                    <a:pt x="96" y="245"/>
                  </a:lnTo>
                  <a:lnTo>
                    <a:pt x="77" y="243"/>
                  </a:lnTo>
                  <a:lnTo>
                    <a:pt x="58" y="237"/>
                  </a:lnTo>
                  <a:lnTo>
                    <a:pt x="40" y="227"/>
                  </a:lnTo>
                  <a:lnTo>
                    <a:pt x="26" y="214"/>
                  </a:lnTo>
                  <a:lnTo>
                    <a:pt x="13" y="197"/>
                  </a:lnTo>
                  <a:lnTo>
                    <a:pt x="4" y="179"/>
                  </a:lnTo>
                  <a:lnTo>
                    <a:pt x="0" y="157"/>
                  </a:lnTo>
                  <a:lnTo>
                    <a:pt x="1" y="136"/>
                  </a:lnTo>
                  <a:lnTo>
                    <a:pt x="7" y="115"/>
                  </a:lnTo>
                  <a:lnTo>
                    <a:pt x="16" y="96"/>
                  </a:lnTo>
                  <a:lnTo>
                    <a:pt x="29" y="80"/>
                  </a:lnTo>
                  <a:lnTo>
                    <a:pt x="47" y="67"/>
                  </a:lnTo>
                  <a:lnTo>
                    <a:pt x="67" y="57"/>
                  </a:lnTo>
                  <a:lnTo>
                    <a:pt x="233" y="4"/>
                  </a:lnTo>
                  <a:lnTo>
                    <a:pt x="254"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5" name="Freeform 298"/>
            <p:cNvSpPr/>
            <p:nvPr/>
          </p:nvSpPr>
          <p:spPr bwMode="auto">
            <a:xfrm>
              <a:off x="6570663" y="4737100"/>
              <a:ext cx="31750" cy="58738"/>
            </a:xfrm>
            <a:custGeom>
              <a:avLst/>
              <a:gdLst>
                <a:gd name="T0" fmla="*/ 96 w 192"/>
                <a:gd name="T1" fmla="*/ 0 h 365"/>
                <a:gd name="T2" fmla="*/ 118 w 192"/>
                <a:gd name="T3" fmla="*/ 2 h 365"/>
                <a:gd name="T4" fmla="*/ 138 w 192"/>
                <a:gd name="T5" fmla="*/ 10 h 365"/>
                <a:gd name="T6" fmla="*/ 156 w 192"/>
                <a:gd name="T7" fmla="*/ 21 h 365"/>
                <a:gd name="T8" fmla="*/ 171 w 192"/>
                <a:gd name="T9" fmla="*/ 36 h 365"/>
                <a:gd name="T10" fmla="*/ 183 w 192"/>
                <a:gd name="T11" fmla="*/ 54 h 365"/>
                <a:gd name="T12" fmla="*/ 190 w 192"/>
                <a:gd name="T13" fmla="*/ 74 h 365"/>
                <a:gd name="T14" fmla="*/ 192 w 192"/>
                <a:gd name="T15" fmla="*/ 96 h 365"/>
                <a:gd name="T16" fmla="*/ 192 w 192"/>
                <a:gd name="T17" fmla="*/ 269 h 365"/>
                <a:gd name="T18" fmla="*/ 190 w 192"/>
                <a:gd name="T19" fmla="*/ 291 h 365"/>
                <a:gd name="T20" fmla="*/ 183 w 192"/>
                <a:gd name="T21" fmla="*/ 312 h 365"/>
                <a:gd name="T22" fmla="*/ 171 w 192"/>
                <a:gd name="T23" fmla="*/ 330 h 365"/>
                <a:gd name="T24" fmla="*/ 156 w 192"/>
                <a:gd name="T25" fmla="*/ 344 h 365"/>
                <a:gd name="T26" fmla="*/ 138 w 192"/>
                <a:gd name="T27" fmla="*/ 356 h 365"/>
                <a:gd name="T28" fmla="*/ 118 w 192"/>
                <a:gd name="T29" fmla="*/ 363 h 365"/>
                <a:gd name="T30" fmla="*/ 96 w 192"/>
                <a:gd name="T31" fmla="*/ 365 h 365"/>
                <a:gd name="T32" fmla="*/ 74 w 192"/>
                <a:gd name="T33" fmla="*/ 363 h 365"/>
                <a:gd name="T34" fmla="*/ 54 w 192"/>
                <a:gd name="T35" fmla="*/ 356 h 365"/>
                <a:gd name="T36" fmla="*/ 36 w 192"/>
                <a:gd name="T37" fmla="*/ 344 h 365"/>
                <a:gd name="T38" fmla="*/ 21 w 192"/>
                <a:gd name="T39" fmla="*/ 330 h 365"/>
                <a:gd name="T40" fmla="*/ 9 w 192"/>
                <a:gd name="T41" fmla="*/ 312 h 365"/>
                <a:gd name="T42" fmla="*/ 2 w 192"/>
                <a:gd name="T43" fmla="*/ 291 h 365"/>
                <a:gd name="T44" fmla="*/ 0 w 192"/>
                <a:gd name="T45" fmla="*/ 269 h 365"/>
                <a:gd name="T46" fmla="*/ 0 w 192"/>
                <a:gd name="T47" fmla="*/ 96 h 365"/>
                <a:gd name="T48" fmla="*/ 2 w 192"/>
                <a:gd name="T49" fmla="*/ 74 h 365"/>
                <a:gd name="T50" fmla="*/ 9 w 192"/>
                <a:gd name="T51" fmla="*/ 54 h 365"/>
                <a:gd name="T52" fmla="*/ 21 w 192"/>
                <a:gd name="T53" fmla="*/ 36 h 365"/>
                <a:gd name="T54" fmla="*/ 36 w 192"/>
                <a:gd name="T55" fmla="*/ 21 h 365"/>
                <a:gd name="T56" fmla="*/ 54 w 192"/>
                <a:gd name="T57" fmla="*/ 10 h 365"/>
                <a:gd name="T58" fmla="*/ 74 w 192"/>
                <a:gd name="T59" fmla="*/ 2 h 365"/>
                <a:gd name="T60" fmla="*/ 96 w 192"/>
                <a:gd name="T6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65">
                  <a:moveTo>
                    <a:pt x="96" y="0"/>
                  </a:moveTo>
                  <a:lnTo>
                    <a:pt x="118" y="2"/>
                  </a:lnTo>
                  <a:lnTo>
                    <a:pt x="138" y="10"/>
                  </a:lnTo>
                  <a:lnTo>
                    <a:pt x="156" y="21"/>
                  </a:lnTo>
                  <a:lnTo>
                    <a:pt x="171" y="36"/>
                  </a:lnTo>
                  <a:lnTo>
                    <a:pt x="183" y="54"/>
                  </a:lnTo>
                  <a:lnTo>
                    <a:pt x="190" y="74"/>
                  </a:lnTo>
                  <a:lnTo>
                    <a:pt x="192" y="96"/>
                  </a:lnTo>
                  <a:lnTo>
                    <a:pt x="192" y="269"/>
                  </a:lnTo>
                  <a:lnTo>
                    <a:pt x="190" y="291"/>
                  </a:lnTo>
                  <a:lnTo>
                    <a:pt x="183" y="312"/>
                  </a:lnTo>
                  <a:lnTo>
                    <a:pt x="171" y="330"/>
                  </a:lnTo>
                  <a:lnTo>
                    <a:pt x="156" y="344"/>
                  </a:lnTo>
                  <a:lnTo>
                    <a:pt x="138" y="356"/>
                  </a:lnTo>
                  <a:lnTo>
                    <a:pt x="118" y="363"/>
                  </a:lnTo>
                  <a:lnTo>
                    <a:pt x="96" y="365"/>
                  </a:lnTo>
                  <a:lnTo>
                    <a:pt x="74" y="363"/>
                  </a:lnTo>
                  <a:lnTo>
                    <a:pt x="54" y="356"/>
                  </a:lnTo>
                  <a:lnTo>
                    <a:pt x="36" y="344"/>
                  </a:lnTo>
                  <a:lnTo>
                    <a:pt x="21" y="330"/>
                  </a:lnTo>
                  <a:lnTo>
                    <a:pt x="9" y="312"/>
                  </a:lnTo>
                  <a:lnTo>
                    <a:pt x="2" y="291"/>
                  </a:lnTo>
                  <a:lnTo>
                    <a:pt x="0" y="269"/>
                  </a:lnTo>
                  <a:lnTo>
                    <a:pt x="0" y="96"/>
                  </a:lnTo>
                  <a:lnTo>
                    <a:pt x="2" y="74"/>
                  </a:lnTo>
                  <a:lnTo>
                    <a:pt x="9" y="54"/>
                  </a:lnTo>
                  <a:lnTo>
                    <a:pt x="21" y="36"/>
                  </a:lnTo>
                  <a:lnTo>
                    <a:pt x="36" y="21"/>
                  </a:lnTo>
                  <a:lnTo>
                    <a:pt x="54" y="10"/>
                  </a:lnTo>
                  <a:lnTo>
                    <a:pt x="74" y="2"/>
                  </a:lnTo>
                  <a:lnTo>
                    <a:pt x="96"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6" name="Freeform 299"/>
            <p:cNvSpPr/>
            <p:nvPr/>
          </p:nvSpPr>
          <p:spPr bwMode="auto">
            <a:xfrm>
              <a:off x="6819900" y="4557713"/>
              <a:ext cx="57150" cy="39688"/>
            </a:xfrm>
            <a:custGeom>
              <a:avLst/>
              <a:gdLst>
                <a:gd name="T0" fmla="*/ 104 w 358"/>
                <a:gd name="T1" fmla="*/ 0 h 245"/>
                <a:gd name="T2" fmla="*/ 125 w 358"/>
                <a:gd name="T3" fmla="*/ 4 h 245"/>
                <a:gd name="T4" fmla="*/ 291 w 358"/>
                <a:gd name="T5" fmla="*/ 57 h 245"/>
                <a:gd name="T6" fmla="*/ 311 w 358"/>
                <a:gd name="T7" fmla="*/ 67 h 245"/>
                <a:gd name="T8" fmla="*/ 329 w 358"/>
                <a:gd name="T9" fmla="*/ 80 h 245"/>
                <a:gd name="T10" fmla="*/ 342 w 358"/>
                <a:gd name="T11" fmla="*/ 96 h 245"/>
                <a:gd name="T12" fmla="*/ 351 w 358"/>
                <a:gd name="T13" fmla="*/ 115 h 245"/>
                <a:gd name="T14" fmla="*/ 357 w 358"/>
                <a:gd name="T15" fmla="*/ 136 h 245"/>
                <a:gd name="T16" fmla="*/ 358 w 358"/>
                <a:gd name="T17" fmla="*/ 157 h 245"/>
                <a:gd name="T18" fmla="*/ 354 w 358"/>
                <a:gd name="T19" fmla="*/ 179 h 245"/>
                <a:gd name="T20" fmla="*/ 345 w 358"/>
                <a:gd name="T21" fmla="*/ 197 h 245"/>
                <a:gd name="T22" fmla="*/ 332 w 358"/>
                <a:gd name="T23" fmla="*/ 214 h 245"/>
                <a:gd name="T24" fmla="*/ 318 w 358"/>
                <a:gd name="T25" fmla="*/ 227 h 245"/>
                <a:gd name="T26" fmla="*/ 300 w 358"/>
                <a:gd name="T27" fmla="*/ 237 h 245"/>
                <a:gd name="T28" fmla="*/ 281 w 358"/>
                <a:gd name="T29" fmla="*/ 243 h 245"/>
                <a:gd name="T30" fmla="*/ 262 w 358"/>
                <a:gd name="T31" fmla="*/ 245 h 245"/>
                <a:gd name="T32" fmla="*/ 246 w 358"/>
                <a:gd name="T33" fmla="*/ 244 h 245"/>
                <a:gd name="T34" fmla="*/ 232 w 358"/>
                <a:gd name="T35" fmla="*/ 240 h 245"/>
                <a:gd name="T36" fmla="*/ 66 w 358"/>
                <a:gd name="T37" fmla="*/ 186 h 245"/>
                <a:gd name="T38" fmla="*/ 45 w 358"/>
                <a:gd name="T39" fmla="*/ 178 h 245"/>
                <a:gd name="T40" fmla="*/ 29 w 358"/>
                <a:gd name="T41" fmla="*/ 164 h 245"/>
                <a:gd name="T42" fmla="*/ 15 w 358"/>
                <a:gd name="T43" fmla="*/ 148 h 245"/>
                <a:gd name="T44" fmla="*/ 5 w 358"/>
                <a:gd name="T45" fmla="*/ 129 h 245"/>
                <a:gd name="T46" fmla="*/ 0 w 358"/>
                <a:gd name="T47" fmla="*/ 109 h 245"/>
                <a:gd name="T48" fmla="*/ 0 w 358"/>
                <a:gd name="T49" fmla="*/ 87 h 245"/>
                <a:gd name="T50" fmla="*/ 4 w 358"/>
                <a:gd name="T51" fmla="*/ 66 h 245"/>
                <a:gd name="T52" fmla="*/ 13 w 358"/>
                <a:gd name="T53" fmla="*/ 45 h 245"/>
                <a:gd name="T54" fmla="*/ 26 w 358"/>
                <a:gd name="T55" fmla="*/ 29 h 245"/>
                <a:gd name="T56" fmla="*/ 43 w 358"/>
                <a:gd name="T57" fmla="*/ 15 h 245"/>
                <a:gd name="T58" fmla="*/ 62 w 358"/>
                <a:gd name="T59" fmla="*/ 5 h 245"/>
                <a:gd name="T60" fmla="*/ 82 w 358"/>
                <a:gd name="T61" fmla="*/ 0 h 245"/>
                <a:gd name="T62" fmla="*/ 10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104" y="0"/>
                  </a:moveTo>
                  <a:lnTo>
                    <a:pt x="125" y="4"/>
                  </a:lnTo>
                  <a:lnTo>
                    <a:pt x="291" y="57"/>
                  </a:lnTo>
                  <a:lnTo>
                    <a:pt x="311" y="67"/>
                  </a:lnTo>
                  <a:lnTo>
                    <a:pt x="329" y="80"/>
                  </a:lnTo>
                  <a:lnTo>
                    <a:pt x="342" y="96"/>
                  </a:lnTo>
                  <a:lnTo>
                    <a:pt x="351" y="115"/>
                  </a:lnTo>
                  <a:lnTo>
                    <a:pt x="357" y="136"/>
                  </a:lnTo>
                  <a:lnTo>
                    <a:pt x="358" y="157"/>
                  </a:lnTo>
                  <a:lnTo>
                    <a:pt x="354" y="179"/>
                  </a:lnTo>
                  <a:lnTo>
                    <a:pt x="345" y="197"/>
                  </a:lnTo>
                  <a:lnTo>
                    <a:pt x="332" y="214"/>
                  </a:lnTo>
                  <a:lnTo>
                    <a:pt x="318" y="227"/>
                  </a:lnTo>
                  <a:lnTo>
                    <a:pt x="300" y="237"/>
                  </a:lnTo>
                  <a:lnTo>
                    <a:pt x="281" y="243"/>
                  </a:lnTo>
                  <a:lnTo>
                    <a:pt x="262" y="245"/>
                  </a:lnTo>
                  <a:lnTo>
                    <a:pt x="246" y="244"/>
                  </a:lnTo>
                  <a:lnTo>
                    <a:pt x="232" y="240"/>
                  </a:lnTo>
                  <a:lnTo>
                    <a:pt x="66" y="186"/>
                  </a:lnTo>
                  <a:lnTo>
                    <a:pt x="45" y="178"/>
                  </a:lnTo>
                  <a:lnTo>
                    <a:pt x="29" y="164"/>
                  </a:lnTo>
                  <a:lnTo>
                    <a:pt x="15" y="148"/>
                  </a:lnTo>
                  <a:lnTo>
                    <a:pt x="5" y="129"/>
                  </a:lnTo>
                  <a:lnTo>
                    <a:pt x="0" y="109"/>
                  </a:lnTo>
                  <a:lnTo>
                    <a:pt x="0" y="87"/>
                  </a:lnTo>
                  <a:lnTo>
                    <a:pt x="4" y="66"/>
                  </a:lnTo>
                  <a:lnTo>
                    <a:pt x="13" y="45"/>
                  </a:lnTo>
                  <a:lnTo>
                    <a:pt x="26" y="29"/>
                  </a:lnTo>
                  <a:lnTo>
                    <a:pt x="43" y="15"/>
                  </a:lnTo>
                  <a:lnTo>
                    <a:pt x="62" y="5"/>
                  </a:lnTo>
                  <a:lnTo>
                    <a:pt x="82" y="0"/>
                  </a:lnTo>
                  <a:lnTo>
                    <a:pt x="104"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57" name="Group 58"/>
          <p:cNvGrpSpPr/>
          <p:nvPr/>
        </p:nvGrpSpPr>
        <p:grpSpPr>
          <a:xfrm>
            <a:off x="4411280" y="3088558"/>
            <a:ext cx="579438" cy="457201"/>
            <a:chOff x="6308725" y="5054600"/>
            <a:chExt cx="579438" cy="457201"/>
          </a:xfrm>
          <a:solidFill>
            <a:schemeClr val="bg1"/>
          </a:solidFill>
        </p:grpSpPr>
        <p:sp>
          <p:nvSpPr>
            <p:cNvPr id="58" name="Freeform 385"/>
            <p:cNvSpPr/>
            <p:nvPr/>
          </p:nvSpPr>
          <p:spPr bwMode="auto">
            <a:xfrm>
              <a:off x="6308725" y="5054600"/>
              <a:ext cx="579438" cy="403225"/>
            </a:xfrm>
            <a:custGeom>
              <a:avLst/>
              <a:gdLst>
                <a:gd name="T0" fmla="*/ 2195 w 3653"/>
                <a:gd name="T1" fmla="*/ 51 h 2535"/>
                <a:gd name="T2" fmla="*/ 2534 w 3653"/>
                <a:gd name="T3" fmla="*/ 243 h 2535"/>
                <a:gd name="T4" fmla="*/ 2778 w 3653"/>
                <a:gd name="T5" fmla="*/ 543 h 2535"/>
                <a:gd name="T6" fmla="*/ 2891 w 3653"/>
                <a:gd name="T7" fmla="*/ 922 h 2535"/>
                <a:gd name="T8" fmla="*/ 3175 w 3653"/>
                <a:gd name="T9" fmla="*/ 1062 h 2535"/>
                <a:gd name="T10" fmla="*/ 3455 w 3653"/>
                <a:gd name="T11" fmla="*/ 1259 h 2535"/>
                <a:gd name="T12" fmla="*/ 3622 w 3653"/>
                <a:gd name="T13" fmla="*/ 1557 h 2535"/>
                <a:gd name="T14" fmla="*/ 3639 w 3653"/>
                <a:gd name="T15" fmla="*/ 1915 h 2535"/>
                <a:gd name="T16" fmla="*/ 3496 w 3653"/>
                <a:gd name="T17" fmla="*/ 2234 h 2535"/>
                <a:gd name="T18" fmla="*/ 3232 w 3653"/>
                <a:gd name="T19" fmla="*/ 2454 h 2535"/>
                <a:gd name="T20" fmla="*/ 2885 w 3653"/>
                <a:gd name="T21" fmla="*/ 2535 h 2535"/>
                <a:gd name="T22" fmla="*/ 2182 w 3653"/>
                <a:gd name="T23" fmla="*/ 2497 h 2535"/>
                <a:gd name="T24" fmla="*/ 2194 w 3653"/>
                <a:gd name="T25" fmla="*/ 2403 h 2535"/>
                <a:gd name="T26" fmla="*/ 2948 w 3653"/>
                <a:gd name="T27" fmla="*/ 2377 h 2535"/>
                <a:gd name="T28" fmla="*/ 3227 w 3653"/>
                <a:gd name="T29" fmla="*/ 2276 h 2535"/>
                <a:gd name="T30" fmla="*/ 3423 w 3653"/>
                <a:gd name="T31" fmla="*/ 2061 h 2535"/>
                <a:gd name="T32" fmla="*/ 3497 w 3653"/>
                <a:gd name="T33" fmla="*/ 1770 h 2535"/>
                <a:gd name="T34" fmla="*/ 3423 w 3653"/>
                <a:gd name="T35" fmla="*/ 1480 h 2535"/>
                <a:gd name="T36" fmla="*/ 3227 w 3653"/>
                <a:gd name="T37" fmla="*/ 1264 h 2535"/>
                <a:gd name="T38" fmla="*/ 2948 w 3653"/>
                <a:gd name="T39" fmla="*/ 1163 h 2535"/>
                <a:gd name="T40" fmla="*/ 2774 w 3653"/>
                <a:gd name="T41" fmla="*/ 1152 h 2535"/>
                <a:gd name="T42" fmla="*/ 2737 w 3653"/>
                <a:gd name="T43" fmla="*/ 1081 h 2535"/>
                <a:gd name="T44" fmla="*/ 2726 w 3653"/>
                <a:gd name="T45" fmla="*/ 864 h 2535"/>
                <a:gd name="T46" fmla="*/ 2582 w 3653"/>
                <a:gd name="T47" fmla="*/ 521 h 2535"/>
                <a:gd name="T48" fmla="*/ 2311 w 3653"/>
                <a:gd name="T49" fmla="*/ 273 h 2535"/>
                <a:gd name="T50" fmla="*/ 1953 w 3653"/>
                <a:gd name="T51" fmla="*/ 160 h 2535"/>
                <a:gd name="T52" fmla="*/ 1602 w 3653"/>
                <a:gd name="T53" fmla="*/ 199 h 2535"/>
                <a:gd name="T54" fmla="*/ 1303 w 3653"/>
                <a:gd name="T55" fmla="*/ 371 h 2535"/>
                <a:gd name="T56" fmla="*/ 1097 w 3653"/>
                <a:gd name="T57" fmla="*/ 642 h 2535"/>
                <a:gd name="T58" fmla="*/ 1013 w 3653"/>
                <a:gd name="T59" fmla="*/ 921 h 2535"/>
                <a:gd name="T60" fmla="*/ 933 w 3653"/>
                <a:gd name="T61" fmla="*/ 969 h 2535"/>
                <a:gd name="T62" fmla="*/ 667 w 3653"/>
                <a:gd name="T63" fmla="*/ 993 h 2535"/>
                <a:gd name="T64" fmla="*/ 387 w 3653"/>
                <a:gd name="T65" fmla="*/ 1150 h 2535"/>
                <a:gd name="T66" fmla="*/ 205 w 3653"/>
                <a:gd name="T67" fmla="*/ 1412 h 2535"/>
                <a:gd name="T68" fmla="*/ 159 w 3653"/>
                <a:gd name="T69" fmla="*/ 1741 h 2535"/>
                <a:gd name="T70" fmla="*/ 264 w 3653"/>
                <a:gd name="T71" fmla="*/ 2048 h 2535"/>
                <a:gd name="T72" fmla="*/ 489 w 3653"/>
                <a:gd name="T73" fmla="*/ 2272 h 2535"/>
                <a:gd name="T74" fmla="*/ 797 w 3653"/>
                <a:gd name="T75" fmla="*/ 2377 h 2535"/>
                <a:gd name="T76" fmla="*/ 1525 w 3653"/>
                <a:gd name="T77" fmla="*/ 2403 h 2535"/>
                <a:gd name="T78" fmla="*/ 1537 w 3653"/>
                <a:gd name="T79" fmla="*/ 2497 h 2535"/>
                <a:gd name="T80" fmla="*/ 866 w 3653"/>
                <a:gd name="T81" fmla="*/ 2535 h 2535"/>
                <a:gd name="T82" fmla="*/ 495 w 3653"/>
                <a:gd name="T83" fmla="*/ 2453 h 2535"/>
                <a:gd name="T84" fmla="*/ 204 w 3653"/>
                <a:gd name="T85" fmla="*/ 2228 h 2535"/>
                <a:gd name="T86" fmla="*/ 31 w 3653"/>
                <a:gd name="T87" fmla="*/ 1902 h 2535"/>
                <a:gd name="T88" fmla="*/ 14 w 3653"/>
                <a:gd name="T89" fmla="*/ 1517 h 2535"/>
                <a:gd name="T90" fmla="*/ 159 w 3653"/>
                <a:gd name="T91" fmla="*/ 1176 h 2535"/>
                <a:gd name="T92" fmla="*/ 429 w 3653"/>
                <a:gd name="T93" fmla="*/ 928 h 2535"/>
                <a:gd name="T94" fmla="*/ 787 w 3653"/>
                <a:gd name="T95" fmla="*/ 813 h 2535"/>
                <a:gd name="T96" fmla="*/ 943 w 3653"/>
                <a:gd name="T97" fmla="*/ 603 h 2535"/>
                <a:gd name="T98" fmla="*/ 1147 w 3653"/>
                <a:gd name="T99" fmla="*/ 304 h 2535"/>
                <a:gd name="T100" fmla="*/ 1446 w 3653"/>
                <a:gd name="T101" fmla="*/ 94 h 2535"/>
                <a:gd name="T102" fmla="*/ 1800 w 3653"/>
                <a:gd name="T103" fmla="*/ 4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3" h="2535">
                  <a:moveTo>
                    <a:pt x="1874" y="0"/>
                  </a:moveTo>
                  <a:lnTo>
                    <a:pt x="1958" y="4"/>
                  </a:lnTo>
                  <a:lnTo>
                    <a:pt x="2039" y="14"/>
                  </a:lnTo>
                  <a:lnTo>
                    <a:pt x="2118" y="30"/>
                  </a:lnTo>
                  <a:lnTo>
                    <a:pt x="2195" y="51"/>
                  </a:lnTo>
                  <a:lnTo>
                    <a:pt x="2269" y="80"/>
                  </a:lnTo>
                  <a:lnTo>
                    <a:pt x="2340" y="113"/>
                  </a:lnTo>
                  <a:lnTo>
                    <a:pt x="2409" y="151"/>
                  </a:lnTo>
                  <a:lnTo>
                    <a:pt x="2473" y="194"/>
                  </a:lnTo>
                  <a:lnTo>
                    <a:pt x="2534" y="243"/>
                  </a:lnTo>
                  <a:lnTo>
                    <a:pt x="2592" y="295"/>
                  </a:lnTo>
                  <a:lnTo>
                    <a:pt x="2645" y="351"/>
                  </a:lnTo>
                  <a:lnTo>
                    <a:pt x="2694" y="412"/>
                  </a:lnTo>
                  <a:lnTo>
                    <a:pt x="2738" y="476"/>
                  </a:lnTo>
                  <a:lnTo>
                    <a:pt x="2778" y="543"/>
                  </a:lnTo>
                  <a:lnTo>
                    <a:pt x="2812" y="614"/>
                  </a:lnTo>
                  <a:lnTo>
                    <a:pt x="2840" y="687"/>
                  </a:lnTo>
                  <a:lnTo>
                    <a:pt x="2864" y="763"/>
                  </a:lnTo>
                  <a:lnTo>
                    <a:pt x="2881" y="842"/>
                  </a:lnTo>
                  <a:lnTo>
                    <a:pt x="2891" y="922"/>
                  </a:lnTo>
                  <a:lnTo>
                    <a:pt x="2896" y="1005"/>
                  </a:lnTo>
                  <a:lnTo>
                    <a:pt x="2969" y="1010"/>
                  </a:lnTo>
                  <a:lnTo>
                    <a:pt x="3040" y="1021"/>
                  </a:lnTo>
                  <a:lnTo>
                    <a:pt x="3109" y="1039"/>
                  </a:lnTo>
                  <a:lnTo>
                    <a:pt x="3175" y="1062"/>
                  </a:lnTo>
                  <a:lnTo>
                    <a:pt x="3239" y="1091"/>
                  </a:lnTo>
                  <a:lnTo>
                    <a:pt x="3298" y="1125"/>
                  </a:lnTo>
                  <a:lnTo>
                    <a:pt x="3354" y="1165"/>
                  </a:lnTo>
                  <a:lnTo>
                    <a:pt x="3407" y="1209"/>
                  </a:lnTo>
                  <a:lnTo>
                    <a:pt x="3455" y="1259"/>
                  </a:lnTo>
                  <a:lnTo>
                    <a:pt x="3499" y="1311"/>
                  </a:lnTo>
                  <a:lnTo>
                    <a:pt x="3538" y="1368"/>
                  </a:lnTo>
                  <a:lnTo>
                    <a:pt x="3571" y="1428"/>
                  </a:lnTo>
                  <a:lnTo>
                    <a:pt x="3600" y="1492"/>
                  </a:lnTo>
                  <a:lnTo>
                    <a:pt x="3622" y="1557"/>
                  </a:lnTo>
                  <a:lnTo>
                    <a:pt x="3639" y="1627"/>
                  </a:lnTo>
                  <a:lnTo>
                    <a:pt x="3649" y="1697"/>
                  </a:lnTo>
                  <a:lnTo>
                    <a:pt x="3653" y="1770"/>
                  </a:lnTo>
                  <a:lnTo>
                    <a:pt x="3649" y="1843"/>
                  </a:lnTo>
                  <a:lnTo>
                    <a:pt x="3639" y="1915"/>
                  </a:lnTo>
                  <a:lnTo>
                    <a:pt x="3622" y="1985"/>
                  </a:lnTo>
                  <a:lnTo>
                    <a:pt x="3599" y="2051"/>
                  </a:lnTo>
                  <a:lnTo>
                    <a:pt x="3570" y="2115"/>
                  </a:lnTo>
                  <a:lnTo>
                    <a:pt x="3536" y="2176"/>
                  </a:lnTo>
                  <a:lnTo>
                    <a:pt x="3496" y="2234"/>
                  </a:lnTo>
                  <a:lnTo>
                    <a:pt x="3451" y="2287"/>
                  </a:lnTo>
                  <a:lnTo>
                    <a:pt x="3403" y="2335"/>
                  </a:lnTo>
                  <a:lnTo>
                    <a:pt x="3349" y="2380"/>
                  </a:lnTo>
                  <a:lnTo>
                    <a:pt x="3292" y="2419"/>
                  </a:lnTo>
                  <a:lnTo>
                    <a:pt x="3232" y="2454"/>
                  </a:lnTo>
                  <a:lnTo>
                    <a:pt x="3168" y="2482"/>
                  </a:lnTo>
                  <a:lnTo>
                    <a:pt x="3100" y="2505"/>
                  </a:lnTo>
                  <a:lnTo>
                    <a:pt x="3031" y="2522"/>
                  </a:lnTo>
                  <a:lnTo>
                    <a:pt x="2959" y="2532"/>
                  </a:lnTo>
                  <a:lnTo>
                    <a:pt x="2885" y="2535"/>
                  </a:lnTo>
                  <a:lnTo>
                    <a:pt x="2249" y="2535"/>
                  </a:lnTo>
                  <a:lnTo>
                    <a:pt x="2228" y="2533"/>
                  </a:lnTo>
                  <a:lnTo>
                    <a:pt x="2210" y="2526"/>
                  </a:lnTo>
                  <a:lnTo>
                    <a:pt x="2194" y="2513"/>
                  </a:lnTo>
                  <a:lnTo>
                    <a:pt x="2182" y="2497"/>
                  </a:lnTo>
                  <a:lnTo>
                    <a:pt x="2174" y="2479"/>
                  </a:lnTo>
                  <a:lnTo>
                    <a:pt x="2172" y="2458"/>
                  </a:lnTo>
                  <a:lnTo>
                    <a:pt x="2174" y="2437"/>
                  </a:lnTo>
                  <a:lnTo>
                    <a:pt x="2182" y="2418"/>
                  </a:lnTo>
                  <a:lnTo>
                    <a:pt x="2194" y="2403"/>
                  </a:lnTo>
                  <a:lnTo>
                    <a:pt x="2210" y="2391"/>
                  </a:lnTo>
                  <a:lnTo>
                    <a:pt x="2228" y="2383"/>
                  </a:lnTo>
                  <a:lnTo>
                    <a:pt x="2249" y="2381"/>
                  </a:lnTo>
                  <a:lnTo>
                    <a:pt x="2885" y="2381"/>
                  </a:lnTo>
                  <a:lnTo>
                    <a:pt x="2948" y="2377"/>
                  </a:lnTo>
                  <a:lnTo>
                    <a:pt x="3008" y="2367"/>
                  </a:lnTo>
                  <a:lnTo>
                    <a:pt x="3067" y="2353"/>
                  </a:lnTo>
                  <a:lnTo>
                    <a:pt x="3123" y="2332"/>
                  </a:lnTo>
                  <a:lnTo>
                    <a:pt x="3176" y="2307"/>
                  </a:lnTo>
                  <a:lnTo>
                    <a:pt x="3227" y="2276"/>
                  </a:lnTo>
                  <a:lnTo>
                    <a:pt x="3274" y="2241"/>
                  </a:lnTo>
                  <a:lnTo>
                    <a:pt x="3317" y="2202"/>
                  </a:lnTo>
                  <a:lnTo>
                    <a:pt x="3357" y="2158"/>
                  </a:lnTo>
                  <a:lnTo>
                    <a:pt x="3393" y="2111"/>
                  </a:lnTo>
                  <a:lnTo>
                    <a:pt x="3423" y="2061"/>
                  </a:lnTo>
                  <a:lnTo>
                    <a:pt x="3449" y="2007"/>
                  </a:lnTo>
                  <a:lnTo>
                    <a:pt x="3469" y="1952"/>
                  </a:lnTo>
                  <a:lnTo>
                    <a:pt x="3485" y="1893"/>
                  </a:lnTo>
                  <a:lnTo>
                    <a:pt x="3494" y="1832"/>
                  </a:lnTo>
                  <a:lnTo>
                    <a:pt x="3497" y="1770"/>
                  </a:lnTo>
                  <a:lnTo>
                    <a:pt x="3494" y="1709"/>
                  </a:lnTo>
                  <a:lnTo>
                    <a:pt x="3485" y="1648"/>
                  </a:lnTo>
                  <a:lnTo>
                    <a:pt x="3469" y="1589"/>
                  </a:lnTo>
                  <a:lnTo>
                    <a:pt x="3449" y="1533"/>
                  </a:lnTo>
                  <a:lnTo>
                    <a:pt x="3423" y="1480"/>
                  </a:lnTo>
                  <a:lnTo>
                    <a:pt x="3393" y="1430"/>
                  </a:lnTo>
                  <a:lnTo>
                    <a:pt x="3357" y="1382"/>
                  </a:lnTo>
                  <a:lnTo>
                    <a:pt x="3317" y="1339"/>
                  </a:lnTo>
                  <a:lnTo>
                    <a:pt x="3274" y="1299"/>
                  </a:lnTo>
                  <a:lnTo>
                    <a:pt x="3227" y="1264"/>
                  </a:lnTo>
                  <a:lnTo>
                    <a:pt x="3176" y="1234"/>
                  </a:lnTo>
                  <a:lnTo>
                    <a:pt x="3123" y="1209"/>
                  </a:lnTo>
                  <a:lnTo>
                    <a:pt x="3067" y="1188"/>
                  </a:lnTo>
                  <a:lnTo>
                    <a:pt x="3008" y="1172"/>
                  </a:lnTo>
                  <a:lnTo>
                    <a:pt x="2948" y="1163"/>
                  </a:lnTo>
                  <a:lnTo>
                    <a:pt x="2885" y="1160"/>
                  </a:lnTo>
                  <a:lnTo>
                    <a:pt x="2823" y="1163"/>
                  </a:lnTo>
                  <a:lnTo>
                    <a:pt x="2806" y="1163"/>
                  </a:lnTo>
                  <a:lnTo>
                    <a:pt x="2789" y="1159"/>
                  </a:lnTo>
                  <a:lnTo>
                    <a:pt x="2774" y="1152"/>
                  </a:lnTo>
                  <a:lnTo>
                    <a:pt x="2761" y="1141"/>
                  </a:lnTo>
                  <a:lnTo>
                    <a:pt x="2751" y="1129"/>
                  </a:lnTo>
                  <a:lnTo>
                    <a:pt x="2743" y="1114"/>
                  </a:lnTo>
                  <a:lnTo>
                    <a:pt x="2738" y="1097"/>
                  </a:lnTo>
                  <a:lnTo>
                    <a:pt x="2737" y="1081"/>
                  </a:lnTo>
                  <a:lnTo>
                    <a:pt x="2738" y="1073"/>
                  </a:lnTo>
                  <a:lnTo>
                    <a:pt x="2739" y="1045"/>
                  </a:lnTo>
                  <a:lnTo>
                    <a:pt x="2741" y="1020"/>
                  </a:lnTo>
                  <a:lnTo>
                    <a:pt x="2737" y="941"/>
                  </a:lnTo>
                  <a:lnTo>
                    <a:pt x="2726" y="864"/>
                  </a:lnTo>
                  <a:lnTo>
                    <a:pt x="2710" y="790"/>
                  </a:lnTo>
                  <a:lnTo>
                    <a:pt x="2686" y="718"/>
                  </a:lnTo>
                  <a:lnTo>
                    <a:pt x="2657" y="649"/>
                  </a:lnTo>
                  <a:lnTo>
                    <a:pt x="2622" y="584"/>
                  </a:lnTo>
                  <a:lnTo>
                    <a:pt x="2582" y="521"/>
                  </a:lnTo>
                  <a:lnTo>
                    <a:pt x="2536" y="464"/>
                  </a:lnTo>
                  <a:lnTo>
                    <a:pt x="2487" y="409"/>
                  </a:lnTo>
                  <a:lnTo>
                    <a:pt x="2432" y="360"/>
                  </a:lnTo>
                  <a:lnTo>
                    <a:pt x="2373" y="314"/>
                  </a:lnTo>
                  <a:lnTo>
                    <a:pt x="2311" y="273"/>
                  </a:lnTo>
                  <a:lnTo>
                    <a:pt x="2246" y="239"/>
                  </a:lnTo>
                  <a:lnTo>
                    <a:pt x="2176" y="210"/>
                  </a:lnTo>
                  <a:lnTo>
                    <a:pt x="2105" y="187"/>
                  </a:lnTo>
                  <a:lnTo>
                    <a:pt x="2030" y="170"/>
                  </a:lnTo>
                  <a:lnTo>
                    <a:pt x="1953" y="160"/>
                  </a:lnTo>
                  <a:lnTo>
                    <a:pt x="1874" y="156"/>
                  </a:lnTo>
                  <a:lnTo>
                    <a:pt x="1804" y="159"/>
                  </a:lnTo>
                  <a:lnTo>
                    <a:pt x="1736" y="167"/>
                  </a:lnTo>
                  <a:lnTo>
                    <a:pt x="1668" y="181"/>
                  </a:lnTo>
                  <a:lnTo>
                    <a:pt x="1602" y="199"/>
                  </a:lnTo>
                  <a:lnTo>
                    <a:pt x="1537" y="224"/>
                  </a:lnTo>
                  <a:lnTo>
                    <a:pt x="1475" y="254"/>
                  </a:lnTo>
                  <a:lnTo>
                    <a:pt x="1415" y="288"/>
                  </a:lnTo>
                  <a:lnTo>
                    <a:pt x="1358" y="327"/>
                  </a:lnTo>
                  <a:lnTo>
                    <a:pt x="1303" y="371"/>
                  </a:lnTo>
                  <a:lnTo>
                    <a:pt x="1253" y="418"/>
                  </a:lnTo>
                  <a:lnTo>
                    <a:pt x="1208" y="469"/>
                  </a:lnTo>
                  <a:lnTo>
                    <a:pt x="1166" y="524"/>
                  </a:lnTo>
                  <a:lnTo>
                    <a:pt x="1129" y="581"/>
                  </a:lnTo>
                  <a:lnTo>
                    <a:pt x="1097" y="642"/>
                  </a:lnTo>
                  <a:lnTo>
                    <a:pt x="1069" y="704"/>
                  </a:lnTo>
                  <a:lnTo>
                    <a:pt x="1047" y="768"/>
                  </a:lnTo>
                  <a:lnTo>
                    <a:pt x="1029" y="834"/>
                  </a:lnTo>
                  <a:lnTo>
                    <a:pt x="1018" y="901"/>
                  </a:lnTo>
                  <a:lnTo>
                    <a:pt x="1013" y="921"/>
                  </a:lnTo>
                  <a:lnTo>
                    <a:pt x="1003" y="938"/>
                  </a:lnTo>
                  <a:lnTo>
                    <a:pt x="989" y="952"/>
                  </a:lnTo>
                  <a:lnTo>
                    <a:pt x="973" y="962"/>
                  </a:lnTo>
                  <a:lnTo>
                    <a:pt x="954" y="968"/>
                  </a:lnTo>
                  <a:lnTo>
                    <a:pt x="933" y="969"/>
                  </a:lnTo>
                  <a:lnTo>
                    <a:pt x="898" y="966"/>
                  </a:lnTo>
                  <a:lnTo>
                    <a:pt x="866" y="966"/>
                  </a:lnTo>
                  <a:lnTo>
                    <a:pt x="797" y="968"/>
                  </a:lnTo>
                  <a:lnTo>
                    <a:pt x="731" y="978"/>
                  </a:lnTo>
                  <a:lnTo>
                    <a:pt x="667" y="993"/>
                  </a:lnTo>
                  <a:lnTo>
                    <a:pt x="604" y="1014"/>
                  </a:lnTo>
                  <a:lnTo>
                    <a:pt x="546" y="1041"/>
                  </a:lnTo>
                  <a:lnTo>
                    <a:pt x="489" y="1073"/>
                  </a:lnTo>
                  <a:lnTo>
                    <a:pt x="436" y="1109"/>
                  </a:lnTo>
                  <a:lnTo>
                    <a:pt x="387" y="1150"/>
                  </a:lnTo>
                  <a:lnTo>
                    <a:pt x="342" y="1196"/>
                  </a:lnTo>
                  <a:lnTo>
                    <a:pt x="301" y="1245"/>
                  </a:lnTo>
                  <a:lnTo>
                    <a:pt x="264" y="1297"/>
                  </a:lnTo>
                  <a:lnTo>
                    <a:pt x="232" y="1354"/>
                  </a:lnTo>
                  <a:lnTo>
                    <a:pt x="205" y="1412"/>
                  </a:lnTo>
                  <a:lnTo>
                    <a:pt x="184" y="1474"/>
                  </a:lnTo>
                  <a:lnTo>
                    <a:pt x="169" y="1538"/>
                  </a:lnTo>
                  <a:lnTo>
                    <a:pt x="159" y="1605"/>
                  </a:lnTo>
                  <a:lnTo>
                    <a:pt x="155" y="1673"/>
                  </a:lnTo>
                  <a:lnTo>
                    <a:pt x="159" y="1741"/>
                  </a:lnTo>
                  <a:lnTo>
                    <a:pt x="169" y="1807"/>
                  </a:lnTo>
                  <a:lnTo>
                    <a:pt x="184" y="1871"/>
                  </a:lnTo>
                  <a:lnTo>
                    <a:pt x="205" y="1933"/>
                  </a:lnTo>
                  <a:lnTo>
                    <a:pt x="232" y="1992"/>
                  </a:lnTo>
                  <a:lnTo>
                    <a:pt x="264" y="2048"/>
                  </a:lnTo>
                  <a:lnTo>
                    <a:pt x="301" y="2101"/>
                  </a:lnTo>
                  <a:lnTo>
                    <a:pt x="342" y="2150"/>
                  </a:lnTo>
                  <a:lnTo>
                    <a:pt x="387" y="2195"/>
                  </a:lnTo>
                  <a:lnTo>
                    <a:pt x="436" y="2236"/>
                  </a:lnTo>
                  <a:lnTo>
                    <a:pt x="489" y="2272"/>
                  </a:lnTo>
                  <a:lnTo>
                    <a:pt x="546" y="2304"/>
                  </a:lnTo>
                  <a:lnTo>
                    <a:pt x="604" y="2331"/>
                  </a:lnTo>
                  <a:lnTo>
                    <a:pt x="667" y="2352"/>
                  </a:lnTo>
                  <a:lnTo>
                    <a:pt x="731" y="2367"/>
                  </a:lnTo>
                  <a:lnTo>
                    <a:pt x="797" y="2377"/>
                  </a:lnTo>
                  <a:lnTo>
                    <a:pt x="866" y="2381"/>
                  </a:lnTo>
                  <a:lnTo>
                    <a:pt x="1471" y="2381"/>
                  </a:lnTo>
                  <a:lnTo>
                    <a:pt x="1491" y="2383"/>
                  </a:lnTo>
                  <a:lnTo>
                    <a:pt x="1509" y="2391"/>
                  </a:lnTo>
                  <a:lnTo>
                    <a:pt x="1525" y="2403"/>
                  </a:lnTo>
                  <a:lnTo>
                    <a:pt x="1537" y="2418"/>
                  </a:lnTo>
                  <a:lnTo>
                    <a:pt x="1545" y="2437"/>
                  </a:lnTo>
                  <a:lnTo>
                    <a:pt x="1548" y="2458"/>
                  </a:lnTo>
                  <a:lnTo>
                    <a:pt x="1545" y="2479"/>
                  </a:lnTo>
                  <a:lnTo>
                    <a:pt x="1537" y="2497"/>
                  </a:lnTo>
                  <a:lnTo>
                    <a:pt x="1525" y="2513"/>
                  </a:lnTo>
                  <a:lnTo>
                    <a:pt x="1509" y="2526"/>
                  </a:lnTo>
                  <a:lnTo>
                    <a:pt x="1491" y="2533"/>
                  </a:lnTo>
                  <a:lnTo>
                    <a:pt x="1471" y="2535"/>
                  </a:lnTo>
                  <a:lnTo>
                    <a:pt x="866" y="2535"/>
                  </a:lnTo>
                  <a:lnTo>
                    <a:pt x="787" y="2532"/>
                  </a:lnTo>
                  <a:lnTo>
                    <a:pt x="710" y="2522"/>
                  </a:lnTo>
                  <a:lnTo>
                    <a:pt x="636" y="2505"/>
                  </a:lnTo>
                  <a:lnTo>
                    <a:pt x="563" y="2481"/>
                  </a:lnTo>
                  <a:lnTo>
                    <a:pt x="495" y="2453"/>
                  </a:lnTo>
                  <a:lnTo>
                    <a:pt x="429" y="2417"/>
                  </a:lnTo>
                  <a:lnTo>
                    <a:pt x="367" y="2377"/>
                  </a:lnTo>
                  <a:lnTo>
                    <a:pt x="308" y="2332"/>
                  </a:lnTo>
                  <a:lnTo>
                    <a:pt x="254" y="2282"/>
                  </a:lnTo>
                  <a:lnTo>
                    <a:pt x="204" y="2228"/>
                  </a:lnTo>
                  <a:lnTo>
                    <a:pt x="159" y="2170"/>
                  </a:lnTo>
                  <a:lnTo>
                    <a:pt x="119" y="2108"/>
                  </a:lnTo>
                  <a:lnTo>
                    <a:pt x="83" y="2042"/>
                  </a:lnTo>
                  <a:lnTo>
                    <a:pt x="54" y="1974"/>
                  </a:lnTo>
                  <a:lnTo>
                    <a:pt x="31" y="1902"/>
                  </a:lnTo>
                  <a:lnTo>
                    <a:pt x="14" y="1828"/>
                  </a:lnTo>
                  <a:lnTo>
                    <a:pt x="3" y="1752"/>
                  </a:lnTo>
                  <a:lnTo>
                    <a:pt x="0" y="1673"/>
                  </a:lnTo>
                  <a:lnTo>
                    <a:pt x="3" y="1595"/>
                  </a:lnTo>
                  <a:lnTo>
                    <a:pt x="14" y="1517"/>
                  </a:lnTo>
                  <a:lnTo>
                    <a:pt x="31" y="1443"/>
                  </a:lnTo>
                  <a:lnTo>
                    <a:pt x="54" y="1372"/>
                  </a:lnTo>
                  <a:lnTo>
                    <a:pt x="83" y="1303"/>
                  </a:lnTo>
                  <a:lnTo>
                    <a:pt x="119" y="1238"/>
                  </a:lnTo>
                  <a:lnTo>
                    <a:pt x="159" y="1176"/>
                  </a:lnTo>
                  <a:lnTo>
                    <a:pt x="204" y="1117"/>
                  </a:lnTo>
                  <a:lnTo>
                    <a:pt x="254" y="1063"/>
                  </a:lnTo>
                  <a:lnTo>
                    <a:pt x="308" y="1013"/>
                  </a:lnTo>
                  <a:lnTo>
                    <a:pt x="367" y="968"/>
                  </a:lnTo>
                  <a:lnTo>
                    <a:pt x="429" y="928"/>
                  </a:lnTo>
                  <a:lnTo>
                    <a:pt x="495" y="893"/>
                  </a:lnTo>
                  <a:lnTo>
                    <a:pt x="563" y="864"/>
                  </a:lnTo>
                  <a:lnTo>
                    <a:pt x="636" y="841"/>
                  </a:lnTo>
                  <a:lnTo>
                    <a:pt x="710" y="824"/>
                  </a:lnTo>
                  <a:lnTo>
                    <a:pt x="787" y="813"/>
                  </a:lnTo>
                  <a:lnTo>
                    <a:pt x="866" y="810"/>
                  </a:lnTo>
                  <a:lnTo>
                    <a:pt x="875" y="810"/>
                  </a:lnTo>
                  <a:lnTo>
                    <a:pt x="893" y="739"/>
                  </a:lnTo>
                  <a:lnTo>
                    <a:pt x="915" y="670"/>
                  </a:lnTo>
                  <a:lnTo>
                    <a:pt x="943" y="603"/>
                  </a:lnTo>
                  <a:lnTo>
                    <a:pt x="975" y="538"/>
                  </a:lnTo>
                  <a:lnTo>
                    <a:pt x="1011" y="476"/>
                  </a:lnTo>
                  <a:lnTo>
                    <a:pt x="1053" y="416"/>
                  </a:lnTo>
                  <a:lnTo>
                    <a:pt x="1098" y="359"/>
                  </a:lnTo>
                  <a:lnTo>
                    <a:pt x="1147" y="304"/>
                  </a:lnTo>
                  <a:lnTo>
                    <a:pt x="1200" y="255"/>
                  </a:lnTo>
                  <a:lnTo>
                    <a:pt x="1258" y="207"/>
                  </a:lnTo>
                  <a:lnTo>
                    <a:pt x="1319" y="165"/>
                  </a:lnTo>
                  <a:lnTo>
                    <a:pt x="1381" y="128"/>
                  </a:lnTo>
                  <a:lnTo>
                    <a:pt x="1446" y="94"/>
                  </a:lnTo>
                  <a:lnTo>
                    <a:pt x="1514" y="66"/>
                  </a:lnTo>
                  <a:lnTo>
                    <a:pt x="1584" y="42"/>
                  </a:lnTo>
                  <a:lnTo>
                    <a:pt x="1655" y="25"/>
                  </a:lnTo>
                  <a:lnTo>
                    <a:pt x="1727" y="11"/>
                  </a:lnTo>
                  <a:lnTo>
                    <a:pt x="1800" y="4"/>
                  </a:lnTo>
                  <a:lnTo>
                    <a:pt x="1874"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59" name="Freeform 386"/>
            <p:cNvSpPr/>
            <p:nvPr/>
          </p:nvSpPr>
          <p:spPr bwMode="auto">
            <a:xfrm>
              <a:off x="6503988" y="5113338"/>
              <a:ext cx="114300" cy="103188"/>
            </a:xfrm>
            <a:custGeom>
              <a:avLst/>
              <a:gdLst>
                <a:gd name="T0" fmla="*/ 648 w 726"/>
                <a:gd name="T1" fmla="*/ 0 h 654"/>
                <a:gd name="T2" fmla="*/ 669 w 726"/>
                <a:gd name="T3" fmla="*/ 4 h 654"/>
                <a:gd name="T4" fmla="*/ 688 w 726"/>
                <a:gd name="T5" fmla="*/ 11 h 654"/>
                <a:gd name="T6" fmla="*/ 704 w 726"/>
                <a:gd name="T7" fmla="*/ 23 h 654"/>
                <a:gd name="T8" fmla="*/ 716 w 726"/>
                <a:gd name="T9" fmla="*/ 39 h 654"/>
                <a:gd name="T10" fmla="*/ 724 w 726"/>
                <a:gd name="T11" fmla="*/ 58 h 654"/>
                <a:gd name="T12" fmla="*/ 726 w 726"/>
                <a:gd name="T13" fmla="*/ 79 h 654"/>
                <a:gd name="T14" fmla="*/ 724 w 726"/>
                <a:gd name="T15" fmla="*/ 99 h 654"/>
                <a:gd name="T16" fmla="*/ 716 w 726"/>
                <a:gd name="T17" fmla="*/ 117 h 654"/>
                <a:gd name="T18" fmla="*/ 704 w 726"/>
                <a:gd name="T19" fmla="*/ 133 h 654"/>
                <a:gd name="T20" fmla="*/ 688 w 726"/>
                <a:gd name="T21" fmla="*/ 145 h 654"/>
                <a:gd name="T22" fmla="*/ 669 w 726"/>
                <a:gd name="T23" fmla="*/ 153 h 654"/>
                <a:gd name="T24" fmla="*/ 648 w 726"/>
                <a:gd name="T25" fmla="*/ 156 h 654"/>
                <a:gd name="T26" fmla="*/ 592 w 726"/>
                <a:gd name="T27" fmla="*/ 159 h 654"/>
                <a:gd name="T28" fmla="*/ 537 w 726"/>
                <a:gd name="T29" fmla="*/ 168 h 654"/>
                <a:gd name="T30" fmla="*/ 484 w 726"/>
                <a:gd name="T31" fmla="*/ 184 h 654"/>
                <a:gd name="T32" fmla="*/ 434 w 726"/>
                <a:gd name="T33" fmla="*/ 205 h 654"/>
                <a:gd name="T34" fmla="*/ 387 w 726"/>
                <a:gd name="T35" fmla="*/ 231 h 654"/>
                <a:gd name="T36" fmla="*/ 342 w 726"/>
                <a:gd name="T37" fmla="*/ 262 h 654"/>
                <a:gd name="T38" fmla="*/ 301 w 726"/>
                <a:gd name="T39" fmla="*/ 298 h 654"/>
                <a:gd name="T40" fmla="*/ 265 w 726"/>
                <a:gd name="T41" fmla="*/ 337 h 654"/>
                <a:gd name="T42" fmla="*/ 232 w 726"/>
                <a:gd name="T43" fmla="*/ 381 h 654"/>
                <a:gd name="T44" fmla="*/ 205 w 726"/>
                <a:gd name="T45" fmla="*/ 427 h 654"/>
                <a:gd name="T46" fmla="*/ 183 w 726"/>
                <a:gd name="T47" fmla="*/ 478 h 654"/>
                <a:gd name="T48" fmla="*/ 165 w 726"/>
                <a:gd name="T49" fmla="*/ 531 h 654"/>
                <a:gd name="T50" fmla="*/ 155 w 726"/>
                <a:gd name="T51" fmla="*/ 586 h 654"/>
                <a:gd name="T52" fmla="*/ 149 w 726"/>
                <a:gd name="T53" fmla="*/ 605 h 654"/>
                <a:gd name="T54" fmla="*/ 140 w 726"/>
                <a:gd name="T55" fmla="*/ 620 h 654"/>
                <a:gd name="T56" fmla="*/ 128 w 726"/>
                <a:gd name="T57" fmla="*/ 634 h 654"/>
                <a:gd name="T58" fmla="*/ 113 w 726"/>
                <a:gd name="T59" fmla="*/ 645 h 654"/>
                <a:gd name="T60" fmla="*/ 96 w 726"/>
                <a:gd name="T61" fmla="*/ 651 h 654"/>
                <a:gd name="T62" fmla="*/ 77 w 726"/>
                <a:gd name="T63" fmla="*/ 654 h 654"/>
                <a:gd name="T64" fmla="*/ 67 w 726"/>
                <a:gd name="T65" fmla="*/ 653 h 654"/>
                <a:gd name="T66" fmla="*/ 46 w 726"/>
                <a:gd name="T67" fmla="*/ 647 h 654"/>
                <a:gd name="T68" fmla="*/ 29 w 726"/>
                <a:gd name="T69" fmla="*/ 637 h 654"/>
                <a:gd name="T70" fmla="*/ 15 w 726"/>
                <a:gd name="T71" fmla="*/ 623 h 654"/>
                <a:gd name="T72" fmla="*/ 5 w 726"/>
                <a:gd name="T73" fmla="*/ 605 h 654"/>
                <a:gd name="T74" fmla="*/ 0 w 726"/>
                <a:gd name="T75" fmla="*/ 586 h 654"/>
                <a:gd name="T76" fmla="*/ 0 w 726"/>
                <a:gd name="T77" fmla="*/ 565 h 654"/>
                <a:gd name="T78" fmla="*/ 12 w 726"/>
                <a:gd name="T79" fmla="*/ 502 h 654"/>
                <a:gd name="T80" fmla="*/ 29 w 726"/>
                <a:gd name="T81" fmla="*/ 441 h 654"/>
                <a:gd name="T82" fmla="*/ 53 w 726"/>
                <a:gd name="T83" fmla="*/ 383 h 654"/>
                <a:gd name="T84" fmla="*/ 82 w 726"/>
                <a:gd name="T85" fmla="*/ 328 h 654"/>
                <a:gd name="T86" fmla="*/ 115 w 726"/>
                <a:gd name="T87" fmla="*/ 276 h 654"/>
                <a:gd name="T88" fmla="*/ 154 w 726"/>
                <a:gd name="T89" fmla="*/ 227 h 654"/>
                <a:gd name="T90" fmla="*/ 196 w 726"/>
                <a:gd name="T91" fmla="*/ 183 h 654"/>
                <a:gd name="T92" fmla="*/ 242 w 726"/>
                <a:gd name="T93" fmla="*/ 143 h 654"/>
                <a:gd name="T94" fmla="*/ 292 w 726"/>
                <a:gd name="T95" fmla="*/ 106 h 654"/>
                <a:gd name="T96" fmla="*/ 346 w 726"/>
                <a:gd name="T97" fmla="*/ 75 h 654"/>
                <a:gd name="T98" fmla="*/ 402 w 726"/>
                <a:gd name="T99" fmla="*/ 49 h 654"/>
                <a:gd name="T100" fmla="*/ 460 w 726"/>
                <a:gd name="T101" fmla="*/ 28 h 654"/>
                <a:gd name="T102" fmla="*/ 521 w 726"/>
                <a:gd name="T103" fmla="*/ 14 h 654"/>
                <a:gd name="T104" fmla="*/ 584 w 726"/>
                <a:gd name="T105" fmla="*/ 4 h 654"/>
                <a:gd name="T106" fmla="*/ 648 w 726"/>
                <a:gd name="T107"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6" h="654">
                  <a:moveTo>
                    <a:pt x="648" y="0"/>
                  </a:moveTo>
                  <a:lnTo>
                    <a:pt x="669" y="4"/>
                  </a:lnTo>
                  <a:lnTo>
                    <a:pt x="688" y="11"/>
                  </a:lnTo>
                  <a:lnTo>
                    <a:pt x="704" y="23"/>
                  </a:lnTo>
                  <a:lnTo>
                    <a:pt x="716" y="39"/>
                  </a:lnTo>
                  <a:lnTo>
                    <a:pt x="724" y="58"/>
                  </a:lnTo>
                  <a:lnTo>
                    <a:pt x="726" y="79"/>
                  </a:lnTo>
                  <a:lnTo>
                    <a:pt x="724" y="99"/>
                  </a:lnTo>
                  <a:lnTo>
                    <a:pt x="716" y="117"/>
                  </a:lnTo>
                  <a:lnTo>
                    <a:pt x="704" y="133"/>
                  </a:lnTo>
                  <a:lnTo>
                    <a:pt x="688" y="145"/>
                  </a:lnTo>
                  <a:lnTo>
                    <a:pt x="669" y="153"/>
                  </a:lnTo>
                  <a:lnTo>
                    <a:pt x="648" y="156"/>
                  </a:lnTo>
                  <a:lnTo>
                    <a:pt x="592" y="159"/>
                  </a:lnTo>
                  <a:lnTo>
                    <a:pt x="537" y="168"/>
                  </a:lnTo>
                  <a:lnTo>
                    <a:pt x="484" y="184"/>
                  </a:lnTo>
                  <a:lnTo>
                    <a:pt x="434" y="205"/>
                  </a:lnTo>
                  <a:lnTo>
                    <a:pt x="387" y="231"/>
                  </a:lnTo>
                  <a:lnTo>
                    <a:pt x="342" y="262"/>
                  </a:lnTo>
                  <a:lnTo>
                    <a:pt x="301" y="298"/>
                  </a:lnTo>
                  <a:lnTo>
                    <a:pt x="265" y="337"/>
                  </a:lnTo>
                  <a:lnTo>
                    <a:pt x="232" y="381"/>
                  </a:lnTo>
                  <a:lnTo>
                    <a:pt x="205" y="427"/>
                  </a:lnTo>
                  <a:lnTo>
                    <a:pt x="183" y="478"/>
                  </a:lnTo>
                  <a:lnTo>
                    <a:pt x="165" y="531"/>
                  </a:lnTo>
                  <a:lnTo>
                    <a:pt x="155" y="586"/>
                  </a:lnTo>
                  <a:lnTo>
                    <a:pt x="149" y="605"/>
                  </a:lnTo>
                  <a:lnTo>
                    <a:pt x="140" y="620"/>
                  </a:lnTo>
                  <a:lnTo>
                    <a:pt x="128" y="634"/>
                  </a:lnTo>
                  <a:lnTo>
                    <a:pt x="113" y="645"/>
                  </a:lnTo>
                  <a:lnTo>
                    <a:pt x="96" y="651"/>
                  </a:lnTo>
                  <a:lnTo>
                    <a:pt x="77" y="654"/>
                  </a:lnTo>
                  <a:lnTo>
                    <a:pt x="67" y="653"/>
                  </a:lnTo>
                  <a:lnTo>
                    <a:pt x="46" y="647"/>
                  </a:lnTo>
                  <a:lnTo>
                    <a:pt x="29" y="637"/>
                  </a:lnTo>
                  <a:lnTo>
                    <a:pt x="15" y="623"/>
                  </a:lnTo>
                  <a:lnTo>
                    <a:pt x="5" y="605"/>
                  </a:lnTo>
                  <a:lnTo>
                    <a:pt x="0" y="586"/>
                  </a:lnTo>
                  <a:lnTo>
                    <a:pt x="0" y="565"/>
                  </a:lnTo>
                  <a:lnTo>
                    <a:pt x="12" y="502"/>
                  </a:lnTo>
                  <a:lnTo>
                    <a:pt x="29" y="441"/>
                  </a:lnTo>
                  <a:lnTo>
                    <a:pt x="53" y="383"/>
                  </a:lnTo>
                  <a:lnTo>
                    <a:pt x="82" y="328"/>
                  </a:lnTo>
                  <a:lnTo>
                    <a:pt x="115" y="276"/>
                  </a:lnTo>
                  <a:lnTo>
                    <a:pt x="154" y="227"/>
                  </a:lnTo>
                  <a:lnTo>
                    <a:pt x="196" y="183"/>
                  </a:lnTo>
                  <a:lnTo>
                    <a:pt x="242" y="143"/>
                  </a:lnTo>
                  <a:lnTo>
                    <a:pt x="292" y="106"/>
                  </a:lnTo>
                  <a:lnTo>
                    <a:pt x="346" y="75"/>
                  </a:lnTo>
                  <a:lnTo>
                    <a:pt x="402" y="49"/>
                  </a:lnTo>
                  <a:lnTo>
                    <a:pt x="460" y="28"/>
                  </a:lnTo>
                  <a:lnTo>
                    <a:pt x="521" y="14"/>
                  </a:lnTo>
                  <a:lnTo>
                    <a:pt x="584" y="4"/>
                  </a:lnTo>
                  <a:lnTo>
                    <a:pt x="648"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60" name="Freeform 387"/>
            <p:cNvSpPr/>
            <p:nvPr/>
          </p:nvSpPr>
          <p:spPr bwMode="auto">
            <a:xfrm>
              <a:off x="6542088" y="5310188"/>
              <a:ext cx="123825" cy="201613"/>
            </a:xfrm>
            <a:custGeom>
              <a:avLst/>
              <a:gdLst>
                <a:gd name="T0" fmla="*/ 382 w 790"/>
                <a:gd name="T1" fmla="*/ 0 h 1267"/>
                <a:gd name="T2" fmla="*/ 408 w 790"/>
                <a:gd name="T3" fmla="*/ 0 h 1267"/>
                <a:gd name="T4" fmla="*/ 434 w 790"/>
                <a:gd name="T5" fmla="*/ 6 h 1267"/>
                <a:gd name="T6" fmla="*/ 458 w 790"/>
                <a:gd name="T7" fmla="*/ 17 h 1267"/>
                <a:gd name="T8" fmla="*/ 480 w 790"/>
                <a:gd name="T9" fmla="*/ 32 h 1267"/>
                <a:gd name="T10" fmla="*/ 764 w 790"/>
                <a:gd name="T11" fmla="*/ 284 h 1267"/>
                <a:gd name="T12" fmla="*/ 778 w 790"/>
                <a:gd name="T13" fmla="*/ 301 h 1267"/>
                <a:gd name="T14" fmla="*/ 786 w 790"/>
                <a:gd name="T15" fmla="*/ 318 h 1267"/>
                <a:gd name="T16" fmla="*/ 790 w 790"/>
                <a:gd name="T17" fmla="*/ 338 h 1267"/>
                <a:gd name="T18" fmla="*/ 789 w 790"/>
                <a:gd name="T19" fmla="*/ 358 h 1267"/>
                <a:gd name="T20" fmla="*/ 782 w 790"/>
                <a:gd name="T21" fmla="*/ 377 h 1267"/>
                <a:gd name="T22" fmla="*/ 770 w 790"/>
                <a:gd name="T23" fmla="*/ 395 h 1267"/>
                <a:gd name="T24" fmla="*/ 758 w 790"/>
                <a:gd name="T25" fmla="*/ 406 h 1267"/>
                <a:gd name="T26" fmla="*/ 743 w 790"/>
                <a:gd name="T27" fmla="*/ 414 h 1267"/>
                <a:gd name="T28" fmla="*/ 728 w 790"/>
                <a:gd name="T29" fmla="*/ 419 h 1267"/>
                <a:gd name="T30" fmla="*/ 712 w 790"/>
                <a:gd name="T31" fmla="*/ 420 h 1267"/>
                <a:gd name="T32" fmla="*/ 693 w 790"/>
                <a:gd name="T33" fmla="*/ 418 h 1267"/>
                <a:gd name="T34" fmla="*/ 676 w 790"/>
                <a:gd name="T35" fmla="*/ 411 h 1267"/>
                <a:gd name="T36" fmla="*/ 660 w 790"/>
                <a:gd name="T37" fmla="*/ 400 h 1267"/>
                <a:gd name="T38" fmla="*/ 473 w 790"/>
                <a:gd name="T39" fmla="*/ 233 h 1267"/>
                <a:gd name="T40" fmla="*/ 473 w 790"/>
                <a:gd name="T41" fmla="*/ 1189 h 1267"/>
                <a:gd name="T42" fmla="*/ 470 w 790"/>
                <a:gd name="T43" fmla="*/ 1210 h 1267"/>
                <a:gd name="T44" fmla="*/ 463 w 790"/>
                <a:gd name="T45" fmla="*/ 1228 h 1267"/>
                <a:gd name="T46" fmla="*/ 450 w 790"/>
                <a:gd name="T47" fmla="*/ 1244 h 1267"/>
                <a:gd name="T48" fmla="*/ 434 w 790"/>
                <a:gd name="T49" fmla="*/ 1256 h 1267"/>
                <a:gd name="T50" fmla="*/ 416 w 790"/>
                <a:gd name="T51" fmla="*/ 1264 h 1267"/>
                <a:gd name="T52" fmla="*/ 395 w 790"/>
                <a:gd name="T53" fmla="*/ 1267 h 1267"/>
                <a:gd name="T54" fmla="*/ 374 w 790"/>
                <a:gd name="T55" fmla="*/ 1264 h 1267"/>
                <a:gd name="T56" fmla="*/ 355 w 790"/>
                <a:gd name="T57" fmla="*/ 1256 h 1267"/>
                <a:gd name="T58" fmla="*/ 339 w 790"/>
                <a:gd name="T59" fmla="*/ 1244 h 1267"/>
                <a:gd name="T60" fmla="*/ 327 w 790"/>
                <a:gd name="T61" fmla="*/ 1228 h 1267"/>
                <a:gd name="T62" fmla="*/ 320 w 790"/>
                <a:gd name="T63" fmla="*/ 1210 h 1267"/>
                <a:gd name="T64" fmla="*/ 317 w 790"/>
                <a:gd name="T65" fmla="*/ 1189 h 1267"/>
                <a:gd name="T66" fmla="*/ 317 w 790"/>
                <a:gd name="T67" fmla="*/ 233 h 1267"/>
                <a:gd name="T68" fmla="*/ 130 w 790"/>
                <a:gd name="T69" fmla="*/ 400 h 1267"/>
                <a:gd name="T70" fmla="*/ 112 w 790"/>
                <a:gd name="T71" fmla="*/ 412 h 1267"/>
                <a:gd name="T72" fmla="*/ 93 w 790"/>
                <a:gd name="T73" fmla="*/ 419 h 1267"/>
                <a:gd name="T74" fmla="*/ 73 w 790"/>
                <a:gd name="T75" fmla="*/ 420 h 1267"/>
                <a:gd name="T76" fmla="*/ 53 w 790"/>
                <a:gd name="T77" fmla="*/ 417 h 1267"/>
                <a:gd name="T78" fmla="*/ 36 w 790"/>
                <a:gd name="T79" fmla="*/ 408 h 1267"/>
                <a:gd name="T80" fmla="*/ 20 w 790"/>
                <a:gd name="T81" fmla="*/ 395 h 1267"/>
                <a:gd name="T82" fmla="*/ 8 w 790"/>
                <a:gd name="T83" fmla="*/ 377 h 1267"/>
                <a:gd name="T84" fmla="*/ 1 w 790"/>
                <a:gd name="T85" fmla="*/ 358 h 1267"/>
                <a:gd name="T86" fmla="*/ 0 w 790"/>
                <a:gd name="T87" fmla="*/ 338 h 1267"/>
                <a:gd name="T88" fmla="*/ 3 w 790"/>
                <a:gd name="T89" fmla="*/ 318 h 1267"/>
                <a:gd name="T90" fmla="*/ 12 w 790"/>
                <a:gd name="T91" fmla="*/ 301 h 1267"/>
                <a:gd name="T92" fmla="*/ 26 w 790"/>
                <a:gd name="T93" fmla="*/ 284 h 1267"/>
                <a:gd name="T94" fmla="*/ 310 w 790"/>
                <a:gd name="T95" fmla="*/ 32 h 1267"/>
                <a:gd name="T96" fmla="*/ 332 w 790"/>
                <a:gd name="T97" fmla="*/ 17 h 1267"/>
                <a:gd name="T98" fmla="*/ 356 w 790"/>
                <a:gd name="T99" fmla="*/ 6 h 1267"/>
                <a:gd name="T100" fmla="*/ 382 w 790"/>
                <a:gd name="T101"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0" h="1267">
                  <a:moveTo>
                    <a:pt x="382" y="0"/>
                  </a:moveTo>
                  <a:lnTo>
                    <a:pt x="408" y="0"/>
                  </a:lnTo>
                  <a:lnTo>
                    <a:pt x="434" y="6"/>
                  </a:lnTo>
                  <a:lnTo>
                    <a:pt x="458" y="17"/>
                  </a:lnTo>
                  <a:lnTo>
                    <a:pt x="480" y="32"/>
                  </a:lnTo>
                  <a:lnTo>
                    <a:pt x="764" y="284"/>
                  </a:lnTo>
                  <a:lnTo>
                    <a:pt x="778" y="301"/>
                  </a:lnTo>
                  <a:lnTo>
                    <a:pt x="786" y="318"/>
                  </a:lnTo>
                  <a:lnTo>
                    <a:pt x="790" y="338"/>
                  </a:lnTo>
                  <a:lnTo>
                    <a:pt x="789" y="358"/>
                  </a:lnTo>
                  <a:lnTo>
                    <a:pt x="782" y="377"/>
                  </a:lnTo>
                  <a:lnTo>
                    <a:pt x="770" y="395"/>
                  </a:lnTo>
                  <a:lnTo>
                    <a:pt x="758" y="406"/>
                  </a:lnTo>
                  <a:lnTo>
                    <a:pt x="743" y="414"/>
                  </a:lnTo>
                  <a:lnTo>
                    <a:pt x="728" y="419"/>
                  </a:lnTo>
                  <a:lnTo>
                    <a:pt x="712" y="420"/>
                  </a:lnTo>
                  <a:lnTo>
                    <a:pt x="693" y="418"/>
                  </a:lnTo>
                  <a:lnTo>
                    <a:pt x="676" y="411"/>
                  </a:lnTo>
                  <a:lnTo>
                    <a:pt x="660" y="400"/>
                  </a:lnTo>
                  <a:lnTo>
                    <a:pt x="473" y="233"/>
                  </a:lnTo>
                  <a:lnTo>
                    <a:pt x="473" y="1189"/>
                  </a:lnTo>
                  <a:lnTo>
                    <a:pt x="470" y="1210"/>
                  </a:lnTo>
                  <a:lnTo>
                    <a:pt x="463" y="1228"/>
                  </a:lnTo>
                  <a:lnTo>
                    <a:pt x="450" y="1244"/>
                  </a:lnTo>
                  <a:lnTo>
                    <a:pt x="434" y="1256"/>
                  </a:lnTo>
                  <a:lnTo>
                    <a:pt x="416" y="1264"/>
                  </a:lnTo>
                  <a:lnTo>
                    <a:pt x="395" y="1267"/>
                  </a:lnTo>
                  <a:lnTo>
                    <a:pt x="374" y="1264"/>
                  </a:lnTo>
                  <a:lnTo>
                    <a:pt x="355" y="1256"/>
                  </a:lnTo>
                  <a:lnTo>
                    <a:pt x="339" y="1244"/>
                  </a:lnTo>
                  <a:lnTo>
                    <a:pt x="327" y="1228"/>
                  </a:lnTo>
                  <a:lnTo>
                    <a:pt x="320" y="1210"/>
                  </a:lnTo>
                  <a:lnTo>
                    <a:pt x="317" y="1189"/>
                  </a:lnTo>
                  <a:lnTo>
                    <a:pt x="317" y="233"/>
                  </a:lnTo>
                  <a:lnTo>
                    <a:pt x="130" y="400"/>
                  </a:lnTo>
                  <a:lnTo>
                    <a:pt x="112" y="412"/>
                  </a:lnTo>
                  <a:lnTo>
                    <a:pt x="93" y="419"/>
                  </a:lnTo>
                  <a:lnTo>
                    <a:pt x="73" y="420"/>
                  </a:lnTo>
                  <a:lnTo>
                    <a:pt x="53" y="417"/>
                  </a:lnTo>
                  <a:lnTo>
                    <a:pt x="36" y="408"/>
                  </a:lnTo>
                  <a:lnTo>
                    <a:pt x="20" y="395"/>
                  </a:lnTo>
                  <a:lnTo>
                    <a:pt x="8" y="377"/>
                  </a:lnTo>
                  <a:lnTo>
                    <a:pt x="1" y="358"/>
                  </a:lnTo>
                  <a:lnTo>
                    <a:pt x="0" y="338"/>
                  </a:lnTo>
                  <a:lnTo>
                    <a:pt x="3" y="318"/>
                  </a:lnTo>
                  <a:lnTo>
                    <a:pt x="12" y="301"/>
                  </a:lnTo>
                  <a:lnTo>
                    <a:pt x="26" y="284"/>
                  </a:lnTo>
                  <a:lnTo>
                    <a:pt x="310" y="32"/>
                  </a:lnTo>
                  <a:lnTo>
                    <a:pt x="332" y="17"/>
                  </a:lnTo>
                  <a:lnTo>
                    <a:pt x="356" y="6"/>
                  </a:lnTo>
                  <a:lnTo>
                    <a:pt x="382"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61" name="Group 62"/>
          <p:cNvGrpSpPr/>
          <p:nvPr/>
        </p:nvGrpSpPr>
        <p:grpSpPr>
          <a:xfrm>
            <a:off x="5887783" y="5448136"/>
            <a:ext cx="419100" cy="579438"/>
            <a:chOff x="5419725" y="5765800"/>
            <a:chExt cx="419100" cy="579438"/>
          </a:xfrm>
          <a:solidFill>
            <a:schemeClr val="bg1"/>
          </a:solidFill>
        </p:grpSpPr>
        <p:sp>
          <p:nvSpPr>
            <p:cNvPr id="62" name="Freeform 461"/>
            <p:cNvSpPr>
              <a:spLocks noEditPoints="1"/>
            </p:cNvSpPr>
            <p:nvPr/>
          </p:nvSpPr>
          <p:spPr bwMode="auto">
            <a:xfrm>
              <a:off x="5419725" y="5765800"/>
              <a:ext cx="419100" cy="579438"/>
            </a:xfrm>
            <a:custGeom>
              <a:avLst/>
              <a:gdLst>
                <a:gd name="T0" fmla="*/ 1111 w 2645"/>
                <a:gd name="T1" fmla="*/ 3366 h 3650"/>
                <a:gd name="T2" fmla="*/ 1216 w 2645"/>
                <a:gd name="T3" fmla="*/ 3461 h 3650"/>
                <a:gd name="T4" fmla="*/ 1361 w 2645"/>
                <a:gd name="T5" fmla="*/ 3483 h 3650"/>
                <a:gd name="T6" fmla="*/ 1489 w 2645"/>
                <a:gd name="T7" fmla="*/ 3421 h 3650"/>
                <a:gd name="T8" fmla="*/ 1562 w 2645"/>
                <a:gd name="T9" fmla="*/ 3298 h 3650"/>
                <a:gd name="T10" fmla="*/ 170 w 2645"/>
                <a:gd name="T11" fmla="*/ 3037 h 3650"/>
                <a:gd name="T12" fmla="*/ 170 w 2645"/>
                <a:gd name="T13" fmla="*/ 3077 h 3650"/>
                <a:gd name="T14" fmla="*/ 194 w 2645"/>
                <a:gd name="T15" fmla="*/ 3096 h 3650"/>
                <a:gd name="T16" fmla="*/ 2460 w 2645"/>
                <a:gd name="T17" fmla="*/ 3093 h 3650"/>
                <a:gd name="T18" fmla="*/ 2479 w 2645"/>
                <a:gd name="T19" fmla="*/ 3072 h 3650"/>
                <a:gd name="T20" fmla="*/ 2308 w 2645"/>
                <a:gd name="T21" fmla="*/ 2722 h 3650"/>
                <a:gd name="T22" fmla="*/ 1160 w 2645"/>
                <a:gd name="T23" fmla="*/ 857 h 3650"/>
                <a:gd name="T24" fmla="*/ 863 w 2645"/>
                <a:gd name="T25" fmla="*/ 961 h 3650"/>
                <a:gd name="T26" fmla="*/ 620 w 2645"/>
                <a:gd name="T27" fmla="*/ 1151 h 3650"/>
                <a:gd name="T28" fmla="*/ 450 w 2645"/>
                <a:gd name="T29" fmla="*/ 1410 h 3650"/>
                <a:gd name="T30" fmla="*/ 370 w 2645"/>
                <a:gd name="T31" fmla="*/ 1718 h 3650"/>
                <a:gd name="T32" fmla="*/ 2278 w 2645"/>
                <a:gd name="T33" fmla="*/ 1800 h 3650"/>
                <a:gd name="T34" fmla="*/ 2224 w 2645"/>
                <a:gd name="T35" fmla="*/ 1483 h 3650"/>
                <a:gd name="T36" fmla="*/ 2075 w 2645"/>
                <a:gd name="T37" fmla="*/ 1211 h 3650"/>
                <a:gd name="T38" fmla="*/ 1848 w 2645"/>
                <a:gd name="T39" fmla="*/ 1002 h 3650"/>
                <a:gd name="T40" fmla="*/ 1564 w 2645"/>
                <a:gd name="T41" fmla="*/ 875 h 3650"/>
                <a:gd name="T42" fmla="*/ 1323 w 2645"/>
                <a:gd name="T43" fmla="*/ 165 h 3650"/>
                <a:gd name="T44" fmla="*/ 1219 w 2645"/>
                <a:gd name="T45" fmla="*/ 208 h 3650"/>
                <a:gd name="T46" fmla="*/ 1176 w 2645"/>
                <a:gd name="T47" fmla="*/ 311 h 3650"/>
                <a:gd name="T48" fmla="*/ 1396 w 2645"/>
                <a:gd name="T49" fmla="*/ 681 h 3650"/>
                <a:gd name="T50" fmla="*/ 1458 w 2645"/>
                <a:gd name="T51" fmla="*/ 254 h 3650"/>
                <a:gd name="T52" fmla="*/ 1380 w 2645"/>
                <a:gd name="T53" fmla="*/ 176 h 3650"/>
                <a:gd name="T54" fmla="*/ 1369 w 2645"/>
                <a:gd name="T55" fmla="*/ 3 h 3650"/>
                <a:gd name="T56" fmla="*/ 1527 w 2645"/>
                <a:gd name="T57" fmla="*/ 76 h 3650"/>
                <a:gd name="T58" fmla="*/ 1621 w 2645"/>
                <a:gd name="T59" fmla="*/ 221 h 3650"/>
                <a:gd name="T60" fmla="*/ 1715 w 2645"/>
                <a:gd name="T61" fmla="*/ 750 h 3650"/>
                <a:gd name="T62" fmla="*/ 2008 w 2645"/>
                <a:gd name="T63" fmla="*/ 914 h 3650"/>
                <a:gd name="T64" fmla="*/ 2239 w 2645"/>
                <a:gd name="T65" fmla="*/ 1155 h 3650"/>
                <a:gd name="T66" fmla="*/ 2389 w 2645"/>
                <a:gd name="T67" fmla="*/ 1456 h 3650"/>
                <a:gd name="T68" fmla="*/ 2443 w 2645"/>
                <a:gd name="T69" fmla="*/ 1800 h 3650"/>
                <a:gd name="T70" fmla="*/ 2643 w 2645"/>
                <a:gd name="T71" fmla="*/ 3026 h 3650"/>
                <a:gd name="T72" fmla="*/ 2616 w 2645"/>
                <a:gd name="T73" fmla="*/ 3162 h 3650"/>
                <a:gd name="T74" fmla="*/ 2528 w 2645"/>
                <a:gd name="T75" fmla="*/ 3242 h 3650"/>
                <a:gd name="T76" fmla="*/ 1733 w 2645"/>
                <a:gd name="T77" fmla="*/ 3262 h 3650"/>
                <a:gd name="T78" fmla="*/ 1670 w 2645"/>
                <a:gd name="T79" fmla="*/ 3459 h 3650"/>
                <a:gd name="T80" fmla="*/ 1523 w 2645"/>
                <a:gd name="T81" fmla="*/ 3597 h 3650"/>
                <a:gd name="T82" fmla="*/ 1323 w 2645"/>
                <a:gd name="T83" fmla="*/ 3650 h 3650"/>
                <a:gd name="T84" fmla="*/ 1122 w 2645"/>
                <a:gd name="T85" fmla="*/ 3597 h 3650"/>
                <a:gd name="T86" fmla="*/ 976 w 2645"/>
                <a:gd name="T87" fmla="*/ 3459 h 3650"/>
                <a:gd name="T88" fmla="*/ 912 w 2645"/>
                <a:gd name="T89" fmla="*/ 3262 h 3650"/>
                <a:gd name="T90" fmla="*/ 118 w 2645"/>
                <a:gd name="T91" fmla="*/ 3242 h 3650"/>
                <a:gd name="T92" fmla="*/ 30 w 2645"/>
                <a:gd name="T93" fmla="*/ 3162 h 3650"/>
                <a:gd name="T94" fmla="*/ 2 w 2645"/>
                <a:gd name="T95" fmla="*/ 3026 h 3650"/>
                <a:gd name="T96" fmla="*/ 202 w 2645"/>
                <a:gd name="T97" fmla="*/ 1800 h 3650"/>
                <a:gd name="T98" fmla="*/ 256 w 2645"/>
                <a:gd name="T99" fmla="*/ 1456 h 3650"/>
                <a:gd name="T100" fmla="*/ 407 w 2645"/>
                <a:gd name="T101" fmla="*/ 1155 h 3650"/>
                <a:gd name="T102" fmla="*/ 638 w 2645"/>
                <a:gd name="T103" fmla="*/ 914 h 3650"/>
                <a:gd name="T104" fmla="*/ 931 w 2645"/>
                <a:gd name="T105" fmla="*/ 750 h 3650"/>
                <a:gd name="T106" fmla="*/ 1025 w 2645"/>
                <a:gd name="T107" fmla="*/ 221 h 3650"/>
                <a:gd name="T108" fmla="*/ 1119 w 2645"/>
                <a:gd name="T109" fmla="*/ 76 h 3650"/>
                <a:gd name="T110" fmla="*/ 1277 w 2645"/>
                <a:gd name="T111" fmla="*/ 3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5" h="3650">
                  <a:moveTo>
                    <a:pt x="1078" y="3262"/>
                  </a:moveTo>
                  <a:lnTo>
                    <a:pt x="1083" y="3298"/>
                  </a:lnTo>
                  <a:lnTo>
                    <a:pt x="1095" y="3334"/>
                  </a:lnTo>
                  <a:lnTo>
                    <a:pt x="1111" y="3366"/>
                  </a:lnTo>
                  <a:lnTo>
                    <a:pt x="1132" y="3395"/>
                  </a:lnTo>
                  <a:lnTo>
                    <a:pt x="1156" y="3421"/>
                  </a:lnTo>
                  <a:lnTo>
                    <a:pt x="1184" y="3443"/>
                  </a:lnTo>
                  <a:lnTo>
                    <a:pt x="1216" y="3461"/>
                  </a:lnTo>
                  <a:lnTo>
                    <a:pt x="1249" y="3474"/>
                  </a:lnTo>
                  <a:lnTo>
                    <a:pt x="1286" y="3483"/>
                  </a:lnTo>
                  <a:lnTo>
                    <a:pt x="1323" y="3485"/>
                  </a:lnTo>
                  <a:lnTo>
                    <a:pt x="1361" y="3483"/>
                  </a:lnTo>
                  <a:lnTo>
                    <a:pt x="1396" y="3474"/>
                  </a:lnTo>
                  <a:lnTo>
                    <a:pt x="1430" y="3461"/>
                  </a:lnTo>
                  <a:lnTo>
                    <a:pt x="1461" y="3443"/>
                  </a:lnTo>
                  <a:lnTo>
                    <a:pt x="1489" y="3421"/>
                  </a:lnTo>
                  <a:lnTo>
                    <a:pt x="1513" y="3395"/>
                  </a:lnTo>
                  <a:lnTo>
                    <a:pt x="1534" y="3366"/>
                  </a:lnTo>
                  <a:lnTo>
                    <a:pt x="1551" y="3334"/>
                  </a:lnTo>
                  <a:lnTo>
                    <a:pt x="1562" y="3298"/>
                  </a:lnTo>
                  <a:lnTo>
                    <a:pt x="1569" y="3262"/>
                  </a:lnTo>
                  <a:lnTo>
                    <a:pt x="1078" y="3262"/>
                  </a:lnTo>
                  <a:close/>
                  <a:moveTo>
                    <a:pt x="337" y="2722"/>
                  </a:moveTo>
                  <a:lnTo>
                    <a:pt x="170" y="3037"/>
                  </a:lnTo>
                  <a:lnTo>
                    <a:pt x="165" y="3051"/>
                  </a:lnTo>
                  <a:lnTo>
                    <a:pt x="165" y="3062"/>
                  </a:lnTo>
                  <a:lnTo>
                    <a:pt x="168" y="3072"/>
                  </a:lnTo>
                  <a:lnTo>
                    <a:pt x="170" y="3077"/>
                  </a:lnTo>
                  <a:lnTo>
                    <a:pt x="173" y="3081"/>
                  </a:lnTo>
                  <a:lnTo>
                    <a:pt x="179" y="3087"/>
                  </a:lnTo>
                  <a:lnTo>
                    <a:pt x="186" y="3093"/>
                  </a:lnTo>
                  <a:lnTo>
                    <a:pt x="194" y="3096"/>
                  </a:lnTo>
                  <a:lnTo>
                    <a:pt x="206" y="3097"/>
                  </a:lnTo>
                  <a:lnTo>
                    <a:pt x="2440" y="3097"/>
                  </a:lnTo>
                  <a:lnTo>
                    <a:pt x="2451" y="3096"/>
                  </a:lnTo>
                  <a:lnTo>
                    <a:pt x="2460" y="3093"/>
                  </a:lnTo>
                  <a:lnTo>
                    <a:pt x="2467" y="3087"/>
                  </a:lnTo>
                  <a:lnTo>
                    <a:pt x="2472" y="3081"/>
                  </a:lnTo>
                  <a:lnTo>
                    <a:pt x="2475" y="3077"/>
                  </a:lnTo>
                  <a:lnTo>
                    <a:pt x="2479" y="3072"/>
                  </a:lnTo>
                  <a:lnTo>
                    <a:pt x="2481" y="3062"/>
                  </a:lnTo>
                  <a:lnTo>
                    <a:pt x="2481" y="3051"/>
                  </a:lnTo>
                  <a:lnTo>
                    <a:pt x="2476" y="3037"/>
                  </a:lnTo>
                  <a:lnTo>
                    <a:pt x="2308" y="2722"/>
                  </a:lnTo>
                  <a:lnTo>
                    <a:pt x="337" y="2722"/>
                  </a:lnTo>
                  <a:close/>
                  <a:moveTo>
                    <a:pt x="1323" y="844"/>
                  </a:moveTo>
                  <a:lnTo>
                    <a:pt x="1240" y="847"/>
                  </a:lnTo>
                  <a:lnTo>
                    <a:pt x="1160" y="857"/>
                  </a:lnTo>
                  <a:lnTo>
                    <a:pt x="1082" y="875"/>
                  </a:lnTo>
                  <a:lnTo>
                    <a:pt x="1006" y="898"/>
                  </a:lnTo>
                  <a:lnTo>
                    <a:pt x="933" y="927"/>
                  </a:lnTo>
                  <a:lnTo>
                    <a:pt x="863" y="961"/>
                  </a:lnTo>
                  <a:lnTo>
                    <a:pt x="797" y="1002"/>
                  </a:lnTo>
                  <a:lnTo>
                    <a:pt x="734" y="1047"/>
                  </a:lnTo>
                  <a:lnTo>
                    <a:pt x="675" y="1097"/>
                  </a:lnTo>
                  <a:lnTo>
                    <a:pt x="620" y="1151"/>
                  </a:lnTo>
                  <a:lnTo>
                    <a:pt x="570" y="1211"/>
                  </a:lnTo>
                  <a:lnTo>
                    <a:pt x="525" y="1274"/>
                  </a:lnTo>
                  <a:lnTo>
                    <a:pt x="485" y="1341"/>
                  </a:lnTo>
                  <a:lnTo>
                    <a:pt x="450" y="1410"/>
                  </a:lnTo>
                  <a:lnTo>
                    <a:pt x="421" y="1483"/>
                  </a:lnTo>
                  <a:lnTo>
                    <a:pt x="398" y="1558"/>
                  </a:lnTo>
                  <a:lnTo>
                    <a:pt x="381" y="1637"/>
                  </a:lnTo>
                  <a:lnTo>
                    <a:pt x="370" y="1718"/>
                  </a:lnTo>
                  <a:lnTo>
                    <a:pt x="367" y="1800"/>
                  </a:lnTo>
                  <a:lnTo>
                    <a:pt x="367" y="2557"/>
                  </a:lnTo>
                  <a:lnTo>
                    <a:pt x="2278" y="2557"/>
                  </a:lnTo>
                  <a:lnTo>
                    <a:pt x="2278" y="1800"/>
                  </a:lnTo>
                  <a:lnTo>
                    <a:pt x="2275" y="1718"/>
                  </a:lnTo>
                  <a:lnTo>
                    <a:pt x="2265" y="1637"/>
                  </a:lnTo>
                  <a:lnTo>
                    <a:pt x="2247" y="1558"/>
                  </a:lnTo>
                  <a:lnTo>
                    <a:pt x="2224" y="1483"/>
                  </a:lnTo>
                  <a:lnTo>
                    <a:pt x="2196" y="1410"/>
                  </a:lnTo>
                  <a:lnTo>
                    <a:pt x="2161" y="1341"/>
                  </a:lnTo>
                  <a:lnTo>
                    <a:pt x="2120" y="1274"/>
                  </a:lnTo>
                  <a:lnTo>
                    <a:pt x="2075" y="1211"/>
                  </a:lnTo>
                  <a:lnTo>
                    <a:pt x="2025" y="1151"/>
                  </a:lnTo>
                  <a:lnTo>
                    <a:pt x="1971" y="1097"/>
                  </a:lnTo>
                  <a:lnTo>
                    <a:pt x="1911" y="1047"/>
                  </a:lnTo>
                  <a:lnTo>
                    <a:pt x="1848" y="1002"/>
                  </a:lnTo>
                  <a:lnTo>
                    <a:pt x="1782" y="961"/>
                  </a:lnTo>
                  <a:lnTo>
                    <a:pt x="1712" y="927"/>
                  </a:lnTo>
                  <a:lnTo>
                    <a:pt x="1639" y="898"/>
                  </a:lnTo>
                  <a:lnTo>
                    <a:pt x="1564" y="875"/>
                  </a:lnTo>
                  <a:lnTo>
                    <a:pt x="1486" y="857"/>
                  </a:lnTo>
                  <a:lnTo>
                    <a:pt x="1405" y="847"/>
                  </a:lnTo>
                  <a:lnTo>
                    <a:pt x="1323" y="844"/>
                  </a:lnTo>
                  <a:close/>
                  <a:moveTo>
                    <a:pt x="1323" y="165"/>
                  </a:moveTo>
                  <a:lnTo>
                    <a:pt x="1293" y="167"/>
                  </a:lnTo>
                  <a:lnTo>
                    <a:pt x="1266" y="176"/>
                  </a:lnTo>
                  <a:lnTo>
                    <a:pt x="1241" y="189"/>
                  </a:lnTo>
                  <a:lnTo>
                    <a:pt x="1219" y="208"/>
                  </a:lnTo>
                  <a:lnTo>
                    <a:pt x="1202" y="229"/>
                  </a:lnTo>
                  <a:lnTo>
                    <a:pt x="1188" y="254"/>
                  </a:lnTo>
                  <a:lnTo>
                    <a:pt x="1180" y="282"/>
                  </a:lnTo>
                  <a:lnTo>
                    <a:pt x="1176" y="311"/>
                  </a:lnTo>
                  <a:lnTo>
                    <a:pt x="1176" y="689"/>
                  </a:lnTo>
                  <a:lnTo>
                    <a:pt x="1249" y="681"/>
                  </a:lnTo>
                  <a:lnTo>
                    <a:pt x="1323" y="679"/>
                  </a:lnTo>
                  <a:lnTo>
                    <a:pt x="1396" y="681"/>
                  </a:lnTo>
                  <a:lnTo>
                    <a:pt x="1469" y="689"/>
                  </a:lnTo>
                  <a:lnTo>
                    <a:pt x="1469" y="311"/>
                  </a:lnTo>
                  <a:lnTo>
                    <a:pt x="1466" y="282"/>
                  </a:lnTo>
                  <a:lnTo>
                    <a:pt x="1458" y="254"/>
                  </a:lnTo>
                  <a:lnTo>
                    <a:pt x="1444" y="229"/>
                  </a:lnTo>
                  <a:lnTo>
                    <a:pt x="1426" y="208"/>
                  </a:lnTo>
                  <a:lnTo>
                    <a:pt x="1405" y="189"/>
                  </a:lnTo>
                  <a:lnTo>
                    <a:pt x="1380" y="176"/>
                  </a:lnTo>
                  <a:lnTo>
                    <a:pt x="1352" y="167"/>
                  </a:lnTo>
                  <a:lnTo>
                    <a:pt x="1323" y="165"/>
                  </a:lnTo>
                  <a:close/>
                  <a:moveTo>
                    <a:pt x="1323" y="0"/>
                  </a:moveTo>
                  <a:lnTo>
                    <a:pt x="1369" y="3"/>
                  </a:lnTo>
                  <a:lnTo>
                    <a:pt x="1413" y="13"/>
                  </a:lnTo>
                  <a:lnTo>
                    <a:pt x="1454" y="29"/>
                  </a:lnTo>
                  <a:lnTo>
                    <a:pt x="1492" y="50"/>
                  </a:lnTo>
                  <a:lnTo>
                    <a:pt x="1527" y="76"/>
                  </a:lnTo>
                  <a:lnTo>
                    <a:pt x="1558" y="107"/>
                  </a:lnTo>
                  <a:lnTo>
                    <a:pt x="1583" y="142"/>
                  </a:lnTo>
                  <a:lnTo>
                    <a:pt x="1605" y="180"/>
                  </a:lnTo>
                  <a:lnTo>
                    <a:pt x="1621" y="221"/>
                  </a:lnTo>
                  <a:lnTo>
                    <a:pt x="1631" y="265"/>
                  </a:lnTo>
                  <a:lnTo>
                    <a:pt x="1634" y="311"/>
                  </a:lnTo>
                  <a:lnTo>
                    <a:pt x="1634" y="723"/>
                  </a:lnTo>
                  <a:lnTo>
                    <a:pt x="1715" y="750"/>
                  </a:lnTo>
                  <a:lnTo>
                    <a:pt x="1793" y="783"/>
                  </a:lnTo>
                  <a:lnTo>
                    <a:pt x="1868" y="821"/>
                  </a:lnTo>
                  <a:lnTo>
                    <a:pt x="1940" y="865"/>
                  </a:lnTo>
                  <a:lnTo>
                    <a:pt x="2008" y="914"/>
                  </a:lnTo>
                  <a:lnTo>
                    <a:pt x="2072" y="968"/>
                  </a:lnTo>
                  <a:lnTo>
                    <a:pt x="2132" y="1025"/>
                  </a:lnTo>
                  <a:lnTo>
                    <a:pt x="2188" y="1088"/>
                  </a:lnTo>
                  <a:lnTo>
                    <a:pt x="2239" y="1155"/>
                  </a:lnTo>
                  <a:lnTo>
                    <a:pt x="2284" y="1224"/>
                  </a:lnTo>
                  <a:lnTo>
                    <a:pt x="2325" y="1299"/>
                  </a:lnTo>
                  <a:lnTo>
                    <a:pt x="2360" y="1376"/>
                  </a:lnTo>
                  <a:lnTo>
                    <a:pt x="2389" y="1456"/>
                  </a:lnTo>
                  <a:lnTo>
                    <a:pt x="2412" y="1539"/>
                  </a:lnTo>
                  <a:lnTo>
                    <a:pt x="2430" y="1624"/>
                  </a:lnTo>
                  <a:lnTo>
                    <a:pt x="2440" y="1711"/>
                  </a:lnTo>
                  <a:lnTo>
                    <a:pt x="2443" y="1800"/>
                  </a:lnTo>
                  <a:lnTo>
                    <a:pt x="2443" y="2626"/>
                  </a:lnTo>
                  <a:lnTo>
                    <a:pt x="2621" y="2960"/>
                  </a:lnTo>
                  <a:lnTo>
                    <a:pt x="2636" y="2993"/>
                  </a:lnTo>
                  <a:lnTo>
                    <a:pt x="2643" y="3026"/>
                  </a:lnTo>
                  <a:lnTo>
                    <a:pt x="2645" y="3062"/>
                  </a:lnTo>
                  <a:lnTo>
                    <a:pt x="2642" y="3096"/>
                  </a:lnTo>
                  <a:lnTo>
                    <a:pt x="2632" y="3130"/>
                  </a:lnTo>
                  <a:lnTo>
                    <a:pt x="2616" y="3162"/>
                  </a:lnTo>
                  <a:lnTo>
                    <a:pt x="2598" y="3188"/>
                  </a:lnTo>
                  <a:lnTo>
                    <a:pt x="2577" y="3209"/>
                  </a:lnTo>
                  <a:lnTo>
                    <a:pt x="2554" y="3227"/>
                  </a:lnTo>
                  <a:lnTo>
                    <a:pt x="2528" y="3242"/>
                  </a:lnTo>
                  <a:lnTo>
                    <a:pt x="2500" y="3253"/>
                  </a:lnTo>
                  <a:lnTo>
                    <a:pt x="2471" y="3260"/>
                  </a:lnTo>
                  <a:lnTo>
                    <a:pt x="2440" y="3262"/>
                  </a:lnTo>
                  <a:lnTo>
                    <a:pt x="1733" y="3262"/>
                  </a:lnTo>
                  <a:lnTo>
                    <a:pt x="1727" y="3315"/>
                  </a:lnTo>
                  <a:lnTo>
                    <a:pt x="1713" y="3366"/>
                  </a:lnTo>
                  <a:lnTo>
                    <a:pt x="1695" y="3413"/>
                  </a:lnTo>
                  <a:lnTo>
                    <a:pt x="1670" y="3459"/>
                  </a:lnTo>
                  <a:lnTo>
                    <a:pt x="1641" y="3500"/>
                  </a:lnTo>
                  <a:lnTo>
                    <a:pt x="1605" y="3537"/>
                  </a:lnTo>
                  <a:lnTo>
                    <a:pt x="1566" y="3569"/>
                  </a:lnTo>
                  <a:lnTo>
                    <a:pt x="1523" y="3597"/>
                  </a:lnTo>
                  <a:lnTo>
                    <a:pt x="1478" y="3620"/>
                  </a:lnTo>
                  <a:lnTo>
                    <a:pt x="1428" y="3637"/>
                  </a:lnTo>
                  <a:lnTo>
                    <a:pt x="1376" y="3647"/>
                  </a:lnTo>
                  <a:lnTo>
                    <a:pt x="1323" y="3650"/>
                  </a:lnTo>
                  <a:lnTo>
                    <a:pt x="1269" y="3647"/>
                  </a:lnTo>
                  <a:lnTo>
                    <a:pt x="1217" y="3637"/>
                  </a:lnTo>
                  <a:lnTo>
                    <a:pt x="1168" y="3620"/>
                  </a:lnTo>
                  <a:lnTo>
                    <a:pt x="1122" y="3597"/>
                  </a:lnTo>
                  <a:lnTo>
                    <a:pt x="1079" y="3569"/>
                  </a:lnTo>
                  <a:lnTo>
                    <a:pt x="1040" y="3537"/>
                  </a:lnTo>
                  <a:lnTo>
                    <a:pt x="1006" y="3500"/>
                  </a:lnTo>
                  <a:lnTo>
                    <a:pt x="976" y="3459"/>
                  </a:lnTo>
                  <a:lnTo>
                    <a:pt x="951" y="3413"/>
                  </a:lnTo>
                  <a:lnTo>
                    <a:pt x="932" y="3366"/>
                  </a:lnTo>
                  <a:lnTo>
                    <a:pt x="919" y="3315"/>
                  </a:lnTo>
                  <a:lnTo>
                    <a:pt x="912" y="3262"/>
                  </a:lnTo>
                  <a:lnTo>
                    <a:pt x="206" y="3262"/>
                  </a:lnTo>
                  <a:lnTo>
                    <a:pt x="176" y="3260"/>
                  </a:lnTo>
                  <a:lnTo>
                    <a:pt x="146" y="3253"/>
                  </a:lnTo>
                  <a:lnTo>
                    <a:pt x="118" y="3242"/>
                  </a:lnTo>
                  <a:lnTo>
                    <a:pt x="92" y="3227"/>
                  </a:lnTo>
                  <a:lnTo>
                    <a:pt x="68" y="3209"/>
                  </a:lnTo>
                  <a:lnTo>
                    <a:pt x="47" y="3188"/>
                  </a:lnTo>
                  <a:lnTo>
                    <a:pt x="30" y="3162"/>
                  </a:lnTo>
                  <a:lnTo>
                    <a:pt x="14" y="3130"/>
                  </a:lnTo>
                  <a:lnTo>
                    <a:pt x="4" y="3096"/>
                  </a:lnTo>
                  <a:lnTo>
                    <a:pt x="0" y="3062"/>
                  </a:lnTo>
                  <a:lnTo>
                    <a:pt x="2" y="3026"/>
                  </a:lnTo>
                  <a:lnTo>
                    <a:pt x="10" y="2993"/>
                  </a:lnTo>
                  <a:lnTo>
                    <a:pt x="24" y="2960"/>
                  </a:lnTo>
                  <a:lnTo>
                    <a:pt x="202" y="2626"/>
                  </a:lnTo>
                  <a:lnTo>
                    <a:pt x="202" y="1800"/>
                  </a:lnTo>
                  <a:lnTo>
                    <a:pt x="206" y="1711"/>
                  </a:lnTo>
                  <a:lnTo>
                    <a:pt x="217" y="1624"/>
                  </a:lnTo>
                  <a:lnTo>
                    <a:pt x="233" y="1539"/>
                  </a:lnTo>
                  <a:lnTo>
                    <a:pt x="256" y="1456"/>
                  </a:lnTo>
                  <a:lnTo>
                    <a:pt x="286" y="1376"/>
                  </a:lnTo>
                  <a:lnTo>
                    <a:pt x="321" y="1299"/>
                  </a:lnTo>
                  <a:lnTo>
                    <a:pt x="361" y="1224"/>
                  </a:lnTo>
                  <a:lnTo>
                    <a:pt x="407" y="1155"/>
                  </a:lnTo>
                  <a:lnTo>
                    <a:pt x="458" y="1088"/>
                  </a:lnTo>
                  <a:lnTo>
                    <a:pt x="514" y="1025"/>
                  </a:lnTo>
                  <a:lnTo>
                    <a:pt x="574" y="968"/>
                  </a:lnTo>
                  <a:lnTo>
                    <a:pt x="638" y="914"/>
                  </a:lnTo>
                  <a:lnTo>
                    <a:pt x="706" y="865"/>
                  </a:lnTo>
                  <a:lnTo>
                    <a:pt x="777" y="821"/>
                  </a:lnTo>
                  <a:lnTo>
                    <a:pt x="852" y="783"/>
                  </a:lnTo>
                  <a:lnTo>
                    <a:pt x="931" y="750"/>
                  </a:lnTo>
                  <a:lnTo>
                    <a:pt x="1011" y="723"/>
                  </a:lnTo>
                  <a:lnTo>
                    <a:pt x="1011" y="311"/>
                  </a:lnTo>
                  <a:lnTo>
                    <a:pt x="1015" y="265"/>
                  </a:lnTo>
                  <a:lnTo>
                    <a:pt x="1025" y="221"/>
                  </a:lnTo>
                  <a:lnTo>
                    <a:pt x="1041" y="180"/>
                  </a:lnTo>
                  <a:lnTo>
                    <a:pt x="1062" y="142"/>
                  </a:lnTo>
                  <a:lnTo>
                    <a:pt x="1088" y="107"/>
                  </a:lnTo>
                  <a:lnTo>
                    <a:pt x="1119" y="76"/>
                  </a:lnTo>
                  <a:lnTo>
                    <a:pt x="1154" y="50"/>
                  </a:lnTo>
                  <a:lnTo>
                    <a:pt x="1192" y="29"/>
                  </a:lnTo>
                  <a:lnTo>
                    <a:pt x="1234" y="13"/>
                  </a:lnTo>
                  <a:lnTo>
                    <a:pt x="1277" y="3"/>
                  </a:lnTo>
                  <a:lnTo>
                    <a:pt x="1323"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63" name="Freeform 462"/>
            <p:cNvSpPr/>
            <p:nvPr/>
          </p:nvSpPr>
          <p:spPr bwMode="auto">
            <a:xfrm>
              <a:off x="5511800" y="5934075"/>
              <a:ext cx="130175" cy="130175"/>
            </a:xfrm>
            <a:custGeom>
              <a:avLst/>
              <a:gdLst>
                <a:gd name="T0" fmla="*/ 737 w 819"/>
                <a:gd name="T1" fmla="*/ 0 h 820"/>
                <a:gd name="T2" fmla="*/ 758 w 819"/>
                <a:gd name="T3" fmla="*/ 3 h 820"/>
                <a:gd name="T4" fmla="*/ 778 w 819"/>
                <a:gd name="T5" fmla="*/ 11 h 820"/>
                <a:gd name="T6" fmla="*/ 795 w 819"/>
                <a:gd name="T7" fmla="*/ 24 h 820"/>
                <a:gd name="T8" fmla="*/ 808 w 819"/>
                <a:gd name="T9" fmla="*/ 41 h 820"/>
                <a:gd name="T10" fmla="*/ 816 w 819"/>
                <a:gd name="T11" fmla="*/ 61 h 820"/>
                <a:gd name="T12" fmla="*/ 819 w 819"/>
                <a:gd name="T13" fmla="*/ 82 h 820"/>
                <a:gd name="T14" fmla="*/ 816 w 819"/>
                <a:gd name="T15" fmla="*/ 104 h 820"/>
                <a:gd name="T16" fmla="*/ 808 w 819"/>
                <a:gd name="T17" fmla="*/ 124 h 820"/>
                <a:gd name="T18" fmla="*/ 795 w 819"/>
                <a:gd name="T19" fmla="*/ 140 h 820"/>
                <a:gd name="T20" fmla="*/ 778 w 819"/>
                <a:gd name="T21" fmla="*/ 154 h 820"/>
                <a:gd name="T22" fmla="*/ 758 w 819"/>
                <a:gd name="T23" fmla="*/ 161 h 820"/>
                <a:gd name="T24" fmla="*/ 737 w 819"/>
                <a:gd name="T25" fmla="*/ 165 h 820"/>
                <a:gd name="T26" fmla="*/ 674 w 819"/>
                <a:gd name="T27" fmla="*/ 168 h 820"/>
                <a:gd name="T28" fmla="*/ 615 w 819"/>
                <a:gd name="T29" fmla="*/ 178 h 820"/>
                <a:gd name="T30" fmla="*/ 556 w 819"/>
                <a:gd name="T31" fmla="*/ 193 h 820"/>
                <a:gd name="T32" fmla="*/ 501 w 819"/>
                <a:gd name="T33" fmla="*/ 216 h 820"/>
                <a:gd name="T34" fmla="*/ 449 w 819"/>
                <a:gd name="T35" fmla="*/ 243 h 820"/>
                <a:gd name="T36" fmla="*/ 399 w 819"/>
                <a:gd name="T37" fmla="*/ 275 h 820"/>
                <a:gd name="T38" fmla="*/ 354 w 819"/>
                <a:gd name="T39" fmla="*/ 312 h 820"/>
                <a:gd name="T40" fmla="*/ 313 w 819"/>
                <a:gd name="T41" fmla="*/ 354 h 820"/>
                <a:gd name="T42" fmla="*/ 275 w 819"/>
                <a:gd name="T43" fmla="*/ 399 h 820"/>
                <a:gd name="T44" fmla="*/ 243 w 819"/>
                <a:gd name="T45" fmla="*/ 448 h 820"/>
                <a:gd name="T46" fmla="*/ 215 w 819"/>
                <a:gd name="T47" fmla="*/ 501 h 820"/>
                <a:gd name="T48" fmla="*/ 194 w 819"/>
                <a:gd name="T49" fmla="*/ 556 h 820"/>
                <a:gd name="T50" fmla="*/ 178 w 819"/>
                <a:gd name="T51" fmla="*/ 614 h 820"/>
                <a:gd name="T52" fmla="*/ 168 w 819"/>
                <a:gd name="T53" fmla="*/ 675 h 820"/>
                <a:gd name="T54" fmla="*/ 165 w 819"/>
                <a:gd name="T55" fmla="*/ 737 h 820"/>
                <a:gd name="T56" fmla="*/ 161 w 819"/>
                <a:gd name="T57" fmla="*/ 759 h 820"/>
                <a:gd name="T58" fmla="*/ 154 w 819"/>
                <a:gd name="T59" fmla="*/ 779 h 820"/>
                <a:gd name="T60" fmla="*/ 140 w 819"/>
                <a:gd name="T61" fmla="*/ 795 h 820"/>
                <a:gd name="T62" fmla="*/ 124 w 819"/>
                <a:gd name="T63" fmla="*/ 808 h 820"/>
                <a:gd name="T64" fmla="*/ 105 w 819"/>
                <a:gd name="T65" fmla="*/ 816 h 820"/>
                <a:gd name="T66" fmla="*/ 83 w 819"/>
                <a:gd name="T67" fmla="*/ 820 h 820"/>
                <a:gd name="T68" fmla="*/ 61 w 819"/>
                <a:gd name="T69" fmla="*/ 816 h 820"/>
                <a:gd name="T70" fmla="*/ 41 w 819"/>
                <a:gd name="T71" fmla="*/ 808 h 820"/>
                <a:gd name="T72" fmla="*/ 24 w 819"/>
                <a:gd name="T73" fmla="*/ 795 h 820"/>
                <a:gd name="T74" fmla="*/ 11 w 819"/>
                <a:gd name="T75" fmla="*/ 779 h 820"/>
                <a:gd name="T76" fmla="*/ 3 w 819"/>
                <a:gd name="T77" fmla="*/ 759 h 820"/>
                <a:gd name="T78" fmla="*/ 0 w 819"/>
                <a:gd name="T79" fmla="*/ 737 h 820"/>
                <a:gd name="T80" fmla="*/ 3 w 819"/>
                <a:gd name="T81" fmla="*/ 666 h 820"/>
                <a:gd name="T82" fmla="*/ 13 w 819"/>
                <a:gd name="T83" fmla="*/ 597 h 820"/>
                <a:gd name="T84" fmla="*/ 30 w 819"/>
                <a:gd name="T85" fmla="*/ 531 h 820"/>
                <a:gd name="T86" fmla="*/ 52 w 819"/>
                <a:gd name="T87" fmla="*/ 466 h 820"/>
                <a:gd name="T88" fmla="*/ 79 w 819"/>
                <a:gd name="T89" fmla="*/ 405 h 820"/>
                <a:gd name="T90" fmla="*/ 113 w 819"/>
                <a:gd name="T91" fmla="*/ 346 h 820"/>
                <a:gd name="T92" fmla="*/ 150 w 819"/>
                <a:gd name="T93" fmla="*/ 291 h 820"/>
                <a:gd name="T94" fmla="*/ 193 w 819"/>
                <a:gd name="T95" fmla="*/ 240 h 820"/>
                <a:gd name="T96" fmla="*/ 240 w 819"/>
                <a:gd name="T97" fmla="*/ 193 h 820"/>
                <a:gd name="T98" fmla="*/ 292 w 819"/>
                <a:gd name="T99" fmla="*/ 150 h 820"/>
                <a:gd name="T100" fmla="*/ 346 w 819"/>
                <a:gd name="T101" fmla="*/ 113 h 820"/>
                <a:gd name="T102" fmla="*/ 404 w 819"/>
                <a:gd name="T103" fmla="*/ 80 h 820"/>
                <a:gd name="T104" fmla="*/ 466 w 819"/>
                <a:gd name="T105" fmla="*/ 52 h 820"/>
                <a:gd name="T106" fmla="*/ 530 w 819"/>
                <a:gd name="T107" fmla="*/ 30 h 820"/>
                <a:gd name="T108" fmla="*/ 597 w 819"/>
                <a:gd name="T109" fmla="*/ 13 h 820"/>
                <a:gd name="T110" fmla="*/ 666 w 819"/>
                <a:gd name="T111" fmla="*/ 3 h 820"/>
                <a:gd name="T112" fmla="*/ 737 w 819"/>
                <a:gd name="T11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9" h="820">
                  <a:moveTo>
                    <a:pt x="737" y="0"/>
                  </a:moveTo>
                  <a:lnTo>
                    <a:pt x="758" y="3"/>
                  </a:lnTo>
                  <a:lnTo>
                    <a:pt x="778" y="11"/>
                  </a:lnTo>
                  <a:lnTo>
                    <a:pt x="795" y="24"/>
                  </a:lnTo>
                  <a:lnTo>
                    <a:pt x="808" y="41"/>
                  </a:lnTo>
                  <a:lnTo>
                    <a:pt x="816" y="61"/>
                  </a:lnTo>
                  <a:lnTo>
                    <a:pt x="819" y="82"/>
                  </a:lnTo>
                  <a:lnTo>
                    <a:pt x="816" y="104"/>
                  </a:lnTo>
                  <a:lnTo>
                    <a:pt x="808" y="124"/>
                  </a:lnTo>
                  <a:lnTo>
                    <a:pt x="795" y="140"/>
                  </a:lnTo>
                  <a:lnTo>
                    <a:pt x="778" y="154"/>
                  </a:lnTo>
                  <a:lnTo>
                    <a:pt x="758" y="161"/>
                  </a:lnTo>
                  <a:lnTo>
                    <a:pt x="737" y="165"/>
                  </a:lnTo>
                  <a:lnTo>
                    <a:pt x="674" y="168"/>
                  </a:lnTo>
                  <a:lnTo>
                    <a:pt x="615" y="178"/>
                  </a:lnTo>
                  <a:lnTo>
                    <a:pt x="556" y="193"/>
                  </a:lnTo>
                  <a:lnTo>
                    <a:pt x="501" y="216"/>
                  </a:lnTo>
                  <a:lnTo>
                    <a:pt x="449" y="243"/>
                  </a:lnTo>
                  <a:lnTo>
                    <a:pt x="399" y="275"/>
                  </a:lnTo>
                  <a:lnTo>
                    <a:pt x="354" y="312"/>
                  </a:lnTo>
                  <a:lnTo>
                    <a:pt x="313" y="354"/>
                  </a:lnTo>
                  <a:lnTo>
                    <a:pt x="275" y="399"/>
                  </a:lnTo>
                  <a:lnTo>
                    <a:pt x="243" y="448"/>
                  </a:lnTo>
                  <a:lnTo>
                    <a:pt x="215" y="501"/>
                  </a:lnTo>
                  <a:lnTo>
                    <a:pt x="194" y="556"/>
                  </a:lnTo>
                  <a:lnTo>
                    <a:pt x="178" y="614"/>
                  </a:lnTo>
                  <a:lnTo>
                    <a:pt x="168" y="675"/>
                  </a:lnTo>
                  <a:lnTo>
                    <a:pt x="165" y="737"/>
                  </a:lnTo>
                  <a:lnTo>
                    <a:pt x="161" y="759"/>
                  </a:lnTo>
                  <a:lnTo>
                    <a:pt x="154" y="779"/>
                  </a:lnTo>
                  <a:lnTo>
                    <a:pt x="140" y="795"/>
                  </a:lnTo>
                  <a:lnTo>
                    <a:pt x="124" y="808"/>
                  </a:lnTo>
                  <a:lnTo>
                    <a:pt x="105" y="816"/>
                  </a:lnTo>
                  <a:lnTo>
                    <a:pt x="83" y="820"/>
                  </a:lnTo>
                  <a:lnTo>
                    <a:pt x="61" y="816"/>
                  </a:lnTo>
                  <a:lnTo>
                    <a:pt x="41" y="808"/>
                  </a:lnTo>
                  <a:lnTo>
                    <a:pt x="24" y="795"/>
                  </a:lnTo>
                  <a:lnTo>
                    <a:pt x="11" y="779"/>
                  </a:lnTo>
                  <a:lnTo>
                    <a:pt x="3" y="759"/>
                  </a:lnTo>
                  <a:lnTo>
                    <a:pt x="0" y="737"/>
                  </a:lnTo>
                  <a:lnTo>
                    <a:pt x="3" y="666"/>
                  </a:lnTo>
                  <a:lnTo>
                    <a:pt x="13" y="597"/>
                  </a:lnTo>
                  <a:lnTo>
                    <a:pt x="30" y="531"/>
                  </a:lnTo>
                  <a:lnTo>
                    <a:pt x="52" y="466"/>
                  </a:lnTo>
                  <a:lnTo>
                    <a:pt x="79" y="405"/>
                  </a:lnTo>
                  <a:lnTo>
                    <a:pt x="113" y="346"/>
                  </a:lnTo>
                  <a:lnTo>
                    <a:pt x="150" y="291"/>
                  </a:lnTo>
                  <a:lnTo>
                    <a:pt x="193" y="240"/>
                  </a:lnTo>
                  <a:lnTo>
                    <a:pt x="240" y="193"/>
                  </a:lnTo>
                  <a:lnTo>
                    <a:pt x="292" y="150"/>
                  </a:lnTo>
                  <a:lnTo>
                    <a:pt x="346" y="113"/>
                  </a:lnTo>
                  <a:lnTo>
                    <a:pt x="404" y="80"/>
                  </a:lnTo>
                  <a:lnTo>
                    <a:pt x="466" y="52"/>
                  </a:lnTo>
                  <a:lnTo>
                    <a:pt x="530" y="30"/>
                  </a:lnTo>
                  <a:lnTo>
                    <a:pt x="597" y="13"/>
                  </a:lnTo>
                  <a:lnTo>
                    <a:pt x="666" y="3"/>
                  </a:lnTo>
                  <a:lnTo>
                    <a:pt x="737"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grpSp>
        <p:nvGrpSpPr>
          <p:cNvPr id="64" name="Group 65"/>
          <p:cNvGrpSpPr/>
          <p:nvPr/>
        </p:nvGrpSpPr>
        <p:grpSpPr>
          <a:xfrm>
            <a:off x="5587064" y="3613491"/>
            <a:ext cx="1017872" cy="1017872"/>
            <a:chOff x="10996613" y="1925638"/>
            <a:chExt cx="534987" cy="534988"/>
          </a:xfrm>
          <a:solidFill>
            <a:schemeClr val="tx1">
              <a:lumMod val="75000"/>
              <a:lumOff val="25000"/>
            </a:schemeClr>
          </a:solidFill>
        </p:grpSpPr>
        <p:sp>
          <p:nvSpPr>
            <p:cNvPr id="65"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sp>
          <p:nvSpPr>
            <p:cNvPr id="66"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solidFill>
                  <a:schemeClr val="accent1"/>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right)">
                                      <p:cBhvr>
                                        <p:cTn id="18" dur="500"/>
                                        <p:tgtEl>
                                          <p:spTgt spid="3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right)">
                                      <p:cBhvr>
                                        <p:cTn id="78" dur="500"/>
                                        <p:tgtEl>
                                          <p:spTgt spid="32"/>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5500"/>
                            </p:stCondLst>
                            <p:childTnLst>
                              <p:par>
                                <p:cTn id="86" presetID="53" presetClass="entr" presetSubtype="16"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Effect transition="in" filter="fade">
                                      <p:cBhvr>
                                        <p:cTn id="90" dur="500"/>
                                        <p:tgtEl>
                                          <p:spTgt spid="5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9" grpId="0"/>
      <p:bldP spid="30" grpId="0"/>
      <p:bldP spid="31" grpId="0"/>
      <p:bldP spid="32" grpId="0"/>
      <p:bldP spid="33" grpId="0"/>
      <p:bldP spid="34" grpId="0"/>
    </p:bldLst>
  </p:timing>
</p:sld>
</file>

<file path=ppt/theme/theme1.xml><?xml version="1.0" encoding="utf-8"?>
<a:theme xmlns:a="http://schemas.openxmlformats.org/drawingml/2006/main" name="Office 主题​​">
  <a:themeElements>
    <a:clrScheme name="自定义 1005">
      <a:dk1>
        <a:srgbClr val="FFFFFF"/>
      </a:dk1>
      <a:lt1>
        <a:sysClr val="window" lastClr="FFFFFF"/>
      </a:lt1>
      <a:dk2>
        <a:srgbClr val="44546A"/>
      </a:dk2>
      <a:lt2>
        <a:srgbClr val="E7E6E6"/>
      </a:lt2>
      <a:accent1>
        <a:srgbClr val="363132"/>
      </a:accent1>
      <a:accent2>
        <a:srgbClr val="363132"/>
      </a:accent2>
      <a:accent3>
        <a:srgbClr val="363132"/>
      </a:accent3>
      <a:accent4>
        <a:srgbClr val="363132"/>
      </a:accent4>
      <a:accent5>
        <a:srgbClr val="363132"/>
      </a:accent5>
      <a:accent6>
        <a:srgbClr val="363132"/>
      </a:accent6>
      <a:hlink>
        <a:srgbClr val="0563C1"/>
      </a:hlink>
      <a:folHlink>
        <a:srgbClr val="954F72"/>
      </a:folHlink>
    </a:clrScheme>
    <a:fontScheme name="wt5b2z01">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4097</Words>
  <Application>WPS 演示</Application>
  <PresentationFormat>宽屏</PresentationFormat>
  <Paragraphs>440</Paragraphs>
  <Slides>24</Slides>
  <Notes>20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字体视界-简圆体</vt:lpstr>
      <vt:lpstr>iekie jianyuanti</vt:lpstr>
      <vt:lpstr>Calibri</vt:lpstr>
      <vt:lpstr>等线</vt:lpstr>
      <vt:lpstr>Humanst521 BT</vt:lpstr>
      <vt:lpstr>Segoe Print</vt:lpstr>
      <vt:lpstr>Calibri Light</vt:lpstr>
      <vt:lpstr>Symbol</vt:lpstr>
      <vt:lpstr>微软雅黑</vt:lpstr>
      <vt:lpstr>Arial Unicode MS</vt:lpstr>
      <vt:lpstr>Gill Sans</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dc:creator>
  <dc:subject>产品发布会主题PPT模板</dc:subject>
  <cp:lastModifiedBy>Administrator</cp:lastModifiedBy>
  <cp:revision>1</cp:revision>
  <dcterms:created xsi:type="dcterms:W3CDTF">2021-07-30T11:01:28Z</dcterms:created>
  <dcterms:modified xsi:type="dcterms:W3CDTF">2021-07-30T11:01:29Z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