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9" r:id="rId3"/>
    <p:sldId id="275" r:id="rId4"/>
    <p:sldId id="278" r:id="rId5"/>
    <p:sldId id="272" r:id="rId6"/>
    <p:sldId id="291" r:id="rId7"/>
    <p:sldId id="276" r:id="rId8"/>
    <p:sldId id="282" r:id="rId9"/>
    <p:sldId id="267" r:id="rId10"/>
    <p:sldId id="295" r:id="rId11"/>
    <p:sldId id="268" r:id="rId12"/>
    <p:sldId id="279" r:id="rId13"/>
    <p:sldId id="281" r:id="rId14"/>
    <p:sldId id="283" r:id="rId15"/>
    <p:sldId id="286" r:id="rId16"/>
    <p:sldId id="289" r:id="rId17"/>
    <p:sldId id="292" r:id="rId18"/>
    <p:sldId id="258" r:id="rId19"/>
  </p:sldIdLst>
  <p:sldSz cx="12192000" cy="6858000"/>
  <p:notesSz cx="6858000" cy="9144000"/>
  <p:custDataLst>
    <p:tags r:id="rId2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CE"/>
    <a:srgbClr val="C35954"/>
    <a:srgbClr val="7B5A85"/>
    <a:srgbClr val="364254"/>
    <a:srgbClr val="B04474"/>
    <a:srgbClr val="182038"/>
    <a:srgbClr val="141E40"/>
    <a:srgbClr val="1B2955"/>
    <a:srgbClr val="0B1123"/>
    <a:srgbClr val="09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5337" autoAdjust="0"/>
  </p:normalViewPr>
  <p:slideViewPr>
    <p:cSldViewPr snapToGrid="0">
      <p:cViewPr varScale="1">
        <p:scale>
          <a:sx n="70" d="100"/>
          <a:sy n="70" d="100"/>
        </p:scale>
        <p:origin x="-536" y="-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gradFill>
                <a:gsLst>
                  <a:gs pos="0">
                    <a:srgbClr val="7B5A85"/>
                  </a:gs>
                  <a:gs pos="100000">
                    <a:srgbClr val="C35954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F8-4BC2-9D0D-FB1CFD1F7BC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F8-4BC2-9D0D-FB1CFD1F7BCB}"/>
              </c:ext>
            </c:extLst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F8-4BC2-9D0D-FB1CFD1F7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657DAD"/>
            </a:solidFill>
            <a:ln w="31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gradFill>
                <a:gsLst>
                  <a:gs pos="0">
                    <a:srgbClr val="7B5A85"/>
                  </a:gs>
                  <a:gs pos="100000">
                    <a:srgbClr val="C35954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DB-4A33-A6CB-A7519C2FE98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  <a:alpha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DB-4A33-A6CB-A7519C2FE98B}"/>
              </c:ext>
            </c:extLst>
          </c:dPt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DB-4A33-A6CB-A7519C2FE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A1-48BF-AA95-0904B80CD8B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C5A85"/>
                  </a:gs>
                  <a:gs pos="100000">
                    <a:srgbClr val="C35954"/>
                  </a:gs>
                </a:gsLst>
                <a:lin ang="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A1-48BF-AA95-0904B80CD8B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E0ADB783-43CA-48D5-8196-6F69513E82B9}" type="VALUE">
                      <a:rPr lang="en-US" altLang="ko-KR"/>
                      <a:pPr>
                        <a:defRPr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4A1-48BF-AA95-0904B80CD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1-48BF-AA95-0904B80CD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3005824"/>
        <c:axId val="43007360"/>
      </c:barChart>
      <c:catAx>
        <c:axId val="4300582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3007360"/>
        <c:crosses val="autoZero"/>
        <c:auto val="1"/>
        <c:lblAlgn val="ctr"/>
        <c:lblOffset val="100"/>
        <c:noMultiLvlLbl val="0"/>
      </c:catAx>
      <c:valAx>
        <c:axId val="43007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0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F0-486C-B1E7-BEE193B8D18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C5A85"/>
                  </a:gs>
                  <a:gs pos="100000">
                    <a:srgbClr val="C35954"/>
                  </a:gs>
                </a:gsLst>
                <a:lin ang="0" scaled="1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F0-486C-B1E7-BEE193B8D18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71BBA015-C3FA-4717-A96A-9B4685DF5F00}" type="VALUE">
                      <a:rPr lang="en-US" altLang="ko-KR"/>
                      <a:pPr>
                        <a:defRPr sz="1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F0-486C-B1E7-BEE193B8D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F0-486C-B1E7-BEE193B8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3063552"/>
        <c:axId val="43085824"/>
      </c:barChart>
      <c:catAx>
        <c:axId val="43063552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43085824"/>
        <c:crosses val="autoZero"/>
        <c:auto val="1"/>
        <c:lblAlgn val="ctr"/>
        <c:lblOffset val="100"/>
        <c:noMultiLvlLbl val="0"/>
      </c:catAx>
      <c:valAx>
        <c:axId val="43085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306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C3595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8A0-4184-BB2B-582D2D3D7EC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A0-4184-BB2B-582D2D3D7EC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A0-4184-BB2B-582D2D3D7EC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A0-4184-BB2B-582D2D3D7EC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8A0-4184-BB2B-582D2D3D7EC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A0-4184-BB2B-582D2D3D7EC3}"/>
              </c:ext>
            </c:extLst>
          </c:dPt>
          <c:dLbls>
            <c:dLbl>
              <c:idx val="0"/>
              <c:layout>
                <c:manualLayout>
                  <c:x val="0"/>
                  <c:y val="5.5832903914943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0-4184-BB2B-582D2D3D7EC3}"/>
                </c:ext>
              </c:extLst>
            </c:dLbl>
            <c:dLbl>
              <c:idx val="1"/>
              <c:layout>
                <c:manualLayout>
                  <c:x val="-3.0841404512704593E-3"/>
                  <c:y val="6.437519999879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0-4184-BB2B-582D2D3D7EC3}"/>
                </c:ext>
              </c:extLst>
            </c:dLbl>
            <c:dLbl>
              <c:idx val="2"/>
              <c:layout>
                <c:manualLayout>
                  <c:x val="0"/>
                  <c:y val="-1.7637452695119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A0-4184-BB2B-582D2D3D7EC3}"/>
                </c:ext>
              </c:extLst>
            </c:dLbl>
            <c:dLbl>
              <c:idx val="3"/>
              <c:layout>
                <c:manualLayout>
                  <c:x val="0"/>
                  <c:y val="2.222258946049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A0-4184-BB2B-582D2D3D7EC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A0-4184-BB2B-582D2D3D7E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rgbClr val="7B5A8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A0-4184-BB2B-582D2D3D7E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rgbClr val="3642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60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A0-4184-BB2B-582D2D3D7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0"/>
        <c:overlap val="-41"/>
        <c:axId val="77458048"/>
        <c:axId val="77922688"/>
      </c:barChart>
      <c:catAx>
        <c:axId val="77458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zh-CN"/>
          </a:p>
        </c:txPr>
        <c:crossAx val="77922688"/>
        <c:crosses val="autoZero"/>
        <c:auto val="1"/>
        <c:lblAlgn val="ctr"/>
        <c:lblOffset val="100"/>
        <c:noMultiLvlLbl val="0"/>
      </c:catAx>
      <c:valAx>
        <c:axId val="77922688"/>
        <c:scaling>
          <c:orientation val="minMax"/>
          <c:max val="100"/>
        </c:scaling>
        <c:delete val="1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77458048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B175-F814-4F53-B8E0-1C5A2A083ED2}" type="datetimeFigureOut">
              <a:rPr lang="ko-KR" altLang="en-US" smtClean="0"/>
              <a:t>2017-07-25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1251-5FD2-45C3-99F5-F440BDBD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5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05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843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47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731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6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08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088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32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5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01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34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43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44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5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01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59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F1251-5FD2-45C3-99F5-F440BDBD027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49902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3889" r="23646" b="3889"/>
          <a:stretch/>
        </p:blipFill>
        <p:spPr>
          <a:xfrm>
            <a:off x="3162300" y="541682"/>
            <a:ext cx="5867400" cy="57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808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63609"/>
          <a:stretch/>
        </p:blipFill>
        <p:spPr>
          <a:xfrm flipV="1">
            <a:off x="3022600" y="0"/>
            <a:ext cx="6146800" cy="20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888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r="41786"/>
          <a:stretch/>
        </p:blipFill>
        <p:spPr>
          <a:xfrm>
            <a:off x="478972" y="0"/>
            <a:ext cx="629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296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r="41786"/>
          <a:stretch/>
        </p:blipFill>
        <p:spPr>
          <a:xfrm>
            <a:off x="478972" y="0"/>
            <a:ext cx="629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397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33500"/>
            <a:ext cx="12192000" cy="552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963669"/>
            <a:ext cx="12192000" cy="366949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48004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27024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185" r="24271" b="5185"/>
          <a:stretch/>
        </p:blipFill>
        <p:spPr>
          <a:xfrm>
            <a:off x="3352800" y="741331"/>
            <a:ext cx="5486400" cy="53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83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64" r:id="rId5"/>
    <p:sldLayoutId id="2147483652" r:id="rId6"/>
    <p:sldLayoutId id="2147483653" r:id="rId7"/>
  </p:sldLayoutIdLst>
  <p:transition advTm="1000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" y="0"/>
            <a:ext cx="12192820" cy="67459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1617" y="4303994"/>
            <a:ext cx="707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</a:t>
            </a:r>
            <a:r>
              <a:rPr lang="zh-CN" altLang="en-US" dirty="0" smtClean="0">
                <a:solidFill>
                  <a:schemeClr val="bg1"/>
                </a:solidFill>
              </a:rPr>
              <a:t>人：熊猫办公  汇报时间：</a:t>
            </a:r>
            <a:r>
              <a:rPr lang="en-US" altLang="zh-CN" dirty="0" smtClean="0">
                <a:solidFill>
                  <a:schemeClr val="bg1"/>
                </a:solidFill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81" y="2571185"/>
            <a:ext cx="774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</a:rPr>
              <a:t>办公产品发布会</a:t>
            </a:r>
            <a:r>
              <a:rPr lang="en-US" altLang="zh-CN" sz="5400" dirty="0" smtClean="0">
                <a:solidFill>
                  <a:schemeClr val="bg1"/>
                </a:solidFill>
              </a:rPr>
              <a:t>PPT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28070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771" y="2625882"/>
            <a:ext cx="4806261" cy="759293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>
            <a:outerShdw blurRad="88900" dist="88900" dir="5400000" sx="99000" sy="99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13944" y="3516582"/>
            <a:ext cx="537572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你的标题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90144" y="4132462"/>
            <a:ext cx="522332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13944" y="2619717"/>
            <a:ext cx="774482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mtClean="0">
                <a:effectLst/>
                <a:latin typeface="Calibri" panose="020F0502020204030204" pitchFamily="34" charset="0"/>
              </a:rPr>
              <a:t>02</a:t>
            </a:r>
            <a:endParaRPr lang="en-US" altLang="ko-KR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09469" y="2819772"/>
            <a:ext cx="2475673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900" b="0">
                <a:solidFill>
                  <a:srgbClr val="532F3D"/>
                </a:solidFill>
                <a:effectLst/>
                <a:latin typeface="Calibri" panose="020F0502020204030204" pitchFamily="34" charset="0"/>
              </a:rPr>
              <a:t>Lorem Ipsum is simply dummy text of the printing and typesetting </a:t>
            </a:r>
            <a:r>
              <a:rPr lang="en-US" altLang="ko-KR" sz="900" b="0" smtClean="0">
                <a:solidFill>
                  <a:srgbClr val="532F3D"/>
                </a:solidFill>
                <a:effectLst/>
                <a:latin typeface="Calibri" panose="020F0502020204030204" pitchFamily="34" charset="0"/>
              </a:rPr>
              <a:t>industry </a:t>
            </a:r>
            <a:endParaRPr lang="en-US" altLang="ko-KR" sz="900" b="0">
              <a:solidFill>
                <a:srgbClr val="532F3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36732" y="430051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02-1</a:t>
            </a: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. More choices and visual </a:t>
            </a:r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6732" y="461960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02-2</a:t>
            </a: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. Sleek Diagram &amp; </a:t>
            </a:r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36732" y="492916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02-3</a:t>
            </a:r>
            <a:r>
              <a:rPr lang="en-US" altLang="ko-KR"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. Tremendous visual </a:t>
            </a:r>
            <a:r>
              <a:rPr lang="en-US" altLang="ko-KR" sz="1400" b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appeal</a:t>
            </a:r>
            <a:endParaRPr lang="en-US" altLang="ko-KR" sz="1400" b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9545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aphicFrame>
        <p:nvGraphicFramePr>
          <p:cNvPr id="8" name="차트 19"/>
          <p:cNvGraphicFramePr/>
          <p:nvPr>
            <p:extLst>
              <p:ext uri="{D42A27DB-BD31-4B8C-83A1-F6EECF244321}">
                <p14:modId xmlns:p14="http://schemas.microsoft.com/office/powerpoint/2010/main" val="418005965"/>
              </p:ext>
            </p:extLst>
          </p:nvPr>
        </p:nvGraphicFramePr>
        <p:xfrm>
          <a:off x="3038475" y="3190008"/>
          <a:ext cx="3260511" cy="272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733425" y="3801711"/>
            <a:ext cx="2552701" cy="1498417"/>
            <a:chOff x="647699" y="3139919"/>
            <a:chExt cx="2552701" cy="1498417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647699" y="3805158"/>
              <a:ext cx="2552701" cy="83317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699" y="3139919"/>
              <a:ext cx="255270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0" name="차트 27"/>
          <p:cNvGraphicFramePr/>
          <p:nvPr>
            <p:extLst>
              <p:ext uri="{D42A27DB-BD31-4B8C-83A1-F6EECF244321}">
                <p14:modId xmlns:p14="http://schemas.microsoft.com/office/powerpoint/2010/main" val="1118871715"/>
              </p:ext>
            </p:extLst>
          </p:nvPr>
        </p:nvGraphicFramePr>
        <p:xfrm>
          <a:off x="5893014" y="3190008"/>
          <a:ext cx="3260511" cy="272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8905875" y="3801711"/>
            <a:ext cx="2552701" cy="1498417"/>
            <a:chOff x="647699" y="3139919"/>
            <a:chExt cx="2552701" cy="1498417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47699" y="3805158"/>
              <a:ext cx="2552701" cy="83317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7699" y="3139919"/>
              <a:ext cx="255270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24241" y="4161787"/>
            <a:ext cx="682801" cy="778265"/>
            <a:chOff x="4021138" y="1814513"/>
            <a:chExt cx="669925" cy="763588"/>
          </a:xfrm>
          <a:solidFill>
            <a:srgbClr val="C35954"/>
          </a:solidFill>
        </p:grpSpPr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140200" y="1938338"/>
              <a:ext cx="431800" cy="639763"/>
            </a:xfrm>
            <a:custGeom>
              <a:avLst/>
              <a:gdLst>
                <a:gd name="T0" fmla="*/ 96 w 272"/>
                <a:gd name="T1" fmla="*/ 7 h 403"/>
                <a:gd name="T2" fmla="*/ 40 w 272"/>
                <a:gd name="T3" fmla="*/ 40 h 403"/>
                <a:gd name="T4" fmla="*/ 5 w 272"/>
                <a:gd name="T5" fmla="*/ 97 h 403"/>
                <a:gd name="T6" fmla="*/ 1 w 272"/>
                <a:gd name="T7" fmla="*/ 148 h 403"/>
                <a:gd name="T8" fmla="*/ 29 w 272"/>
                <a:gd name="T9" fmla="*/ 232 h 403"/>
                <a:gd name="T10" fmla="*/ 55 w 272"/>
                <a:gd name="T11" fmla="*/ 273 h 403"/>
                <a:gd name="T12" fmla="*/ 63 w 272"/>
                <a:gd name="T13" fmla="*/ 314 h 403"/>
                <a:gd name="T14" fmla="*/ 55 w 272"/>
                <a:gd name="T15" fmla="*/ 329 h 403"/>
                <a:gd name="T16" fmla="*/ 55 w 272"/>
                <a:gd name="T17" fmla="*/ 349 h 403"/>
                <a:gd name="T18" fmla="*/ 55 w 272"/>
                <a:gd name="T19" fmla="*/ 364 h 403"/>
                <a:gd name="T20" fmla="*/ 61 w 272"/>
                <a:gd name="T21" fmla="*/ 384 h 403"/>
                <a:gd name="T22" fmla="*/ 80 w 272"/>
                <a:gd name="T23" fmla="*/ 402 h 403"/>
                <a:gd name="T24" fmla="*/ 189 w 272"/>
                <a:gd name="T25" fmla="*/ 403 h 403"/>
                <a:gd name="T26" fmla="*/ 206 w 272"/>
                <a:gd name="T27" fmla="*/ 387 h 403"/>
                <a:gd name="T28" fmla="*/ 217 w 272"/>
                <a:gd name="T29" fmla="*/ 370 h 403"/>
                <a:gd name="T30" fmla="*/ 217 w 272"/>
                <a:gd name="T31" fmla="*/ 349 h 403"/>
                <a:gd name="T32" fmla="*/ 217 w 272"/>
                <a:gd name="T33" fmla="*/ 334 h 403"/>
                <a:gd name="T34" fmla="*/ 212 w 272"/>
                <a:gd name="T35" fmla="*/ 316 h 403"/>
                <a:gd name="T36" fmla="*/ 214 w 272"/>
                <a:gd name="T37" fmla="*/ 278 h 403"/>
                <a:gd name="T38" fmla="*/ 236 w 272"/>
                <a:gd name="T39" fmla="*/ 243 h 403"/>
                <a:gd name="T40" fmla="*/ 269 w 272"/>
                <a:gd name="T41" fmla="*/ 161 h 403"/>
                <a:gd name="T42" fmla="*/ 270 w 272"/>
                <a:gd name="T43" fmla="*/ 110 h 403"/>
                <a:gd name="T44" fmla="*/ 241 w 272"/>
                <a:gd name="T45" fmla="*/ 50 h 403"/>
                <a:gd name="T46" fmla="*/ 189 w 272"/>
                <a:gd name="T47" fmla="*/ 11 h 403"/>
                <a:gd name="T48" fmla="*/ 136 w 272"/>
                <a:gd name="T49" fmla="*/ 0 h 403"/>
                <a:gd name="T50" fmla="*/ 201 w 272"/>
                <a:gd name="T51" fmla="*/ 367 h 403"/>
                <a:gd name="T52" fmla="*/ 202 w 272"/>
                <a:gd name="T53" fmla="*/ 373 h 403"/>
                <a:gd name="T54" fmla="*/ 192 w 272"/>
                <a:gd name="T55" fmla="*/ 385 h 403"/>
                <a:gd name="T56" fmla="*/ 87 w 272"/>
                <a:gd name="T57" fmla="*/ 389 h 403"/>
                <a:gd name="T58" fmla="*/ 79 w 272"/>
                <a:gd name="T59" fmla="*/ 381 h 403"/>
                <a:gd name="T60" fmla="*/ 69 w 272"/>
                <a:gd name="T61" fmla="*/ 370 h 403"/>
                <a:gd name="T62" fmla="*/ 71 w 272"/>
                <a:gd name="T63" fmla="*/ 353 h 403"/>
                <a:gd name="T64" fmla="*/ 70 w 272"/>
                <a:gd name="T65" fmla="*/ 347 h 403"/>
                <a:gd name="T66" fmla="*/ 70 w 272"/>
                <a:gd name="T67" fmla="*/ 332 h 403"/>
                <a:gd name="T68" fmla="*/ 72 w 272"/>
                <a:gd name="T69" fmla="*/ 324 h 403"/>
                <a:gd name="T70" fmla="*/ 203 w 272"/>
                <a:gd name="T71" fmla="*/ 329 h 403"/>
                <a:gd name="T72" fmla="*/ 203 w 272"/>
                <a:gd name="T73" fmla="*/ 347 h 403"/>
                <a:gd name="T74" fmla="*/ 92 w 272"/>
                <a:gd name="T75" fmla="*/ 196 h 403"/>
                <a:gd name="T76" fmla="*/ 148 w 272"/>
                <a:gd name="T77" fmla="*/ 186 h 403"/>
                <a:gd name="T78" fmla="*/ 109 w 272"/>
                <a:gd name="T79" fmla="*/ 310 h 403"/>
                <a:gd name="T80" fmla="*/ 197 w 272"/>
                <a:gd name="T81" fmla="*/ 285 h 403"/>
                <a:gd name="T82" fmla="*/ 185 w 272"/>
                <a:gd name="T83" fmla="*/ 170 h 403"/>
                <a:gd name="T84" fmla="*/ 148 w 272"/>
                <a:gd name="T85" fmla="*/ 168 h 403"/>
                <a:gd name="T86" fmla="*/ 92 w 272"/>
                <a:gd name="T87" fmla="*/ 178 h 403"/>
                <a:gd name="T88" fmla="*/ 77 w 272"/>
                <a:gd name="T89" fmla="*/ 310 h 403"/>
                <a:gd name="T90" fmla="*/ 68 w 272"/>
                <a:gd name="T91" fmla="*/ 265 h 403"/>
                <a:gd name="T92" fmla="*/ 41 w 272"/>
                <a:gd name="T93" fmla="*/ 225 h 403"/>
                <a:gd name="T94" fmla="*/ 15 w 272"/>
                <a:gd name="T95" fmla="*/ 147 h 403"/>
                <a:gd name="T96" fmla="*/ 19 w 272"/>
                <a:gd name="T97" fmla="*/ 101 h 403"/>
                <a:gd name="T98" fmla="*/ 49 w 272"/>
                <a:gd name="T99" fmla="*/ 51 h 403"/>
                <a:gd name="T100" fmla="*/ 99 w 272"/>
                <a:gd name="T101" fmla="*/ 21 h 403"/>
                <a:gd name="T102" fmla="*/ 149 w 272"/>
                <a:gd name="T103" fmla="*/ 16 h 403"/>
                <a:gd name="T104" fmla="*/ 204 w 272"/>
                <a:gd name="T105" fmla="*/ 36 h 403"/>
                <a:gd name="T106" fmla="*/ 244 w 272"/>
                <a:gd name="T107" fmla="*/ 79 h 403"/>
                <a:gd name="T108" fmla="*/ 258 w 272"/>
                <a:gd name="T109" fmla="*/ 138 h 403"/>
                <a:gd name="T110" fmla="*/ 245 w 272"/>
                <a:gd name="T111" fmla="*/ 194 h 403"/>
                <a:gd name="T112" fmla="*/ 208 w 272"/>
                <a:gd name="T113" fmla="*/ 26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403">
                  <a:moveTo>
                    <a:pt x="136" y="0"/>
                  </a:move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8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2" y="61"/>
                  </a:lnTo>
                  <a:lnTo>
                    <a:pt x="16" y="73"/>
                  </a:lnTo>
                  <a:lnTo>
                    <a:pt x="11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8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3" y="198"/>
                  </a:lnTo>
                  <a:lnTo>
                    <a:pt x="22" y="220"/>
                  </a:lnTo>
                  <a:lnTo>
                    <a:pt x="29" y="232"/>
                  </a:lnTo>
                  <a:lnTo>
                    <a:pt x="35" y="243"/>
                  </a:lnTo>
                  <a:lnTo>
                    <a:pt x="44" y="255"/>
                  </a:lnTo>
                  <a:lnTo>
                    <a:pt x="53" y="268"/>
                  </a:lnTo>
                  <a:lnTo>
                    <a:pt x="53" y="268"/>
                  </a:lnTo>
                  <a:lnTo>
                    <a:pt x="55" y="273"/>
                  </a:lnTo>
                  <a:lnTo>
                    <a:pt x="58" y="277"/>
                  </a:lnTo>
                  <a:lnTo>
                    <a:pt x="60" y="289"/>
                  </a:lnTo>
                  <a:lnTo>
                    <a:pt x="62" y="301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59" y="316"/>
                  </a:lnTo>
                  <a:lnTo>
                    <a:pt x="57" y="319"/>
                  </a:lnTo>
                  <a:lnTo>
                    <a:pt x="55" y="323"/>
                  </a:lnTo>
                  <a:lnTo>
                    <a:pt x="55" y="329"/>
                  </a:lnTo>
                  <a:lnTo>
                    <a:pt x="55" y="329"/>
                  </a:lnTo>
                  <a:lnTo>
                    <a:pt x="55" y="334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5" y="344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5" y="364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5"/>
                  </a:lnTo>
                  <a:lnTo>
                    <a:pt x="57" y="381"/>
                  </a:lnTo>
                  <a:lnTo>
                    <a:pt x="61" y="384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68" y="394"/>
                  </a:lnTo>
                  <a:lnTo>
                    <a:pt x="73" y="399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7" y="403"/>
                  </a:lnTo>
                  <a:lnTo>
                    <a:pt x="185" y="403"/>
                  </a:lnTo>
                  <a:lnTo>
                    <a:pt x="185" y="403"/>
                  </a:lnTo>
                  <a:lnTo>
                    <a:pt x="189" y="403"/>
                  </a:lnTo>
                  <a:lnTo>
                    <a:pt x="192" y="402"/>
                  </a:lnTo>
                  <a:lnTo>
                    <a:pt x="198" y="399"/>
                  </a:lnTo>
                  <a:lnTo>
                    <a:pt x="204" y="394"/>
                  </a:lnTo>
                  <a:lnTo>
                    <a:pt x="206" y="387"/>
                  </a:lnTo>
                  <a:lnTo>
                    <a:pt x="206" y="387"/>
                  </a:lnTo>
                  <a:lnTo>
                    <a:pt x="210" y="384"/>
                  </a:lnTo>
                  <a:lnTo>
                    <a:pt x="215" y="381"/>
                  </a:lnTo>
                  <a:lnTo>
                    <a:pt x="217" y="375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7" y="364"/>
                  </a:lnTo>
                  <a:lnTo>
                    <a:pt x="214" y="360"/>
                  </a:lnTo>
                  <a:lnTo>
                    <a:pt x="214" y="360"/>
                  </a:lnTo>
                  <a:lnTo>
                    <a:pt x="217" y="355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17" y="344"/>
                  </a:lnTo>
                  <a:lnTo>
                    <a:pt x="214" y="339"/>
                  </a:lnTo>
                  <a:lnTo>
                    <a:pt x="214" y="339"/>
                  </a:lnTo>
                  <a:lnTo>
                    <a:pt x="217" y="334"/>
                  </a:lnTo>
                  <a:lnTo>
                    <a:pt x="217" y="329"/>
                  </a:lnTo>
                  <a:lnTo>
                    <a:pt x="217" y="329"/>
                  </a:lnTo>
                  <a:lnTo>
                    <a:pt x="217" y="323"/>
                  </a:lnTo>
                  <a:lnTo>
                    <a:pt x="215" y="319"/>
                  </a:lnTo>
                  <a:lnTo>
                    <a:pt x="212" y="316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09" y="303"/>
                  </a:lnTo>
                  <a:lnTo>
                    <a:pt x="210" y="290"/>
                  </a:lnTo>
                  <a:lnTo>
                    <a:pt x="214" y="278"/>
                  </a:lnTo>
                  <a:lnTo>
                    <a:pt x="216" y="273"/>
                  </a:lnTo>
                  <a:lnTo>
                    <a:pt x="219" y="268"/>
                  </a:lnTo>
                  <a:lnTo>
                    <a:pt x="219" y="268"/>
                  </a:lnTo>
                  <a:lnTo>
                    <a:pt x="228" y="255"/>
                  </a:lnTo>
                  <a:lnTo>
                    <a:pt x="236" y="243"/>
                  </a:lnTo>
                  <a:lnTo>
                    <a:pt x="243" y="232"/>
                  </a:lnTo>
                  <a:lnTo>
                    <a:pt x="249" y="220"/>
                  </a:lnTo>
                  <a:lnTo>
                    <a:pt x="259" y="198"/>
                  </a:lnTo>
                  <a:lnTo>
                    <a:pt x="265" y="178"/>
                  </a:lnTo>
                  <a:lnTo>
                    <a:pt x="269" y="161"/>
                  </a:lnTo>
                  <a:lnTo>
                    <a:pt x="271" y="14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24"/>
                  </a:lnTo>
                  <a:lnTo>
                    <a:pt x="270" y="110"/>
                  </a:lnTo>
                  <a:lnTo>
                    <a:pt x="266" y="97"/>
                  </a:lnTo>
                  <a:lnTo>
                    <a:pt x="261" y="85"/>
                  </a:lnTo>
                  <a:lnTo>
                    <a:pt x="256" y="73"/>
                  </a:lnTo>
                  <a:lnTo>
                    <a:pt x="249" y="61"/>
                  </a:lnTo>
                  <a:lnTo>
                    <a:pt x="241" y="50"/>
                  </a:lnTo>
                  <a:lnTo>
                    <a:pt x="232" y="40"/>
                  </a:lnTo>
                  <a:lnTo>
                    <a:pt x="222" y="32"/>
                  </a:lnTo>
                  <a:lnTo>
                    <a:pt x="212" y="24"/>
                  </a:lnTo>
                  <a:lnTo>
                    <a:pt x="201" y="18"/>
                  </a:lnTo>
                  <a:lnTo>
                    <a:pt x="189" y="11"/>
                  </a:lnTo>
                  <a:lnTo>
                    <a:pt x="177" y="7"/>
                  </a:lnTo>
                  <a:lnTo>
                    <a:pt x="163" y="4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03" y="349"/>
                  </a:moveTo>
                  <a:lnTo>
                    <a:pt x="203" y="349"/>
                  </a:lnTo>
                  <a:lnTo>
                    <a:pt x="203" y="351"/>
                  </a:lnTo>
                  <a:lnTo>
                    <a:pt x="201" y="353"/>
                  </a:lnTo>
                  <a:lnTo>
                    <a:pt x="201" y="367"/>
                  </a:lnTo>
                  <a:lnTo>
                    <a:pt x="201" y="367"/>
                  </a:lnTo>
                  <a:lnTo>
                    <a:pt x="203" y="368"/>
                  </a:lnTo>
                  <a:lnTo>
                    <a:pt x="203" y="370"/>
                  </a:lnTo>
                  <a:lnTo>
                    <a:pt x="203" y="370"/>
                  </a:lnTo>
                  <a:lnTo>
                    <a:pt x="202" y="373"/>
                  </a:lnTo>
                  <a:lnTo>
                    <a:pt x="200" y="374"/>
                  </a:lnTo>
                  <a:lnTo>
                    <a:pt x="193" y="381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192" y="385"/>
                  </a:lnTo>
                  <a:lnTo>
                    <a:pt x="191" y="387"/>
                  </a:lnTo>
                  <a:lnTo>
                    <a:pt x="188" y="389"/>
                  </a:lnTo>
                  <a:lnTo>
                    <a:pt x="185" y="389"/>
                  </a:lnTo>
                  <a:lnTo>
                    <a:pt x="87" y="389"/>
                  </a:lnTo>
                  <a:lnTo>
                    <a:pt x="87" y="389"/>
                  </a:lnTo>
                  <a:lnTo>
                    <a:pt x="84" y="389"/>
                  </a:lnTo>
                  <a:lnTo>
                    <a:pt x="82" y="387"/>
                  </a:lnTo>
                  <a:lnTo>
                    <a:pt x="80" y="385"/>
                  </a:lnTo>
                  <a:lnTo>
                    <a:pt x="79" y="382"/>
                  </a:lnTo>
                  <a:lnTo>
                    <a:pt x="79" y="381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70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69" y="369"/>
                  </a:lnTo>
                  <a:lnTo>
                    <a:pt x="71" y="367"/>
                  </a:lnTo>
                  <a:lnTo>
                    <a:pt x="176" y="367"/>
                  </a:lnTo>
                  <a:lnTo>
                    <a:pt x="176" y="353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1"/>
                  </a:lnTo>
                  <a:lnTo>
                    <a:pt x="69" y="349"/>
                  </a:lnTo>
                  <a:lnTo>
                    <a:pt x="69" y="349"/>
                  </a:lnTo>
                  <a:lnTo>
                    <a:pt x="70" y="347"/>
                  </a:lnTo>
                  <a:lnTo>
                    <a:pt x="71" y="346"/>
                  </a:lnTo>
                  <a:lnTo>
                    <a:pt x="176" y="346"/>
                  </a:lnTo>
                  <a:lnTo>
                    <a:pt x="176" y="332"/>
                  </a:lnTo>
                  <a:lnTo>
                    <a:pt x="70" y="332"/>
                  </a:lnTo>
                  <a:lnTo>
                    <a:pt x="70" y="332"/>
                  </a:lnTo>
                  <a:lnTo>
                    <a:pt x="69" y="330"/>
                  </a:lnTo>
                  <a:lnTo>
                    <a:pt x="69" y="329"/>
                  </a:lnTo>
                  <a:lnTo>
                    <a:pt x="69" y="329"/>
                  </a:lnTo>
                  <a:lnTo>
                    <a:pt x="70" y="326"/>
                  </a:lnTo>
                  <a:lnTo>
                    <a:pt x="72" y="324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2" y="326"/>
                  </a:lnTo>
                  <a:lnTo>
                    <a:pt x="203" y="329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1" y="332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49"/>
                  </a:lnTo>
                  <a:close/>
                  <a:moveTo>
                    <a:pt x="109" y="310"/>
                  </a:moveTo>
                  <a:lnTo>
                    <a:pt x="90" y="195"/>
                  </a:lnTo>
                  <a:lnTo>
                    <a:pt x="92" y="196"/>
                  </a:lnTo>
                  <a:lnTo>
                    <a:pt x="103" y="186"/>
                  </a:lnTo>
                  <a:lnTo>
                    <a:pt x="114" y="196"/>
                  </a:lnTo>
                  <a:lnTo>
                    <a:pt x="125" y="186"/>
                  </a:lnTo>
                  <a:lnTo>
                    <a:pt x="137" y="196"/>
                  </a:lnTo>
                  <a:lnTo>
                    <a:pt x="148" y="186"/>
                  </a:lnTo>
                  <a:lnTo>
                    <a:pt x="158" y="196"/>
                  </a:lnTo>
                  <a:lnTo>
                    <a:pt x="170" y="186"/>
                  </a:lnTo>
                  <a:lnTo>
                    <a:pt x="181" y="196"/>
                  </a:lnTo>
                  <a:lnTo>
                    <a:pt x="163" y="310"/>
                  </a:lnTo>
                  <a:lnTo>
                    <a:pt x="109" y="310"/>
                  </a:lnTo>
                  <a:close/>
                  <a:moveTo>
                    <a:pt x="208" y="260"/>
                  </a:moveTo>
                  <a:lnTo>
                    <a:pt x="208" y="260"/>
                  </a:lnTo>
                  <a:lnTo>
                    <a:pt x="204" y="265"/>
                  </a:lnTo>
                  <a:lnTo>
                    <a:pt x="202" y="272"/>
                  </a:lnTo>
                  <a:lnTo>
                    <a:pt x="197" y="285"/>
                  </a:lnTo>
                  <a:lnTo>
                    <a:pt x="195" y="299"/>
                  </a:lnTo>
                  <a:lnTo>
                    <a:pt x="194" y="310"/>
                  </a:lnTo>
                  <a:lnTo>
                    <a:pt x="177" y="310"/>
                  </a:lnTo>
                  <a:lnTo>
                    <a:pt x="200" y="172"/>
                  </a:lnTo>
                  <a:lnTo>
                    <a:pt x="185" y="170"/>
                  </a:lnTo>
                  <a:lnTo>
                    <a:pt x="184" y="174"/>
                  </a:lnTo>
                  <a:lnTo>
                    <a:pt x="181" y="178"/>
                  </a:lnTo>
                  <a:lnTo>
                    <a:pt x="170" y="168"/>
                  </a:lnTo>
                  <a:lnTo>
                    <a:pt x="158" y="178"/>
                  </a:lnTo>
                  <a:lnTo>
                    <a:pt x="148" y="168"/>
                  </a:lnTo>
                  <a:lnTo>
                    <a:pt x="137" y="178"/>
                  </a:lnTo>
                  <a:lnTo>
                    <a:pt x="125" y="168"/>
                  </a:lnTo>
                  <a:lnTo>
                    <a:pt x="114" y="178"/>
                  </a:lnTo>
                  <a:lnTo>
                    <a:pt x="103" y="168"/>
                  </a:lnTo>
                  <a:lnTo>
                    <a:pt x="92" y="178"/>
                  </a:lnTo>
                  <a:lnTo>
                    <a:pt x="86" y="173"/>
                  </a:lnTo>
                  <a:lnTo>
                    <a:pt x="86" y="170"/>
                  </a:lnTo>
                  <a:lnTo>
                    <a:pt x="72" y="172"/>
                  </a:lnTo>
                  <a:lnTo>
                    <a:pt x="95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6" y="299"/>
                  </a:lnTo>
                  <a:lnTo>
                    <a:pt x="74" y="285"/>
                  </a:lnTo>
                  <a:lnTo>
                    <a:pt x="71" y="272"/>
                  </a:lnTo>
                  <a:lnTo>
                    <a:pt x="68" y="265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55" y="248"/>
                  </a:lnTo>
                  <a:lnTo>
                    <a:pt x="47" y="236"/>
                  </a:lnTo>
                  <a:lnTo>
                    <a:pt x="41" y="225"/>
                  </a:lnTo>
                  <a:lnTo>
                    <a:pt x="35" y="214"/>
                  </a:lnTo>
                  <a:lnTo>
                    <a:pt x="27" y="194"/>
                  </a:lnTo>
                  <a:lnTo>
                    <a:pt x="20" y="175"/>
                  </a:lnTo>
                  <a:lnTo>
                    <a:pt x="17" y="159"/>
                  </a:lnTo>
                  <a:lnTo>
                    <a:pt x="15" y="147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6" y="113"/>
                  </a:lnTo>
                  <a:lnTo>
                    <a:pt x="19" y="101"/>
                  </a:lnTo>
                  <a:lnTo>
                    <a:pt x="23" y="90"/>
                  </a:lnTo>
                  <a:lnTo>
                    <a:pt x="29" y="79"/>
                  </a:lnTo>
                  <a:lnTo>
                    <a:pt x="34" y="69"/>
                  </a:lnTo>
                  <a:lnTo>
                    <a:pt x="42" y="60"/>
                  </a:lnTo>
                  <a:lnTo>
                    <a:pt x="49" y="51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99" y="21"/>
                  </a:lnTo>
                  <a:lnTo>
                    <a:pt x="111" y="18"/>
                  </a:lnTo>
                  <a:lnTo>
                    <a:pt x="123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9" y="16"/>
                  </a:lnTo>
                  <a:lnTo>
                    <a:pt x="161" y="18"/>
                  </a:lnTo>
                  <a:lnTo>
                    <a:pt x="173" y="21"/>
                  </a:lnTo>
                  <a:lnTo>
                    <a:pt x="183" y="24"/>
                  </a:lnTo>
                  <a:lnTo>
                    <a:pt x="194" y="30"/>
                  </a:lnTo>
                  <a:lnTo>
                    <a:pt x="204" y="36"/>
                  </a:lnTo>
                  <a:lnTo>
                    <a:pt x="214" y="43"/>
                  </a:lnTo>
                  <a:lnTo>
                    <a:pt x="222" y="51"/>
                  </a:lnTo>
                  <a:lnTo>
                    <a:pt x="230" y="60"/>
                  </a:lnTo>
                  <a:lnTo>
                    <a:pt x="237" y="69"/>
                  </a:lnTo>
                  <a:lnTo>
                    <a:pt x="244" y="79"/>
                  </a:lnTo>
                  <a:lnTo>
                    <a:pt x="248" y="90"/>
                  </a:lnTo>
                  <a:lnTo>
                    <a:pt x="252" y="101"/>
                  </a:lnTo>
                  <a:lnTo>
                    <a:pt x="256" y="113"/>
                  </a:lnTo>
                  <a:lnTo>
                    <a:pt x="258" y="125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7" y="147"/>
                  </a:lnTo>
                  <a:lnTo>
                    <a:pt x="255" y="159"/>
                  </a:lnTo>
                  <a:lnTo>
                    <a:pt x="251" y="175"/>
                  </a:lnTo>
                  <a:lnTo>
                    <a:pt x="245" y="194"/>
                  </a:lnTo>
                  <a:lnTo>
                    <a:pt x="236" y="214"/>
                  </a:lnTo>
                  <a:lnTo>
                    <a:pt x="231" y="225"/>
                  </a:lnTo>
                  <a:lnTo>
                    <a:pt x="224" y="236"/>
                  </a:lnTo>
                  <a:lnTo>
                    <a:pt x="217" y="248"/>
                  </a:lnTo>
                  <a:lnTo>
                    <a:pt x="208" y="260"/>
                  </a:lnTo>
                  <a:lnTo>
                    <a:pt x="208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338638" y="1814513"/>
              <a:ext cx="23813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173538" y="1855788"/>
              <a:ext cx="55563" cy="71438"/>
            </a:xfrm>
            <a:custGeom>
              <a:avLst/>
              <a:gdLst>
                <a:gd name="T0" fmla="*/ 35 w 35"/>
                <a:gd name="T1" fmla="*/ 37 h 45"/>
                <a:gd name="T2" fmla="*/ 12 w 35"/>
                <a:gd name="T3" fmla="*/ 0 h 45"/>
                <a:gd name="T4" fmla="*/ 0 w 35"/>
                <a:gd name="T5" fmla="*/ 7 h 45"/>
                <a:gd name="T6" fmla="*/ 22 w 35"/>
                <a:gd name="T7" fmla="*/ 45 h 45"/>
                <a:gd name="T8" fmla="*/ 35 w 35"/>
                <a:gd name="T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37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057650" y="1976438"/>
              <a:ext cx="69850" cy="53975"/>
            </a:xfrm>
            <a:custGeom>
              <a:avLst/>
              <a:gdLst>
                <a:gd name="T0" fmla="*/ 44 w 44"/>
                <a:gd name="T1" fmla="*/ 22 h 34"/>
                <a:gd name="T2" fmla="*/ 7 w 44"/>
                <a:gd name="T3" fmla="*/ 0 h 34"/>
                <a:gd name="T4" fmla="*/ 0 w 44"/>
                <a:gd name="T5" fmla="*/ 12 h 34"/>
                <a:gd name="T6" fmla="*/ 38 w 44"/>
                <a:gd name="T7" fmla="*/ 34 h 34"/>
                <a:gd name="T8" fmla="*/ 44 w 44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2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38" y="34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021138" y="2143125"/>
              <a:ext cx="682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621213" y="2133600"/>
              <a:ext cx="698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78350" y="1966913"/>
              <a:ext cx="69850" cy="53975"/>
            </a:xfrm>
            <a:custGeom>
              <a:avLst/>
              <a:gdLst>
                <a:gd name="T0" fmla="*/ 44 w 44"/>
                <a:gd name="T1" fmla="*/ 13 h 34"/>
                <a:gd name="T2" fmla="*/ 38 w 44"/>
                <a:gd name="T3" fmla="*/ 0 h 34"/>
                <a:gd name="T4" fmla="*/ 0 w 44"/>
                <a:gd name="T5" fmla="*/ 22 h 34"/>
                <a:gd name="T6" fmla="*/ 7 w 44"/>
                <a:gd name="T7" fmla="*/ 34 h 34"/>
                <a:gd name="T8" fmla="*/ 44 w 4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13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7" y="34"/>
                  </a:lnTo>
                  <a:lnTo>
                    <a:pt x="4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473575" y="1849438"/>
              <a:ext cx="55563" cy="73025"/>
            </a:xfrm>
            <a:custGeom>
              <a:avLst/>
              <a:gdLst>
                <a:gd name="T0" fmla="*/ 35 w 35"/>
                <a:gd name="T1" fmla="*/ 8 h 46"/>
                <a:gd name="T2" fmla="*/ 23 w 35"/>
                <a:gd name="T3" fmla="*/ 0 h 46"/>
                <a:gd name="T4" fmla="*/ 0 w 35"/>
                <a:gd name="T5" fmla="*/ 38 h 46"/>
                <a:gd name="T6" fmla="*/ 13 w 35"/>
                <a:gd name="T7" fmla="*/ 46 h 46"/>
                <a:gd name="T8" fmla="*/ 35 w 35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35" y="8"/>
                  </a:moveTo>
                  <a:lnTo>
                    <a:pt x="23" y="0"/>
                  </a:lnTo>
                  <a:lnTo>
                    <a:pt x="0" y="38"/>
                  </a:lnTo>
                  <a:lnTo>
                    <a:pt x="13" y="46"/>
                  </a:ln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79938" y="2271713"/>
              <a:ext cx="73025" cy="52388"/>
            </a:xfrm>
            <a:custGeom>
              <a:avLst/>
              <a:gdLst>
                <a:gd name="T0" fmla="*/ 0 w 46"/>
                <a:gd name="T1" fmla="*/ 12 h 33"/>
                <a:gd name="T2" fmla="*/ 38 w 46"/>
                <a:gd name="T3" fmla="*/ 33 h 33"/>
                <a:gd name="T4" fmla="*/ 46 w 46"/>
                <a:gd name="T5" fmla="*/ 22 h 33"/>
                <a:gd name="T6" fmla="*/ 8 w 46"/>
                <a:gd name="T7" fmla="*/ 0 h 33"/>
                <a:gd name="T8" fmla="*/ 0 w 46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">
                  <a:moveTo>
                    <a:pt x="0" y="12"/>
                  </a:moveTo>
                  <a:lnTo>
                    <a:pt x="38" y="33"/>
                  </a:lnTo>
                  <a:lnTo>
                    <a:pt x="46" y="2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059238" y="2279650"/>
              <a:ext cx="71438" cy="53975"/>
            </a:xfrm>
            <a:custGeom>
              <a:avLst/>
              <a:gdLst>
                <a:gd name="T0" fmla="*/ 0 w 45"/>
                <a:gd name="T1" fmla="*/ 22 h 34"/>
                <a:gd name="T2" fmla="*/ 8 w 45"/>
                <a:gd name="T3" fmla="*/ 34 h 34"/>
                <a:gd name="T4" fmla="*/ 45 w 45"/>
                <a:gd name="T5" fmla="*/ 12 h 34"/>
                <a:gd name="T6" fmla="*/ 38 w 45"/>
                <a:gd name="T7" fmla="*/ 0 h 34"/>
                <a:gd name="T8" fmla="*/ 0 w 45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22"/>
                  </a:moveTo>
                  <a:lnTo>
                    <a:pt x="8" y="34"/>
                  </a:lnTo>
                  <a:lnTo>
                    <a:pt x="45" y="12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7120385" y="4184439"/>
            <a:ext cx="805768" cy="732960"/>
          </a:xfrm>
          <a:custGeom>
            <a:avLst/>
            <a:gdLst>
              <a:gd name="T0" fmla="*/ 348 w 498"/>
              <a:gd name="T1" fmla="*/ 251 h 453"/>
              <a:gd name="T2" fmla="*/ 340 w 498"/>
              <a:gd name="T3" fmla="*/ 252 h 453"/>
              <a:gd name="T4" fmla="*/ 376 w 498"/>
              <a:gd name="T5" fmla="*/ 185 h 453"/>
              <a:gd name="T6" fmla="*/ 407 w 498"/>
              <a:gd name="T7" fmla="*/ 194 h 453"/>
              <a:gd name="T8" fmla="*/ 470 w 498"/>
              <a:gd name="T9" fmla="*/ 103 h 453"/>
              <a:gd name="T10" fmla="*/ 495 w 498"/>
              <a:gd name="T11" fmla="*/ 93 h 453"/>
              <a:gd name="T12" fmla="*/ 484 w 498"/>
              <a:gd name="T13" fmla="*/ 68 h 453"/>
              <a:gd name="T14" fmla="*/ 459 w 498"/>
              <a:gd name="T15" fmla="*/ 79 h 453"/>
              <a:gd name="T16" fmla="*/ 394 w 498"/>
              <a:gd name="T17" fmla="*/ 162 h 453"/>
              <a:gd name="T18" fmla="*/ 356 w 498"/>
              <a:gd name="T19" fmla="*/ 140 h 453"/>
              <a:gd name="T20" fmla="*/ 300 w 498"/>
              <a:gd name="T21" fmla="*/ 34 h 453"/>
              <a:gd name="T22" fmla="*/ 185 w 498"/>
              <a:gd name="T23" fmla="*/ 0 h 453"/>
              <a:gd name="T24" fmla="*/ 79 w 498"/>
              <a:gd name="T25" fmla="*/ 57 h 453"/>
              <a:gd name="T26" fmla="*/ 44 w 498"/>
              <a:gd name="T27" fmla="*/ 175 h 453"/>
              <a:gd name="T28" fmla="*/ 88 w 498"/>
              <a:gd name="T29" fmla="*/ 306 h 453"/>
              <a:gd name="T30" fmla="*/ 38 w 498"/>
              <a:gd name="T31" fmla="*/ 280 h 453"/>
              <a:gd name="T32" fmla="*/ 15 w 498"/>
              <a:gd name="T33" fmla="*/ 266 h 453"/>
              <a:gd name="T34" fmla="*/ 0 w 498"/>
              <a:gd name="T35" fmla="*/ 288 h 453"/>
              <a:gd name="T36" fmla="*/ 25 w 498"/>
              <a:gd name="T37" fmla="*/ 302 h 453"/>
              <a:gd name="T38" fmla="*/ 69 w 498"/>
              <a:gd name="T39" fmla="*/ 338 h 453"/>
              <a:gd name="T40" fmla="*/ 96 w 498"/>
              <a:gd name="T41" fmla="*/ 338 h 453"/>
              <a:gd name="T42" fmla="*/ 117 w 498"/>
              <a:gd name="T43" fmla="*/ 289 h 453"/>
              <a:gd name="T44" fmla="*/ 201 w 498"/>
              <a:gd name="T45" fmla="*/ 313 h 453"/>
              <a:gd name="T46" fmla="*/ 292 w 498"/>
              <a:gd name="T47" fmla="*/ 284 h 453"/>
              <a:gd name="T48" fmla="*/ 295 w 498"/>
              <a:gd name="T49" fmla="*/ 301 h 453"/>
              <a:gd name="T50" fmla="*/ 297 w 498"/>
              <a:gd name="T51" fmla="*/ 305 h 453"/>
              <a:gd name="T52" fmla="*/ 447 w 498"/>
              <a:gd name="T53" fmla="*/ 453 h 453"/>
              <a:gd name="T54" fmla="*/ 497 w 498"/>
              <a:gd name="T55" fmla="*/ 413 h 453"/>
              <a:gd name="T56" fmla="*/ 481 w 498"/>
              <a:gd name="T57" fmla="*/ 83 h 453"/>
              <a:gd name="T58" fmla="*/ 346 w 498"/>
              <a:gd name="T59" fmla="*/ 268 h 453"/>
              <a:gd name="T60" fmla="*/ 68 w 498"/>
              <a:gd name="T61" fmla="*/ 101 h 453"/>
              <a:gd name="T62" fmla="*/ 146 w 498"/>
              <a:gd name="T63" fmla="*/ 25 h 453"/>
              <a:gd name="T64" fmla="*/ 255 w 498"/>
              <a:gd name="T65" fmla="*/ 25 h 453"/>
              <a:gd name="T66" fmla="*/ 333 w 498"/>
              <a:gd name="T67" fmla="*/ 101 h 453"/>
              <a:gd name="T68" fmla="*/ 329 w 498"/>
              <a:gd name="T69" fmla="*/ 156 h 453"/>
              <a:gd name="T70" fmla="*/ 292 w 498"/>
              <a:gd name="T71" fmla="*/ 64 h 453"/>
              <a:gd name="T72" fmla="*/ 201 w 498"/>
              <a:gd name="T73" fmla="*/ 27 h 453"/>
              <a:gd name="T74" fmla="*/ 109 w 498"/>
              <a:gd name="T75" fmla="*/ 66 h 453"/>
              <a:gd name="T76" fmla="*/ 71 w 498"/>
              <a:gd name="T77" fmla="*/ 156 h 453"/>
              <a:gd name="T78" fmla="*/ 109 w 498"/>
              <a:gd name="T79" fmla="*/ 247 h 453"/>
              <a:gd name="T80" fmla="*/ 67 w 498"/>
              <a:gd name="T81" fmla="*/ 205 h 453"/>
              <a:gd name="T82" fmla="*/ 204 w 498"/>
              <a:gd name="T83" fmla="*/ 175 h 453"/>
              <a:gd name="T84" fmla="*/ 294 w 498"/>
              <a:gd name="T85" fmla="*/ 224 h 453"/>
              <a:gd name="T86" fmla="*/ 212 w 498"/>
              <a:gd name="T87" fmla="*/ 271 h 453"/>
              <a:gd name="T88" fmla="*/ 140 w 498"/>
              <a:gd name="T89" fmla="*/ 255 h 453"/>
              <a:gd name="T90" fmla="*/ 197 w 498"/>
              <a:gd name="T91" fmla="*/ 139 h 453"/>
              <a:gd name="T92" fmla="*/ 187 w 498"/>
              <a:gd name="T93" fmla="*/ 164 h 453"/>
              <a:gd name="T94" fmla="*/ 91 w 498"/>
              <a:gd name="T95" fmla="*/ 190 h 453"/>
              <a:gd name="T96" fmla="*/ 99 w 498"/>
              <a:gd name="T97" fmla="*/ 102 h 453"/>
              <a:gd name="T98" fmla="*/ 167 w 498"/>
              <a:gd name="T99" fmla="*/ 46 h 453"/>
              <a:gd name="T100" fmla="*/ 255 w 498"/>
              <a:gd name="T101" fmla="*/ 55 h 453"/>
              <a:gd name="T102" fmla="*/ 311 w 498"/>
              <a:gd name="T103" fmla="*/ 123 h 453"/>
              <a:gd name="T104" fmla="*/ 201 w 498"/>
              <a:gd name="T105" fmla="*/ 299 h 453"/>
              <a:gd name="T106" fmla="*/ 125 w 498"/>
              <a:gd name="T107" fmla="*/ 277 h 453"/>
              <a:gd name="T108" fmla="*/ 214 w 498"/>
              <a:gd name="T109" fmla="*/ 285 h 453"/>
              <a:gd name="T110" fmla="*/ 299 w 498"/>
              <a:gd name="T111" fmla="*/ 239 h 453"/>
              <a:gd name="T112" fmla="*/ 341 w 498"/>
              <a:gd name="T113" fmla="*/ 181 h 453"/>
              <a:gd name="T114" fmla="*/ 308 w 498"/>
              <a:gd name="T115" fmla="*/ 250 h 453"/>
              <a:gd name="T116" fmla="*/ 288 w 498"/>
              <a:gd name="T117" fmla="*/ 269 h 453"/>
              <a:gd name="T118" fmla="*/ 225 w 498"/>
              <a:gd name="T119" fmla="*/ 297 h 453"/>
              <a:gd name="T120" fmla="*/ 307 w 498"/>
              <a:gd name="T121" fmla="*/ 272 h 453"/>
              <a:gd name="T122" fmla="*/ 310 w 498"/>
              <a:gd name="T123" fmla="*/ 283 h 453"/>
              <a:gd name="T124" fmla="*/ 483 w 498"/>
              <a:gd name="T125" fmla="*/ 41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8" h="453">
                <a:moveTo>
                  <a:pt x="496" y="398"/>
                </a:moveTo>
                <a:lnTo>
                  <a:pt x="496" y="398"/>
                </a:lnTo>
                <a:lnTo>
                  <a:pt x="485" y="387"/>
                </a:lnTo>
                <a:lnTo>
                  <a:pt x="485" y="387"/>
                </a:lnTo>
                <a:lnTo>
                  <a:pt x="485" y="387"/>
                </a:lnTo>
                <a:lnTo>
                  <a:pt x="350" y="252"/>
                </a:lnTo>
                <a:lnTo>
                  <a:pt x="350" y="252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6" y="250"/>
                </a:lnTo>
                <a:lnTo>
                  <a:pt x="346" y="250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0" y="252"/>
                </a:lnTo>
                <a:lnTo>
                  <a:pt x="337" y="256"/>
                </a:lnTo>
                <a:lnTo>
                  <a:pt x="328" y="247"/>
                </a:lnTo>
                <a:lnTo>
                  <a:pt x="328" y="247"/>
                </a:lnTo>
                <a:lnTo>
                  <a:pt x="338" y="232"/>
                </a:lnTo>
                <a:lnTo>
                  <a:pt x="346" y="217"/>
                </a:lnTo>
                <a:lnTo>
                  <a:pt x="351" y="199"/>
                </a:lnTo>
                <a:lnTo>
                  <a:pt x="355" y="183"/>
                </a:lnTo>
                <a:lnTo>
                  <a:pt x="376" y="185"/>
                </a:lnTo>
                <a:lnTo>
                  <a:pt x="376" y="185"/>
                </a:lnTo>
                <a:lnTo>
                  <a:pt x="379" y="191"/>
                </a:lnTo>
                <a:lnTo>
                  <a:pt x="382" y="195"/>
                </a:lnTo>
                <a:lnTo>
                  <a:pt x="388" y="198"/>
                </a:lnTo>
                <a:lnTo>
                  <a:pt x="394" y="199"/>
                </a:lnTo>
                <a:lnTo>
                  <a:pt x="394" y="199"/>
                </a:lnTo>
                <a:lnTo>
                  <a:pt x="399" y="199"/>
                </a:lnTo>
                <a:lnTo>
                  <a:pt x="402" y="198"/>
                </a:lnTo>
                <a:lnTo>
                  <a:pt x="405" y="196"/>
                </a:lnTo>
                <a:lnTo>
                  <a:pt x="407" y="194"/>
                </a:lnTo>
                <a:lnTo>
                  <a:pt x="410" y="191"/>
                </a:lnTo>
                <a:lnTo>
                  <a:pt x="412" y="188"/>
                </a:lnTo>
                <a:lnTo>
                  <a:pt x="413" y="184"/>
                </a:lnTo>
                <a:lnTo>
                  <a:pt x="414" y="181"/>
                </a:lnTo>
                <a:lnTo>
                  <a:pt x="414" y="181"/>
                </a:lnTo>
                <a:lnTo>
                  <a:pt x="413" y="176"/>
                </a:lnTo>
                <a:lnTo>
                  <a:pt x="412" y="172"/>
                </a:lnTo>
                <a:lnTo>
                  <a:pt x="470" y="103"/>
                </a:lnTo>
                <a:lnTo>
                  <a:pt x="470" y="103"/>
                </a:lnTo>
                <a:lnTo>
                  <a:pt x="473" y="104"/>
                </a:lnTo>
                <a:lnTo>
                  <a:pt x="477" y="104"/>
                </a:lnTo>
                <a:lnTo>
                  <a:pt x="477" y="104"/>
                </a:lnTo>
                <a:lnTo>
                  <a:pt x="481" y="104"/>
                </a:lnTo>
                <a:lnTo>
                  <a:pt x="484" y="103"/>
                </a:lnTo>
                <a:lnTo>
                  <a:pt x="487" y="101"/>
                </a:lnTo>
                <a:lnTo>
                  <a:pt x="490" y="99"/>
                </a:lnTo>
                <a:lnTo>
                  <a:pt x="493" y="96"/>
                </a:lnTo>
                <a:lnTo>
                  <a:pt x="495" y="93"/>
                </a:lnTo>
                <a:lnTo>
                  <a:pt x="496" y="89"/>
                </a:lnTo>
                <a:lnTo>
                  <a:pt x="496" y="86"/>
                </a:lnTo>
                <a:lnTo>
                  <a:pt x="496" y="86"/>
                </a:lnTo>
                <a:lnTo>
                  <a:pt x="496" y="82"/>
                </a:lnTo>
                <a:lnTo>
                  <a:pt x="495" y="79"/>
                </a:lnTo>
                <a:lnTo>
                  <a:pt x="493" y="75"/>
                </a:lnTo>
                <a:lnTo>
                  <a:pt x="490" y="72"/>
                </a:lnTo>
                <a:lnTo>
                  <a:pt x="487" y="70"/>
                </a:lnTo>
                <a:lnTo>
                  <a:pt x="484" y="68"/>
                </a:lnTo>
                <a:lnTo>
                  <a:pt x="481" y="67"/>
                </a:lnTo>
                <a:lnTo>
                  <a:pt x="477" y="67"/>
                </a:lnTo>
                <a:lnTo>
                  <a:pt x="477" y="67"/>
                </a:lnTo>
                <a:lnTo>
                  <a:pt x="473" y="67"/>
                </a:lnTo>
                <a:lnTo>
                  <a:pt x="470" y="68"/>
                </a:lnTo>
                <a:lnTo>
                  <a:pt x="467" y="70"/>
                </a:lnTo>
                <a:lnTo>
                  <a:pt x="463" y="72"/>
                </a:lnTo>
                <a:lnTo>
                  <a:pt x="461" y="75"/>
                </a:lnTo>
                <a:lnTo>
                  <a:pt x="459" y="79"/>
                </a:lnTo>
                <a:lnTo>
                  <a:pt x="458" y="82"/>
                </a:lnTo>
                <a:lnTo>
                  <a:pt x="458" y="86"/>
                </a:lnTo>
                <a:lnTo>
                  <a:pt x="458" y="86"/>
                </a:lnTo>
                <a:lnTo>
                  <a:pt x="459" y="89"/>
                </a:lnTo>
                <a:lnTo>
                  <a:pt x="460" y="94"/>
                </a:lnTo>
                <a:lnTo>
                  <a:pt x="401" y="163"/>
                </a:lnTo>
                <a:lnTo>
                  <a:pt x="401" y="163"/>
                </a:lnTo>
                <a:lnTo>
                  <a:pt x="394" y="162"/>
                </a:lnTo>
                <a:lnTo>
                  <a:pt x="394" y="162"/>
                </a:lnTo>
                <a:lnTo>
                  <a:pt x="389" y="163"/>
                </a:lnTo>
                <a:lnTo>
                  <a:pt x="385" y="165"/>
                </a:lnTo>
                <a:lnTo>
                  <a:pt x="381" y="167"/>
                </a:lnTo>
                <a:lnTo>
                  <a:pt x="378" y="171"/>
                </a:lnTo>
                <a:lnTo>
                  <a:pt x="358" y="169"/>
                </a:lnTo>
                <a:lnTo>
                  <a:pt x="358" y="169"/>
                </a:lnTo>
                <a:lnTo>
                  <a:pt x="358" y="156"/>
                </a:lnTo>
                <a:lnTo>
                  <a:pt x="358" y="156"/>
                </a:lnTo>
                <a:lnTo>
                  <a:pt x="356" y="140"/>
                </a:lnTo>
                <a:lnTo>
                  <a:pt x="354" y="125"/>
                </a:lnTo>
                <a:lnTo>
                  <a:pt x="351" y="111"/>
                </a:lnTo>
                <a:lnTo>
                  <a:pt x="346" y="96"/>
                </a:lnTo>
                <a:lnTo>
                  <a:pt x="339" y="82"/>
                </a:lnTo>
                <a:lnTo>
                  <a:pt x="332" y="69"/>
                </a:lnTo>
                <a:lnTo>
                  <a:pt x="322" y="57"/>
                </a:lnTo>
                <a:lnTo>
                  <a:pt x="312" y="45"/>
                </a:lnTo>
                <a:lnTo>
                  <a:pt x="312" y="45"/>
                </a:lnTo>
                <a:lnTo>
                  <a:pt x="300" y="34"/>
                </a:lnTo>
                <a:lnTo>
                  <a:pt x="287" y="26"/>
                </a:lnTo>
                <a:lnTo>
                  <a:pt x="274" y="18"/>
                </a:lnTo>
                <a:lnTo>
                  <a:pt x="260" y="12"/>
                </a:lnTo>
                <a:lnTo>
                  <a:pt x="246" y="6"/>
                </a:lnTo>
                <a:lnTo>
                  <a:pt x="231" y="2"/>
                </a:lnTo>
                <a:lnTo>
                  <a:pt x="216" y="0"/>
                </a:lnTo>
                <a:lnTo>
                  <a:pt x="201" y="0"/>
                </a:lnTo>
                <a:lnTo>
                  <a:pt x="201" y="0"/>
                </a:lnTo>
                <a:lnTo>
                  <a:pt x="185" y="0"/>
                </a:lnTo>
                <a:lnTo>
                  <a:pt x="170" y="2"/>
                </a:lnTo>
                <a:lnTo>
                  <a:pt x="155" y="6"/>
                </a:lnTo>
                <a:lnTo>
                  <a:pt x="140" y="12"/>
                </a:lnTo>
                <a:lnTo>
                  <a:pt x="126" y="18"/>
                </a:lnTo>
                <a:lnTo>
                  <a:pt x="113" y="26"/>
                </a:lnTo>
                <a:lnTo>
                  <a:pt x="102" y="35"/>
                </a:lnTo>
                <a:lnTo>
                  <a:pt x="90" y="45"/>
                </a:lnTo>
                <a:lnTo>
                  <a:pt x="90" y="45"/>
                </a:lnTo>
                <a:lnTo>
                  <a:pt x="79" y="57"/>
                </a:lnTo>
                <a:lnTo>
                  <a:pt x="70" y="70"/>
                </a:lnTo>
                <a:lnTo>
                  <a:pt x="62" y="83"/>
                </a:lnTo>
                <a:lnTo>
                  <a:pt x="55" y="96"/>
                </a:lnTo>
                <a:lnTo>
                  <a:pt x="51" y="111"/>
                </a:lnTo>
                <a:lnTo>
                  <a:pt x="47" y="125"/>
                </a:lnTo>
                <a:lnTo>
                  <a:pt x="44" y="141"/>
                </a:lnTo>
                <a:lnTo>
                  <a:pt x="43" y="156"/>
                </a:lnTo>
                <a:lnTo>
                  <a:pt x="43" y="156"/>
                </a:lnTo>
                <a:lnTo>
                  <a:pt x="44" y="175"/>
                </a:lnTo>
                <a:lnTo>
                  <a:pt x="48" y="193"/>
                </a:lnTo>
                <a:lnTo>
                  <a:pt x="53" y="210"/>
                </a:lnTo>
                <a:lnTo>
                  <a:pt x="61" y="226"/>
                </a:lnTo>
                <a:lnTo>
                  <a:pt x="69" y="242"/>
                </a:lnTo>
                <a:lnTo>
                  <a:pt x="80" y="256"/>
                </a:lnTo>
                <a:lnTo>
                  <a:pt x="92" y="269"/>
                </a:lnTo>
                <a:lnTo>
                  <a:pt x="105" y="280"/>
                </a:lnTo>
                <a:lnTo>
                  <a:pt x="88" y="306"/>
                </a:lnTo>
                <a:lnTo>
                  <a:pt x="88" y="306"/>
                </a:lnTo>
                <a:lnTo>
                  <a:pt x="83" y="305"/>
                </a:lnTo>
                <a:lnTo>
                  <a:pt x="83" y="305"/>
                </a:lnTo>
                <a:lnTo>
                  <a:pt x="77" y="306"/>
                </a:lnTo>
                <a:lnTo>
                  <a:pt x="71" y="310"/>
                </a:lnTo>
                <a:lnTo>
                  <a:pt x="38" y="288"/>
                </a:lnTo>
                <a:lnTo>
                  <a:pt x="38" y="288"/>
                </a:lnTo>
                <a:lnTo>
                  <a:pt x="38" y="285"/>
                </a:lnTo>
                <a:lnTo>
                  <a:pt x="38" y="285"/>
                </a:lnTo>
                <a:lnTo>
                  <a:pt x="38" y="280"/>
                </a:lnTo>
                <a:lnTo>
                  <a:pt x="37" y="277"/>
                </a:lnTo>
                <a:lnTo>
                  <a:pt x="35" y="274"/>
                </a:lnTo>
                <a:lnTo>
                  <a:pt x="32" y="271"/>
                </a:lnTo>
                <a:lnTo>
                  <a:pt x="29" y="269"/>
                </a:lnTo>
                <a:lnTo>
                  <a:pt x="26" y="268"/>
                </a:lnTo>
                <a:lnTo>
                  <a:pt x="23" y="266"/>
                </a:lnTo>
                <a:lnTo>
                  <a:pt x="20" y="265"/>
                </a:lnTo>
                <a:lnTo>
                  <a:pt x="20" y="265"/>
                </a:lnTo>
                <a:lnTo>
                  <a:pt x="15" y="266"/>
                </a:lnTo>
                <a:lnTo>
                  <a:pt x="12" y="268"/>
                </a:lnTo>
                <a:lnTo>
                  <a:pt x="9" y="269"/>
                </a:lnTo>
                <a:lnTo>
                  <a:pt x="5" y="271"/>
                </a:lnTo>
                <a:lnTo>
                  <a:pt x="3" y="274"/>
                </a:lnTo>
                <a:lnTo>
                  <a:pt x="1" y="277"/>
                </a:lnTo>
                <a:lnTo>
                  <a:pt x="0" y="280"/>
                </a:lnTo>
                <a:lnTo>
                  <a:pt x="0" y="285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3" y="295"/>
                </a:lnTo>
                <a:lnTo>
                  <a:pt x="5" y="298"/>
                </a:lnTo>
                <a:lnTo>
                  <a:pt x="9" y="300"/>
                </a:lnTo>
                <a:lnTo>
                  <a:pt x="12" y="302"/>
                </a:lnTo>
                <a:lnTo>
                  <a:pt x="15" y="303"/>
                </a:lnTo>
                <a:lnTo>
                  <a:pt x="20" y="303"/>
                </a:lnTo>
                <a:lnTo>
                  <a:pt x="20" y="303"/>
                </a:lnTo>
                <a:lnTo>
                  <a:pt x="25" y="302"/>
                </a:lnTo>
                <a:lnTo>
                  <a:pt x="29" y="300"/>
                </a:lnTo>
                <a:lnTo>
                  <a:pt x="64" y="322"/>
                </a:lnTo>
                <a:lnTo>
                  <a:pt x="64" y="322"/>
                </a:lnTo>
                <a:lnTo>
                  <a:pt x="64" y="325"/>
                </a:lnTo>
                <a:lnTo>
                  <a:pt x="64" y="325"/>
                </a:lnTo>
                <a:lnTo>
                  <a:pt x="64" y="328"/>
                </a:lnTo>
                <a:lnTo>
                  <a:pt x="65" y="332"/>
                </a:lnTo>
                <a:lnTo>
                  <a:pt x="67" y="336"/>
                </a:lnTo>
                <a:lnTo>
                  <a:pt x="69" y="338"/>
                </a:lnTo>
                <a:lnTo>
                  <a:pt x="72" y="340"/>
                </a:lnTo>
                <a:lnTo>
                  <a:pt x="76" y="342"/>
                </a:lnTo>
                <a:lnTo>
                  <a:pt x="79" y="343"/>
                </a:lnTo>
                <a:lnTo>
                  <a:pt x="83" y="343"/>
                </a:lnTo>
                <a:lnTo>
                  <a:pt x="83" y="343"/>
                </a:lnTo>
                <a:lnTo>
                  <a:pt x="86" y="343"/>
                </a:lnTo>
                <a:lnTo>
                  <a:pt x="90" y="342"/>
                </a:lnTo>
                <a:lnTo>
                  <a:pt x="93" y="340"/>
                </a:lnTo>
                <a:lnTo>
                  <a:pt x="96" y="338"/>
                </a:lnTo>
                <a:lnTo>
                  <a:pt x="98" y="336"/>
                </a:lnTo>
                <a:lnTo>
                  <a:pt x="101" y="332"/>
                </a:lnTo>
                <a:lnTo>
                  <a:pt x="102" y="328"/>
                </a:lnTo>
                <a:lnTo>
                  <a:pt x="102" y="325"/>
                </a:lnTo>
                <a:lnTo>
                  <a:pt x="102" y="325"/>
                </a:lnTo>
                <a:lnTo>
                  <a:pt x="101" y="319"/>
                </a:lnTo>
                <a:lnTo>
                  <a:pt x="98" y="314"/>
                </a:lnTo>
                <a:lnTo>
                  <a:pt x="117" y="289"/>
                </a:lnTo>
                <a:lnTo>
                  <a:pt x="117" y="289"/>
                </a:lnTo>
                <a:lnTo>
                  <a:pt x="126" y="295"/>
                </a:lnTo>
                <a:lnTo>
                  <a:pt x="136" y="299"/>
                </a:lnTo>
                <a:lnTo>
                  <a:pt x="146" y="303"/>
                </a:lnTo>
                <a:lnTo>
                  <a:pt x="157" y="306"/>
                </a:lnTo>
                <a:lnTo>
                  <a:pt x="166" y="310"/>
                </a:lnTo>
                <a:lnTo>
                  <a:pt x="178" y="312"/>
                </a:lnTo>
                <a:lnTo>
                  <a:pt x="189" y="313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13" y="313"/>
                </a:lnTo>
                <a:lnTo>
                  <a:pt x="225" y="311"/>
                </a:lnTo>
                <a:lnTo>
                  <a:pt x="237" y="309"/>
                </a:lnTo>
                <a:lnTo>
                  <a:pt x="248" y="305"/>
                </a:lnTo>
                <a:lnTo>
                  <a:pt x="260" y="302"/>
                </a:lnTo>
                <a:lnTo>
                  <a:pt x="271" y="297"/>
                </a:lnTo>
                <a:lnTo>
                  <a:pt x="282" y="291"/>
                </a:lnTo>
                <a:lnTo>
                  <a:pt x="292" y="284"/>
                </a:lnTo>
                <a:lnTo>
                  <a:pt x="300" y="292"/>
                </a:lnTo>
                <a:lnTo>
                  <a:pt x="297" y="296"/>
                </a:lnTo>
                <a:lnTo>
                  <a:pt x="297" y="296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7" y="305"/>
                </a:lnTo>
                <a:lnTo>
                  <a:pt x="297" y="305"/>
                </a:lnTo>
                <a:lnTo>
                  <a:pt x="297" y="305"/>
                </a:lnTo>
                <a:lnTo>
                  <a:pt x="312" y="322"/>
                </a:lnTo>
                <a:lnTo>
                  <a:pt x="312" y="322"/>
                </a:lnTo>
                <a:lnTo>
                  <a:pt x="312" y="322"/>
                </a:lnTo>
                <a:lnTo>
                  <a:pt x="432" y="440"/>
                </a:lnTo>
                <a:lnTo>
                  <a:pt x="443" y="451"/>
                </a:lnTo>
                <a:lnTo>
                  <a:pt x="443" y="451"/>
                </a:lnTo>
                <a:lnTo>
                  <a:pt x="445" y="452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58" y="452"/>
                </a:lnTo>
                <a:lnTo>
                  <a:pt x="467" y="449"/>
                </a:lnTo>
                <a:lnTo>
                  <a:pt x="475" y="445"/>
                </a:lnTo>
                <a:lnTo>
                  <a:pt x="483" y="438"/>
                </a:lnTo>
                <a:lnTo>
                  <a:pt x="489" y="431"/>
                </a:lnTo>
                <a:lnTo>
                  <a:pt x="494" y="422"/>
                </a:lnTo>
                <a:lnTo>
                  <a:pt x="497" y="413"/>
                </a:lnTo>
                <a:lnTo>
                  <a:pt x="498" y="403"/>
                </a:lnTo>
                <a:lnTo>
                  <a:pt x="498" y="403"/>
                </a:lnTo>
                <a:lnTo>
                  <a:pt x="497" y="400"/>
                </a:lnTo>
                <a:lnTo>
                  <a:pt x="496" y="398"/>
                </a:lnTo>
                <a:lnTo>
                  <a:pt x="496" y="398"/>
                </a:lnTo>
                <a:close/>
                <a:moveTo>
                  <a:pt x="481" y="83"/>
                </a:moveTo>
                <a:lnTo>
                  <a:pt x="480" y="82"/>
                </a:lnTo>
                <a:lnTo>
                  <a:pt x="480" y="82"/>
                </a:lnTo>
                <a:lnTo>
                  <a:pt x="481" y="83"/>
                </a:lnTo>
                <a:lnTo>
                  <a:pt x="481" y="83"/>
                </a:lnTo>
                <a:close/>
                <a:moveTo>
                  <a:pt x="327" y="316"/>
                </a:moveTo>
                <a:lnTo>
                  <a:pt x="361" y="283"/>
                </a:lnTo>
                <a:lnTo>
                  <a:pt x="470" y="393"/>
                </a:lnTo>
                <a:lnTo>
                  <a:pt x="470" y="393"/>
                </a:lnTo>
                <a:lnTo>
                  <a:pt x="437" y="426"/>
                </a:lnTo>
                <a:lnTo>
                  <a:pt x="327" y="316"/>
                </a:lnTo>
                <a:close/>
                <a:moveTo>
                  <a:pt x="312" y="301"/>
                </a:moveTo>
                <a:lnTo>
                  <a:pt x="346" y="268"/>
                </a:lnTo>
                <a:lnTo>
                  <a:pt x="351" y="273"/>
                </a:lnTo>
                <a:lnTo>
                  <a:pt x="318" y="306"/>
                </a:lnTo>
                <a:lnTo>
                  <a:pt x="312" y="301"/>
                </a:lnTo>
                <a:close/>
                <a:moveTo>
                  <a:pt x="58" y="156"/>
                </a:moveTo>
                <a:lnTo>
                  <a:pt x="58" y="156"/>
                </a:lnTo>
                <a:lnTo>
                  <a:pt x="58" y="142"/>
                </a:lnTo>
                <a:lnTo>
                  <a:pt x="61" y="128"/>
                </a:lnTo>
                <a:lnTo>
                  <a:pt x="64" y="115"/>
                </a:lnTo>
                <a:lnTo>
                  <a:pt x="68" y="101"/>
                </a:lnTo>
                <a:lnTo>
                  <a:pt x="75" y="89"/>
                </a:lnTo>
                <a:lnTo>
                  <a:pt x="82" y="77"/>
                </a:lnTo>
                <a:lnTo>
                  <a:pt x="90" y="66"/>
                </a:lnTo>
                <a:lnTo>
                  <a:pt x="99" y="56"/>
                </a:lnTo>
                <a:lnTo>
                  <a:pt x="99" y="56"/>
                </a:lnTo>
                <a:lnTo>
                  <a:pt x="110" y="46"/>
                </a:lnTo>
                <a:lnTo>
                  <a:pt x="121" y="37"/>
                </a:lnTo>
                <a:lnTo>
                  <a:pt x="133" y="30"/>
                </a:lnTo>
                <a:lnTo>
                  <a:pt x="146" y="25"/>
                </a:lnTo>
                <a:lnTo>
                  <a:pt x="159" y="19"/>
                </a:lnTo>
                <a:lnTo>
                  <a:pt x="173" y="16"/>
                </a:lnTo>
                <a:lnTo>
                  <a:pt x="187" y="14"/>
                </a:lnTo>
                <a:lnTo>
                  <a:pt x="201" y="14"/>
                </a:lnTo>
                <a:lnTo>
                  <a:pt x="201" y="14"/>
                </a:lnTo>
                <a:lnTo>
                  <a:pt x="215" y="14"/>
                </a:lnTo>
                <a:lnTo>
                  <a:pt x="229" y="16"/>
                </a:lnTo>
                <a:lnTo>
                  <a:pt x="242" y="19"/>
                </a:lnTo>
                <a:lnTo>
                  <a:pt x="255" y="25"/>
                </a:lnTo>
                <a:lnTo>
                  <a:pt x="268" y="30"/>
                </a:lnTo>
                <a:lnTo>
                  <a:pt x="280" y="37"/>
                </a:lnTo>
                <a:lnTo>
                  <a:pt x="291" y="46"/>
                </a:lnTo>
                <a:lnTo>
                  <a:pt x="301" y="55"/>
                </a:lnTo>
                <a:lnTo>
                  <a:pt x="301" y="55"/>
                </a:lnTo>
                <a:lnTo>
                  <a:pt x="311" y="66"/>
                </a:lnTo>
                <a:lnTo>
                  <a:pt x="320" y="77"/>
                </a:lnTo>
                <a:lnTo>
                  <a:pt x="327" y="89"/>
                </a:lnTo>
                <a:lnTo>
                  <a:pt x="333" y="101"/>
                </a:lnTo>
                <a:lnTo>
                  <a:pt x="337" y="114"/>
                </a:lnTo>
                <a:lnTo>
                  <a:pt x="340" y="128"/>
                </a:lnTo>
                <a:lnTo>
                  <a:pt x="342" y="142"/>
                </a:lnTo>
                <a:lnTo>
                  <a:pt x="344" y="156"/>
                </a:lnTo>
                <a:lnTo>
                  <a:pt x="344" y="156"/>
                </a:lnTo>
                <a:lnTo>
                  <a:pt x="344" y="167"/>
                </a:lnTo>
                <a:lnTo>
                  <a:pt x="329" y="165"/>
                </a:lnTo>
                <a:lnTo>
                  <a:pt x="329" y="165"/>
                </a:lnTo>
                <a:lnTo>
                  <a:pt x="329" y="156"/>
                </a:lnTo>
                <a:lnTo>
                  <a:pt x="329" y="156"/>
                </a:lnTo>
                <a:lnTo>
                  <a:pt x="329" y="143"/>
                </a:lnTo>
                <a:lnTo>
                  <a:pt x="327" y="130"/>
                </a:lnTo>
                <a:lnTo>
                  <a:pt x="324" y="118"/>
                </a:lnTo>
                <a:lnTo>
                  <a:pt x="320" y="107"/>
                </a:lnTo>
                <a:lnTo>
                  <a:pt x="314" y="96"/>
                </a:lnTo>
                <a:lnTo>
                  <a:pt x="308" y="85"/>
                </a:lnTo>
                <a:lnTo>
                  <a:pt x="300" y="74"/>
                </a:lnTo>
                <a:lnTo>
                  <a:pt x="292" y="64"/>
                </a:lnTo>
                <a:lnTo>
                  <a:pt x="292" y="64"/>
                </a:lnTo>
                <a:lnTo>
                  <a:pt x="282" y="56"/>
                </a:lnTo>
                <a:lnTo>
                  <a:pt x="272" y="48"/>
                </a:lnTo>
                <a:lnTo>
                  <a:pt x="261" y="42"/>
                </a:lnTo>
                <a:lnTo>
                  <a:pt x="250" y="36"/>
                </a:lnTo>
                <a:lnTo>
                  <a:pt x="239" y="33"/>
                </a:lnTo>
                <a:lnTo>
                  <a:pt x="226" y="30"/>
                </a:lnTo>
                <a:lnTo>
                  <a:pt x="214" y="28"/>
                </a:lnTo>
                <a:lnTo>
                  <a:pt x="201" y="27"/>
                </a:lnTo>
                <a:lnTo>
                  <a:pt x="201" y="27"/>
                </a:lnTo>
                <a:lnTo>
                  <a:pt x="188" y="28"/>
                </a:lnTo>
                <a:lnTo>
                  <a:pt x="175" y="30"/>
                </a:lnTo>
                <a:lnTo>
                  <a:pt x="163" y="33"/>
                </a:lnTo>
                <a:lnTo>
                  <a:pt x="151" y="37"/>
                </a:lnTo>
                <a:lnTo>
                  <a:pt x="139" y="43"/>
                </a:lnTo>
                <a:lnTo>
                  <a:pt x="129" y="49"/>
                </a:lnTo>
                <a:lnTo>
                  <a:pt x="119" y="57"/>
                </a:lnTo>
                <a:lnTo>
                  <a:pt x="109" y="66"/>
                </a:lnTo>
                <a:lnTo>
                  <a:pt x="109" y="66"/>
                </a:lnTo>
                <a:lnTo>
                  <a:pt x="101" y="74"/>
                </a:lnTo>
                <a:lnTo>
                  <a:pt x="93" y="85"/>
                </a:lnTo>
                <a:lnTo>
                  <a:pt x="86" y="96"/>
                </a:lnTo>
                <a:lnTo>
                  <a:pt x="81" y="107"/>
                </a:lnTo>
                <a:lnTo>
                  <a:pt x="77" y="118"/>
                </a:lnTo>
                <a:lnTo>
                  <a:pt x="75" y="131"/>
                </a:lnTo>
                <a:lnTo>
                  <a:pt x="72" y="143"/>
                </a:lnTo>
                <a:lnTo>
                  <a:pt x="71" y="156"/>
                </a:lnTo>
                <a:lnTo>
                  <a:pt x="71" y="156"/>
                </a:lnTo>
                <a:lnTo>
                  <a:pt x="72" y="169"/>
                </a:lnTo>
                <a:lnTo>
                  <a:pt x="75" y="181"/>
                </a:lnTo>
                <a:lnTo>
                  <a:pt x="77" y="194"/>
                </a:lnTo>
                <a:lnTo>
                  <a:pt x="81" y="206"/>
                </a:lnTo>
                <a:lnTo>
                  <a:pt x="86" y="217"/>
                </a:lnTo>
                <a:lnTo>
                  <a:pt x="93" y="228"/>
                </a:lnTo>
                <a:lnTo>
                  <a:pt x="101" y="238"/>
                </a:lnTo>
                <a:lnTo>
                  <a:pt x="109" y="247"/>
                </a:lnTo>
                <a:lnTo>
                  <a:pt x="109" y="247"/>
                </a:lnTo>
                <a:lnTo>
                  <a:pt x="121" y="258"/>
                </a:lnTo>
                <a:lnTo>
                  <a:pt x="113" y="269"/>
                </a:lnTo>
                <a:lnTo>
                  <a:pt x="113" y="269"/>
                </a:lnTo>
                <a:lnTo>
                  <a:pt x="102" y="259"/>
                </a:lnTo>
                <a:lnTo>
                  <a:pt x="91" y="247"/>
                </a:lnTo>
                <a:lnTo>
                  <a:pt x="81" y="234"/>
                </a:lnTo>
                <a:lnTo>
                  <a:pt x="72" y="220"/>
                </a:lnTo>
                <a:lnTo>
                  <a:pt x="67" y="205"/>
                </a:lnTo>
                <a:lnTo>
                  <a:pt x="62" y="190"/>
                </a:lnTo>
                <a:lnTo>
                  <a:pt x="58" y="174"/>
                </a:lnTo>
                <a:lnTo>
                  <a:pt x="58" y="156"/>
                </a:lnTo>
                <a:lnTo>
                  <a:pt x="58" y="156"/>
                </a:lnTo>
                <a:close/>
                <a:moveTo>
                  <a:pt x="140" y="255"/>
                </a:moveTo>
                <a:lnTo>
                  <a:pt x="198" y="174"/>
                </a:lnTo>
                <a:lnTo>
                  <a:pt x="198" y="174"/>
                </a:lnTo>
                <a:lnTo>
                  <a:pt x="204" y="175"/>
                </a:lnTo>
                <a:lnTo>
                  <a:pt x="204" y="175"/>
                </a:lnTo>
                <a:lnTo>
                  <a:pt x="209" y="175"/>
                </a:lnTo>
                <a:lnTo>
                  <a:pt x="213" y="172"/>
                </a:lnTo>
                <a:lnTo>
                  <a:pt x="217" y="169"/>
                </a:lnTo>
                <a:lnTo>
                  <a:pt x="220" y="166"/>
                </a:lnTo>
                <a:lnTo>
                  <a:pt x="313" y="178"/>
                </a:lnTo>
                <a:lnTo>
                  <a:pt x="313" y="178"/>
                </a:lnTo>
                <a:lnTo>
                  <a:pt x="309" y="194"/>
                </a:lnTo>
                <a:lnTo>
                  <a:pt x="302" y="209"/>
                </a:lnTo>
                <a:lnTo>
                  <a:pt x="294" y="224"/>
                </a:lnTo>
                <a:lnTo>
                  <a:pt x="282" y="237"/>
                </a:lnTo>
                <a:lnTo>
                  <a:pt x="282" y="237"/>
                </a:lnTo>
                <a:lnTo>
                  <a:pt x="273" y="245"/>
                </a:lnTo>
                <a:lnTo>
                  <a:pt x="265" y="251"/>
                </a:lnTo>
                <a:lnTo>
                  <a:pt x="255" y="258"/>
                </a:lnTo>
                <a:lnTo>
                  <a:pt x="245" y="262"/>
                </a:lnTo>
                <a:lnTo>
                  <a:pt x="234" y="266"/>
                </a:lnTo>
                <a:lnTo>
                  <a:pt x="224" y="269"/>
                </a:lnTo>
                <a:lnTo>
                  <a:pt x="212" y="271"/>
                </a:lnTo>
                <a:lnTo>
                  <a:pt x="201" y="271"/>
                </a:lnTo>
                <a:lnTo>
                  <a:pt x="201" y="278"/>
                </a:lnTo>
                <a:lnTo>
                  <a:pt x="201" y="271"/>
                </a:lnTo>
                <a:lnTo>
                  <a:pt x="201" y="271"/>
                </a:lnTo>
                <a:lnTo>
                  <a:pt x="185" y="270"/>
                </a:lnTo>
                <a:lnTo>
                  <a:pt x="170" y="266"/>
                </a:lnTo>
                <a:lnTo>
                  <a:pt x="155" y="261"/>
                </a:lnTo>
                <a:lnTo>
                  <a:pt x="140" y="255"/>
                </a:lnTo>
                <a:lnTo>
                  <a:pt x="140" y="255"/>
                </a:lnTo>
                <a:close/>
                <a:moveTo>
                  <a:pt x="223" y="152"/>
                </a:moveTo>
                <a:lnTo>
                  <a:pt x="223" y="152"/>
                </a:lnTo>
                <a:lnTo>
                  <a:pt x="220" y="147"/>
                </a:lnTo>
                <a:lnTo>
                  <a:pt x="216" y="141"/>
                </a:lnTo>
                <a:lnTo>
                  <a:pt x="211" y="139"/>
                </a:lnTo>
                <a:lnTo>
                  <a:pt x="204" y="137"/>
                </a:lnTo>
                <a:lnTo>
                  <a:pt x="204" y="137"/>
                </a:lnTo>
                <a:lnTo>
                  <a:pt x="200" y="138"/>
                </a:lnTo>
                <a:lnTo>
                  <a:pt x="197" y="139"/>
                </a:lnTo>
                <a:lnTo>
                  <a:pt x="193" y="140"/>
                </a:lnTo>
                <a:lnTo>
                  <a:pt x="190" y="143"/>
                </a:lnTo>
                <a:lnTo>
                  <a:pt x="188" y="145"/>
                </a:lnTo>
                <a:lnTo>
                  <a:pt x="187" y="149"/>
                </a:lnTo>
                <a:lnTo>
                  <a:pt x="186" y="152"/>
                </a:lnTo>
                <a:lnTo>
                  <a:pt x="185" y="156"/>
                </a:lnTo>
                <a:lnTo>
                  <a:pt x="185" y="156"/>
                </a:lnTo>
                <a:lnTo>
                  <a:pt x="186" y="161"/>
                </a:lnTo>
                <a:lnTo>
                  <a:pt x="187" y="164"/>
                </a:lnTo>
                <a:lnTo>
                  <a:pt x="130" y="246"/>
                </a:lnTo>
                <a:lnTo>
                  <a:pt x="130" y="246"/>
                </a:lnTo>
                <a:lnTo>
                  <a:pt x="120" y="237"/>
                </a:lnTo>
                <a:lnTo>
                  <a:pt x="120" y="237"/>
                </a:lnTo>
                <a:lnTo>
                  <a:pt x="111" y="229"/>
                </a:lnTo>
                <a:lnTo>
                  <a:pt x="105" y="220"/>
                </a:lnTo>
                <a:lnTo>
                  <a:pt x="99" y="210"/>
                </a:lnTo>
                <a:lnTo>
                  <a:pt x="94" y="201"/>
                </a:lnTo>
                <a:lnTo>
                  <a:pt x="91" y="190"/>
                </a:lnTo>
                <a:lnTo>
                  <a:pt x="88" y="179"/>
                </a:lnTo>
                <a:lnTo>
                  <a:pt x="86" y="167"/>
                </a:lnTo>
                <a:lnTo>
                  <a:pt x="85" y="156"/>
                </a:lnTo>
                <a:lnTo>
                  <a:pt x="85" y="156"/>
                </a:lnTo>
                <a:lnTo>
                  <a:pt x="86" y="144"/>
                </a:lnTo>
                <a:lnTo>
                  <a:pt x="88" y="134"/>
                </a:lnTo>
                <a:lnTo>
                  <a:pt x="91" y="123"/>
                </a:lnTo>
                <a:lnTo>
                  <a:pt x="94" y="112"/>
                </a:lnTo>
                <a:lnTo>
                  <a:pt x="99" y="102"/>
                </a:lnTo>
                <a:lnTo>
                  <a:pt x="105" y="93"/>
                </a:lnTo>
                <a:lnTo>
                  <a:pt x="111" y="84"/>
                </a:lnTo>
                <a:lnTo>
                  <a:pt x="119" y="75"/>
                </a:lnTo>
                <a:lnTo>
                  <a:pt x="119" y="75"/>
                </a:lnTo>
                <a:lnTo>
                  <a:pt x="128" y="68"/>
                </a:lnTo>
                <a:lnTo>
                  <a:pt x="137" y="60"/>
                </a:lnTo>
                <a:lnTo>
                  <a:pt x="147" y="55"/>
                </a:lnTo>
                <a:lnTo>
                  <a:pt x="157" y="50"/>
                </a:lnTo>
                <a:lnTo>
                  <a:pt x="167" y="46"/>
                </a:lnTo>
                <a:lnTo>
                  <a:pt x="178" y="44"/>
                </a:lnTo>
                <a:lnTo>
                  <a:pt x="189" y="42"/>
                </a:lnTo>
                <a:lnTo>
                  <a:pt x="201" y="42"/>
                </a:lnTo>
                <a:lnTo>
                  <a:pt x="201" y="42"/>
                </a:lnTo>
                <a:lnTo>
                  <a:pt x="212" y="42"/>
                </a:lnTo>
                <a:lnTo>
                  <a:pt x="224" y="44"/>
                </a:lnTo>
                <a:lnTo>
                  <a:pt x="234" y="46"/>
                </a:lnTo>
                <a:lnTo>
                  <a:pt x="244" y="50"/>
                </a:lnTo>
                <a:lnTo>
                  <a:pt x="255" y="55"/>
                </a:lnTo>
                <a:lnTo>
                  <a:pt x="265" y="60"/>
                </a:lnTo>
                <a:lnTo>
                  <a:pt x="273" y="68"/>
                </a:lnTo>
                <a:lnTo>
                  <a:pt x="282" y="75"/>
                </a:lnTo>
                <a:lnTo>
                  <a:pt x="282" y="75"/>
                </a:lnTo>
                <a:lnTo>
                  <a:pt x="290" y="84"/>
                </a:lnTo>
                <a:lnTo>
                  <a:pt x="296" y="93"/>
                </a:lnTo>
                <a:lnTo>
                  <a:pt x="302" y="102"/>
                </a:lnTo>
                <a:lnTo>
                  <a:pt x="307" y="112"/>
                </a:lnTo>
                <a:lnTo>
                  <a:pt x="311" y="123"/>
                </a:lnTo>
                <a:lnTo>
                  <a:pt x="313" y="134"/>
                </a:lnTo>
                <a:lnTo>
                  <a:pt x="315" y="144"/>
                </a:lnTo>
                <a:lnTo>
                  <a:pt x="315" y="156"/>
                </a:lnTo>
                <a:lnTo>
                  <a:pt x="315" y="156"/>
                </a:lnTo>
                <a:lnTo>
                  <a:pt x="315" y="164"/>
                </a:lnTo>
                <a:lnTo>
                  <a:pt x="223" y="152"/>
                </a:lnTo>
                <a:close/>
                <a:moveTo>
                  <a:pt x="201" y="299"/>
                </a:moveTo>
                <a:lnTo>
                  <a:pt x="201" y="306"/>
                </a:lnTo>
                <a:lnTo>
                  <a:pt x="201" y="299"/>
                </a:lnTo>
                <a:lnTo>
                  <a:pt x="201" y="299"/>
                </a:lnTo>
                <a:lnTo>
                  <a:pt x="190" y="299"/>
                </a:lnTo>
                <a:lnTo>
                  <a:pt x="180" y="298"/>
                </a:lnTo>
                <a:lnTo>
                  <a:pt x="171" y="296"/>
                </a:lnTo>
                <a:lnTo>
                  <a:pt x="161" y="293"/>
                </a:lnTo>
                <a:lnTo>
                  <a:pt x="151" y="290"/>
                </a:lnTo>
                <a:lnTo>
                  <a:pt x="142" y="286"/>
                </a:lnTo>
                <a:lnTo>
                  <a:pt x="133" y="282"/>
                </a:lnTo>
                <a:lnTo>
                  <a:pt x="125" y="277"/>
                </a:lnTo>
                <a:lnTo>
                  <a:pt x="133" y="265"/>
                </a:lnTo>
                <a:lnTo>
                  <a:pt x="133" y="265"/>
                </a:lnTo>
                <a:lnTo>
                  <a:pt x="148" y="274"/>
                </a:lnTo>
                <a:lnTo>
                  <a:pt x="165" y="280"/>
                </a:lnTo>
                <a:lnTo>
                  <a:pt x="183" y="284"/>
                </a:lnTo>
                <a:lnTo>
                  <a:pt x="201" y="285"/>
                </a:lnTo>
                <a:lnTo>
                  <a:pt x="201" y="285"/>
                </a:lnTo>
                <a:lnTo>
                  <a:pt x="201" y="285"/>
                </a:lnTo>
                <a:lnTo>
                  <a:pt x="214" y="285"/>
                </a:lnTo>
                <a:lnTo>
                  <a:pt x="226" y="283"/>
                </a:lnTo>
                <a:lnTo>
                  <a:pt x="239" y="279"/>
                </a:lnTo>
                <a:lnTo>
                  <a:pt x="251" y="275"/>
                </a:lnTo>
                <a:lnTo>
                  <a:pt x="261" y="270"/>
                </a:lnTo>
                <a:lnTo>
                  <a:pt x="272" y="263"/>
                </a:lnTo>
                <a:lnTo>
                  <a:pt x="283" y="256"/>
                </a:lnTo>
                <a:lnTo>
                  <a:pt x="292" y="247"/>
                </a:lnTo>
                <a:lnTo>
                  <a:pt x="292" y="247"/>
                </a:lnTo>
                <a:lnTo>
                  <a:pt x="299" y="239"/>
                </a:lnTo>
                <a:lnTo>
                  <a:pt x="305" y="232"/>
                </a:lnTo>
                <a:lnTo>
                  <a:pt x="310" y="224"/>
                </a:lnTo>
                <a:lnTo>
                  <a:pt x="315" y="216"/>
                </a:lnTo>
                <a:lnTo>
                  <a:pt x="320" y="207"/>
                </a:lnTo>
                <a:lnTo>
                  <a:pt x="323" y="198"/>
                </a:lnTo>
                <a:lnTo>
                  <a:pt x="325" y="189"/>
                </a:lnTo>
                <a:lnTo>
                  <a:pt x="327" y="179"/>
                </a:lnTo>
                <a:lnTo>
                  <a:pt x="341" y="181"/>
                </a:lnTo>
                <a:lnTo>
                  <a:pt x="341" y="181"/>
                </a:lnTo>
                <a:lnTo>
                  <a:pt x="337" y="197"/>
                </a:lnTo>
                <a:lnTo>
                  <a:pt x="332" y="214"/>
                </a:lnTo>
                <a:lnTo>
                  <a:pt x="324" y="229"/>
                </a:lnTo>
                <a:lnTo>
                  <a:pt x="314" y="243"/>
                </a:lnTo>
                <a:lnTo>
                  <a:pt x="314" y="243"/>
                </a:lnTo>
                <a:lnTo>
                  <a:pt x="314" y="244"/>
                </a:lnTo>
                <a:lnTo>
                  <a:pt x="314" y="244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1" y="257"/>
                </a:lnTo>
                <a:lnTo>
                  <a:pt x="301" y="257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88" y="269"/>
                </a:lnTo>
                <a:lnTo>
                  <a:pt x="288" y="269"/>
                </a:lnTo>
                <a:lnTo>
                  <a:pt x="288" y="270"/>
                </a:lnTo>
                <a:lnTo>
                  <a:pt x="288" y="270"/>
                </a:lnTo>
                <a:lnTo>
                  <a:pt x="279" y="276"/>
                </a:lnTo>
                <a:lnTo>
                  <a:pt x="268" y="282"/>
                </a:lnTo>
                <a:lnTo>
                  <a:pt x="258" y="287"/>
                </a:lnTo>
                <a:lnTo>
                  <a:pt x="247" y="291"/>
                </a:lnTo>
                <a:lnTo>
                  <a:pt x="236" y="295"/>
                </a:lnTo>
                <a:lnTo>
                  <a:pt x="225" y="297"/>
                </a:lnTo>
                <a:lnTo>
                  <a:pt x="213" y="299"/>
                </a:lnTo>
                <a:lnTo>
                  <a:pt x="201" y="299"/>
                </a:lnTo>
                <a:lnTo>
                  <a:pt x="201" y="299"/>
                </a:lnTo>
                <a:close/>
                <a:moveTo>
                  <a:pt x="302" y="275"/>
                </a:moveTo>
                <a:lnTo>
                  <a:pt x="302" y="275"/>
                </a:lnTo>
                <a:lnTo>
                  <a:pt x="304" y="275"/>
                </a:lnTo>
                <a:lnTo>
                  <a:pt x="304" y="275"/>
                </a:lnTo>
                <a:lnTo>
                  <a:pt x="307" y="272"/>
                </a:lnTo>
                <a:lnTo>
                  <a:pt x="307" y="272"/>
                </a:lnTo>
                <a:lnTo>
                  <a:pt x="311" y="268"/>
                </a:lnTo>
                <a:lnTo>
                  <a:pt x="311" y="268"/>
                </a:lnTo>
                <a:lnTo>
                  <a:pt x="312" y="266"/>
                </a:lnTo>
                <a:lnTo>
                  <a:pt x="312" y="266"/>
                </a:lnTo>
                <a:lnTo>
                  <a:pt x="320" y="259"/>
                </a:lnTo>
                <a:lnTo>
                  <a:pt x="320" y="259"/>
                </a:lnTo>
                <a:lnTo>
                  <a:pt x="320" y="258"/>
                </a:lnTo>
                <a:lnTo>
                  <a:pt x="327" y="265"/>
                </a:lnTo>
                <a:lnTo>
                  <a:pt x="310" y="283"/>
                </a:lnTo>
                <a:lnTo>
                  <a:pt x="302" y="275"/>
                </a:lnTo>
                <a:close/>
                <a:moveTo>
                  <a:pt x="450" y="439"/>
                </a:moveTo>
                <a:lnTo>
                  <a:pt x="447" y="436"/>
                </a:lnTo>
                <a:lnTo>
                  <a:pt x="447" y="436"/>
                </a:lnTo>
                <a:lnTo>
                  <a:pt x="481" y="403"/>
                </a:lnTo>
                <a:lnTo>
                  <a:pt x="481" y="403"/>
                </a:lnTo>
                <a:lnTo>
                  <a:pt x="484" y="406"/>
                </a:lnTo>
                <a:lnTo>
                  <a:pt x="484" y="406"/>
                </a:lnTo>
                <a:lnTo>
                  <a:pt x="483" y="412"/>
                </a:lnTo>
                <a:lnTo>
                  <a:pt x="481" y="418"/>
                </a:lnTo>
                <a:lnTo>
                  <a:pt x="477" y="424"/>
                </a:lnTo>
                <a:lnTo>
                  <a:pt x="473" y="428"/>
                </a:lnTo>
                <a:lnTo>
                  <a:pt x="468" y="433"/>
                </a:lnTo>
                <a:lnTo>
                  <a:pt x="462" y="436"/>
                </a:lnTo>
                <a:lnTo>
                  <a:pt x="457" y="438"/>
                </a:lnTo>
                <a:lnTo>
                  <a:pt x="450" y="439"/>
                </a:lnTo>
                <a:lnTo>
                  <a:pt x="450" y="439"/>
                </a:lnTo>
                <a:close/>
              </a:path>
            </a:pathLst>
          </a:custGeom>
          <a:solidFill>
            <a:srgbClr val="C359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3162304" y="1789726"/>
            <a:ext cx="586739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>
              <a:buClr>
                <a:srgbClr val="F9BD45"/>
              </a:buClr>
              <a:buSzPct val="150000"/>
            </a:pPr>
            <a:r>
              <a:rPr lang="zh-CN" altLang="en-US" sz="2800" b="1" smtClean="0">
                <a:solidFill>
                  <a:srgbClr val="C35954"/>
                </a:solidFill>
                <a:latin typeface="Calibri" panose="020F0502020204030204" pitchFamily="34" charset="0"/>
              </a:rPr>
              <a:t>你的标题</a:t>
            </a:r>
            <a:endParaRPr lang="zh-CN" altLang="en-US" sz="2800" b="1" dirty="0" smtClean="0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62315" y="2373239"/>
            <a:ext cx="56673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3200402" y="2431565"/>
            <a:ext cx="5791200" cy="43306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</a:t>
            </a:r>
            <a:r>
              <a:rPr lang="en-US" altLang="ko-KR" sz="1100" b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time</a:t>
            </a:r>
            <a:endParaRPr lang="en-US" altLang="ko-KR" sz="1100" b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625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98" y="1795885"/>
            <a:ext cx="468598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35954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 b="1" smtClean="0">
                <a:solidFill>
                  <a:srgbClr val="C35954"/>
                </a:solidFill>
                <a:latin typeface="Calibri" panose="020F0502020204030204" pitchFamily="34" charset="0"/>
              </a:rPr>
              <a:t>你的标题</a:t>
            </a:r>
            <a:endParaRPr lang="zh-CN" altLang="en-US" b="1" dirty="0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6662" y="2108091"/>
            <a:ext cx="4685988" cy="43306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1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graphicFrame>
        <p:nvGraphicFramePr>
          <p:cNvPr id="8" name="차트 6"/>
          <p:cNvGraphicFramePr/>
          <p:nvPr>
            <p:extLst>
              <p:ext uri="{D42A27DB-BD31-4B8C-83A1-F6EECF244321}">
                <p14:modId xmlns:p14="http://schemas.microsoft.com/office/powerpoint/2010/main" val="3740757084"/>
              </p:ext>
            </p:extLst>
          </p:nvPr>
        </p:nvGraphicFramePr>
        <p:xfrm>
          <a:off x="781116" y="2592190"/>
          <a:ext cx="5448300" cy="12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8243" y="4097138"/>
            <a:ext cx="468598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35954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35954"/>
                </a:solidFill>
                <a:latin typeface="Calibri" panose="020F0502020204030204" pitchFamily="34" charset="0"/>
              </a:rPr>
              <a:t>你的标题</a:t>
            </a:r>
            <a:endParaRPr lang="zh-CN" altLang="en-US" b="1" dirty="0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2207" y="4409344"/>
            <a:ext cx="4685988" cy="43306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1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We create powerpoint templates based on new visual trend that’s fresh, relevant and always on the cutting edge. </a:t>
            </a:r>
          </a:p>
        </p:txBody>
      </p:sp>
      <p:graphicFrame>
        <p:nvGraphicFramePr>
          <p:cNvPr id="12" name="차트 6"/>
          <p:cNvGraphicFramePr/>
          <p:nvPr>
            <p:extLst>
              <p:ext uri="{D42A27DB-BD31-4B8C-83A1-F6EECF244321}">
                <p14:modId xmlns:p14="http://schemas.microsoft.com/office/powerpoint/2010/main" val="2825840022"/>
              </p:ext>
            </p:extLst>
          </p:nvPr>
        </p:nvGraphicFramePr>
        <p:xfrm>
          <a:off x="806661" y="4893443"/>
          <a:ext cx="5448300" cy="120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11604"/>
              </p:ext>
            </p:extLst>
          </p:nvPr>
        </p:nvGraphicFramePr>
        <p:xfrm>
          <a:off x="5924550" y="1770484"/>
          <a:ext cx="5429249" cy="42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3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4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6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STYLISH DESIGN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DESIGN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DESIGN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0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Contemporary Colors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Catch the feel of design in contemporary colors and styles.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Sleek Diagram &amp; chart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Catch the feel of design in contemporary colors and styles.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0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Tremendous visual appeal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Catch the feel of design in contemporary colors and styles.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09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Top quality design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5A8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1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Catch the feel of design in contemporary colors and styles.</a:t>
                      </a:r>
                      <a:endParaRPr lang="en-US" altLang="ko-KR" sz="11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Text</a:t>
                      </a:r>
                      <a:r>
                        <a:rPr lang="en-US" altLang="ko-KR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38749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42" name="타원 9"/>
          <p:cNvSpPr/>
          <p:nvPr/>
        </p:nvSpPr>
        <p:spPr>
          <a:xfrm>
            <a:off x="6910745" y="2536960"/>
            <a:ext cx="3005740" cy="30057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10" name="Group 9"/>
          <p:cNvGrpSpPr/>
          <p:nvPr/>
        </p:nvGrpSpPr>
        <p:grpSpPr>
          <a:xfrm>
            <a:off x="7385342" y="3011557"/>
            <a:ext cx="2056546" cy="2056544"/>
            <a:chOff x="7499642" y="3011557"/>
            <a:chExt cx="2056546" cy="2056544"/>
          </a:xfrm>
        </p:grpSpPr>
        <p:sp>
          <p:nvSpPr>
            <p:cNvPr id="43" name="타원 10"/>
            <p:cNvSpPr/>
            <p:nvPr/>
          </p:nvSpPr>
          <p:spPr>
            <a:xfrm>
              <a:off x="7499642" y="3011557"/>
              <a:ext cx="2056546" cy="2056544"/>
            </a:xfrm>
            <a:prstGeom prst="ellipse">
              <a:avLst/>
            </a:prstGeom>
            <a:noFill/>
            <a:ln>
              <a:solidFill>
                <a:srgbClr val="B044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44" name="그룹 11"/>
            <p:cNvGrpSpPr/>
            <p:nvPr/>
          </p:nvGrpSpPr>
          <p:grpSpPr>
            <a:xfrm>
              <a:off x="7708614" y="3824405"/>
              <a:ext cx="1638602" cy="988325"/>
              <a:chOff x="5280189" y="3678726"/>
              <a:chExt cx="1564550" cy="943661"/>
            </a:xfrm>
          </p:grpSpPr>
          <p:sp>
            <p:nvSpPr>
              <p:cNvPr id="81" name="타원 27"/>
              <p:cNvSpPr/>
              <p:nvPr/>
            </p:nvSpPr>
            <p:spPr>
              <a:xfrm>
                <a:off x="5280189" y="3678726"/>
                <a:ext cx="943661" cy="943661"/>
              </a:xfrm>
              <a:prstGeom prst="ellipse">
                <a:avLst/>
              </a:prstGeom>
              <a:solidFill>
                <a:srgbClr val="E1775D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82" name="타원 28"/>
              <p:cNvSpPr/>
              <p:nvPr/>
            </p:nvSpPr>
            <p:spPr>
              <a:xfrm>
                <a:off x="5901078" y="3678726"/>
                <a:ext cx="943661" cy="943661"/>
              </a:xfrm>
              <a:prstGeom prst="ellipse">
                <a:avLst/>
              </a:prstGeom>
              <a:solidFill>
                <a:srgbClr val="7B5A8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51" name="Rectangle 3"/>
            <p:cNvSpPr txBox="1">
              <a:spLocks noChangeArrowheads="1"/>
            </p:cNvSpPr>
            <p:nvPr/>
          </p:nvSpPr>
          <p:spPr>
            <a:xfrm>
              <a:off x="8083278" y="3286435"/>
              <a:ext cx="889272" cy="4431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algn="dist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rgbClr val="C35954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SYTLISH </a:t>
              </a:r>
            </a:p>
            <a:p>
              <a:pPr algn="dist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600" b="1" smtClean="0">
                  <a:solidFill>
                    <a:srgbClr val="C35954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DEISGN</a:t>
              </a:r>
              <a:endParaRPr lang="en-US" altLang="ko-KR" sz="1600" b="1">
                <a:solidFill>
                  <a:srgbClr val="C35954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>
            <a:xfrm>
              <a:off x="7809395" y="4109665"/>
              <a:ext cx="609415" cy="41780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>
            <a:xfrm>
              <a:off x="8637020" y="4109665"/>
              <a:ext cx="609415" cy="41780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2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smtClean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altLang="ko-KR" sz="2400"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9875" y="2017998"/>
            <a:ext cx="988327" cy="1115511"/>
            <a:chOff x="7174175" y="2017998"/>
            <a:chExt cx="988327" cy="1115511"/>
          </a:xfrm>
        </p:grpSpPr>
        <p:sp>
          <p:nvSpPr>
            <p:cNvPr id="48" name="타원 11"/>
            <p:cNvSpPr/>
            <p:nvPr/>
          </p:nvSpPr>
          <p:spPr>
            <a:xfrm rot="19800000" flipH="1">
              <a:off x="7174175" y="2017998"/>
              <a:ext cx="988327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7B5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377660" y="2255102"/>
              <a:ext cx="517648" cy="515373"/>
              <a:chOff x="2840038" y="4406900"/>
              <a:chExt cx="723900" cy="720725"/>
            </a:xfrm>
            <a:solidFill>
              <a:srgbClr val="C35954"/>
            </a:solidFill>
          </p:grpSpPr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84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85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86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059875" y="4948149"/>
            <a:ext cx="988327" cy="1115511"/>
            <a:chOff x="7174175" y="4948149"/>
            <a:chExt cx="988327" cy="1115511"/>
          </a:xfrm>
        </p:grpSpPr>
        <p:sp>
          <p:nvSpPr>
            <p:cNvPr id="50" name="타원 11"/>
            <p:cNvSpPr/>
            <p:nvPr/>
          </p:nvSpPr>
          <p:spPr>
            <a:xfrm rot="1800000" flipH="1" flipV="1">
              <a:off x="7174175" y="4948149"/>
              <a:ext cx="988327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7B5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7421960" y="5265194"/>
              <a:ext cx="449536" cy="539214"/>
              <a:chOff x="4051300" y="3109913"/>
              <a:chExt cx="628650" cy="754063"/>
            </a:xfrm>
            <a:solidFill>
              <a:srgbClr val="C35954"/>
            </a:solidFill>
          </p:grpSpPr>
          <p:sp>
            <p:nvSpPr>
              <p:cNvPr id="89" name="Freeform 8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Freeform 89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159229" y="3545666"/>
            <a:ext cx="1115511" cy="988326"/>
            <a:chOff x="6273529" y="3545666"/>
            <a:chExt cx="1115511" cy="988326"/>
          </a:xfrm>
        </p:grpSpPr>
        <p:sp>
          <p:nvSpPr>
            <p:cNvPr id="45" name="타원 11"/>
            <p:cNvSpPr/>
            <p:nvPr/>
          </p:nvSpPr>
          <p:spPr>
            <a:xfrm rot="16200000">
              <a:off x="6337122" y="3482073"/>
              <a:ext cx="988326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rgbClr val="C35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6512248" y="3836345"/>
              <a:ext cx="526727" cy="426830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92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93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552490" y="3545666"/>
            <a:ext cx="1115511" cy="988326"/>
            <a:chOff x="9666790" y="3545666"/>
            <a:chExt cx="1115511" cy="988326"/>
          </a:xfrm>
        </p:grpSpPr>
        <p:sp>
          <p:nvSpPr>
            <p:cNvPr id="46" name="타원 11"/>
            <p:cNvSpPr/>
            <p:nvPr/>
          </p:nvSpPr>
          <p:spPr>
            <a:xfrm rot="5400000" flipH="1">
              <a:off x="9730383" y="3482073"/>
              <a:ext cx="988326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rgbClr val="7B5A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9994615" y="3786220"/>
              <a:ext cx="602785" cy="530131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smtClean="0"/>
                <a:t> </a:t>
              </a:r>
              <a:endParaRPr lang="ko-KR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79028" y="4948150"/>
            <a:ext cx="988327" cy="1115511"/>
            <a:chOff x="8893328" y="4948150"/>
            <a:chExt cx="988327" cy="1115511"/>
          </a:xfrm>
        </p:grpSpPr>
        <p:sp>
          <p:nvSpPr>
            <p:cNvPr id="49" name="타원 11"/>
            <p:cNvSpPr/>
            <p:nvPr/>
          </p:nvSpPr>
          <p:spPr>
            <a:xfrm rot="19800000" flipV="1">
              <a:off x="8893328" y="4948150"/>
              <a:ext cx="988327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rgbClr val="C35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9152961" y="5299769"/>
              <a:ext cx="540350" cy="539214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00" name="Freeform 99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100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Rectangle 110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779028" y="2017997"/>
            <a:ext cx="988327" cy="1115511"/>
            <a:chOff x="8893328" y="2017997"/>
            <a:chExt cx="988327" cy="1115511"/>
          </a:xfrm>
        </p:grpSpPr>
        <p:sp>
          <p:nvSpPr>
            <p:cNvPr id="47" name="타원 11"/>
            <p:cNvSpPr/>
            <p:nvPr/>
          </p:nvSpPr>
          <p:spPr>
            <a:xfrm rot="1800000">
              <a:off x="8893328" y="2017997"/>
              <a:ext cx="988327" cy="1115511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rgbClr val="C35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9134109" y="2258130"/>
              <a:ext cx="532402" cy="504021"/>
              <a:chOff x="2835275" y="3127375"/>
              <a:chExt cx="744538" cy="704850"/>
            </a:xfrm>
            <a:solidFill>
              <a:schemeClr val="bg1">
                <a:lumMod val="95000"/>
              </a:schemeClr>
            </a:solidFill>
          </p:grpSpPr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243124" y="4211265"/>
            <a:ext cx="5211826" cy="1367359"/>
            <a:chOff x="1065324" y="4109665"/>
            <a:chExt cx="5211826" cy="1367359"/>
          </a:xfrm>
        </p:grpSpPr>
        <p:grpSp>
          <p:nvGrpSpPr>
            <p:cNvPr id="57" name="Group 56"/>
            <p:cNvGrpSpPr/>
            <p:nvPr/>
          </p:nvGrpSpPr>
          <p:grpSpPr>
            <a:xfrm>
              <a:off x="1065324" y="4109665"/>
              <a:ext cx="5211826" cy="710067"/>
              <a:chOff x="242727" y="1187230"/>
              <a:chExt cx="4099751" cy="558556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797682" y="1244491"/>
                <a:ext cx="3544796" cy="422548"/>
                <a:chOff x="797682" y="1267247"/>
                <a:chExt cx="3544796" cy="422548"/>
              </a:xfrm>
            </p:grpSpPr>
            <p:sp>
              <p:nvSpPr>
                <p:cNvPr id="61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682" y="1475081"/>
                  <a:ext cx="3544796" cy="214714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1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More choices and visual trends</a:t>
                  </a:r>
                </a:p>
              </p:txBody>
            </p:sp>
            <p:sp>
              <p:nvSpPr>
                <p:cNvPr id="6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3" y="1267247"/>
                  <a:ext cx="3138568" cy="292241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zh-CN" altLang="en-US" sz="1800" dirty="0" smtClean="0">
                      <a:solidFill>
                        <a:srgbClr val="B04474"/>
                      </a:solidFill>
                      <a:effectLst/>
                      <a:latin typeface="Calibri" panose="020F0502020204030204" pitchFamily="34" charset="0"/>
                    </a:rPr>
                    <a:t>你的标题</a:t>
                  </a:r>
                  <a:endParaRPr lang="zh-CN" altLang="en-US" sz="1800" dirty="0">
                    <a:solidFill>
                      <a:srgbClr val="B04474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Rectangle 3"/>
              <p:cNvSpPr txBox="1">
                <a:spLocks noChangeArrowheads="1"/>
              </p:cNvSpPr>
              <p:nvPr/>
            </p:nvSpPr>
            <p:spPr bwMode="auto">
              <a:xfrm>
                <a:off x="242727" y="1187230"/>
                <a:ext cx="651593" cy="55855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4000" smtClean="0">
                    <a:solidFill>
                      <a:srgbClr val="B04474"/>
                    </a:solidFill>
                    <a:effectLst/>
                    <a:latin typeface="Calibri" panose="020F0502020204030204" pitchFamily="34" charset="0"/>
                  </a:rPr>
                  <a:t>02</a:t>
                </a:r>
                <a:endParaRPr lang="en-US" altLang="ko-KR" sz="4000">
                  <a:solidFill>
                    <a:srgbClr val="B04474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776292" y="1302803"/>
                <a:ext cx="0" cy="327409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 flipH="1">
              <a:off x="1770813" y="4755323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 flipH="1">
              <a:off x="1770813" y="4976584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  <a:endParaRPr lang="en-US" altLang="ko-KR" sz="12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3" name="Rectangle 3"/>
            <p:cNvSpPr txBox="1">
              <a:spLocks noChangeArrowheads="1"/>
            </p:cNvSpPr>
            <p:nvPr/>
          </p:nvSpPr>
          <p:spPr bwMode="auto">
            <a:xfrm flipH="1">
              <a:off x="1770813" y="5197844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3124" y="2422974"/>
            <a:ext cx="5211826" cy="1353511"/>
            <a:chOff x="1065324" y="2321374"/>
            <a:chExt cx="5211826" cy="1353511"/>
          </a:xfrm>
        </p:grpSpPr>
        <p:grpSp>
          <p:nvGrpSpPr>
            <p:cNvPr id="35" name="Group 34"/>
            <p:cNvGrpSpPr/>
            <p:nvPr/>
          </p:nvGrpSpPr>
          <p:grpSpPr>
            <a:xfrm>
              <a:off x="1065324" y="2321374"/>
              <a:ext cx="5211826" cy="710067"/>
              <a:chOff x="242727" y="1187230"/>
              <a:chExt cx="4099751" cy="55855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97682" y="1244491"/>
                <a:ext cx="3544796" cy="422548"/>
                <a:chOff x="797682" y="1267247"/>
                <a:chExt cx="3544796" cy="422548"/>
              </a:xfrm>
            </p:grpSpPr>
            <p:sp>
              <p:nvSpPr>
                <p:cNvPr id="39" name="Rectangle 3"/>
                <p:cNvSpPr txBox="1">
                  <a:spLocks noChangeArrowheads="1"/>
                </p:cNvSpPr>
                <p:nvPr/>
              </p:nvSpPr>
              <p:spPr bwMode="auto">
                <a:xfrm flipH="1">
                  <a:off x="797682" y="1475081"/>
                  <a:ext cx="3544796" cy="214714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en-US" altLang="ko-KR" sz="11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" panose="020F0502020204030204" pitchFamily="34" charset="0"/>
                    </a:rPr>
                    <a:t>More choices and visual trends</a:t>
                  </a:r>
                </a:p>
              </p:txBody>
            </p:sp>
            <p:sp>
              <p:nvSpPr>
                <p:cNvPr id="4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97682" y="1267247"/>
                  <a:ext cx="3198864" cy="292241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90000" bIns="4680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 latinLnBrk="0"/>
                  <a:r>
                    <a:rPr lang="zh-CN" altLang="en-US" sz="1800" smtClean="0">
                      <a:solidFill>
                        <a:srgbClr val="B04474"/>
                      </a:solidFill>
                      <a:effectLst/>
                      <a:latin typeface="Calibri" panose="020F0502020204030204" pitchFamily="34" charset="0"/>
                    </a:rPr>
                    <a:t>你的标题</a:t>
                  </a:r>
                  <a:endParaRPr lang="zh-CN" altLang="en-US" sz="1800" dirty="0">
                    <a:solidFill>
                      <a:srgbClr val="B04474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Rectangle 3"/>
              <p:cNvSpPr txBox="1">
                <a:spLocks noChangeArrowheads="1"/>
              </p:cNvSpPr>
              <p:nvPr/>
            </p:nvSpPr>
            <p:spPr bwMode="auto">
              <a:xfrm>
                <a:off x="242727" y="1187230"/>
                <a:ext cx="651593" cy="55855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 latinLnBrk="0"/>
                <a:r>
                  <a:rPr lang="en-US" altLang="ko-KR" sz="4000" dirty="0" smtClean="0">
                    <a:solidFill>
                      <a:srgbClr val="B04474"/>
                    </a:solidFill>
                    <a:effectLst/>
                    <a:latin typeface="Calibri" panose="020F0502020204030204" pitchFamily="34" charset="0"/>
                  </a:rPr>
                  <a:t>01</a:t>
                </a:r>
                <a:endParaRPr lang="en-US" altLang="ko-KR" sz="4000" dirty="0">
                  <a:solidFill>
                    <a:srgbClr val="B04474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776292" y="1302803"/>
                <a:ext cx="0" cy="327409"/>
              </a:xfrm>
              <a:prstGeom prst="line">
                <a:avLst/>
              </a:prstGeom>
              <a:ln>
                <a:solidFill>
                  <a:srgbClr val="1C2B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 flipH="1">
              <a:off x="1770813" y="2953184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 flipH="1">
              <a:off x="1770813" y="3174445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124" name="Rectangle 3"/>
            <p:cNvSpPr txBox="1">
              <a:spLocks noChangeArrowheads="1"/>
            </p:cNvSpPr>
            <p:nvPr/>
          </p:nvSpPr>
          <p:spPr bwMode="auto">
            <a:xfrm flipH="1">
              <a:off x="1770813" y="3395705"/>
              <a:ext cx="2586293" cy="279180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marL="88900" indent="-88900" algn="l" latinLnBrk="0">
                <a:buFont typeface="Arial" panose="020B0604020202020204" pitchFamily="34" charset="0"/>
                <a:buChar char="•"/>
              </a:pPr>
              <a:r>
                <a:rPr lang="en-US" altLang="ko-KR" sz="1200" b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646227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aphicFrame>
        <p:nvGraphicFramePr>
          <p:cNvPr id="5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92848"/>
              </p:ext>
            </p:extLst>
          </p:nvPr>
        </p:nvGraphicFramePr>
        <p:xfrm>
          <a:off x="974725" y="3949702"/>
          <a:ext cx="4473574" cy="1991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299">
                <a:tc>
                  <a:txBody>
                    <a:bodyPr/>
                    <a:lstStyle/>
                    <a:p>
                      <a:pPr algn="l" latinLnBrk="1"/>
                      <a:endParaRPr lang="en-US" altLang="ko-KR" sz="10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5954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Number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5954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59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 title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59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trends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Visual appeal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Top quality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design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colors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</a:rPr>
                        <a:t>0.00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itchFamily="34" charset="0"/>
                      </a:endParaRP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itchFamily="34" charset="0"/>
                          <a:cs typeface="Tahoma" pitchFamily="34" charset="0"/>
                        </a:rPr>
                        <a:t>Text</a:t>
                      </a:r>
                    </a:p>
                  </a:txBody>
                  <a:tcPr marL="70618" marR="70618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차트 12"/>
          <p:cNvGraphicFramePr/>
          <p:nvPr>
            <p:extLst>
              <p:ext uri="{D42A27DB-BD31-4B8C-83A1-F6EECF244321}">
                <p14:modId xmlns:p14="http://schemas.microsoft.com/office/powerpoint/2010/main" val="4230110423"/>
              </p:ext>
            </p:extLst>
          </p:nvPr>
        </p:nvGraphicFramePr>
        <p:xfrm>
          <a:off x="5746750" y="2082800"/>
          <a:ext cx="5514975" cy="416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6798" y="2229512"/>
            <a:ext cx="468598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C35954"/>
              </a:buClr>
              <a:buSzPct val="120000"/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35954"/>
                </a:solidFill>
                <a:latin typeface="Calibri" panose="020F0502020204030204" pitchFamily="34" charset="0"/>
              </a:rPr>
              <a:t>你的标题</a:t>
            </a:r>
            <a:endParaRPr lang="zh-CN" altLang="en-US" b="1" dirty="0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0763" y="2581550"/>
            <a:ext cx="4249792" cy="111017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1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grpSp>
        <p:nvGrpSpPr>
          <p:cNvPr id="18" name="그룹 11"/>
          <p:cNvGrpSpPr/>
          <p:nvPr/>
        </p:nvGrpSpPr>
        <p:grpSpPr>
          <a:xfrm>
            <a:off x="8504237" y="1976538"/>
            <a:ext cx="1164072" cy="153887"/>
            <a:chOff x="7816855" y="1720904"/>
            <a:chExt cx="833270" cy="110157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8009529" y="1720904"/>
              <a:ext cx="640596" cy="1101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0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STEP 01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타원 16"/>
            <p:cNvSpPr/>
            <p:nvPr/>
          </p:nvSpPr>
          <p:spPr>
            <a:xfrm>
              <a:off x="7816855" y="1733085"/>
              <a:ext cx="85796" cy="85796"/>
            </a:xfrm>
            <a:prstGeom prst="ellipse">
              <a:avLst/>
            </a:prstGeom>
            <a:solidFill>
              <a:srgbClr val="C3595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그룹 12"/>
          <p:cNvGrpSpPr/>
          <p:nvPr/>
        </p:nvGrpSpPr>
        <p:grpSpPr>
          <a:xfrm>
            <a:off x="9468135" y="1976538"/>
            <a:ext cx="1164072" cy="153887"/>
            <a:chOff x="7816855" y="1922923"/>
            <a:chExt cx="833270" cy="110157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009529" y="1922923"/>
              <a:ext cx="640596" cy="1101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0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STEP 02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타원 14"/>
            <p:cNvSpPr/>
            <p:nvPr/>
          </p:nvSpPr>
          <p:spPr>
            <a:xfrm>
              <a:off x="7816855" y="1935104"/>
              <a:ext cx="85796" cy="85796"/>
            </a:xfrm>
            <a:prstGeom prst="ellipse">
              <a:avLst/>
            </a:prstGeom>
            <a:solidFill>
              <a:srgbClr val="7B5A85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그룹 12"/>
          <p:cNvGrpSpPr/>
          <p:nvPr/>
        </p:nvGrpSpPr>
        <p:grpSpPr>
          <a:xfrm>
            <a:off x="10432034" y="1976538"/>
            <a:ext cx="1164072" cy="153887"/>
            <a:chOff x="7816855" y="1922923"/>
            <a:chExt cx="833270" cy="110157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8009529" y="1922923"/>
              <a:ext cx="640596" cy="11015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0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STEP 02</a:t>
              </a:r>
              <a:endParaRPr 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타원 14"/>
            <p:cNvSpPr/>
            <p:nvPr/>
          </p:nvSpPr>
          <p:spPr>
            <a:xfrm>
              <a:off x="7816855" y="1935104"/>
              <a:ext cx="85796" cy="85796"/>
            </a:xfrm>
            <a:prstGeom prst="ellipse">
              <a:avLst/>
            </a:prstGeom>
            <a:solidFill>
              <a:srgbClr val="36425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4537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2191738"/>
            <a:ext cx="2133600" cy="2133600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Arc 5"/>
          <p:cNvSpPr/>
          <p:nvPr/>
        </p:nvSpPr>
        <p:spPr>
          <a:xfrm>
            <a:off x="1752600" y="2191738"/>
            <a:ext cx="2133600" cy="2133600"/>
          </a:xfrm>
          <a:prstGeom prst="arc">
            <a:avLst>
              <a:gd name="adj1" fmla="val 10529000"/>
              <a:gd name="adj2" fmla="val 15122297"/>
            </a:avLst>
          </a:prstGeom>
          <a:ln w="127000" cap="rnd">
            <a:gradFill>
              <a:gsLst>
                <a:gs pos="0">
                  <a:srgbClr val="C35954"/>
                </a:gs>
                <a:gs pos="100000">
                  <a:srgbClr val="7B5A85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029200" y="2191738"/>
            <a:ext cx="2133600" cy="2133600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Arc 7"/>
          <p:cNvSpPr/>
          <p:nvPr/>
        </p:nvSpPr>
        <p:spPr>
          <a:xfrm>
            <a:off x="5029200" y="2191738"/>
            <a:ext cx="2133600" cy="2133600"/>
          </a:xfrm>
          <a:prstGeom prst="arc">
            <a:avLst>
              <a:gd name="adj1" fmla="val 19348155"/>
              <a:gd name="adj2" fmla="val 8179524"/>
            </a:avLst>
          </a:prstGeom>
          <a:ln w="127000" cap="rnd">
            <a:gradFill>
              <a:gsLst>
                <a:gs pos="0">
                  <a:srgbClr val="C35954"/>
                </a:gs>
                <a:gs pos="100000">
                  <a:srgbClr val="7B5A85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8305800" y="2191738"/>
            <a:ext cx="2133600" cy="2133600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Arc 9"/>
          <p:cNvSpPr/>
          <p:nvPr/>
        </p:nvSpPr>
        <p:spPr>
          <a:xfrm>
            <a:off x="8305800" y="2191738"/>
            <a:ext cx="2133600" cy="2133600"/>
          </a:xfrm>
          <a:prstGeom prst="arc">
            <a:avLst>
              <a:gd name="adj1" fmla="val 16200000"/>
              <a:gd name="adj2" fmla="val 898106"/>
            </a:avLst>
          </a:prstGeom>
          <a:ln w="127000" cap="rnd">
            <a:gradFill>
              <a:gsLst>
                <a:gs pos="0">
                  <a:srgbClr val="C35954"/>
                </a:gs>
                <a:gs pos="100000">
                  <a:srgbClr val="7B5A85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05513" y="3223839"/>
            <a:ext cx="504373" cy="69398"/>
            <a:chOff x="4647977" y="2595263"/>
            <a:chExt cx="504373" cy="69398"/>
          </a:xfrm>
          <a:solidFill>
            <a:srgbClr val="5A4262"/>
          </a:solidFill>
        </p:grpSpPr>
        <p:sp>
          <p:nvSpPr>
            <p:cNvPr id="12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82113" y="3223839"/>
            <a:ext cx="504373" cy="69398"/>
            <a:chOff x="4647977" y="2595263"/>
            <a:chExt cx="504373" cy="69398"/>
          </a:xfrm>
          <a:solidFill>
            <a:srgbClr val="5A4262"/>
          </a:solidFill>
        </p:grpSpPr>
        <p:sp>
          <p:nvSpPr>
            <p:cNvPr id="17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9677" y="4757603"/>
            <a:ext cx="2359446" cy="1045334"/>
            <a:chOff x="1639677" y="4836405"/>
            <a:chExt cx="2359446" cy="1045334"/>
          </a:xfrm>
        </p:grpSpPr>
        <p:sp>
          <p:nvSpPr>
            <p:cNvPr id="21" name="Double Bracket 20"/>
            <p:cNvSpPr/>
            <p:nvPr/>
          </p:nvSpPr>
          <p:spPr>
            <a:xfrm>
              <a:off x="1639677" y="4836405"/>
              <a:ext cx="2359446" cy="1022908"/>
            </a:xfrm>
            <a:prstGeom prst="bracketPair">
              <a:avLst/>
            </a:prstGeom>
            <a:ln w="25400">
              <a:solidFill>
                <a:srgbClr val="5A42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48329" y="4844213"/>
              <a:ext cx="1742143" cy="1037526"/>
              <a:chOff x="3809999" y="5288221"/>
              <a:chExt cx="4572000" cy="1037526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3880363" y="5677235"/>
                <a:ext cx="4431274" cy="64851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Catch the feel </a:t>
                </a:r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of</a:t>
                </a:r>
              </a:p>
              <a:p>
                <a:pPr latinLnBrk="0"/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design in contemporary colors and styles.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09999" y="5288221"/>
                <a:ext cx="45720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en-US" altLang="ko-KR" b="1" smtClean="0">
                    <a:solidFill>
                      <a:srgbClr val="5A4262"/>
                    </a:solidFill>
                    <a:latin typeface="Calibri" panose="020F0502020204030204" pitchFamily="34" charset="0"/>
                  </a:rPr>
                  <a:t>Value 01</a:t>
                </a:r>
                <a:endParaRPr lang="en-US" altLang="ko-KR" b="1">
                  <a:solidFill>
                    <a:srgbClr val="5A4262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916277" y="4757603"/>
            <a:ext cx="2359446" cy="1045334"/>
            <a:chOff x="1639677" y="4836405"/>
            <a:chExt cx="2359446" cy="1045334"/>
          </a:xfrm>
        </p:grpSpPr>
        <p:sp>
          <p:nvSpPr>
            <p:cNvPr id="26" name="Double Bracket 25"/>
            <p:cNvSpPr/>
            <p:nvPr/>
          </p:nvSpPr>
          <p:spPr>
            <a:xfrm>
              <a:off x="1639677" y="4836405"/>
              <a:ext cx="2359446" cy="1022908"/>
            </a:xfrm>
            <a:prstGeom prst="bracketPair">
              <a:avLst/>
            </a:prstGeom>
            <a:ln w="25400">
              <a:solidFill>
                <a:srgbClr val="5A42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948329" y="4844213"/>
              <a:ext cx="1742143" cy="1037526"/>
              <a:chOff x="3809999" y="5288221"/>
              <a:chExt cx="4572000" cy="1037526"/>
            </a:xfrm>
          </p:grpSpPr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3880363" y="5677235"/>
                <a:ext cx="4431274" cy="64851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Catch the feel </a:t>
                </a:r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of</a:t>
                </a:r>
              </a:p>
              <a:p>
                <a:pPr latinLnBrk="0"/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design in contemporary colors and styles.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09999" y="5288221"/>
                <a:ext cx="45720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en-US" altLang="ko-KR" b="1">
                    <a:solidFill>
                      <a:srgbClr val="5A4262"/>
                    </a:solidFill>
                    <a:latin typeface="Calibri" panose="020F0502020204030204" pitchFamily="34" charset="0"/>
                  </a:rPr>
                  <a:t>Value </a:t>
                </a:r>
                <a:r>
                  <a:rPr lang="en-US" altLang="ko-KR" b="1" smtClean="0">
                    <a:solidFill>
                      <a:srgbClr val="5A4262"/>
                    </a:solidFill>
                    <a:latin typeface="Calibri" panose="020F0502020204030204" pitchFamily="34" charset="0"/>
                  </a:rPr>
                  <a:t>02</a:t>
                </a:r>
                <a:endParaRPr lang="en-US" altLang="ko-KR" b="1">
                  <a:solidFill>
                    <a:srgbClr val="5A4262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92877" y="4757603"/>
            <a:ext cx="2359446" cy="1045334"/>
            <a:chOff x="1639677" y="4836405"/>
            <a:chExt cx="2359446" cy="1045334"/>
          </a:xfrm>
        </p:grpSpPr>
        <p:sp>
          <p:nvSpPr>
            <p:cNvPr id="31" name="Double Bracket 30"/>
            <p:cNvSpPr/>
            <p:nvPr/>
          </p:nvSpPr>
          <p:spPr>
            <a:xfrm>
              <a:off x="1639677" y="4836405"/>
              <a:ext cx="2359446" cy="1022908"/>
            </a:xfrm>
            <a:prstGeom prst="bracketPair">
              <a:avLst/>
            </a:prstGeom>
            <a:ln w="25400">
              <a:solidFill>
                <a:srgbClr val="5A42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48329" y="4844213"/>
              <a:ext cx="1742143" cy="1037526"/>
              <a:chOff x="3809999" y="5288221"/>
              <a:chExt cx="4572000" cy="1037526"/>
            </a:xfrm>
          </p:grpSpPr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3880363" y="5677235"/>
                <a:ext cx="4431274" cy="64851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latinLnBrk="0"/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Catch the feel </a:t>
                </a:r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of</a:t>
                </a:r>
              </a:p>
              <a:p>
                <a:pPr latinLnBrk="0"/>
                <a:r>
                  <a:rPr lang="en-US" altLang="ko-KR" sz="1200" b="0" smtClean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altLang="ko-KR" sz="1200" b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design in contemporary colors and styles.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9999" y="5288221"/>
                <a:ext cx="4572000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en-US" altLang="ko-KR" b="1">
                    <a:solidFill>
                      <a:srgbClr val="5A4262"/>
                    </a:solidFill>
                    <a:latin typeface="Calibri" panose="020F0502020204030204" pitchFamily="34" charset="0"/>
                  </a:rPr>
                  <a:t>Value </a:t>
                </a:r>
                <a:r>
                  <a:rPr lang="en-US" altLang="ko-KR" b="1" smtClean="0">
                    <a:solidFill>
                      <a:srgbClr val="5A4262"/>
                    </a:solidFill>
                    <a:latin typeface="Calibri" panose="020F0502020204030204" pitchFamily="34" charset="0"/>
                  </a:rPr>
                  <a:t>03</a:t>
                </a:r>
                <a:endParaRPr lang="en-US" altLang="ko-KR" b="1">
                  <a:solidFill>
                    <a:srgbClr val="5A4262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5141205" y="3271411"/>
            <a:ext cx="1909590" cy="679901"/>
            <a:chOff x="5141205" y="3350213"/>
            <a:chExt cx="1909590" cy="679901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5259666" y="3627823"/>
              <a:ext cx="1672668" cy="402291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41205" y="3350213"/>
              <a:ext cx="190959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sz="1400" b="1" dirty="0" smtClean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864012" y="3271411"/>
            <a:ext cx="1909590" cy="679901"/>
            <a:chOff x="5141205" y="3350213"/>
            <a:chExt cx="1909590" cy="679901"/>
          </a:xfrm>
        </p:grpSpPr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5259666" y="3627823"/>
              <a:ext cx="1672668" cy="402291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41205" y="3350213"/>
              <a:ext cx="190959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sz="1400" b="1" dirty="0" smtClean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417805" y="3271411"/>
            <a:ext cx="1909590" cy="679901"/>
            <a:chOff x="5141205" y="3350213"/>
            <a:chExt cx="1909590" cy="679901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5259666" y="3627823"/>
              <a:ext cx="1672668" cy="402291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Design inspiration For presentation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41205" y="3350213"/>
              <a:ext cx="1909590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sz="1400" b="1" dirty="0" smtClean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51268" y="2535642"/>
            <a:ext cx="489464" cy="587106"/>
            <a:chOff x="4051300" y="3109913"/>
            <a:chExt cx="628650" cy="754063"/>
          </a:xfrm>
          <a:solidFill>
            <a:srgbClr val="C35954"/>
          </a:solidFill>
        </p:grpSpPr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9064832" y="2549236"/>
            <a:ext cx="615536" cy="559918"/>
          </a:xfrm>
          <a:custGeom>
            <a:avLst/>
            <a:gdLst>
              <a:gd name="T0" fmla="*/ 348 w 498"/>
              <a:gd name="T1" fmla="*/ 251 h 453"/>
              <a:gd name="T2" fmla="*/ 340 w 498"/>
              <a:gd name="T3" fmla="*/ 252 h 453"/>
              <a:gd name="T4" fmla="*/ 376 w 498"/>
              <a:gd name="T5" fmla="*/ 185 h 453"/>
              <a:gd name="T6" fmla="*/ 407 w 498"/>
              <a:gd name="T7" fmla="*/ 194 h 453"/>
              <a:gd name="T8" fmla="*/ 470 w 498"/>
              <a:gd name="T9" fmla="*/ 103 h 453"/>
              <a:gd name="T10" fmla="*/ 495 w 498"/>
              <a:gd name="T11" fmla="*/ 93 h 453"/>
              <a:gd name="T12" fmla="*/ 484 w 498"/>
              <a:gd name="T13" fmla="*/ 68 h 453"/>
              <a:gd name="T14" fmla="*/ 459 w 498"/>
              <a:gd name="T15" fmla="*/ 79 h 453"/>
              <a:gd name="T16" fmla="*/ 394 w 498"/>
              <a:gd name="T17" fmla="*/ 162 h 453"/>
              <a:gd name="T18" fmla="*/ 356 w 498"/>
              <a:gd name="T19" fmla="*/ 140 h 453"/>
              <a:gd name="T20" fmla="*/ 300 w 498"/>
              <a:gd name="T21" fmla="*/ 34 h 453"/>
              <a:gd name="T22" fmla="*/ 185 w 498"/>
              <a:gd name="T23" fmla="*/ 0 h 453"/>
              <a:gd name="T24" fmla="*/ 79 w 498"/>
              <a:gd name="T25" fmla="*/ 57 h 453"/>
              <a:gd name="T26" fmla="*/ 44 w 498"/>
              <a:gd name="T27" fmla="*/ 175 h 453"/>
              <a:gd name="T28" fmla="*/ 88 w 498"/>
              <a:gd name="T29" fmla="*/ 306 h 453"/>
              <a:gd name="T30" fmla="*/ 38 w 498"/>
              <a:gd name="T31" fmla="*/ 280 h 453"/>
              <a:gd name="T32" fmla="*/ 15 w 498"/>
              <a:gd name="T33" fmla="*/ 266 h 453"/>
              <a:gd name="T34" fmla="*/ 0 w 498"/>
              <a:gd name="T35" fmla="*/ 288 h 453"/>
              <a:gd name="T36" fmla="*/ 25 w 498"/>
              <a:gd name="T37" fmla="*/ 302 h 453"/>
              <a:gd name="T38" fmla="*/ 69 w 498"/>
              <a:gd name="T39" fmla="*/ 338 h 453"/>
              <a:gd name="T40" fmla="*/ 96 w 498"/>
              <a:gd name="T41" fmla="*/ 338 h 453"/>
              <a:gd name="T42" fmla="*/ 117 w 498"/>
              <a:gd name="T43" fmla="*/ 289 h 453"/>
              <a:gd name="T44" fmla="*/ 201 w 498"/>
              <a:gd name="T45" fmla="*/ 313 h 453"/>
              <a:gd name="T46" fmla="*/ 292 w 498"/>
              <a:gd name="T47" fmla="*/ 284 h 453"/>
              <a:gd name="T48" fmla="*/ 295 w 498"/>
              <a:gd name="T49" fmla="*/ 301 h 453"/>
              <a:gd name="T50" fmla="*/ 297 w 498"/>
              <a:gd name="T51" fmla="*/ 305 h 453"/>
              <a:gd name="T52" fmla="*/ 447 w 498"/>
              <a:gd name="T53" fmla="*/ 453 h 453"/>
              <a:gd name="T54" fmla="*/ 497 w 498"/>
              <a:gd name="T55" fmla="*/ 413 h 453"/>
              <a:gd name="T56" fmla="*/ 481 w 498"/>
              <a:gd name="T57" fmla="*/ 83 h 453"/>
              <a:gd name="T58" fmla="*/ 346 w 498"/>
              <a:gd name="T59" fmla="*/ 268 h 453"/>
              <a:gd name="T60" fmla="*/ 68 w 498"/>
              <a:gd name="T61" fmla="*/ 101 h 453"/>
              <a:gd name="T62" fmla="*/ 146 w 498"/>
              <a:gd name="T63" fmla="*/ 25 h 453"/>
              <a:gd name="T64" fmla="*/ 255 w 498"/>
              <a:gd name="T65" fmla="*/ 25 h 453"/>
              <a:gd name="T66" fmla="*/ 333 w 498"/>
              <a:gd name="T67" fmla="*/ 101 h 453"/>
              <a:gd name="T68" fmla="*/ 329 w 498"/>
              <a:gd name="T69" fmla="*/ 156 h 453"/>
              <a:gd name="T70" fmla="*/ 292 w 498"/>
              <a:gd name="T71" fmla="*/ 64 h 453"/>
              <a:gd name="T72" fmla="*/ 201 w 498"/>
              <a:gd name="T73" fmla="*/ 27 h 453"/>
              <a:gd name="T74" fmla="*/ 109 w 498"/>
              <a:gd name="T75" fmla="*/ 66 h 453"/>
              <a:gd name="T76" fmla="*/ 71 w 498"/>
              <a:gd name="T77" fmla="*/ 156 h 453"/>
              <a:gd name="T78" fmla="*/ 109 w 498"/>
              <a:gd name="T79" fmla="*/ 247 h 453"/>
              <a:gd name="T80" fmla="*/ 67 w 498"/>
              <a:gd name="T81" fmla="*/ 205 h 453"/>
              <a:gd name="T82" fmla="*/ 204 w 498"/>
              <a:gd name="T83" fmla="*/ 175 h 453"/>
              <a:gd name="T84" fmla="*/ 294 w 498"/>
              <a:gd name="T85" fmla="*/ 224 h 453"/>
              <a:gd name="T86" fmla="*/ 212 w 498"/>
              <a:gd name="T87" fmla="*/ 271 h 453"/>
              <a:gd name="T88" fmla="*/ 140 w 498"/>
              <a:gd name="T89" fmla="*/ 255 h 453"/>
              <a:gd name="T90" fmla="*/ 197 w 498"/>
              <a:gd name="T91" fmla="*/ 139 h 453"/>
              <a:gd name="T92" fmla="*/ 187 w 498"/>
              <a:gd name="T93" fmla="*/ 164 h 453"/>
              <a:gd name="T94" fmla="*/ 91 w 498"/>
              <a:gd name="T95" fmla="*/ 190 h 453"/>
              <a:gd name="T96" fmla="*/ 99 w 498"/>
              <a:gd name="T97" fmla="*/ 102 h 453"/>
              <a:gd name="T98" fmla="*/ 167 w 498"/>
              <a:gd name="T99" fmla="*/ 46 h 453"/>
              <a:gd name="T100" fmla="*/ 255 w 498"/>
              <a:gd name="T101" fmla="*/ 55 h 453"/>
              <a:gd name="T102" fmla="*/ 311 w 498"/>
              <a:gd name="T103" fmla="*/ 123 h 453"/>
              <a:gd name="T104" fmla="*/ 201 w 498"/>
              <a:gd name="T105" fmla="*/ 299 h 453"/>
              <a:gd name="T106" fmla="*/ 125 w 498"/>
              <a:gd name="T107" fmla="*/ 277 h 453"/>
              <a:gd name="T108" fmla="*/ 214 w 498"/>
              <a:gd name="T109" fmla="*/ 285 h 453"/>
              <a:gd name="T110" fmla="*/ 299 w 498"/>
              <a:gd name="T111" fmla="*/ 239 h 453"/>
              <a:gd name="T112" fmla="*/ 341 w 498"/>
              <a:gd name="T113" fmla="*/ 181 h 453"/>
              <a:gd name="T114" fmla="*/ 308 w 498"/>
              <a:gd name="T115" fmla="*/ 250 h 453"/>
              <a:gd name="T116" fmla="*/ 288 w 498"/>
              <a:gd name="T117" fmla="*/ 269 h 453"/>
              <a:gd name="T118" fmla="*/ 225 w 498"/>
              <a:gd name="T119" fmla="*/ 297 h 453"/>
              <a:gd name="T120" fmla="*/ 307 w 498"/>
              <a:gd name="T121" fmla="*/ 272 h 453"/>
              <a:gd name="T122" fmla="*/ 310 w 498"/>
              <a:gd name="T123" fmla="*/ 283 h 453"/>
              <a:gd name="T124" fmla="*/ 483 w 498"/>
              <a:gd name="T125" fmla="*/ 41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8" h="453">
                <a:moveTo>
                  <a:pt x="496" y="398"/>
                </a:moveTo>
                <a:lnTo>
                  <a:pt x="496" y="398"/>
                </a:lnTo>
                <a:lnTo>
                  <a:pt x="485" y="387"/>
                </a:lnTo>
                <a:lnTo>
                  <a:pt x="485" y="387"/>
                </a:lnTo>
                <a:lnTo>
                  <a:pt x="485" y="387"/>
                </a:lnTo>
                <a:lnTo>
                  <a:pt x="350" y="252"/>
                </a:lnTo>
                <a:lnTo>
                  <a:pt x="350" y="252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6" y="250"/>
                </a:lnTo>
                <a:lnTo>
                  <a:pt x="346" y="250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0" y="252"/>
                </a:lnTo>
                <a:lnTo>
                  <a:pt x="337" y="256"/>
                </a:lnTo>
                <a:lnTo>
                  <a:pt x="328" y="247"/>
                </a:lnTo>
                <a:lnTo>
                  <a:pt x="328" y="247"/>
                </a:lnTo>
                <a:lnTo>
                  <a:pt x="338" y="232"/>
                </a:lnTo>
                <a:lnTo>
                  <a:pt x="346" y="217"/>
                </a:lnTo>
                <a:lnTo>
                  <a:pt x="351" y="199"/>
                </a:lnTo>
                <a:lnTo>
                  <a:pt x="355" y="183"/>
                </a:lnTo>
                <a:lnTo>
                  <a:pt x="376" y="185"/>
                </a:lnTo>
                <a:lnTo>
                  <a:pt x="376" y="185"/>
                </a:lnTo>
                <a:lnTo>
                  <a:pt x="379" y="191"/>
                </a:lnTo>
                <a:lnTo>
                  <a:pt x="382" y="195"/>
                </a:lnTo>
                <a:lnTo>
                  <a:pt x="388" y="198"/>
                </a:lnTo>
                <a:lnTo>
                  <a:pt x="394" y="199"/>
                </a:lnTo>
                <a:lnTo>
                  <a:pt x="394" y="199"/>
                </a:lnTo>
                <a:lnTo>
                  <a:pt x="399" y="199"/>
                </a:lnTo>
                <a:lnTo>
                  <a:pt x="402" y="198"/>
                </a:lnTo>
                <a:lnTo>
                  <a:pt x="405" y="196"/>
                </a:lnTo>
                <a:lnTo>
                  <a:pt x="407" y="194"/>
                </a:lnTo>
                <a:lnTo>
                  <a:pt x="410" y="191"/>
                </a:lnTo>
                <a:lnTo>
                  <a:pt x="412" y="188"/>
                </a:lnTo>
                <a:lnTo>
                  <a:pt x="413" y="184"/>
                </a:lnTo>
                <a:lnTo>
                  <a:pt x="414" y="181"/>
                </a:lnTo>
                <a:lnTo>
                  <a:pt x="414" y="181"/>
                </a:lnTo>
                <a:lnTo>
                  <a:pt x="413" y="176"/>
                </a:lnTo>
                <a:lnTo>
                  <a:pt x="412" y="172"/>
                </a:lnTo>
                <a:lnTo>
                  <a:pt x="470" y="103"/>
                </a:lnTo>
                <a:lnTo>
                  <a:pt x="470" y="103"/>
                </a:lnTo>
                <a:lnTo>
                  <a:pt x="473" y="104"/>
                </a:lnTo>
                <a:lnTo>
                  <a:pt x="477" y="104"/>
                </a:lnTo>
                <a:lnTo>
                  <a:pt x="477" y="104"/>
                </a:lnTo>
                <a:lnTo>
                  <a:pt x="481" y="104"/>
                </a:lnTo>
                <a:lnTo>
                  <a:pt x="484" y="103"/>
                </a:lnTo>
                <a:lnTo>
                  <a:pt x="487" y="101"/>
                </a:lnTo>
                <a:lnTo>
                  <a:pt x="490" y="99"/>
                </a:lnTo>
                <a:lnTo>
                  <a:pt x="493" y="96"/>
                </a:lnTo>
                <a:lnTo>
                  <a:pt x="495" y="93"/>
                </a:lnTo>
                <a:lnTo>
                  <a:pt x="496" y="89"/>
                </a:lnTo>
                <a:lnTo>
                  <a:pt x="496" y="86"/>
                </a:lnTo>
                <a:lnTo>
                  <a:pt x="496" y="86"/>
                </a:lnTo>
                <a:lnTo>
                  <a:pt x="496" y="82"/>
                </a:lnTo>
                <a:lnTo>
                  <a:pt x="495" y="79"/>
                </a:lnTo>
                <a:lnTo>
                  <a:pt x="493" y="75"/>
                </a:lnTo>
                <a:lnTo>
                  <a:pt x="490" y="72"/>
                </a:lnTo>
                <a:lnTo>
                  <a:pt x="487" y="70"/>
                </a:lnTo>
                <a:lnTo>
                  <a:pt x="484" y="68"/>
                </a:lnTo>
                <a:lnTo>
                  <a:pt x="481" y="67"/>
                </a:lnTo>
                <a:lnTo>
                  <a:pt x="477" y="67"/>
                </a:lnTo>
                <a:lnTo>
                  <a:pt x="477" y="67"/>
                </a:lnTo>
                <a:lnTo>
                  <a:pt x="473" y="67"/>
                </a:lnTo>
                <a:lnTo>
                  <a:pt x="470" y="68"/>
                </a:lnTo>
                <a:lnTo>
                  <a:pt x="467" y="70"/>
                </a:lnTo>
                <a:lnTo>
                  <a:pt x="463" y="72"/>
                </a:lnTo>
                <a:lnTo>
                  <a:pt x="461" y="75"/>
                </a:lnTo>
                <a:lnTo>
                  <a:pt x="459" y="79"/>
                </a:lnTo>
                <a:lnTo>
                  <a:pt x="458" y="82"/>
                </a:lnTo>
                <a:lnTo>
                  <a:pt x="458" y="86"/>
                </a:lnTo>
                <a:lnTo>
                  <a:pt x="458" y="86"/>
                </a:lnTo>
                <a:lnTo>
                  <a:pt x="459" y="89"/>
                </a:lnTo>
                <a:lnTo>
                  <a:pt x="460" y="94"/>
                </a:lnTo>
                <a:lnTo>
                  <a:pt x="401" y="163"/>
                </a:lnTo>
                <a:lnTo>
                  <a:pt x="401" y="163"/>
                </a:lnTo>
                <a:lnTo>
                  <a:pt x="394" y="162"/>
                </a:lnTo>
                <a:lnTo>
                  <a:pt x="394" y="162"/>
                </a:lnTo>
                <a:lnTo>
                  <a:pt x="389" y="163"/>
                </a:lnTo>
                <a:lnTo>
                  <a:pt x="385" y="165"/>
                </a:lnTo>
                <a:lnTo>
                  <a:pt x="381" y="167"/>
                </a:lnTo>
                <a:lnTo>
                  <a:pt x="378" y="171"/>
                </a:lnTo>
                <a:lnTo>
                  <a:pt x="358" y="169"/>
                </a:lnTo>
                <a:lnTo>
                  <a:pt x="358" y="169"/>
                </a:lnTo>
                <a:lnTo>
                  <a:pt x="358" y="156"/>
                </a:lnTo>
                <a:lnTo>
                  <a:pt x="358" y="156"/>
                </a:lnTo>
                <a:lnTo>
                  <a:pt x="356" y="140"/>
                </a:lnTo>
                <a:lnTo>
                  <a:pt x="354" y="125"/>
                </a:lnTo>
                <a:lnTo>
                  <a:pt x="351" y="111"/>
                </a:lnTo>
                <a:lnTo>
                  <a:pt x="346" y="96"/>
                </a:lnTo>
                <a:lnTo>
                  <a:pt x="339" y="82"/>
                </a:lnTo>
                <a:lnTo>
                  <a:pt x="332" y="69"/>
                </a:lnTo>
                <a:lnTo>
                  <a:pt x="322" y="57"/>
                </a:lnTo>
                <a:lnTo>
                  <a:pt x="312" y="45"/>
                </a:lnTo>
                <a:lnTo>
                  <a:pt x="312" y="45"/>
                </a:lnTo>
                <a:lnTo>
                  <a:pt x="300" y="34"/>
                </a:lnTo>
                <a:lnTo>
                  <a:pt x="287" y="26"/>
                </a:lnTo>
                <a:lnTo>
                  <a:pt x="274" y="18"/>
                </a:lnTo>
                <a:lnTo>
                  <a:pt x="260" y="12"/>
                </a:lnTo>
                <a:lnTo>
                  <a:pt x="246" y="6"/>
                </a:lnTo>
                <a:lnTo>
                  <a:pt x="231" y="2"/>
                </a:lnTo>
                <a:lnTo>
                  <a:pt x="216" y="0"/>
                </a:lnTo>
                <a:lnTo>
                  <a:pt x="201" y="0"/>
                </a:lnTo>
                <a:lnTo>
                  <a:pt x="201" y="0"/>
                </a:lnTo>
                <a:lnTo>
                  <a:pt x="185" y="0"/>
                </a:lnTo>
                <a:lnTo>
                  <a:pt x="170" y="2"/>
                </a:lnTo>
                <a:lnTo>
                  <a:pt x="155" y="6"/>
                </a:lnTo>
                <a:lnTo>
                  <a:pt x="140" y="12"/>
                </a:lnTo>
                <a:lnTo>
                  <a:pt x="126" y="18"/>
                </a:lnTo>
                <a:lnTo>
                  <a:pt x="113" y="26"/>
                </a:lnTo>
                <a:lnTo>
                  <a:pt x="102" y="35"/>
                </a:lnTo>
                <a:lnTo>
                  <a:pt x="90" y="45"/>
                </a:lnTo>
                <a:lnTo>
                  <a:pt x="90" y="45"/>
                </a:lnTo>
                <a:lnTo>
                  <a:pt x="79" y="57"/>
                </a:lnTo>
                <a:lnTo>
                  <a:pt x="70" y="70"/>
                </a:lnTo>
                <a:lnTo>
                  <a:pt x="62" y="83"/>
                </a:lnTo>
                <a:lnTo>
                  <a:pt x="55" y="96"/>
                </a:lnTo>
                <a:lnTo>
                  <a:pt x="51" y="111"/>
                </a:lnTo>
                <a:lnTo>
                  <a:pt x="47" y="125"/>
                </a:lnTo>
                <a:lnTo>
                  <a:pt x="44" y="141"/>
                </a:lnTo>
                <a:lnTo>
                  <a:pt x="43" y="156"/>
                </a:lnTo>
                <a:lnTo>
                  <a:pt x="43" y="156"/>
                </a:lnTo>
                <a:lnTo>
                  <a:pt x="44" y="175"/>
                </a:lnTo>
                <a:lnTo>
                  <a:pt x="48" y="193"/>
                </a:lnTo>
                <a:lnTo>
                  <a:pt x="53" y="210"/>
                </a:lnTo>
                <a:lnTo>
                  <a:pt x="61" y="226"/>
                </a:lnTo>
                <a:lnTo>
                  <a:pt x="69" y="242"/>
                </a:lnTo>
                <a:lnTo>
                  <a:pt x="80" y="256"/>
                </a:lnTo>
                <a:lnTo>
                  <a:pt x="92" y="269"/>
                </a:lnTo>
                <a:lnTo>
                  <a:pt x="105" y="280"/>
                </a:lnTo>
                <a:lnTo>
                  <a:pt x="88" y="306"/>
                </a:lnTo>
                <a:lnTo>
                  <a:pt x="88" y="306"/>
                </a:lnTo>
                <a:lnTo>
                  <a:pt x="83" y="305"/>
                </a:lnTo>
                <a:lnTo>
                  <a:pt x="83" y="305"/>
                </a:lnTo>
                <a:lnTo>
                  <a:pt x="77" y="306"/>
                </a:lnTo>
                <a:lnTo>
                  <a:pt x="71" y="310"/>
                </a:lnTo>
                <a:lnTo>
                  <a:pt x="38" y="288"/>
                </a:lnTo>
                <a:lnTo>
                  <a:pt x="38" y="288"/>
                </a:lnTo>
                <a:lnTo>
                  <a:pt x="38" y="285"/>
                </a:lnTo>
                <a:lnTo>
                  <a:pt x="38" y="285"/>
                </a:lnTo>
                <a:lnTo>
                  <a:pt x="38" y="280"/>
                </a:lnTo>
                <a:lnTo>
                  <a:pt x="37" y="277"/>
                </a:lnTo>
                <a:lnTo>
                  <a:pt x="35" y="274"/>
                </a:lnTo>
                <a:lnTo>
                  <a:pt x="32" y="271"/>
                </a:lnTo>
                <a:lnTo>
                  <a:pt x="29" y="269"/>
                </a:lnTo>
                <a:lnTo>
                  <a:pt x="26" y="268"/>
                </a:lnTo>
                <a:lnTo>
                  <a:pt x="23" y="266"/>
                </a:lnTo>
                <a:lnTo>
                  <a:pt x="20" y="265"/>
                </a:lnTo>
                <a:lnTo>
                  <a:pt x="20" y="265"/>
                </a:lnTo>
                <a:lnTo>
                  <a:pt x="15" y="266"/>
                </a:lnTo>
                <a:lnTo>
                  <a:pt x="12" y="268"/>
                </a:lnTo>
                <a:lnTo>
                  <a:pt x="9" y="269"/>
                </a:lnTo>
                <a:lnTo>
                  <a:pt x="5" y="271"/>
                </a:lnTo>
                <a:lnTo>
                  <a:pt x="3" y="274"/>
                </a:lnTo>
                <a:lnTo>
                  <a:pt x="1" y="277"/>
                </a:lnTo>
                <a:lnTo>
                  <a:pt x="0" y="280"/>
                </a:lnTo>
                <a:lnTo>
                  <a:pt x="0" y="285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3" y="295"/>
                </a:lnTo>
                <a:lnTo>
                  <a:pt x="5" y="298"/>
                </a:lnTo>
                <a:lnTo>
                  <a:pt x="9" y="300"/>
                </a:lnTo>
                <a:lnTo>
                  <a:pt x="12" y="302"/>
                </a:lnTo>
                <a:lnTo>
                  <a:pt x="15" y="303"/>
                </a:lnTo>
                <a:lnTo>
                  <a:pt x="20" y="303"/>
                </a:lnTo>
                <a:lnTo>
                  <a:pt x="20" y="303"/>
                </a:lnTo>
                <a:lnTo>
                  <a:pt x="25" y="302"/>
                </a:lnTo>
                <a:lnTo>
                  <a:pt x="29" y="300"/>
                </a:lnTo>
                <a:lnTo>
                  <a:pt x="64" y="322"/>
                </a:lnTo>
                <a:lnTo>
                  <a:pt x="64" y="322"/>
                </a:lnTo>
                <a:lnTo>
                  <a:pt x="64" y="325"/>
                </a:lnTo>
                <a:lnTo>
                  <a:pt x="64" y="325"/>
                </a:lnTo>
                <a:lnTo>
                  <a:pt x="64" y="328"/>
                </a:lnTo>
                <a:lnTo>
                  <a:pt x="65" y="332"/>
                </a:lnTo>
                <a:lnTo>
                  <a:pt x="67" y="336"/>
                </a:lnTo>
                <a:lnTo>
                  <a:pt x="69" y="338"/>
                </a:lnTo>
                <a:lnTo>
                  <a:pt x="72" y="340"/>
                </a:lnTo>
                <a:lnTo>
                  <a:pt x="76" y="342"/>
                </a:lnTo>
                <a:lnTo>
                  <a:pt x="79" y="343"/>
                </a:lnTo>
                <a:lnTo>
                  <a:pt x="83" y="343"/>
                </a:lnTo>
                <a:lnTo>
                  <a:pt x="83" y="343"/>
                </a:lnTo>
                <a:lnTo>
                  <a:pt x="86" y="343"/>
                </a:lnTo>
                <a:lnTo>
                  <a:pt x="90" y="342"/>
                </a:lnTo>
                <a:lnTo>
                  <a:pt x="93" y="340"/>
                </a:lnTo>
                <a:lnTo>
                  <a:pt x="96" y="338"/>
                </a:lnTo>
                <a:lnTo>
                  <a:pt x="98" y="336"/>
                </a:lnTo>
                <a:lnTo>
                  <a:pt x="101" y="332"/>
                </a:lnTo>
                <a:lnTo>
                  <a:pt x="102" y="328"/>
                </a:lnTo>
                <a:lnTo>
                  <a:pt x="102" y="325"/>
                </a:lnTo>
                <a:lnTo>
                  <a:pt x="102" y="325"/>
                </a:lnTo>
                <a:lnTo>
                  <a:pt x="101" y="319"/>
                </a:lnTo>
                <a:lnTo>
                  <a:pt x="98" y="314"/>
                </a:lnTo>
                <a:lnTo>
                  <a:pt x="117" y="289"/>
                </a:lnTo>
                <a:lnTo>
                  <a:pt x="117" y="289"/>
                </a:lnTo>
                <a:lnTo>
                  <a:pt x="126" y="295"/>
                </a:lnTo>
                <a:lnTo>
                  <a:pt x="136" y="299"/>
                </a:lnTo>
                <a:lnTo>
                  <a:pt x="146" y="303"/>
                </a:lnTo>
                <a:lnTo>
                  <a:pt x="157" y="306"/>
                </a:lnTo>
                <a:lnTo>
                  <a:pt x="166" y="310"/>
                </a:lnTo>
                <a:lnTo>
                  <a:pt x="178" y="312"/>
                </a:lnTo>
                <a:lnTo>
                  <a:pt x="189" y="313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13" y="313"/>
                </a:lnTo>
                <a:lnTo>
                  <a:pt x="225" y="311"/>
                </a:lnTo>
                <a:lnTo>
                  <a:pt x="237" y="309"/>
                </a:lnTo>
                <a:lnTo>
                  <a:pt x="248" y="305"/>
                </a:lnTo>
                <a:lnTo>
                  <a:pt x="260" y="302"/>
                </a:lnTo>
                <a:lnTo>
                  <a:pt x="271" y="297"/>
                </a:lnTo>
                <a:lnTo>
                  <a:pt x="282" y="291"/>
                </a:lnTo>
                <a:lnTo>
                  <a:pt x="292" y="284"/>
                </a:lnTo>
                <a:lnTo>
                  <a:pt x="300" y="292"/>
                </a:lnTo>
                <a:lnTo>
                  <a:pt x="297" y="296"/>
                </a:lnTo>
                <a:lnTo>
                  <a:pt x="297" y="296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7" y="305"/>
                </a:lnTo>
                <a:lnTo>
                  <a:pt x="297" y="305"/>
                </a:lnTo>
                <a:lnTo>
                  <a:pt x="297" y="305"/>
                </a:lnTo>
                <a:lnTo>
                  <a:pt x="312" y="322"/>
                </a:lnTo>
                <a:lnTo>
                  <a:pt x="312" y="322"/>
                </a:lnTo>
                <a:lnTo>
                  <a:pt x="312" y="322"/>
                </a:lnTo>
                <a:lnTo>
                  <a:pt x="432" y="440"/>
                </a:lnTo>
                <a:lnTo>
                  <a:pt x="443" y="451"/>
                </a:lnTo>
                <a:lnTo>
                  <a:pt x="443" y="451"/>
                </a:lnTo>
                <a:lnTo>
                  <a:pt x="445" y="452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58" y="452"/>
                </a:lnTo>
                <a:lnTo>
                  <a:pt x="467" y="449"/>
                </a:lnTo>
                <a:lnTo>
                  <a:pt x="475" y="445"/>
                </a:lnTo>
                <a:lnTo>
                  <a:pt x="483" y="438"/>
                </a:lnTo>
                <a:lnTo>
                  <a:pt x="489" y="431"/>
                </a:lnTo>
                <a:lnTo>
                  <a:pt x="494" y="422"/>
                </a:lnTo>
                <a:lnTo>
                  <a:pt x="497" y="413"/>
                </a:lnTo>
                <a:lnTo>
                  <a:pt x="498" y="403"/>
                </a:lnTo>
                <a:lnTo>
                  <a:pt x="498" y="403"/>
                </a:lnTo>
                <a:lnTo>
                  <a:pt x="497" y="400"/>
                </a:lnTo>
                <a:lnTo>
                  <a:pt x="496" y="398"/>
                </a:lnTo>
                <a:lnTo>
                  <a:pt x="496" y="398"/>
                </a:lnTo>
                <a:close/>
                <a:moveTo>
                  <a:pt x="481" y="83"/>
                </a:moveTo>
                <a:lnTo>
                  <a:pt x="480" y="82"/>
                </a:lnTo>
                <a:lnTo>
                  <a:pt x="480" y="82"/>
                </a:lnTo>
                <a:lnTo>
                  <a:pt x="481" y="83"/>
                </a:lnTo>
                <a:lnTo>
                  <a:pt x="481" y="83"/>
                </a:lnTo>
                <a:close/>
                <a:moveTo>
                  <a:pt x="327" y="316"/>
                </a:moveTo>
                <a:lnTo>
                  <a:pt x="361" y="283"/>
                </a:lnTo>
                <a:lnTo>
                  <a:pt x="470" y="393"/>
                </a:lnTo>
                <a:lnTo>
                  <a:pt x="470" y="393"/>
                </a:lnTo>
                <a:lnTo>
                  <a:pt x="437" y="426"/>
                </a:lnTo>
                <a:lnTo>
                  <a:pt x="327" y="316"/>
                </a:lnTo>
                <a:close/>
                <a:moveTo>
                  <a:pt x="312" y="301"/>
                </a:moveTo>
                <a:lnTo>
                  <a:pt x="346" y="268"/>
                </a:lnTo>
                <a:lnTo>
                  <a:pt x="351" y="273"/>
                </a:lnTo>
                <a:lnTo>
                  <a:pt x="318" y="306"/>
                </a:lnTo>
                <a:lnTo>
                  <a:pt x="312" y="301"/>
                </a:lnTo>
                <a:close/>
                <a:moveTo>
                  <a:pt x="58" y="156"/>
                </a:moveTo>
                <a:lnTo>
                  <a:pt x="58" y="156"/>
                </a:lnTo>
                <a:lnTo>
                  <a:pt x="58" y="142"/>
                </a:lnTo>
                <a:lnTo>
                  <a:pt x="61" y="128"/>
                </a:lnTo>
                <a:lnTo>
                  <a:pt x="64" y="115"/>
                </a:lnTo>
                <a:lnTo>
                  <a:pt x="68" y="101"/>
                </a:lnTo>
                <a:lnTo>
                  <a:pt x="75" y="89"/>
                </a:lnTo>
                <a:lnTo>
                  <a:pt x="82" y="77"/>
                </a:lnTo>
                <a:lnTo>
                  <a:pt x="90" y="66"/>
                </a:lnTo>
                <a:lnTo>
                  <a:pt x="99" y="56"/>
                </a:lnTo>
                <a:lnTo>
                  <a:pt x="99" y="56"/>
                </a:lnTo>
                <a:lnTo>
                  <a:pt x="110" y="46"/>
                </a:lnTo>
                <a:lnTo>
                  <a:pt x="121" y="37"/>
                </a:lnTo>
                <a:lnTo>
                  <a:pt x="133" y="30"/>
                </a:lnTo>
                <a:lnTo>
                  <a:pt x="146" y="25"/>
                </a:lnTo>
                <a:lnTo>
                  <a:pt x="159" y="19"/>
                </a:lnTo>
                <a:lnTo>
                  <a:pt x="173" y="16"/>
                </a:lnTo>
                <a:lnTo>
                  <a:pt x="187" y="14"/>
                </a:lnTo>
                <a:lnTo>
                  <a:pt x="201" y="14"/>
                </a:lnTo>
                <a:lnTo>
                  <a:pt x="201" y="14"/>
                </a:lnTo>
                <a:lnTo>
                  <a:pt x="215" y="14"/>
                </a:lnTo>
                <a:lnTo>
                  <a:pt x="229" y="16"/>
                </a:lnTo>
                <a:lnTo>
                  <a:pt x="242" y="19"/>
                </a:lnTo>
                <a:lnTo>
                  <a:pt x="255" y="25"/>
                </a:lnTo>
                <a:lnTo>
                  <a:pt x="268" y="30"/>
                </a:lnTo>
                <a:lnTo>
                  <a:pt x="280" y="37"/>
                </a:lnTo>
                <a:lnTo>
                  <a:pt x="291" y="46"/>
                </a:lnTo>
                <a:lnTo>
                  <a:pt x="301" y="55"/>
                </a:lnTo>
                <a:lnTo>
                  <a:pt x="301" y="55"/>
                </a:lnTo>
                <a:lnTo>
                  <a:pt x="311" y="66"/>
                </a:lnTo>
                <a:lnTo>
                  <a:pt x="320" y="77"/>
                </a:lnTo>
                <a:lnTo>
                  <a:pt x="327" y="89"/>
                </a:lnTo>
                <a:lnTo>
                  <a:pt x="333" y="101"/>
                </a:lnTo>
                <a:lnTo>
                  <a:pt x="337" y="114"/>
                </a:lnTo>
                <a:lnTo>
                  <a:pt x="340" y="128"/>
                </a:lnTo>
                <a:lnTo>
                  <a:pt x="342" y="142"/>
                </a:lnTo>
                <a:lnTo>
                  <a:pt x="344" y="156"/>
                </a:lnTo>
                <a:lnTo>
                  <a:pt x="344" y="156"/>
                </a:lnTo>
                <a:lnTo>
                  <a:pt x="344" y="167"/>
                </a:lnTo>
                <a:lnTo>
                  <a:pt x="329" y="165"/>
                </a:lnTo>
                <a:lnTo>
                  <a:pt x="329" y="165"/>
                </a:lnTo>
                <a:lnTo>
                  <a:pt x="329" y="156"/>
                </a:lnTo>
                <a:lnTo>
                  <a:pt x="329" y="156"/>
                </a:lnTo>
                <a:lnTo>
                  <a:pt x="329" y="143"/>
                </a:lnTo>
                <a:lnTo>
                  <a:pt x="327" y="130"/>
                </a:lnTo>
                <a:lnTo>
                  <a:pt x="324" y="118"/>
                </a:lnTo>
                <a:lnTo>
                  <a:pt x="320" y="107"/>
                </a:lnTo>
                <a:lnTo>
                  <a:pt x="314" y="96"/>
                </a:lnTo>
                <a:lnTo>
                  <a:pt x="308" y="85"/>
                </a:lnTo>
                <a:lnTo>
                  <a:pt x="300" y="74"/>
                </a:lnTo>
                <a:lnTo>
                  <a:pt x="292" y="64"/>
                </a:lnTo>
                <a:lnTo>
                  <a:pt x="292" y="64"/>
                </a:lnTo>
                <a:lnTo>
                  <a:pt x="282" y="56"/>
                </a:lnTo>
                <a:lnTo>
                  <a:pt x="272" y="48"/>
                </a:lnTo>
                <a:lnTo>
                  <a:pt x="261" y="42"/>
                </a:lnTo>
                <a:lnTo>
                  <a:pt x="250" y="36"/>
                </a:lnTo>
                <a:lnTo>
                  <a:pt x="239" y="33"/>
                </a:lnTo>
                <a:lnTo>
                  <a:pt x="226" y="30"/>
                </a:lnTo>
                <a:lnTo>
                  <a:pt x="214" y="28"/>
                </a:lnTo>
                <a:lnTo>
                  <a:pt x="201" y="27"/>
                </a:lnTo>
                <a:lnTo>
                  <a:pt x="201" y="27"/>
                </a:lnTo>
                <a:lnTo>
                  <a:pt x="188" y="28"/>
                </a:lnTo>
                <a:lnTo>
                  <a:pt x="175" y="30"/>
                </a:lnTo>
                <a:lnTo>
                  <a:pt x="163" y="33"/>
                </a:lnTo>
                <a:lnTo>
                  <a:pt x="151" y="37"/>
                </a:lnTo>
                <a:lnTo>
                  <a:pt x="139" y="43"/>
                </a:lnTo>
                <a:lnTo>
                  <a:pt x="129" y="49"/>
                </a:lnTo>
                <a:lnTo>
                  <a:pt x="119" y="57"/>
                </a:lnTo>
                <a:lnTo>
                  <a:pt x="109" y="66"/>
                </a:lnTo>
                <a:lnTo>
                  <a:pt x="109" y="66"/>
                </a:lnTo>
                <a:lnTo>
                  <a:pt x="101" y="74"/>
                </a:lnTo>
                <a:lnTo>
                  <a:pt x="93" y="85"/>
                </a:lnTo>
                <a:lnTo>
                  <a:pt x="86" y="96"/>
                </a:lnTo>
                <a:lnTo>
                  <a:pt x="81" y="107"/>
                </a:lnTo>
                <a:lnTo>
                  <a:pt x="77" y="118"/>
                </a:lnTo>
                <a:lnTo>
                  <a:pt x="75" y="131"/>
                </a:lnTo>
                <a:lnTo>
                  <a:pt x="72" y="143"/>
                </a:lnTo>
                <a:lnTo>
                  <a:pt x="71" y="156"/>
                </a:lnTo>
                <a:lnTo>
                  <a:pt x="71" y="156"/>
                </a:lnTo>
                <a:lnTo>
                  <a:pt x="72" y="169"/>
                </a:lnTo>
                <a:lnTo>
                  <a:pt x="75" y="181"/>
                </a:lnTo>
                <a:lnTo>
                  <a:pt x="77" y="194"/>
                </a:lnTo>
                <a:lnTo>
                  <a:pt x="81" y="206"/>
                </a:lnTo>
                <a:lnTo>
                  <a:pt x="86" y="217"/>
                </a:lnTo>
                <a:lnTo>
                  <a:pt x="93" y="228"/>
                </a:lnTo>
                <a:lnTo>
                  <a:pt x="101" y="238"/>
                </a:lnTo>
                <a:lnTo>
                  <a:pt x="109" y="247"/>
                </a:lnTo>
                <a:lnTo>
                  <a:pt x="109" y="247"/>
                </a:lnTo>
                <a:lnTo>
                  <a:pt x="121" y="258"/>
                </a:lnTo>
                <a:lnTo>
                  <a:pt x="113" y="269"/>
                </a:lnTo>
                <a:lnTo>
                  <a:pt x="113" y="269"/>
                </a:lnTo>
                <a:lnTo>
                  <a:pt x="102" y="259"/>
                </a:lnTo>
                <a:lnTo>
                  <a:pt x="91" y="247"/>
                </a:lnTo>
                <a:lnTo>
                  <a:pt x="81" y="234"/>
                </a:lnTo>
                <a:lnTo>
                  <a:pt x="72" y="220"/>
                </a:lnTo>
                <a:lnTo>
                  <a:pt x="67" y="205"/>
                </a:lnTo>
                <a:lnTo>
                  <a:pt x="62" y="190"/>
                </a:lnTo>
                <a:lnTo>
                  <a:pt x="58" y="174"/>
                </a:lnTo>
                <a:lnTo>
                  <a:pt x="58" y="156"/>
                </a:lnTo>
                <a:lnTo>
                  <a:pt x="58" y="156"/>
                </a:lnTo>
                <a:close/>
                <a:moveTo>
                  <a:pt x="140" y="255"/>
                </a:moveTo>
                <a:lnTo>
                  <a:pt x="198" y="174"/>
                </a:lnTo>
                <a:lnTo>
                  <a:pt x="198" y="174"/>
                </a:lnTo>
                <a:lnTo>
                  <a:pt x="204" y="175"/>
                </a:lnTo>
                <a:lnTo>
                  <a:pt x="204" y="175"/>
                </a:lnTo>
                <a:lnTo>
                  <a:pt x="209" y="175"/>
                </a:lnTo>
                <a:lnTo>
                  <a:pt x="213" y="172"/>
                </a:lnTo>
                <a:lnTo>
                  <a:pt x="217" y="169"/>
                </a:lnTo>
                <a:lnTo>
                  <a:pt x="220" y="166"/>
                </a:lnTo>
                <a:lnTo>
                  <a:pt x="313" y="178"/>
                </a:lnTo>
                <a:lnTo>
                  <a:pt x="313" y="178"/>
                </a:lnTo>
                <a:lnTo>
                  <a:pt x="309" y="194"/>
                </a:lnTo>
                <a:lnTo>
                  <a:pt x="302" y="209"/>
                </a:lnTo>
                <a:lnTo>
                  <a:pt x="294" y="224"/>
                </a:lnTo>
                <a:lnTo>
                  <a:pt x="282" y="237"/>
                </a:lnTo>
                <a:lnTo>
                  <a:pt x="282" y="237"/>
                </a:lnTo>
                <a:lnTo>
                  <a:pt x="273" y="245"/>
                </a:lnTo>
                <a:lnTo>
                  <a:pt x="265" y="251"/>
                </a:lnTo>
                <a:lnTo>
                  <a:pt x="255" y="258"/>
                </a:lnTo>
                <a:lnTo>
                  <a:pt x="245" y="262"/>
                </a:lnTo>
                <a:lnTo>
                  <a:pt x="234" y="266"/>
                </a:lnTo>
                <a:lnTo>
                  <a:pt x="224" y="269"/>
                </a:lnTo>
                <a:lnTo>
                  <a:pt x="212" y="271"/>
                </a:lnTo>
                <a:lnTo>
                  <a:pt x="201" y="271"/>
                </a:lnTo>
                <a:lnTo>
                  <a:pt x="201" y="278"/>
                </a:lnTo>
                <a:lnTo>
                  <a:pt x="201" y="271"/>
                </a:lnTo>
                <a:lnTo>
                  <a:pt x="201" y="271"/>
                </a:lnTo>
                <a:lnTo>
                  <a:pt x="185" y="270"/>
                </a:lnTo>
                <a:lnTo>
                  <a:pt x="170" y="266"/>
                </a:lnTo>
                <a:lnTo>
                  <a:pt x="155" y="261"/>
                </a:lnTo>
                <a:lnTo>
                  <a:pt x="140" y="255"/>
                </a:lnTo>
                <a:lnTo>
                  <a:pt x="140" y="255"/>
                </a:lnTo>
                <a:close/>
                <a:moveTo>
                  <a:pt x="223" y="152"/>
                </a:moveTo>
                <a:lnTo>
                  <a:pt x="223" y="152"/>
                </a:lnTo>
                <a:lnTo>
                  <a:pt x="220" y="147"/>
                </a:lnTo>
                <a:lnTo>
                  <a:pt x="216" y="141"/>
                </a:lnTo>
                <a:lnTo>
                  <a:pt x="211" y="139"/>
                </a:lnTo>
                <a:lnTo>
                  <a:pt x="204" y="137"/>
                </a:lnTo>
                <a:lnTo>
                  <a:pt x="204" y="137"/>
                </a:lnTo>
                <a:lnTo>
                  <a:pt x="200" y="138"/>
                </a:lnTo>
                <a:lnTo>
                  <a:pt x="197" y="139"/>
                </a:lnTo>
                <a:lnTo>
                  <a:pt x="193" y="140"/>
                </a:lnTo>
                <a:lnTo>
                  <a:pt x="190" y="143"/>
                </a:lnTo>
                <a:lnTo>
                  <a:pt x="188" y="145"/>
                </a:lnTo>
                <a:lnTo>
                  <a:pt x="187" y="149"/>
                </a:lnTo>
                <a:lnTo>
                  <a:pt x="186" y="152"/>
                </a:lnTo>
                <a:lnTo>
                  <a:pt x="185" y="156"/>
                </a:lnTo>
                <a:lnTo>
                  <a:pt x="185" y="156"/>
                </a:lnTo>
                <a:lnTo>
                  <a:pt x="186" y="161"/>
                </a:lnTo>
                <a:lnTo>
                  <a:pt x="187" y="164"/>
                </a:lnTo>
                <a:lnTo>
                  <a:pt x="130" y="246"/>
                </a:lnTo>
                <a:lnTo>
                  <a:pt x="130" y="246"/>
                </a:lnTo>
                <a:lnTo>
                  <a:pt x="120" y="237"/>
                </a:lnTo>
                <a:lnTo>
                  <a:pt x="120" y="237"/>
                </a:lnTo>
                <a:lnTo>
                  <a:pt x="111" y="229"/>
                </a:lnTo>
                <a:lnTo>
                  <a:pt x="105" y="220"/>
                </a:lnTo>
                <a:lnTo>
                  <a:pt x="99" y="210"/>
                </a:lnTo>
                <a:lnTo>
                  <a:pt x="94" y="201"/>
                </a:lnTo>
                <a:lnTo>
                  <a:pt x="91" y="190"/>
                </a:lnTo>
                <a:lnTo>
                  <a:pt x="88" y="179"/>
                </a:lnTo>
                <a:lnTo>
                  <a:pt x="86" y="167"/>
                </a:lnTo>
                <a:lnTo>
                  <a:pt x="85" y="156"/>
                </a:lnTo>
                <a:lnTo>
                  <a:pt x="85" y="156"/>
                </a:lnTo>
                <a:lnTo>
                  <a:pt x="86" y="144"/>
                </a:lnTo>
                <a:lnTo>
                  <a:pt x="88" y="134"/>
                </a:lnTo>
                <a:lnTo>
                  <a:pt x="91" y="123"/>
                </a:lnTo>
                <a:lnTo>
                  <a:pt x="94" y="112"/>
                </a:lnTo>
                <a:lnTo>
                  <a:pt x="99" y="102"/>
                </a:lnTo>
                <a:lnTo>
                  <a:pt x="105" y="93"/>
                </a:lnTo>
                <a:lnTo>
                  <a:pt x="111" y="84"/>
                </a:lnTo>
                <a:lnTo>
                  <a:pt x="119" y="75"/>
                </a:lnTo>
                <a:lnTo>
                  <a:pt x="119" y="75"/>
                </a:lnTo>
                <a:lnTo>
                  <a:pt x="128" y="68"/>
                </a:lnTo>
                <a:lnTo>
                  <a:pt x="137" y="60"/>
                </a:lnTo>
                <a:lnTo>
                  <a:pt x="147" y="55"/>
                </a:lnTo>
                <a:lnTo>
                  <a:pt x="157" y="50"/>
                </a:lnTo>
                <a:lnTo>
                  <a:pt x="167" y="46"/>
                </a:lnTo>
                <a:lnTo>
                  <a:pt x="178" y="44"/>
                </a:lnTo>
                <a:lnTo>
                  <a:pt x="189" y="42"/>
                </a:lnTo>
                <a:lnTo>
                  <a:pt x="201" y="42"/>
                </a:lnTo>
                <a:lnTo>
                  <a:pt x="201" y="42"/>
                </a:lnTo>
                <a:lnTo>
                  <a:pt x="212" y="42"/>
                </a:lnTo>
                <a:lnTo>
                  <a:pt x="224" y="44"/>
                </a:lnTo>
                <a:lnTo>
                  <a:pt x="234" y="46"/>
                </a:lnTo>
                <a:lnTo>
                  <a:pt x="244" y="50"/>
                </a:lnTo>
                <a:lnTo>
                  <a:pt x="255" y="55"/>
                </a:lnTo>
                <a:lnTo>
                  <a:pt x="265" y="60"/>
                </a:lnTo>
                <a:lnTo>
                  <a:pt x="273" y="68"/>
                </a:lnTo>
                <a:lnTo>
                  <a:pt x="282" y="75"/>
                </a:lnTo>
                <a:lnTo>
                  <a:pt x="282" y="75"/>
                </a:lnTo>
                <a:lnTo>
                  <a:pt x="290" y="84"/>
                </a:lnTo>
                <a:lnTo>
                  <a:pt x="296" y="93"/>
                </a:lnTo>
                <a:lnTo>
                  <a:pt x="302" y="102"/>
                </a:lnTo>
                <a:lnTo>
                  <a:pt x="307" y="112"/>
                </a:lnTo>
                <a:lnTo>
                  <a:pt x="311" y="123"/>
                </a:lnTo>
                <a:lnTo>
                  <a:pt x="313" y="134"/>
                </a:lnTo>
                <a:lnTo>
                  <a:pt x="315" y="144"/>
                </a:lnTo>
                <a:lnTo>
                  <a:pt x="315" y="156"/>
                </a:lnTo>
                <a:lnTo>
                  <a:pt x="315" y="156"/>
                </a:lnTo>
                <a:lnTo>
                  <a:pt x="315" y="164"/>
                </a:lnTo>
                <a:lnTo>
                  <a:pt x="223" y="152"/>
                </a:lnTo>
                <a:close/>
                <a:moveTo>
                  <a:pt x="201" y="299"/>
                </a:moveTo>
                <a:lnTo>
                  <a:pt x="201" y="306"/>
                </a:lnTo>
                <a:lnTo>
                  <a:pt x="201" y="299"/>
                </a:lnTo>
                <a:lnTo>
                  <a:pt x="201" y="299"/>
                </a:lnTo>
                <a:lnTo>
                  <a:pt x="190" y="299"/>
                </a:lnTo>
                <a:lnTo>
                  <a:pt x="180" y="298"/>
                </a:lnTo>
                <a:lnTo>
                  <a:pt x="171" y="296"/>
                </a:lnTo>
                <a:lnTo>
                  <a:pt x="161" y="293"/>
                </a:lnTo>
                <a:lnTo>
                  <a:pt x="151" y="290"/>
                </a:lnTo>
                <a:lnTo>
                  <a:pt x="142" y="286"/>
                </a:lnTo>
                <a:lnTo>
                  <a:pt x="133" y="282"/>
                </a:lnTo>
                <a:lnTo>
                  <a:pt x="125" y="277"/>
                </a:lnTo>
                <a:lnTo>
                  <a:pt x="133" y="265"/>
                </a:lnTo>
                <a:lnTo>
                  <a:pt x="133" y="265"/>
                </a:lnTo>
                <a:lnTo>
                  <a:pt x="148" y="274"/>
                </a:lnTo>
                <a:lnTo>
                  <a:pt x="165" y="280"/>
                </a:lnTo>
                <a:lnTo>
                  <a:pt x="183" y="284"/>
                </a:lnTo>
                <a:lnTo>
                  <a:pt x="201" y="285"/>
                </a:lnTo>
                <a:lnTo>
                  <a:pt x="201" y="285"/>
                </a:lnTo>
                <a:lnTo>
                  <a:pt x="201" y="285"/>
                </a:lnTo>
                <a:lnTo>
                  <a:pt x="214" y="285"/>
                </a:lnTo>
                <a:lnTo>
                  <a:pt x="226" y="283"/>
                </a:lnTo>
                <a:lnTo>
                  <a:pt x="239" y="279"/>
                </a:lnTo>
                <a:lnTo>
                  <a:pt x="251" y="275"/>
                </a:lnTo>
                <a:lnTo>
                  <a:pt x="261" y="270"/>
                </a:lnTo>
                <a:lnTo>
                  <a:pt x="272" y="263"/>
                </a:lnTo>
                <a:lnTo>
                  <a:pt x="283" y="256"/>
                </a:lnTo>
                <a:lnTo>
                  <a:pt x="292" y="247"/>
                </a:lnTo>
                <a:lnTo>
                  <a:pt x="292" y="247"/>
                </a:lnTo>
                <a:lnTo>
                  <a:pt x="299" y="239"/>
                </a:lnTo>
                <a:lnTo>
                  <a:pt x="305" y="232"/>
                </a:lnTo>
                <a:lnTo>
                  <a:pt x="310" y="224"/>
                </a:lnTo>
                <a:lnTo>
                  <a:pt x="315" y="216"/>
                </a:lnTo>
                <a:lnTo>
                  <a:pt x="320" y="207"/>
                </a:lnTo>
                <a:lnTo>
                  <a:pt x="323" y="198"/>
                </a:lnTo>
                <a:lnTo>
                  <a:pt x="325" y="189"/>
                </a:lnTo>
                <a:lnTo>
                  <a:pt x="327" y="179"/>
                </a:lnTo>
                <a:lnTo>
                  <a:pt x="341" y="181"/>
                </a:lnTo>
                <a:lnTo>
                  <a:pt x="341" y="181"/>
                </a:lnTo>
                <a:lnTo>
                  <a:pt x="337" y="197"/>
                </a:lnTo>
                <a:lnTo>
                  <a:pt x="332" y="214"/>
                </a:lnTo>
                <a:lnTo>
                  <a:pt x="324" y="229"/>
                </a:lnTo>
                <a:lnTo>
                  <a:pt x="314" y="243"/>
                </a:lnTo>
                <a:lnTo>
                  <a:pt x="314" y="243"/>
                </a:lnTo>
                <a:lnTo>
                  <a:pt x="314" y="244"/>
                </a:lnTo>
                <a:lnTo>
                  <a:pt x="314" y="244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1" y="257"/>
                </a:lnTo>
                <a:lnTo>
                  <a:pt x="301" y="257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88" y="269"/>
                </a:lnTo>
                <a:lnTo>
                  <a:pt x="288" y="269"/>
                </a:lnTo>
                <a:lnTo>
                  <a:pt x="288" y="270"/>
                </a:lnTo>
                <a:lnTo>
                  <a:pt x="288" y="270"/>
                </a:lnTo>
                <a:lnTo>
                  <a:pt x="279" y="276"/>
                </a:lnTo>
                <a:lnTo>
                  <a:pt x="268" y="282"/>
                </a:lnTo>
                <a:lnTo>
                  <a:pt x="258" y="287"/>
                </a:lnTo>
                <a:lnTo>
                  <a:pt x="247" y="291"/>
                </a:lnTo>
                <a:lnTo>
                  <a:pt x="236" y="295"/>
                </a:lnTo>
                <a:lnTo>
                  <a:pt x="225" y="297"/>
                </a:lnTo>
                <a:lnTo>
                  <a:pt x="213" y="299"/>
                </a:lnTo>
                <a:lnTo>
                  <a:pt x="201" y="299"/>
                </a:lnTo>
                <a:lnTo>
                  <a:pt x="201" y="299"/>
                </a:lnTo>
                <a:close/>
                <a:moveTo>
                  <a:pt x="302" y="275"/>
                </a:moveTo>
                <a:lnTo>
                  <a:pt x="302" y="275"/>
                </a:lnTo>
                <a:lnTo>
                  <a:pt x="304" y="275"/>
                </a:lnTo>
                <a:lnTo>
                  <a:pt x="304" y="275"/>
                </a:lnTo>
                <a:lnTo>
                  <a:pt x="307" y="272"/>
                </a:lnTo>
                <a:lnTo>
                  <a:pt x="307" y="272"/>
                </a:lnTo>
                <a:lnTo>
                  <a:pt x="311" y="268"/>
                </a:lnTo>
                <a:lnTo>
                  <a:pt x="311" y="268"/>
                </a:lnTo>
                <a:lnTo>
                  <a:pt x="312" y="266"/>
                </a:lnTo>
                <a:lnTo>
                  <a:pt x="312" y="266"/>
                </a:lnTo>
                <a:lnTo>
                  <a:pt x="320" y="259"/>
                </a:lnTo>
                <a:lnTo>
                  <a:pt x="320" y="259"/>
                </a:lnTo>
                <a:lnTo>
                  <a:pt x="320" y="258"/>
                </a:lnTo>
                <a:lnTo>
                  <a:pt x="327" y="265"/>
                </a:lnTo>
                <a:lnTo>
                  <a:pt x="310" y="283"/>
                </a:lnTo>
                <a:lnTo>
                  <a:pt x="302" y="275"/>
                </a:lnTo>
                <a:close/>
                <a:moveTo>
                  <a:pt x="450" y="439"/>
                </a:moveTo>
                <a:lnTo>
                  <a:pt x="447" y="436"/>
                </a:lnTo>
                <a:lnTo>
                  <a:pt x="447" y="436"/>
                </a:lnTo>
                <a:lnTo>
                  <a:pt x="481" y="403"/>
                </a:lnTo>
                <a:lnTo>
                  <a:pt x="481" y="403"/>
                </a:lnTo>
                <a:lnTo>
                  <a:pt x="484" y="406"/>
                </a:lnTo>
                <a:lnTo>
                  <a:pt x="484" y="406"/>
                </a:lnTo>
                <a:lnTo>
                  <a:pt x="483" y="412"/>
                </a:lnTo>
                <a:lnTo>
                  <a:pt x="481" y="418"/>
                </a:lnTo>
                <a:lnTo>
                  <a:pt x="477" y="424"/>
                </a:lnTo>
                <a:lnTo>
                  <a:pt x="473" y="428"/>
                </a:lnTo>
                <a:lnTo>
                  <a:pt x="468" y="433"/>
                </a:lnTo>
                <a:lnTo>
                  <a:pt x="462" y="436"/>
                </a:lnTo>
                <a:lnTo>
                  <a:pt x="457" y="438"/>
                </a:lnTo>
                <a:lnTo>
                  <a:pt x="450" y="439"/>
                </a:lnTo>
                <a:lnTo>
                  <a:pt x="450" y="439"/>
                </a:lnTo>
                <a:close/>
              </a:path>
            </a:pathLst>
          </a:custGeom>
          <a:solidFill>
            <a:srgbClr val="C359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2627200" y="2541822"/>
            <a:ext cx="384400" cy="574746"/>
          </a:xfrm>
          <a:custGeom>
            <a:avLst/>
            <a:gdLst>
              <a:gd name="T0" fmla="*/ 303 w 311"/>
              <a:gd name="T1" fmla="*/ 227 h 465"/>
              <a:gd name="T2" fmla="*/ 264 w 311"/>
              <a:gd name="T3" fmla="*/ 169 h 465"/>
              <a:gd name="T4" fmla="*/ 201 w 311"/>
              <a:gd name="T5" fmla="*/ 141 h 465"/>
              <a:gd name="T6" fmla="*/ 171 w 311"/>
              <a:gd name="T7" fmla="*/ 121 h 465"/>
              <a:gd name="T8" fmla="*/ 164 w 311"/>
              <a:gd name="T9" fmla="*/ 55 h 465"/>
              <a:gd name="T10" fmla="*/ 97 w 311"/>
              <a:gd name="T11" fmla="*/ 70 h 465"/>
              <a:gd name="T12" fmla="*/ 99 w 311"/>
              <a:gd name="T13" fmla="*/ 240 h 465"/>
              <a:gd name="T14" fmla="*/ 106 w 311"/>
              <a:gd name="T15" fmla="*/ 279 h 465"/>
              <a:gd name="T16" fmla="*/ 145 w 311"/>
              <a:gd name="T17" fmla="*/ 290 h 465"/>
              <a:gd name="T18" fmla="*/ 155 w 311"/>
              <a:gd name="T19" fmla="*/ 252 h 465"/>
              <a:gd name="T20" fmla="*/ 171 w 311"/>
              <a:gd name="T21" fmla="*/ 231 h 465"/>
              <a:gd name="T22" fmla="*/ 189 w 311"/>
              <a:gd name="T23" fmla="*/ 195 h 465"/>
              <a:gd name="T24" fmla="*/ 212 w 311"/>
              <a:gd name="T25" fmla="*/ 192 h 465"/>
              <a:gd name="T26" fmla="*/ 243 w 311"/>
              <a:gd name="T27" fmla="*/ 244 h 465"/>
              <a:gd name="T28" fmla="*/ 239 w 311"/>
              <a:gd name="T29" fmla="*/ 325 h 465"/>
              <a:gd name="T30" fmla="*/ 208 w 311"/>
              <a:gd name="T31" fmla="*/ 363 h 465"/>
              <a:gd name="T32" fmla="*/ 200 w 311"/>
              <a:gd name="T33" fmla="*/ 360 h 465"/>
              <a:gd name="T34" fmla="*/ 53 w 311"/>
              <a:gd name="T35" fmla="*/ 343 h 465"/>
              <a:gd name="T36" fmla="*/ 76 w 311"/>
              <a:gd name="T37" fmla="*/ 393 h 465"/>
              <a:gd name="T38" fmla="*/ 18 w 311"/>
              <a:gd name="T39" fmla="*/ 419 h 465"/>
              <a:gd name="T40" fmla="*/ 0 w 311"/>
              <a:gd name="T41" fmla="*/ 465 h 465"/>
              <a:gd name="T42" fmla="*/ 243 w 311"/>
              <a:gd name="T43" fmla="*/ 424 h 465"/>
              <a:gd name="T44" fmla="*/ 234 w 311"/>
              <a:gd name="T45" fmla="*/ 405 h 465"/>
              <a:gd name="T46" fmla="*/ 281 w 311"/>
              <a:gd name="T47" fmla="*/ 367 h 465"/>
              <a:gd name="T48" fmla="*/ 308 w 311"/>
              <a:gd name="T49" fmla="*/ 311 h 465"/>
              <a:gd name="T50" fmla="*/ 149 w 311"/>
              <a:gd name="T51" fmla="*/ 15 h 465"/>
              <a:gd name="T52" fmla="*/ 112 w 311"/>
              <a:gd name="T53" fmla="*/ 78 h 465"/>
              <a:gd name="T54" fmla="*/ 129 w 311"/>
              <a:gd name="T55" fmla="*/ 375 h 465"/>
              <a:gd name="T56" fmla="*/ 157 w 311"/>
              <a:gd name="T57" fmla="*/ 123 h 465"/>
              <a:gd name="T58" fmla="*/ 134 w 311"/>
              <a:gd name="T59" fmla="*/ 146 h 465"/>
              <a:gd name="T60" fmla="*/ 137 w 311"/>
              <a:gd name="T61" fmla="*/ 173 h 465"/>
              <a:gd name="T62" fmla="*/ 156 w 311"/>
              <a:gd name="T63" fmla="*/ 217 h 465"/>
              <a:gd name="T64" fmla="*/ 187 w 311"/>
              <a:gd name="T65" fmla="*/ 170 h 465"/>
              <a:gd name="T66" fmla="*/ 169 w 311"/>
              <a:gd name="T67" fmla="*/ 187 h 465"/>
              <a:gd name="T68" fmla="*/ 154 w 311"/>
              <a:gd name="T69" fmla="*/ 173 h 465"/>
              <a:gd name="T70" fmla="*/ 147 w 311"/>
              <a:gd name="T71" fmla="*/ 152 h 465"/>
              <a:gd name="T72" fmla="*/ 165 w 311"/>
              <a:gd name="T73" fmla="*/ 135 h 465"/>
              <a:gd name="T74" fmla="*/ 185 w 311"/>
              <a:gd name="T75" fmla="*/ 142 h 465"/>
              <a:gd name="T76" fmla="*/ 120 w 311"/>
              <a:gd name="T77" fmla="*/ 276 h 465"/>
              <a:gd name="T78" fmla="*/ 114 w 311"/>
              <a:gd name="T79" fmla="*/ 239 h 465"/>
              <a:gd name="T80" fmla="*/ 260 w 311"/>
              <a:gd name="T81" fmla="*/ 257 h 465"/>
              <a:gd name="T82" fmla="*/ 230 w 311"/>
              <a:gd name="T83" fmla="*/ 189 h 465"/>
              <a:gd name="T84" fmla="*/ 203 w 311"/>
              <a:gd name="T85" fmla="*/ 176 h 465"/>
              <a:gd name="T86" fmla="*/ 206 w 311"/>
              <a:gd name="T87" fmla="*/ 157 h 465"/>
              <a:gd name="T88" fmla="*/ 234 w 311"/>
              <a:gd name="T89" fmla="*/ 164 h 465"/>
              <a:gd name="T90" fmla="*/ 277 w 311"/>
              <a:gd name="T91" fmla="*/ 205 h 465"/>
              <a:gd name="T92" fmla="*/ 297 w 311"/>
              <a:gd name="T93" fmla="*/ 266 h 465"/>
              <a:gd name="T94" fmla="*/ 292 w 311"/>
              <a:gd name="T95" fmla="*/ 318 h 465"/>
              <a:gd name="T96" fmla="*/ 264 w 311"/>
              <a:gd name="T97" fmla="*/ 366 h 465"/>
              <a:gd name="T98" fmla="*/ 219 w 311"/>
              <a:gd name="T99" fmla="*/ 397 h 465"/>
              <a:gd name="T100" fmla="*/ 214 w 311"/>
              <a:gd name="T101" fmla="*/ 376 h 465"/>
              <a:gd name="T102" fmla="*/ 246 w 311"/>
              <a:gd name="T103" fmla="*/ 346 h 465"/>
              <a:gd name="T104" fmla="*/ 170 w 311"/>
              <a:gd name="T105" fmla="*/ 370 h 465"/>
              <a:gd name="T106" fmla="*/ 186 w 311"/>
              <a:gd name="T107" fmla="*/ 365 h 465"/>
              <a:gd name="T108" fmla="*/ 170 w 311"/>
              <a:gd name="T109" fmla="*/ 370 h 465"/>
              <a:gd name="T110" fmla="*/ 193 w 311"/>
              <a:gd name="T111" fmla="*/ 391 h 465"/>
              <a:gd name="T112" fmla="*/ 185 w 311"/>
              <a:gd name="T113" fmla="*/ 398 h 465"/>
              <a:gd name="T114" fmla="*/ 179 w 311"/>
              <a:gd name="T115" fmla="*/ 388 h 465"/>
              <a:gd name="T116" fmla="*/ 14 w 311"/>
              <a:gd name="T117" fmla="*/ 434 h 465"/>
              <a:gd name="T118" fmla="*/ 235 w 311"/>
              <a:gd name="T119" fmla="*/ 451 h 465"/>
              <a:gd name="T120" fmla="*/ 185 w 311"/>
              <a:gd name="T121" fmla="*/ 412 h 465"/>
              <a:gd name="T122" fmla="*/ 221 w 311"/>
              <a:gd name="T123" fmla="*/ 43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1" h="465">
                <a:moveTo>
                  <a:pt x="311" y="278"/>
                </a:moveTo>
                <a:lnTo>
                  <a:pt x="311" y="278"/>
                </a:lnTo>
                <a:lnTo>
                  <a:pt x="311" y="265"/>
                </a:lnTo>
                <a:lnTo>
                  <a:pt x="309" y="252"/>
                </a:lnTo>
                <a:lnTo>
                  <a:pt x="307" y="239"/>
                </a:lnTo>
                <a:lnTo>
                  <a:pt x="303" y="227"/>
                </a:lnTo>
                <a:lnTo>
                  <a:pt x="299" y="216"/>
                </a:lnTo>
                <a:lnTo>
                  <a:pt x="293" y="205"/>
                </a:lnTo>
                <a:lnTo>
                  <a:pt x="287" y="195"/>
                </a:lnTo>
                <a:lnTo>
                  <a:pt x="280" y="185"/>
                </a:lnTo>
                <a:lnTo>
                  <a:pt x="273" y="176"/>
                </a:lnTo>
                <a:lnTo>
                  <a:pt x="264" y="169"/>
                </a:lnTo>
                <a:lnTo>
                  <a:pt x="255" y="161"/>
                </a:lnTo>
                <a:lnTo>
                  <a:pt x="246" y="155"/>
                </a:lnTo>
                <a:lnTo>
                  <a:pt x="235" y="149"/>
                </a:lnTo>
                <a:lnTo>
                  <a:pt x="224" y="145"/>
                </a:lnTo>
                <a:lnTo>
                  <a:pt x="213" y="143"/>
                </a:lnTo>
                <a:lnTo>
                  <a:pt x="201" y="141"/>
                </a:lnTo>
                <a:lnTo>
                  <a:pt x="201" y="141"/>
                </a:lnTo>
                <a:lnTo>
                  <a:pt x="196" y="133"/>
                </a:lnTo>
                <a:lnTo>
                  <a:pt x="189" y="127"/>
                </a:lnTo>
                <a:lnTo>
                  <a:pt x="181" y="122"/>
                </a:lnTo>
                <a:lnTo>
                  <a:pt x="175" y="121"/>
                </a:lnTo>
                <a:lnTo>
                  <a:pt x="171" y="121"/>
                </a:lnTo>
                <a:lnTo>
                  <a:pt x="171" y="79"/>
                </a:lnTo>
                <a:lnTo>
                  <a:pt x="164" y="79"/>
                </a:lnTo>
                <a:lnTo>
                  <a:pt x="164" y="70"/>
                </a:lnTo>
                <a:lnTo>
                  <a:pt x="167" y="70"/>
                </a:lnTo>
                <a:lnTo>
                  <a:pt x="167" y="55"/>
                </a:lnTo>
                <a:lnTo>
                  <a:pt x="164" y="55"/>
                </a:lnTo>
                <a:lnTo>
                  <a:pt x="164" y="0"/>
                </a:lnTo>
                <a:lnTo>
                  <a:pt x="97" y="0"/>
                </a:lnTo>
                <a:lnTo>
                  <a:pt x="97" y="55"/>
                </a:lnTo>
                <a:lnTo>
                  <a:pt x="94" y="55"/>
                </a:lnTo>
                <a:lnTo>
                  <a:pt x="94" y="70"/>
                </a:lnTo>
                <a:lnTo>
                  <a:pt x="97" y="70"/>
                </a:lnTo>
                <a:lnTo>
                  <a:pt x="97" y="79"/>
                </a:lnTo>
                <a:lnTo>
                  <a:pt x="90" y="79"/>
                </a:lnTo>
                <a:lnTo>
                  <a:pt x="90" y="231"/>
                </a:lnTo>
                <a:lnTo>
                  <a:pt x="99" y="231"/>
                </a:lnTo>
                <a:lnTo>
                  <a:pt x="99" y="240"/>
                </a:lnTo>
                <a:lnTo>
                  <a:pt x="99" y="240"/>
                </a:lnTo>
                <a:lnTo>
                  <a:pt x="100" y="245"/>
                </a:lnTo>
                <a:lnTo>
                  <a:pt x="103" y="250"/>
                </a:lnTo>
                <a:lnTo>
                  <a:pt x="103" y="250"/>
                </a:lnTo>
                <a:lnTo>
                  <a:pt x="106" y="252"/>
                </a:lnTo>
                <a:lnTo>
                  <a:pt x="106" y="279"/>
                </a:lnTo>
                <a:lnTo>
                  <a:pt x="106" y="279"/>
                </a:lnTo>
                <a:lnTo>
                  <a:pt x="107" y="283"/>
                </a:lnTo>
                <a:lnTo>
                  <a:pt x="110" y="286"/>
                </a:lnTo>
                <a:lnTo>
                  <a:pt x="112" y="290"/>
                </a:lnTo>
                <a:lnTo>
                  <a:pt x="116" y="290"/>
                </a:lnTo>
                <a:lnTo>
                  <a:pt x="145" y="290"/>
                </a:lnTo>
                <a:lnTo>
                  <a:pt x="145" y="290"/>
                </a:lnTo>
                <a:lnTo>
                  <a:pt x="149" y="290"/>
                </a:lnTo>
                <a:lnTo>
                  <a:pt x="152" y="286"/>
                </a:lnTo>
                <a:lnTo>
                  <a:pt x="154" y="283"/>
                </a:lnTo>
                <a:lnTo>
                  <a:pt x="155" y="279"/>
                </a:lnTo>
                <a:lnTo>
                  <a:pt x="155" y="252"/>
                </a:lnTo>
                <a:lnTo>
                  <a:pt x="155" y="252"/>
                </a:lnTo>
                <a:lnTo>
                  <a:pt x="158" y="250"/>
                </a:lnTo>
                <a:lnTo>
                  <a:pt x="158" y="250"/>
                </a:lnTo>
                <a:lnTo>
                  <a:pt x="160" y="245"/>
                </a:lnTo>
                <a:lnTo>
                  <a:pt x="161" y="240"/>
                </a:lnTo>
                <a:lnTo>
                  <a:pt x="161" y="231"/>
                </a:lnTo>
                <a:lnTo>
                  <a:pt x="171" y="231"/>
                </a:lnTo>
                <a:lnTo>
                  <a:pt x="171" y="219"/>
                </a:lnTo>
                <a:lnTo>
                  <a:pt x="171" y="219"/>
                </a:lnTo>
                <a:lnTo>
                  <a:pt x="178" y="208"/>
                </a:lnTo>
                <a:lnTo>
                  <a:pt x="182" y="202"/>
                </a:lnTo>
                <a:lnTo>
                  <a:pt x="186" y="198"/>
                </a:lnTo>
                <a:lnTo>
                  <a:pt x="189" y="195"/>
                </a:lnTo>
                <a:lnTo>
                  <a:pt x="194" y="192"/>
                </a:lnTo>
                <a:lnTo>
                  <a:pt x="198" y="191"/>
                </a:lnTo>
                <a:lnTo>
                  <a:pt x="203" y="191"/>
                </a:lnTo>
                <a:lnTo>
                  <a:pt x="203" y="191"/>
                </a:lnTo>
                <a:lnTo>
                  <a:pt x="208" y="191"/>
                </a:lnTo>
                <a:lnTo>
                  <a:pt x="212" y="192"/>
                </a:lnTo>
                <a:lnTo>
                  <a:pt x="215" y="195"/>
                </a:lnTo>
                <a:lnTo>
                  <a:pt x="220" y="198"/>
                </a:lnTo>
                <a:lnTo>
                  <a:pt x="227" y="205"/>
                </a:lnTo>
                <a:lnTo>
                  <a:pt x="234" y="216"/>
                </a:lnTo>
                <a:lnTo>
                  <a:pt x="239" y="229"/>
                </a:lnTo>
                <a:lnTo>
                  <a:pt x="243" y="244"/>
                </a:lnTo>
                <a:lnTo>
                  <a:pt x="246" y="260"/>
                </a:lnTo>
                <a:lnTo>
                  <a:pt x="247" y="278"/>
                </a:lnTo>
                <a:lnTo>
                  <a:pt x="247" y="278"/>
                </a:lnTo>
                <a:lnTo>
                  <a:pt x="246" y="295"/>
                </a:lnTo>
                <a:lnTo>
                  <a:pt x="243" y="311"/>
                </a:lnTo>
                <a:lnTo>
                  <a:pt x="239" y="325"/>
                </a:lnTo>
                <a:lnTo>
                  <a:pt x="234" y="338"/>
                </a:lnTo>
                <a:lnTo>
                  <a:pt x="227" y="349"/>
                </a:lnTo>
                <a:lnTo>
                  <a:pt x="220" y="357"/>
                </a:lnTo>
                <a:lnTo>
                  <a:pt x="215" y="360"/>
                </a:lnTo>
                <a:lnTo>
                  <a:pt x="212" y="362"/>
                </a:lnTo>
                <a:lnTo>
                  <a:pt x="208" y="363"/>
                </a:lnTo>
                <a:lnTo>
                  <a:pt x="203" y="364"/>
                </a:lnTo>
                <a:lnTo>
                  <a:pt x="203" y="364"/>
                </a:lnTo>
                <a:lnTo>
                  <a:pt x="203" y="364"/>
                </a:lnTo>
                <a:lnTo>
                  <a:pt x="203" y="364"/>
                </a:lnTo>
                <a:lnTo>
                  <a:pt x="201" y="363"/>
                </a:lnTo>
                <a:lnTo>
                  <a:pt x="200" y="360"/>
                </a:lnTo>
                <a:lnTo>
                  <a:pt x="198" y="353"/>
                </a:lnTo>
                <a:lnTo>
                  <a:pt x="198" y="343"/>
                </a:lnTo>
                <a:lnTo>
                  <a:pt x="215" y="343"/>
                </a:lnTo>
                <a:lnTo>
                  <a:pt x="215" y="329"/>
                </a:lnTo>
                <a:lnTo>
                  <a:pt x="53" y="329"/>
                </a:lnTo>
                <a:lnTo>
                  <a:pt x="53" y="343"/>
                </a:lnTo>
                <a:lnTo>
                  <a:pt x="156" y="343"/>
                </a:lnTo>
                <a:lnTo>
                  <a:pt x="156" y="370"/>
                </a:lnTo>
                <a:lnTo>
                  <a:pt x="144" y="370"/>
                </a:lnTo>
                <a:lnTo>
                  <a:pt x="144" y="360"/>
                </a:lnTo>
                <a:lnTo>
                  <a:pt x="76" y="360"/>
                </a:lnTo>
                <a:lnTo>
                  <a:pt x="76" y="393"/>
                </a:lnTo>
                <a:lnTo>
                  <a:pt x="144" y="393"/>
                </a:lnTo>
                <a:lnTo>
                  <a:pt x="144" y="384"/>
                </a:lnTo>
                <a:lnTo>
                  <a:pt x="156" y="384"/>
                </a:lnTo>
                <a:lnTo>
                  <a:pt x="156" y="419"/>
                </a:lnTo>
                <a:lnTo>
                  <a:pt x="18" y="419"/>
                </a:lnTo>
                <a:lnTo>
                  <a:pt x="18" y="419"/>
                </a:lnTo>
                <a:lnTo>
                  <a:pt x="11" y="420"/>
                </a:lnTo>
                <a:lnTo>
                  <a:pt x="6" y="424"/>
                </a:lnTo>
                <a:lnTo>
                  <a:pt x="3" y="428"/>
                </a:lnTo>
                <a:lnTo>
                  <a:pt x="2" y="430"/>
                </a:lnTo>
                <a:lnTo>
                  <a:pt x="0" y="433"/>
                </a:lnTo>
                <a:lnTo>
                  <a:pt x="0" y="465"/>
                </a:lnTo>
                <a:lnTo>
                  <a:pt x="249" y="465"/>
                </a:lnTo>
                <a:lnTo>
                  <a:pt x="249" y="433"/>
                </a:lnTo>
                <a:lnTo>
                  <a:pt x="249" y="433"/>
                </a:lnTo>
                <a:lnTo>
                  <a:pt x="249" y="430"/>
                </a:lnTo>
                <a:lnTo>
                  <a:pt x="248" y="428"/>
                </a:lnTo>
                <a:lnTo>
                  <a:pt x="243" y="424"/>
                </a:lnTo>
                <a:lnTo>
                  <a:pt x="238" y="420"/>
                </a:lnTo>
                <a:lnTo>
                  <a:pt x="232" y="419"/>
                </a:lnTo>
                <a:lnTo>
                  <a:pt x="229" y="419"/>
                </a:lnTo>
                <a:lnTo>
                  <a:pt x="225" y="410"/>
                </a:lnTo>
                <a:lnTo>
                  <a:pt x="225" y="410"/>
                </a:lnTo>
                <a:lnTo>
                  <a:pt x="234" y="405"/>
                </a:lnTo>
                <a:lnTo>
                  <a:pt x="243" y="401"/>
                </a:lnTo>
                <a:lnTo>
                  <a:pt x="252" y="395"/>
                </a:lnTo>
                <a:lnTo>
                  <a:pt x="260" y="390"/>
                </a:lnTo>
                <a:lnTo>
                  <a:pt x="267" y="383"/>
                </a:lnTo>
                <a:lnTo>
                  <a:pt x="275" y="376"/>
                </a:lnTo>
                <a:lnTo>
                  <a:pt x="281" y="367"/>
                </a:lnTo>
                <a:lnTo>
                  <a:pt x="288" y="360"/>
                </a:lnTo>
                <a:lnTo>
                  <a:pt x="293" y="350"/>
                </a:lnTo>
                <a:lnTo>
                  <a:pt x="297" y="341"/>
                </a:lnTo>
                <a:lnTo>
                  <a:pt x="302" y="332"/>
                </a:lnTo>
                <a:lnTo>
                  <a:pt x="305" y="321"/>
                </a:lnTo>
                <a:lnTo>
                  <a:pt x="308" y="311"/>
                </a:lnTo>
                <a:lnTo>
                  <a:pt x="310" y="299"/>
                </a:lnTo>
                <a:lnTo>
                  <a:pt x="311" y="289"/>
                </a:lnTo>
                <a:lnTo>
                  <a:pt x="311" y="278"/>
                </a:lnTo>
                <a:lnTo>
                  <a:pt x="311" y="278"/>
                </a:lnTo>
                <a:close/>
                <a:moveTo>
                  <a:pt x="112" y="15"/>
                </a:moveTo>
                <a:lnTo>
                  <a:pt x="149" y="15"/>
                </a:lnTo>
                <a:lnTo>
                  <a:pt x="149" y="55"/>
                </a:lnTo>
                <a:lnTo>
                  <a:pt x="112" y="55"/>
                </a:lnTo>
                <a:lnTo>
                  <a:pt x="112" y="15"/>
                </a:lnTo>
                <a:close/>
                <a:moveTo>
                  <a:pt x="149" y="70"/>
                </a:moveTo>
                <a:lnTo>
                  <a:pt x="149" y="78"/>
                </a:lnTo>
                <a:lnTo>
                  <a:pt x="112" y="78"/>
                </a:lnTo>
                <a:lnTo>
                  <a:pt x="112" y="70"/>
                </a:lnTo>
                <a:lnTo>
                  <a:pt x="149" y="70"/>
                </a:lnTo>
                <a:close/>
                <a:moveTo>
                  <a:pt x="129" y="379"/>
                </a:moveTo>
                <a:lnTo>
                  <a:pt x="90" y="379"/>
                </a:lnTo>
                <a:lnTo>
                  <a:pt x="90" y="375"/>
                </a:lnTo>
                <a:lnTo>
                  <a:pt x="129" y="375"/>
                </a:lnTo>
                <a:lnTo>
                  <a:pt x="129" y="379"/>
                </a:lnTo>
                <a:close/>
                <a:moveTo>
                  <a:pt x="104" y="217"/>
                </a:moveTo>
                <a:lnTo>
                  <a:pt x="104" y="93"/>
                </a:lnTo>
                <a:lnTo>
                  <a:pt x="157" y="93"/>
                </a:lnTo>
                <a:lnTo>
                  <a:pt x="157" y="123"/>
                </a:lnTo>
                <a:lnTo>
                  <a:pt x="157" y="123"/>
                </a:lnTo>
                <a:lnTo>
                  <a:pt x="152" y="125"/>
                </a:lnTo>
                <a:lnTo>
                  <a:pt x="147" y="128"/>
                </a:lnTo>
                <a:lnTo>
                  <a:pt x="143" y="132"/>
                </a:lnTo>
                <a:lnTo>
                  <a:pt x="140" y="136"/>
                </a:lnTo>
                <a:lnTo>
                  <a:pt x="137" y="141"/>
                </a:lnTo>
                <a:lnTo>
                  <a:pt x="134" y="146"/>
                </a:lnTo>
                <a:lnTo>
                  <a:pt x="133" y="151"/>
                </a:lnTo>
                <a:lnTo>
                  <a:pt x="132" y="157"/>
                </a:lnTo>
                <a:lnTo>
                  <a:pt x="132" y="157"/>
                </a:lnTo>
                <a:lnTo>
                  <a:pt x="133" y="163"/>
                </a:lnTo>
                <a:lnTo>
                  <a:pt x="134" y="169"/>
                </a:lnTo>
                <a:lnTo>
                  <a:pt x="137" y="173"/>
                </a:lnTo>
                <a:lnTo>
                  <a:pt x="140" y="178"/>
                </a:lnTo>
                <a:lnTo>
                  <a:pt x="143" y="183"/>
                </a:lnTo>
                <a:lnTo>
                  <a:pt x="146" y="186"/>
                </a:lnTo>
                <a:lnTo>
                  <a:pt x="152" y="189"/>
                </a:lnTo>
                <a:lnTo>
                  <a:pt x="156" y="191"/>
                </a:lnTo>
                <a:lnTo>
                  <a:pt x="156" y="217"/>
                </a:lnTo>
                <a:lnTo>
                  <a:pt x="104" y="217"/>
                </a:lnTo>
                <a:close/>
                <a:moveTo>
                  <a:pt x="192" y="157"/>
                </a:moveTo>
                <a:lnTo>
                  <a:pt x="192" y="157"/>
                </a:lnTo>
                <a:lnTo>
                  <a:pt x="192" y="162"/>
                </a:lnTo>
                <a:lnTo>
                  <a:pt x="189" y="165"/>
                </a:lnTo>
                <a:lnTo>
                  <a:pt x="187" y="170"/>
                </a:lnTo>
                <a:lnTo>
                  <a:pt x="185" y="173"/>
                </a:lnTo>
                <a:lnTo>
                  <a:pt x="182" y="175"/>
                </a:lnTo>
                <a:lnTo>
                  <a:pt x="178" y="177"/>
                </a:lnTo>
                <a:lnTo>
                  <a:pt x="173" y="179"/>
                </a:lnTo>
                <a:lnTo>
                  <a:pt x="169" y="179"/>
                </a:lnTo>
                <a:lnTo>
                  <a:pt x="169" y="187"/>
                </a:lnTo>
                <a:lnTo>
                  <a:pt x="169" y="179"/>
                </a:lnTo>
                <a:lnTo>
                  <a:pt x="169" y="179"/>
                </a:lnTo>
                <a:lnTo>
                  <a:pt x="165" y="179"/>
                </a:lnTo>
                <a:lnTo>
                  <a:pt x="160" y="177"/>
                </a:lnTo>
                <a:lnTo>
                  <a:pt x="157" y="175"/>
                </a:lnTo>
                <a:lnTo>
                  <a:pt x="154" y="173"/>
                </a:lnTo>
                <a:lnTo>
                  <a:pt x="151" y="170"/>
                </a:lnTo>
                <a:lnTo>
                  <a:pt x="148" y="165"/>
                </a:lnTo>
                <a:lnTo>
                  <a:pt x="147" y="162"/>
                </a:lnTo>
                <a:lnTo>
                  <a:pt x="147" y="157"/>
                </a:lnTo>
                <a:lnTo>
                  <a:pt x="147" y="157"/>
                </a:lnTo>
                <a:lnTo>
                  <a:pt x="147" y="152"/>
                </a:lnTo>
                <a:lnTo>
                  <a:pt x="148" y="148"/>
                </a:lnTo>
                <a:lnTo>
                  <a:pt x="151" y="145"/>
                </a:lnTo>
                <a:lnTo>
                  <a:pt x="154" y="142"/>
                </a:lnTo>
                <a:lnTo>
                  <a:pt x="157" y="138"/>
                </a:lnTo>
                <a:lnTo>
                  <a:pt x="160" y="136"/>
                </a:lnTo>
                <a:lnTo>
                  <a:pt x="165" y="135"/>
                </a:lnTo>
                <a:lnTo>
                  <a:pt x="169" y="135"/>
                </a:lnTo>
                <a:lnTo>
                  <a:pt x="169" y="135"/>
                </a:lnTo>
                <a:lnTo>
                  <a:pt x="173" y="135"/>
                </a:lnTo>
                <a:lnTo>
                  <a:pt x="178" y="136"/>
                </a:lnTo>
                <a:lnTo>
                  <a:pt x="182" y="138"/>
                </a:lnTo>
                <a:lnTo>
                  <a:pt x="185" y="142"/>
                </a:lnTo>
                <a:lnTo>
                  <a:pt x="187" y="145"/>
                </a:lnTo>
                <a:lnTo>
                  <a:pt x="189" y="148"/>
                </a:lnTo>
                <a:lnTo>
                  <a:pt x="192" y="152"/>
                </a:lnTo>
                <a:lnTo>
                  <a:pt x="192" y="157"/>
                </a:lnTo>
                <a:lnTo>
                  <a:pt x="192" y="157"/>
                </a:lnTo>
                <a:close/>
                <a:moveTo>
                  <a:pt x="120" y="276"/>
                </a:moveTo>
                <a:lnTo>
                  <a:pt x="120" y="253"/>
                </a:lnTo>
                <a:lnTo>
                  <a:pt x="141" y="253"/>
                </a:lnTo>
                <a:lnTo>
                  <a:pt x="141" y="276"/>
                </a:lnTo>
                <a:lnTo>
                  <a:pt x="120" y="276"/>
                </a:lnTo>
                <a:close/>
                <a:moveTo>
                  <a:pt x="147" y="239"/>
                </a:moveTo>
                <a:lnTo>
                  <a:pt x="114" y="239"/>
                </a:lnTo>
                <a:lnTo>
                  <a:pt x="114" y="231"/>
                </a:lnTo>
                <a:lnTo>
                  <a:pt x="147" y="231"/>
                </a:lnTo>
                <a:lnTo>
                  <a:pt x="147" y="239"/>
                </a:lnTo>
                <a:close/>
                <a:moveTo>
                  <a:pt x="261" y="278"/>
                </a:moveTo>
                <a:lnTo>
                  <a:pt x="261" y="278"/>
                </a:lnTo>
                <a:lnTo>
                  <a:pt x="260" y="257"/>
                </a:lnTo>
                <a:lnTo>
                  <a:pt x="256" y="238"/>
                </a:lnTo>
                <a:lnTo>
                  <a:pt x="251" y="221"/>
                </a:lnTo>
                <a:lnTo>
                  <a:pt x="245" y="205"/>
                </a:lnTo>
                <a:lnTo>
                  <a:pt x="240" y="199"/>
                </a:lnTo>
                <a:lnTo>
                  <a:pt x="236" y="194"/>
                </a:lnTo>
                <a:lnTo>
                  <a:pt x="230" y="189"/>
                </a:lnTo>
                <a:lnTo>
                  <a:pt x="226" y="185"/>
                </a:lnTo>
                <a:lnTo>
                  <a:pt x="221" y="182"/>
                </a:lnTo>
                <a:lnTo>
                  <a:pt x="214" y="178"/>
                </a:lnTo>
                <a:lnTo>
                  <a:pt x="209" y="177"/>
                </a:lnTo>
                <a:lnTo>
                  <a:pt x="203" y="176"/>
                </a:lnTo>
                <a:lnTo>
                  <a:pt x="203" y="176"/>
                </a:lnTo>
                <a:lnTo>
                  <a:pt x="200" y="177"/>
                </a:lnTo>
                <a:lnTo>
                  <a:pt x="200" y="177"/>
                </a:lnTo>
                <a:lnTo>
                  <a:pt x="202" y="172"/>
                </a:lnTo>
                <a:lnTo>
                  <a:pt x="205" y="168"/>
                </a:lnTo>
                <a:lnTo>
                  <a:pt x="206" y="162"/>
                </a:lnTo>
                <a:lnTo>
                  <a:pt x="206" y="157"/>
                </a:lnTo>
                <a:lnTo>
                  <a:pt x="206" y="157"/>
                </a:lnTo>
                <a:lnTo>
                  <a:pt x="206" y="155"/>
                </a:lnTo>
                <a:lnTo>
                  <a:pt x="206" y="155"/>
                </a:lnTo>
                <a:lnTo>
                  <a:pt x="215" y="158"/>
                </a:lnTo>
                <a:lnTo>
                  <a:pt x="225" y="161"/>
                </a:lnTo>
                <a:lnTo>
                  <a:pt x="234" y="164"/>
                </a:lnTo>
                <a:lnTo>
                  <a:pt x="242" y="170"/>
                </a:lnTo>
                <a:lnTo>
                  <a:pt x="250" y="175"/>
                </a:lnTo>
                <a:lnTo>
                  <a:pt x="257" y="182"/>
                </a:lnTo>
                <a:lnTo>
                  <a:pt x="265" y="189"/>
                </a:lnTo>
                <a:lnTo>
                  <a:pt x="272" y="197"/>
                </a:lnTo>
                <a:lnTo>
                  <a:pt x="277" y="205"/>
                </a:lnTo>
                <a:lnTo>
                  <a:pt x="282" y="214"/>
                </a:lnTo>
                <a:lnTo>
                  <a:pt x="287" y="224"/>
                </a:lnTo>
                <a:lnTo>
                  <a:pt x="291" y="233"/>
                </a:lnTo>
                <a:lnTo>
                  <a:pt x="293" y="244"/>
                </a:lnTo>
                <a:lnTo>
                  <a:pt x="295" y="255"/>
                </a:lnTo>
                <a:lnTo>
                  <a:pt x="297" y="266"/>
                </a:lnTo>
                <a:lnTo>
                  <a:pt x="297" y="278"/>
                </a:lnTo>
                <a:lnTo>
                  <a:pt x="297" y="278"/>
                </a:lnTo>
                <a:lnTo>
                  <a:pt x="297" y="287"/>
                </a:lnTo>
                <a:lnTo>
                  <a:pt x="296" y="298"/>
                </a:lnTo>
                <a:lnTo>
                  <a:pt x="294" y="308"/>
                </a:lnTo>
                <a:lnTo>
                  <a:pt x="292" y="318"/>
                </a:lnTo>
                <a:lnTo>
                  <a:pt x="289" y="326"/>
                </a:lnTo>
                <a:lnTo>
                  <a:pt x="284" y="335"/>
                </a:lnTo>
                <a:lnTo>
                  <a:pt x="280" y="344"/>
                </a:lnTo>
                <a:lnTo>
                  <a:pt x="276" y="352"/>
                </a:lnTo>
                <a:lnTo>
                  <a:pt x="270" y="360"/>
                </a:lnTo>
                <a:lnTo>
                  <a:pt x="264" y="366"/>
                </a:lnTo>
                <a:lnTo>
                  <a:pt x="257" y="373"/>
                </a:lnTo>
                <a:lnTo>
                  <a:pt x="251" y="379"/>
                </a:lnTo>
                <a:lnTo>
                  <a:pt x="243" y="385"/>
                </a:lnTo>
                <a:lnTo>
                  <a:pt x="235" y="389"/>
                </a:lnTo>
                <a:lnTo>
                  <a:pt x="227" y="393"/>
                </a:lnTo>
                <a:lnTo>
                  <a:pt x="219" y="397"/>
                </a:lnTo>
                <a:lnTo>
                  <a:pt x="216" y="391"/>
                </a:lnTo>
                <a:lnTo>
                  <a:pt x="216" y="391"/>
                </a:lnTo>
                <a:lnTo>
                  <a:pt x="212" y="384"/>
                </a:lnTo>
                <a:lnTo>
                  <a:pt x="209" y="377"/>
                </a:lnTo>
                <a:lnTo>
                  <a:pt x="209" y="377"/>
                </a:lnTo>
                <a:lnTo>
                  <a:pt x="214" y="376"/>
                </a:lnTo>
                <a:lnTo>
                  <a:pt x="220" y="374"/>
                </a:lnTo>
                <a:lnTo>
                  <a:pt x="224" y="372"/>
                </a:lnTo>
                <a:lnTo>
                  <a:pt x="229" y="367"/>
                </a:lnTo>
                <a:lnTo>
                  <a:pt x="234" y="363"/>
                </a:lnTo>
                <a:lnTo>
                  <a:pt x="238" y="358"/>
                </a:lnTo>
                <a:lnTo>
                  <a:pt x="246" y="346"/>
                </a:lnTo>
                <a:lnTo>
                  <a:pt x="252" y="332"/>
                </a:lnTo>
                <a:lnTo>
                  <a:pt x="256" y="314"/>
                </a:lnTo>
                <a:lnTo>
                  <a:pt x="260" y="297"/>
                </a:lnTo>
                <a:lnTo>
                  <a:pt x="261" y="278"/>
                </a:lnTo>
                <a:lnTo>
                  <a:pt x="261" y="278"/>
                </a:lnTo>
                <a:close/>
                <a:moveTo>
                  <a:pt x="170" y="370"/>
                </a:moveTo>
                <a:lnTo>
                  <a:pt x="170" y="344"/>
                </a:lnTo>
                <a:lnTo>
                  <a:pt x="183" y="344"/>
                </a:lnTo>
                <a:lnTo>
                  <a:pt x="183" y="344"/>
                </a:lnTo>
                <a:lnTo>
                  <a:pt x="184" y="354"/>
                </a:lnTo>
                <a:lnTo>
                  <a:pt x="186" y="365"/>
                </a:lnTo>
                <a:lnTo>
                  <a:pt x="186" y="365"/>
                </a:lnTo>
                <a:lnTo>
                  <a:pt x="184" y="365"/>
                </a:lnTo>
                <a:lnTo>
                  <a:pt x="184" y="365"/>
                </a:lnTo>
                <a:lnTo>
                  <a:pt x="180" y="365"/>
                </a:lnTo>
                <a:lnTo>
                  <a:pt x="176" y="366"/>
                </a:lnTo>
                <a:lnTo>
                  <a:pt x="170" y="370"/>
                </a:lnTo>
                <a:lnTo>
                  <a:pt x="170" y="370"/>
                </a:lnTo>
                <a:close/>
                <a:moveTo>
                  <a:pt x="185" y="384"/>
                </a:moveTo>
                <a:lnTo>
                  <a:pt x="185" y="384"/>
                </a:lnTo>
                <a:lnTo>
                  <a:pt x="188" y="384"/>
                </a:lnTo>
                <a:lnTo>
                  <a:pt x="191" y="386"/>
                </a:lnTo>
                <a:lnTo>
                  <a:pt x="192" y="388"/>
                </a:lnTo>
                <a:lnTo>
                  <a:pt x="193" y="391"/>
                </a:lnTo>
                <a:lnTo>
                  <a:pt x="193" y="391"/>
                </a:lnTo>
                <a:lnTo>
                  <a:pt x="192" y="393"/>
                </a:lnTo>
                <a:lnTo>
                  <a:pt x="191" y="395"/>
                </a:lnTo>
                <a:lnTo>
                  <a:pt x="188" y="398"/>
                </a:lnTo>
                <a:lnTo>
                  <a:pt x="185" y="398"/>
                </a:lnTo>
                <a:lnTo>
                  <a:pt x="185" y="398"/>
                </a:lnTo>
                <a:lnTo>
                  <a:pt x="183" y="398"/>
                </a:lnTo>
                <a:lnTo>
                  <a:pt x="181" y="395"/>
                </a:lnTo>
                <a:lnTo>
                  <a:pt x="179" y="393"/>
                </a:lnTo>
                <a:lnTo>
                  <a:pt x="179" y="391"/>
                </a:lnTo>
                <a:lnTo>
                  <a:pt x="179" y="391"/>
                </a:lnTo>
                <a:lnTo>
                  <a:pt x="179" y="388"/>
                </a:lnTo>
                <a:lnTo>
                  <a:pt x="181" y="386"/>
                </a:lnTo>
                <a:lnTo>
                  <a:pt x="183" y="384"/>
                </a:lnTo>
                <a:lnTo>
                  <a:pt x="185" y="384"/>
                </a:lnTo>
                <a:lnTo>
                  <a:pt x="185" y="384"/>
                </a:lnTo>
                <a:close/>
                <a:moveTo>
                  <a:pt x="14" y="434"/>
                </a:moveTo>
                <a:lnTo>
                  <a:pt x="14" y="434"/>
                </a:lnTo>
                <a:lnTo>
                  <a:pt x="18" y="433"/>
                </a:lnTo>
                <a:lnTo>
                  <a:pt x="158" y="433"/>
                </a:lnTo>
                <a:lnTo>
                  <a:pt x="158" y="451"/>
                </a:lnTo>
                <a:lnTo>
                  <a:pt x="14" y="451"/>
                </a:lnTo>
                <a:lnTo>
                  <a:pt x="14" y="434"/>
                </a:lnTo>
                <a:close/>
                <a:moveTo>
                  <a:pt x="235" y="451"/>
                </a:moveTo>
                <a:lnTo>
                  <a:pt x="172" y="451"/>
                </a:lnTo>
                <a:lnTo>
                  <a:pt x="172" y="407"/>
                </a:lnTo>
                <a:lnTo>
                  <a:pt x="172" y="407"/>
                </a:lnTo>
                <a:lnTo>
                  <a:pt x="179" y="411"/>
                </a:lnTo>
                <a:lnTo>
                  <a:pt x="182" y="412"/>
                </a:lnTo>
                <a:lnTo>
                  <a:pt x="185" y="412"/>
                </a:lnTo>
                <a:lnTo>
                  <a:pt x="185" y="412"/>
                </a:lnTo>
                <a:lnTo>
                  <a:pt x="192" y="412"/>
                </a:lnTo>
                <a:lnTo>
                  <a:pt x="197" y="408"/>
                </a:lnTo>
                <a:lnTo>
                  <a:pt x="201" y="405"/>
                </a:lnTo>
                <a:lnTo>
                  <a:pt x="205" y="400"/>
                </a:lnTo>
                <a:lnTo>
                  <a:pt x="221" y="433"/>
                </a:lnTo>
                <a:lnTo>
                  <a:pt x="221" y="433"/>
                </a:lnTo>
                <a:lnTo>
                  <a:pt x="232" y="433"/>
                </a:lnTo>
                <a:lnTo>
                  <a:pt x="232" y="433"/>
                </a:lnTo>
                <a:lnTo>
                  <a:pt x="235" y="434"/>
                </a:lnTo>
                <a:lnTo>
                  <a:pt x="235" y="451"/>
                </a:lnTo>
                <a:close/>
              </a:path>
            </a:pathLst>
          </a:custGeom>
          <a:solidFill>
            <a:srgbClr val="C359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68118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316472" y="2526993"/>
            <a:ext cx="894896" cy="894896"/>
            <a:chOff x="1316472" y="2556021"/>
            <a:chExt cx="894896" cy="894896"/>
          </a:xfrm>
        </p:grpSpPr>
        <p:sp>
          <p:nvSpPr>
            <p:cNvPr id="9" name="Oval 8"/>
            <p:cNvSpPr/>
            <p:nvPr/>
          </p:nvSpPr>
          <p:spPr>
            <a:xfrm>
              <a:off x="1316472" y="2556021"/>
              <a:ext cx="894896" cy="894896"/>
            </a:xfrm>
            <a:prstGeom prst="ellipse">
              <a:avLst/>
            </a:prstGeom>
            <a:gradFill flip="none" rotWithShape="1">
              <a:gsLst>
                <a:gs pos="0">
                  <a:srgbClr val="7B5A85"/>
                </a:gs>
                <a:gs pos="100000">
                  <a:srgbClr val="C35954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570131" y="2782586"/>
              <a:ext cx="387578" cy="441766"/>
              <a:chOff x="4021138" y="1814513"/>
              <a:chExt cx="669925" cy="763588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980632" y="2526993"/>
            <a:ext cx="894896" cy="894896"/>
            <a:chOff x="9980632" y="2556021"/>
            <a:chExt cx="894896" cy="894896"/>
          </a:xfrm>
        </p:grpSpPr>
        <p:sp>
          <p:nvSpPr>
            <p:cNvPr id="12" name="Oval 11"/>
            <p:cNvSpPr/>
            <p:nvPr/>
          </p:nvSpPr>
          <p:spPr>
            <a:xfrm>
              <a:off x="9980632" y="2556021"/>
              <a:ext cx="894896" cy="894896"/>
            </a:xfrm>
            <a:prstGeom prst="ellipse">
              <a:avLst/>
            </a:prstGeom>
            <a:gradFill flip="none" rotWithShape="1">
              <a:gsLst>
                <a:gs pos="0">
                  <a:srgbClr val="7B5A85"/>
                </a:gs>
                <a:gs pos="100000">
                  <a:srgbClr val="C35954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0212708" y="2799578"/>
              <a:ext cx="430744" cy="407783"/>
              <a:chOff x="2835275" y="3127375"/>
              <a:chExt cx="744538" cy="704850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6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19325" y="2974441"/>
            <a:ext cx="775017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03798" y="2218872"/>
            <a:ext cx="2184406" cy="2184400"/>
          </a:xfrm>
          <a:prstGeom prst="ellipse">
            <a:avLst/>
          </a:prstGeom>
          <a:solidFill>
            <a:srgbClr val="0B1123"/>
          </a:solidFill>
          <a:ln>
            <a:solidFill>
              <a:srgbClr val="C35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63047" y="2721002"/>
            <a:ext cx="186590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000" b="1" smtClean="0">
                <a:solidFill>
                  <a:srgbClr val="C35954"/>
                </a:solidFill>
                <a:latin typeface="Calibri" panose="020F0502020204030204" pitchFamily="34" charset="0"/>
              </a:rPr>
              <a:t>MORE </a:t>
            </a:r>
          </a:p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000" b="1" smtClean="0">
                <a:solidFill>
                  <a:srgbClr val="C35954"/>
                </a:solidFill>
                <a:latin typeface="Calibri" panose="020F0502020204030204" pitchFamily="34" charset="0"/>
              </a:rPr>
              <a:t>CHOICES AND VISUAL TRENDS</a:t>
            </a:r>
            <a:endParaRPr lang="en-US" altLang="ko-KR" sz="2000" b="1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3704" y="2594982"/>
            <a:ext cx="228064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F9BD45"/>
              </a:buClr>
              <a:buSzPct val="150000"/>
            </a:pPr>
            <a:r>
              <a:rPr lang="zh-CN" altLang="en-US" sz="1600" b="1" smtClean="0">
                <a:solidFill>
                  <a:srgbClr val="7C5A85"/>
                </a:solidFill>
                <a:latin typeface="Calibri" panose="020F0502020204030204" pitchFamily="34" charset="0"/>
              </a:rPr>
              <a:t>你的标题</a:t>
            </a:r>
            <a:endParaRPr lang="zh-CN" altLang="en-US" sz="1600" b="1" dirty="0" smtClean="0">
              <a:solidFill>
                <a:srgbClr val="7C5A85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7122" y="2594982"/>
            <a:ext cx="287220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buClr>
                <a:srgbClr val="F9BD45"/>
              </a:buClr>
              <a:buSzPct val="150000"/>
            </a:pPr>
            <a:r>
              <a:rPr lang="zh-CN" altLang="en-US" sz="1600" b="1" dirty="0" smtClean="0">
                <a:solidFill>
                  <a:srgbClr val="C35954"/>
                </a:solidFill>
                <a:latin typeface="Calibri" panose="020F0502020204030204" pitchFamily="34" charset="0"/>
              </a:rPr>
              <a:t>你的标题</a:t>
            </a:r>
            <a:endParaRPr lang="zh-CN" altLang="en-US" sz="1600" b="1" dirty="0" smtClean="0">
              <a:solidFill>
                <a:srgbClr val="C35954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57028" y="3977864"/>
            <a:ext cx="3100981" cy="648512"/>
            <a:chOff x="1406798" y="3682174"/>
            <a:chExt cx="3100981" cy="648512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463948" y="3682174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6798" y="3700430"/>
              <a:ext cx="45719" cy="612000"/>
            </a:xfrm>
            <a:prstGeom prst="rect">
              <a:avLst/>
            </a:prstGeom>
            <a:solidFill>
              <a:srgbClr val="7C5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57028" y="4777743"/>
            <a:ext cx="3100981" cy="648512"/>
            <a:chOff x="1406798" y="4482053"/>
            <a:chExt cx="3100981" cy="648512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463948" y="4482053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06798" y="4500309"/>
              <a:ext cx="45719" cy="612000"/>
            </a:xfrm>
            <a:prstGeom prst="rect">
              <a:avLst/>
            </a:prstGeom>
            <a:solidFill>
              <a:srgbClr val="7C5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533991" y="3977864"/>
            <a:ext cx="3100981" cy="648512"/>
            <a:chOff x="1406798" y="3682174"/>
            <a:chExt cx="3100981" cy="648512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463948" y="3682174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06798" y="3700430"/>
              <a:ext cx="45719" cy="612000"/>
            </a:xfrm>
            <a:prstGeom prst="rect">
              <a:avLst/>
            </a:prstGeom>
            <a:solidFill>
              <a:srgbClr val="C35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7533991" y="4777743"/>
            <a:ext cx="3100981" cy="648512"/>
            <a:chOff x="1406798" y="4482053"/>
            <a:chExt cx="3100981" cy="648512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1463948" y="4482053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6798" y="4500309"/>
              <a:ext cx="45719" cy="612000"/>
            </a:xfrm>
            <a:prstGeom prst="rect">
              <a:avLst/>
            </a:prstGeom>
            <a:solidFill>
              <a:srgbClr val="C35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/>
            </a:p>
          </p:txBody>
        </p:sp>
      </p:grpSp>
      <p:sp>
        <p:nvSpPr>
          <p:cNvPr id="31" name="Oval 30"/>
          <p:cNvSpPr/>
          <p:nvPr/>
        </p:nvSpPr>
        <p:spPr>
          <a:xfrm>
            <a:off x="5384800" y="4018029"/>
            <a:ext cx="1422400" cy="1422400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19050">
            <a:solidFill>
              <a:srgbClr val="C35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49337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5" name="타원 10"/>
          <p:cNvSpPr/>
          <p:nvPr/>
        </p:nvSpPr>
        <p:spPr>
          <a:xfrm>
            <a:off x="2672458" y="1914521"/>
            <a:ext cx="2809663" cy="28096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C3595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755850" y="1998472"/>
            <a:ext cx="2642878" cy="2641436"/>
            <a:chOff x="1833521" y="2498961"/>
            <a:chExt cx="2848032" cy="2846478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755477" y="3110139"/>
              <a:ext cx="846963" cy="598769"/>
            </a:xfrm>
            <a:custGeom>
              <a:avLst/>
              <a:gdLst>
                <a:gd name="T0" fmla="*/ 73 w 1093"/>
                <a:gd name="T1" fmla="*/ 771 h 771"/>
                <a:gd name="T2" fmla="*/ 1093 w 1093"/>
                <a:gd name="T3" fmla="*/ 441 h 771"/>
                <a:gd name="T4" fmla="*/ 1093 w 1093"/>
                <a:gd name="T5" fmla="*/ 441 h 771"/>
                <a:gd name="T6" fmla="*/ 1071 w 1093"/>
                <a:gd name="T7" fmla="*/ 381 h 771"/>
                <a:gd name="T8" fmla="*/ 1047 w 1093"/>
                <a:gd name="T9" fmla="*/ 324 h 771"/>
                <a:gd name="T10" fmla="*/ 1022 w 1093"/>
                <a:gd name="T11" fmla="*/ 267 h 771"/>
                <a:gd name="T12" fmla="*/ 995 w 1093"/>
                <a:gd name="T13" fmla="*/ 211 h 771"/>
                <a:gd name="T14" fmla="*/ 965 w 1093"/>
                <a:gd name="T15" fmla="*/ 157 h 771"/>
                <a:gd name="T16" fmla="*/ 934 w 1093"/>
                <a:gd name="T17" fmla="*/ 103 h 771"/>
                <a:gd name="T18" fmla="*/ 902 w 1093"/>
                <a:gd name="T19" fmla="*/ 51 h 771"/>
                <a:gd name="T20" fmla="*/ 868 w 1093"/>
                <a:gd name="T21" fmla="*/ 0 h 771"/>
                <a:gd name="T22" fmla="*/ 0 w 1093"/>
                <a:gd name="T23" fmla="*/ 630 h 771"/>
                <a:gd name="T24" fmla="*/ 0 w 1093"/>
                <a:gd name="T25" fmla="*/ 630 h 771"/>
                <a:gd name="T26" fmla="*/ 20 w 1093"/>
                <a:gd name="T27" fmla="*/ 664 h 771"/>
                <a:gd name="T28" fmla="*/ 39 w 1093"/>
                <a:gd name="T29" fmla="*/ 699 h 771"/>
                <a:gd name="T30" fmla="*/ 57 w 1093"/>
                <a:gd name="T31" fmla="*/ 735 h 771"/>
                <a:gd name="T32" fmla="*/ 73 w 1093"/>
                <a:gd name="T33" fmla="*/ 771 h 771"/>
                <a:gd name="T34" fmla="*/ 73 w 1093"/>
                <a:gd name="T35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1">
                  <a:moveTo>
                    <a:pt x="73" y="771"/>
                  </a:moveTo>
                  <a:lnTo>
                    <a:pt x="1093" y="441"/>
                  </a:lnTo>
                  <a:lnTo>
                    <a:pt x="1093" y="441"/>
                  </a:lnTo>
                  <a:lnTo>
                    <a:pt x="1071" y="381"/>
                  </a:lnTo>
                  <a:lnTo>
                    <a:pt x="1047" y="324"/>
                  </a:lnTo>
                  <a:lnTo>
                    <a:pt x="1022" y="267"/>
                  </a:lnTo>
                  <a:lnTo>
                    <a:pt x="995" y="211"/>
                  </a:lnTo>
                  <a:lnTo>
                    <a:pt x="965" y="157"/>
                  </a:lnTo>
                  <a:lnTo>
                    <a:pt x="934" y="103"/>
                  </a:lnTo>
                  <a:lnTo>
                    <a:pt x="902" y="51"/>
                  </a:lnTo>
                  <a:lnTo>
                    <a:pt x="868" y="0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20" y="664"/>
                  </a:lnTo>
                  <a:lnTo>
                    <a:pt x="39" y="699"/>
                  </a:lnTo>
                  <a:lnTo>
                    <a:pt x="57" y="735"/>
                  </a:lnTo>
                  <a:lnTo>
                    <a:pt x="73" y="771"/>
                  </a:lnTo>
                  <a:lnTo>
                    <a:pt x="73" y="771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88561" y="2498961"/>
              <a:ext cx="380048" cy="850066"/>
            </a:xfrm>
            <a:custGeom>
              <a:avLst/>
              <a:gdLst>
                <a:gd name="T0" fmla="*/ 158 w 490"/>
                <a:gd name="T1" fmla="*/ 1097 h 1097"/>
                <a:gd name="T2" fmla="*/ 490 w 490"/>
                <a:gd name="T3" fmla="*/ 77 h 1097"/>
                <a:gd name="T4" fmla="*/ 490 w 490"/>
                <a:gd name="T5" fmla="*/ 77 h 1097"/>
                <a:gd name="T6" fmla="*/ 430 w 490"/>
                <a:gd name="T7" fmla="*/ 60 h 1097"/>
                <a:gd name="T8" fmla="*/ 371 w 490"/>
                <a:gd name="T9" fmla="*/ 46 h 1097"/>
                <a:gd name="T10" fmla="*/ 311 w 490"/>
                <a:gd name="T11" fmla="*/ 32 h 1097"/>
                <a:gd name="T12" fmla="*/ 250 w 490"/>
                <a:gd name="T13" fmla="*/ 22 h 1097"/>
                <a:gd name="T14" fmla="*/ 188 w 490"/>
                <a:gd name="T15" fmla="*/ 13 h 1097"/>
                <a:gd name="T16" fmla="*/ 127 w 490"/>
                <a:gd name="T17" fmla="*/ 7 h 1097"/>
                <a:gd name="T18" fmla="*/ 63 w 490"/>
                <a:gd name="T19" fmla="*/ 3 h 1097"/>
                <a:gd name="T20" fmla="*/ 0 w 490"/>
                <a:gd name="T21" fmla="*/ 0 h 1097"/>
                <a:gd name="T22" fmla="*/ 0 w 490"/>
                <a:gd name="T23" fmla="*/ 1072 h 1097"/>
                <a:gd name="T24" fmla="*/ 0 w 490"/>
                <a:gd name="T25" fmla="*/ 1072 h 1097"/>
                <a:gd name="T26" fmla="*/ 41 w 490"/>
                <a:gd name="T27" fmla="*/ 1075 h 1097"/>
                <a:gd name="T28" fmla="*/ 80 w 490"/>
                <a:gd name="T29" fmla="*/ 1080 h 1097"/>
                <a:gd name="T30" fmla="*/ 119 w 490"/>
                <a:gd name="T31" fmla="*/ 1087 h 1097"/>
                <a:gd name="T32" fmla="*/ 158 w 490"/>
                <a:gd name="T33" fmla="*/ 1097 h 1097"/>
                <a:gd name="T34" fmla="*/ 158 w 490"/>
                <a:gd name="T35" fmla="*/ 109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158" y="1097"/>
                  </a:moveTo>
                  <a:lnTo>
                    <a:pt x="490" y="77"/>
                  </a:lnTo>
                  <a:lnTo>
                    <a:pt x="490" y="77"/>
                  </a:lnTo>
                  <a:lnTo>
                    <a:pt x="430" y="60"/>
                  </a:lnTo>
                  <a:lnTo>
                    <a:pt x="371" y="46"/>
                  </a:lnTo>
                  <a:lnTo>
                    <a:pt x="311" y="32"/>
                  </a:lnTo>
                  <a:lnTo>
                    <a:pt x="250" y="22"/>
                  </a:lnTo>
                  <a:lnTo>
                    <a:pt x="188" y="13"/>
                  </a:lnTo>
                  <a:lnTo>
                    <a:pt x="127" y="7"/>
                  </a:lnTo>
                  <a:lnTo>
                    <a:pt x="63" y="3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41" y="1075"/>
                  </a:lnTo>
                  <a:lnTo>
                    <a:pt x="80" y="1080"/>
                  </a:lnTo>
                  <a:lnTo>
                    <a:pt x="119" y="1087"/>
                  </a:lnTo>
                  <a:lnTo>
                    <a:pt x="158" y="1097"/>
                  </a:lnTo>
                  <a:lnTo>
                    <a:pt x="158" y="1097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631380" y="2789038"/>
              <a:ext cx="760095" cy="760095"/>
            </a:xfrm>
            <a:custGeom>
              <a:avLst/>
              <a:gdLst>
                <a:gd name="T0" fmla="*/ 113 w 980"/>
                <a:gd name="T1" fmla="*/ 981 h 981"/>
                <a:gd name="T2" fmla="*/ 980 w 980"/>
                <a:gd name="T3" fmla="*/ 349 h 981"/>
                <a:gd name="T4" fmla="*/ 980 w 980"/>
                <a:gd name="T5" fmla="*/ 349 h 981"/>
                <a:gd name="T6" fmla="*/ 942 w 980"/>
                <a:gd name="T7" fmla="*/ 301 h 981"/>
                <a:gd name="T8" fmla="*/ 902 w 980"/>
                <a:gd name="T9" fmla="*/ 254 h 981"/>
                <a:gd name="T10" fmla="*/ 860 w 980"/>
                <a:gd name="T11" fmla="*/ 208 h 981"/>
                <a:gd name="T12" fmla="*/ 817 w 980"/>
                <a:gd name="T13" fmla="*/ 162 h 981"/>
                <a:gd name="T14" fmla="*/ 773 w 980"/>
                <a:gd name="T15" fmla="*/ 119 h 981"/>
                <a:gd name="T16" fmla="*/ 727 w 980"/>
                <a:gd name="T17" fmla="*/ 78 h 981"/>
                <a:gd name="T18" fmla="*/ 679 w 980"/>
                <a:gd name="T19" fmla="*/ 39 h 981"/>
                <a:gd name="T20" fmla="*/ 631 w 980"/>
                <a:gd name="T21" fmla="*/ 0 h 981"/>
                <a:gd name="T22" fmla="*/ 0 w 980"/>
                <a:gd name="T23" fmla="*/ 868 h 981"/>
                <a:gd name="T24" fmla="*/ 0 w 980"/>
                <a:gd name="T25" fmla="*/ 868 h 981"/>
                <a:gd name="T26" fmla="*/ 30 w 980"/>
                <a:gd name="T27" fmla="*/ 893 h 981"/>
                <a:gd name="T28" fmla="*/ 59 w 980"/>
                <a:gd name="T29" fmla="*/ 921 h 981"/>
                <a:gd name="T30" fmla="*/ 86 w 980"/>
                <a:gd name="T31" fmla="*/ 950 h 981"/>
                <a:gd name="T32" fmla="*/ 113 w 980"/>
                <a:gd name="T33" fmla="*/ 981 h 981"/>
                <a:gd name="T34" fmla="*/ 113 w 980"/>
                <a:gd name="T35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113" y="981"/>
                  </a:moveTo>
                  <a:lnTo>
                    <a:pt x="980" y="349"/>
                  </a:lnTo>
                  <a:lnTo>
                    <a:pt x="980" y="349"/>
                  </a:lnTo>
                  <a:lnTo>
                    <a:pt x="942" y="301"/>
                  </a:lnTo>
                  <a:lnTo>
                    <a:pt x="902" y="254"/>
                  </a:lnTo>
                  <a:lnTo>
                    <a:pt x="860" y="208"/>
                  </a:lnTo>
                  <a:lnTo>
                    <a:pt x="817" y="162"/>
                  </a:lnTo>
                  <a:lnTo>
                    <a:pt x="773" y="119"/>
                  </a:lnTo>
                  <a:lnTo>
                    <a:pt x="727" y="78"/>
                  </a:lnTo>
                  <a:lnTo>
                    <a:pt x="679" y="39"/>
                  </a:lnTo>
                  <a:lnTo>
                    <a:pt x="631" y="0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30" y="893"/>
                  </a:lnTo>
                  <a:lnTo>
                    <a:pt x="59" y="921"/>
                  </a:lnTo>
                  <a:lnTo>
                    <a:pt x="86" y="950"/>
                  </a:lnTo>
                  <a:lnTo>
                    <a:pt x="113" y="981"/>
                  </a:lnTo>
                  <a:lnTo>
                    <a:pt x="113" y="981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29935" y="3511904"/>
              <a:ext cx="851618" cy="378496"/>
            </a:xfrm>
            <a:custGeom>
              <a:avLst/>
              <a:gdLst>
                <a:gd name="T0" fmla="*/ 25 w 1098"/>
                <a:gd name="T1" fmla="*/ 488 h 488"/>
                <a:gd name="T2" fmla="*/ 1098 w 1098"/>
                <a:gd name="T3" fmla="*/ 488 h 488"/>
                <a:gd name="T4" fmla="*/ 1098 w 1098"/>
                <a:gd name="T5" fmla="*/ 488 h 488"/>
                <a:gd name="T6" fmla="*/ 1095 w 1098"/>
                <a:gd name="T7" fmla="*/ 425 h 488"/>
                <a:gd name="T8" fmla="*/ 1090 w 1098"/>
                <a:gd name="T9" fmla="*/ 363 h 488"/>
                <a:gd name="T10" fmla="*/ 1085 w 1098"/>
                <a:gd name="T11" fmla="*/ 300 h 488"/>
                <a:gd name="T12" fmla="*/ 1075 w 1098"/>
                <a:gd name="T13" fmla="*/ 239 h 488"/>
                <a:gd name="T14" fmla="*/ 1064 w 1098"/>
                <a:gd name="T15" fmla="*/ 178 h 488"/>
                <a:gd name="T16" fmla="*/ 1052 w 1098"/>
                <a:gd name="T17" fmla="*/ 118 h 488"/>
                <a:gd name="T18" fmla="*/ 1038 w 1098"/>
                <a:gd name="T19" fmla="*/ 58 h 488"/>
                <a:gd name="T20" fmla="*/ 1020 w 1098"/>
                <a:gd name="T21" fmla="*/ 0 h 488"/>
                <a:gd name="T22" fmla="*/ 0 w 1098"/>
                <a:gd name="T23" fmla="*/ 331 h 488"/>
                <a:gd name="T24" fmla="*/ 0 w 1098"/>
                <a:gd name="T25" fmla="*/ 331 h 488"/>
                <a:gd name="T26" fmla="*/ 9 w 1098"/>
                <a:gd name="T27" fmla="*/ 370 h 488"/>
                <a:gd name="T28" fmla="*/ 16 w 1098"/>
                <a:gd name="T29" fmla="*/ 409 h 488"/>
                <a:gd name="T30" fmla="*/ 21 w 1098"/>
                <a:gd name="T31" fmla="*/ 448 h 488"/>
                <a:gd name="T32" fmla="*/ 25 w 1098"/>
                <a:gd name="T33" fmla="*/ 488 h 488"/>
                <a:gd name="T34" fmla="*/ 25 w 1098"/>
                <a:gd name="T35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8">
                  <a:moveTo>
                    <a:pt x="25" y="488"/>
                  </a:moveTo>
                  <a:lnTo>
                    <a:pt x="1098" y="488"/>
                  </a:lnTo>
                  <a:lnTo>
                    <a:pt x="1098" y="488"/>
                  </a:lnTo>
                  <a:lnTo>
                    <a:pt x="1095" y="425"/>
                  </a:lnTo>
                  <a:lnTo>
                    <a:pt x="1090" y="363"/>
                  </a:lnTo>
                  <a:lnTo>
                    <a:pt x="1085" y="300"/>
                  </a:lnTo>
                  <a:lnTo>
                    <a:pt x="1075" y="239"/>
                  </a:lnTo>
                  <a:lnTo>
                    <a:pt x="1064" y="178"/>
                  </a:lnTo>
                  <a:lnTo>
                    <a:pt x="1052" y="118"/>
                  </a:lnTo>
                  <a:lnTo>
                    <a:pt x="1038" y="58"/>
                  </a:lnTo>
                  <a:lnTo>
                    <a:pt x="1020" y="0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9" y="370"/>
                  </a:lnTo>
                  <a:lnTo>
                    <a:pt x="16" y="409"/>
                  </a:lnTo>
                  <a:lnTo>
                    <a:pt x="21" y="448"/>
                  </a:lnTo>
                  <a:lnTo>
                    <a:pt x="25" y="488"/>
                  </a:lnTo>
                  <a:lnTo>
                    <a:pt x="25" y="488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846465" y="4495373"/>
              <a:ext cx="380048" cy="850066"/>
            </a:xfrm>
            <a:custGeom>
              <a:avLst/>
              <a:gdLst>
                <a:gd name="T0" fmla="*/ 332 w 490"/>
                <a:gd name="T1" fmla="*/ 0 h 1097"/>
                <a:gd name="T2" fmla="*/ 0 w 490"/>
                <a:gd name="T3" fmla="*/ 1020 h 1097"/>
                <a:gd name="T4" fmla="*/ 0 w 490"/>
                <a:gd name="T5" fmla="*/ 1020 h 1097"/>
                <a:gd name="T6" fmla="*/ 60 w 490"/>
                <a:gd name="T7" fmla="*/ 1037 h 1097"/>
                <a:gd name="T8" fmla="*/ 119 w 490"/>
                <a:gd name="T9" fmla="*/ 1051 h 1097"/>
                <a:gd name="T10" fmla="*/ 179 w 490"/>
                <a:gd name="T11" fmla="*/ 1063 h 1097"/>
                <a:gd name="T12" fmla="*/ 240 w 490"/>
                <a:gd name="T13" fmla="*/ 1074 h 1097"/>
                <a:gd name="T14" fmla="*/ 302 w 490"/>
                <a:gd name="T15" fmla="*/ 1084 h 1097"/>
                <a:gd name="T16" fmla="*/ 363 w 490"/>
                <a:gd name="T17" fmla="*/ 1090 h 1097"/>
                <a:gd name="T18" fmla="*/ 427 w 490"/>
                <a:gd name="T19" fmla="*/ 1094 h 1097"/>
                <a:gd name="T20" fmla="*/ 490 w 490"/>
                <a:gd name="T21" fmla="*/ 1097 h 1097"/>
                <a:gd name="T22" fmla="*/ 490 w 490"/>
                <a:gd name="T23" fmla="*/ 25 h 1097"/>
                <a:gd name="T24" fmla="*/ 490 w 490"/>
                <a:gd name="T25" fmla="*/ 25 h 1097"/>
                <a:gd name="T26" fmla="*/ 449 w 490"/>
                <a:gd name="T27" fmla="*/ 22 h 1097"/>
                <a:gd name="T28" fmla="*/ 410 w 490"/>
                <a:gd name="T29" fmla="*/ 17 h 1097"/>
                <a:gd name="T30" fmla="*/ 371 w 490"/>
                <a:gd name="T31" fmla="*/ 8 h 1097"/>
                <a:gd name="T32" fmla="*/ 332 w 490"/>
                <a:gd name="T33" fmla="*/ 0 h 1097"/>
                <a:gd name="T34" fmla="*/ 332 w 490"/>
                <a:gd name="T35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332" y="0"/>
                  </a:moveTo>
                  <a:lnTo>
                    <a:pt x="0" y="1020"/>
                  </a:lnTo>
                  <a:lnTo>
                    <a:pt x="0" y="1020"/>
                  </a:lnTo>
                  <a:lnTo>
                    <a:pt x="60" y="1037"/>
                  </a:lnTo>
                  <a:lnTo>
                    <a:pt x="119" y="1051"/>
                  </a:lnTo>
                  <a:lnTo>
                    <a:pt x="179" y="1063"/>
                  </a:lnTo>
                  <a:lnTo>
                    <a:pt x="240" y="1074"/>
                  </a:lnTo>
                  <a:lnTo>
                    <a:pt x="302" y="1084"/>
                  </a:lnTo>
                  <a:lnTo>
                    <a:pt x="363" y="1090"/>
                  </a:lnTo>
                  <a:lnTo>
                    <a:pt x="427" y="1094"/>
                  </a:lnTo>
                  <a:lnTo>
                    <a:pt x="490" y="1097"/>
                  </a:lnTo>
                  <a:lnTo>
                    <a:pt x="490" y="25"/>
                  </a:lnTo>
                  <a:lnTo>
                    <a:pt x="490" y="25"/>
                  </a:lnTo>
                  <a:lnTo>
                    <a:pt x="449" y="22"/>
                  </a:lnTo>
                  <a:lnTo>
                    <a:pt x="410" y="17"/>
                  </a:lnTo>
                  <a:lnTo>
                    <a:pt x="371" y="8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470053" y="2576522"/>
              <a:ext cx="600321" cy="848514"/>
            </a:xfrm>
            <a:custGeom>
              <a:avLst/>
              <a:gdLst>
                <a:gd name="T0" fmla="*/ 141 w 773"/>
                <a:gd name="T1" fmla="*/ 1094 h 1094"/>
                <a:gd name="T2" fmla="*/ 773 w 773"/>
                <a:gd name="T3" fmla="*/ 226 h 1094"/>
                <a:gd name="T4" fmla="*/ 773 w 773"/>
                <a:gd name="T5" fmla="*/ 226 h 1094"/>
                <a:gd name="T6" fmla="*/ 721 w 773"/>
                <a:gd name="T7" fmla="*/ 191 h 1094"/>
                <a:gd name="T8" fmla="*/ 668 w 773"/>
                <a:gd name="T9" fmla="*/ 158 h 1094"/>
                <a:gd name="T10" fmla="*/ 616 w 773"/>
                <a:gd name="T11" fmla="*/ 127 h 1094"/>
                <a:gd name="T12" fmla="*/ 561 w 773"/>
                <a:gd name="T13" fmla="*/ 98 h 1094"/>
                <a:gd name="T14" fmla="*/ 506 w 773"/>
                <a:gd name="T15" fmla="*/ 71 h 1094"/>
                <a:gd name="T16" fmla="*/ 448 w 773"/>
                <a:gd name="T17" fmla="*/ 45 h 1094"/>
                <a:gd name="T18" fmla="*/ 390 w 773"/>
                <a:gd name="T19" fmla="*/ 23 h 1094"/>
                <a:gd name="T20" fmla="*/ 332 w 773"/>
                <a:gd name="T21" fmla="*/ 0 h 1094"/>
                <a:gd name="T22" fmla="*/ 0 w 773"/>
                <a:gd name="T23" fmla="*/ 1021 h 1094"/>
                <a:gd name="T24" fmla="*/ 0 w 773"/>
                <a:gd name="T25" fmla="*/ 1021 h 1094"/>
                <a:gd name="T26" fmla="*/ 36 w 773"/>
                <a:gd name="T27" fmla="*/ 1036 h 1094"/>
                <a:gd name="T28" fmla="*/ 73 w 773"/>
                <a:gd name="T29" fmla="*/ 1053 h 1094"/>
                <a:gd name="T30" fmla="*/ 108 w 773"/>
                <a:gd name="T31" fmla="*/ 1072 h 1094"/>
                <a:gd name="T32" fmla="*/ 141 w 773"/>
                <a:gd name="T33" fmla="*/ 1094 h 1094"/>
                <a:gd name="T34" fmla="*/ 141 w 773"/>
                <a:gd name="T35" fmla="*/ 109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4">
                  <a:moveTo>
                    <a:pt x="141" y="1094"/>
                  </a:moveTo>
                  <a:lnTo>
                    <a:pt x="773" y="226"/>
                  </a:lnTo>
                  <a:lnTo>
                    <a:pt x="773" y="226"/>
                  </a:lnTo>
                  <a:lnTo>
                    <a:pt x="721" y="191"/>
                  </a:lnTo>
                  <a:lnTo>
                    <a:pt x="668" y="158"/>
                  </a:lnTo>
                  <a:lnTo>
                    <a:pt x="616" y="127"/>
                  </a:lnTo>
                  <a:lnTo>
                    <a:pt x="561" y="98"/>
                  </a:lnTo>
                  <a:lnTo>
                    <a:pt x="506" y="71"/>
                  </a:lnTo>
                  <a:lnTo>
                    <a:pt x="448" y="45"/>
                  </a:lnTo>
                  <a:lnTo>
                    <a:pt x="390" y="23"/>
                  </a:lnTo>
                  <a:lnTo>
                    <a:pt x="332" y="0"/>
                  </a:lnTo>
                  <a:lnTo>
                    <a:pt x="0" y="1021"/>
                  </a:lnTo>
                  <a:lnTo>
                    <a:pt x="0" y="1021"/>
                  </a:lnTo>
                  <a:lnTo>
                    <a:pt x="36" y="1036"/>
                  </a:lnTo>
                  <a:lnTo>
                    <a:pt x="73" y="1053"/>
                  </a:lnTo>
                  <a:lnTo>
                    <a:pt x="108" y="1072"/>
                  </a:lnTo>
                  <a:lnTo>
                    <a:pt x="141" y="1094"/>
                  </a:lnTo>
                  <a:lnTo>
                    <a:pt x="141" y="1094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288561" y="4495373"/>
              <a:ext cx="380048" cy="850066"/>
            </a:xfrm>
            <a:custGeom>
              <a:avLst/>
              <a:gdLst>
                <a:gd name="T0" fmla="*/ 0 w 490"/>
                <a:gd name="T1" fmla="*/ 25 h 1097"/>
                <a:gd name="T2" fmla="*/ 0 w 490"/>
                <a:gd name="T3" fmla="*/ 1097 h 1097"/>
                <a:gd name="T4" fmla="*/ 0 w 490"/>
                <a:gd name="T5" fmla="*/ 1097 h 1097"/>
                <a:gd name="T6" fmla="*/ 63 w 490"/>
                <a:gd name="T7" fmla="*/ 1094 h 1097"/>
                <a:gd name="T8" fmla="*/ 127 w 490"/>
                <a:gd name="T9" fmla="*/ 1090 h 1097"/>
                <a:gd name="T10" fmla="*/ 188 w 490"/>
                <a:gd name="T11" fmla="*/ 1084 h 1097"/>
                <a:gd name="T12" fmla="*/ 250 w 490"/>
                <a:gd name="T13" fmla="*/ 1074 h 1097"/>
                <a:gd name="T14" fmla="*/ 311 w 490"/>
                <a:gd name="T15" fmla="*/ 1063 h 1097"/>
                <a:gd name="T16" fmla="*/ 371 w 490"/>
                <a:gd name="T17" fmla="*/ 1051 h 1097"/>
                <a:gd name="T18" fmla="*/ 430 w 490"/>
                <a:gd name="T19" fmla="*/ 1037 h 1097"/>
                <a:gd name="T20" fmla="*/ 490 w 490"/>
                <a:gd name="T21" fmla="*/ 1020 h 1097"/>
                <a:gd name="T22" fmla="*/ 158 w 490"/>
                <a:gd name="T23" fmla="*/ 0 h 1097"/>
                <a:gd name="T24" fmla="*/ 158 w 490"/>
                <a:gd name="T25" fmla="*/ 0 h 1097"/>
                <a:gd name="T26" fmla="*/ 119 w 490"/>
                <a:gd name="T27" fmla="*/ 8 h 1097"/>
                <a:gd name="T28" fmla="*/ 80 w 490"/>
                <a:gd name="T29" fmla="*/ 17 h 1097"/>
                <a:gd name="T30" fmla="*/ 41 w 490"/>
                <a:gd name="T31" fmla="*/ 22 h 1097"/>
                <a:gd name="T32" fmla="*/ 0 w 490"/>
                <a:gd name="T33" fmla="*/ 25 h 1097"/>
                <a:gd name="T34" fmla="*/ 0 w 490"/>
                <a:gd name="T35" fmla="*/ 25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0" y="25"/>
                  </a:moveTo>
                  <a:lnTo>
                    <a:pt x="0" y="1097"/>
                  </a:lnTo>
                  <a:lnTo>
                    <a:pt x="0" y="1097"/>
                  </a:lnTo>
                  <a:lnTo>
                    <a:pt x="63" y="1094"/>
                  </a:lnTo>
                  <a:lnTo>
                    <a:pt x="127" y="1090"/>
                  </a:lnTo>
                  <a:lnTo>
                    <a:pt x="188" y="1084"/>
                  </a:lnTo>
                  <a:lnTo>
                    <a:pt x="250" y="1074"/>
                  </a:lnTo>
                  <a:lnTo>
                    <a:pt x="311" y="1063"/>
                  </a:lnTo>
                  <a:lnTo>
                    <a:pt x="371" y="1051"/>
                  </a:lnTo>
                  <a:lnTo>
                    <a:pt x="430" y="1037"/>
                  </a:lnTo>
                  <a:lnTo>
                    <a:pt x="490" y="102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19" y="8"/>
                  </a:lnTo>
                  <a:lnTo>
                    <a:pt x="80" y="17"/>
                  </a:lnTo>
                  <a:lnTo>
                    <a:pt x="41" y="2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829935" y="3952448"/>
              <a:ext cx="851618" cy="380047"/>
            </a:xfrm>
            <a:custGeom>
              <a:avLst/>
              <a:gdLst>
                <a:gd name="T0" fmla="*/ 25 w 1098"/>
                <a:gd name="T1" fmla="*/ 0 h 489"/>
                <a:gd name="T2" fmla="*/ 25 w 1098"/>
                <a:gd name="T3" fmla="*/ 0 h 489"/>
                <a:gd name="T4" fmla="*/ 21 w 1098"/>
                <a:gd name="T5" fmla="*/ 40 h 489"/>
                <a:gd name="T6" fmla="*/ 16 w 1098"/>
                <a:gd name="T7" fmla="*/ 80 h 489"/>
                <a:gd name="T8" fmla="*/ 9 w 1098"/>
                <a:gd name="T9" fmla="*/ 119 h 489"/>
                <a:gd name="T10" fmla="*/ 0 w 1098"/>
                <a:gd name="T11" fmla="*/ 157 h 489"/>
                <a:gd name="T12" fmla="*/ 1020 w 1098"/>
                <a:gd name="T13" fmla="*/ 489 h 489"/>
                <a:gd name="T14" fmla="*/ 1020 w 1098"/>
                <a:gd name="T15" fmla="*/ 489 h 489"/>
                <a:gd name="T16" fmla="*/ 1038 w 1098"/>
                <a:gd name="T17" fmla="*/ 430 h 489"/>
                <a:gd name="T18" fmla="*/ 1052 w 1098"/>
                <a:gd name="T19" fmla="*/ 371 h 489"/>
                <a:gd name="T20" fmla="*/ 1064 w 1098"/>
                <a:gd name="T21" fmla="*/ 310 h 489"/>
                <a:gd name="T22" fmla="*/ 1075 w 1098"/>
                <a:gd name="T23" fmla="*/ 250 h 489"/>
                <a:gd name="T24" fmla="*/ 1085 w 1098"/>
                <a:gd name="T25" fmla="*/ 188 h 489"/>
                <a:gd name="T26" fmla="*/ 1090 w 1098"/>
                <a:gd name="T27" fmla="*/ 126 h 489"/>
                <a:gd name="T28" fmla="*/ 1095 w 1098"/>
                <a:gd name="T29" fmla="*/ 63 h 489"/>
                <a:gd name="T30" fmla="*/ 1098 w 1098"/>
                <a:gd name="T31" fmla="*/ 0 h 489"/>
                <a:gd name="T32" fmla="*/ 25 w 1098"/>
                <a:gd name="T3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8" h="489">
                  <a:moveTo>
                    <a:pt x="25" y="0"/>
                  </a:moveTo>
                  <a:lnTo>
                    <a:pt x="25" y="0"/>
                  </a:lnTo>
                  <a:lnTo>
                    <a:pt x="21" y="40"/>
                  </a:lnTo>
                  <a:lnTo>
                    <a:pt x="16" y="80"/>
                  </a:lnTo>
                  <a:lnTo>
                    <a:pt x="9" y="119"/>
                  </a:lnTo>
                  <a:lnTo>
                    <a:pt x="0" y="157"/>
                  </a:lnTo>
                  <a:lnTo>
                    <a:pt x="1020" y="489"/>
                  </a:lnTo>
                  <a:lnTo>
                    <a:pt x="1020" y="489"/>
                  </a:lnTo>
                  <a:lnTo>
                    <a:pt x="1038" y="430"/>
                  </a:lnTo>
                  <a:lnTo>
                    <a:pt x="1052" y="371"/>
                  </a:lnTo>
                  <a:lnTo>
                    <a:pt x="1064" y="310"/>
                  </a:lnTo>
                  <a:lnTo>
                    <a:pt x="1075" y="250"/>
                  </a:lnTo>
                  <a:lnTo>
                    <a:pt x="1085" y="188"/>
                  </a:lnTo>
                  <a:lnTo>
                    <a:pt x="1090" y="126"/>
                  </a:lnTo>
                  <a:lnTo>
                    <a:pt x="1095" y="63"/>
                  </a:lnTo>
                  <a:lnTo>
                    <a:pt x="109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755477" y="4133941"/>
              <a:ext cx="846963" cy="600319"/>
            </a:xfrm>
            <a:custGeom>
              <a:avLst/>
              <a:gdLst>
                <a:gd name="T0" fmla="*/ 0 w 1093"/>
                <a:gd name="T1" fmla="*/ 143 h 773"/>
                <a:gd name="T2" fmla="*/ 868 w 1093"/>
                <a:gd name="T3" fmla="*/ 773 h 773"/>
                <a:gd name="T4" fmla="*/ 868 w 1093"/>
                <a:gd name="T5" fmla="*/ 773 h 773"/>
                <a:gd name="T6" fmla="*/ 902 w 1093"/>
                <a:gd name="T7" fmla="*/ 722 h 773"/>
                <a:gd name="T8" fmla="*/ 934 w 1093"/>
                <a:gd name="T9" fmla="*/ 670 h 773"/>
                <a:gd name="T10" fmla="*/ 965 w 1093"/>
                <a:gd name="T11" fmla="*/ 616 h 773"/>
                <a:gd name="T12" fmla="*/ 995 w 1093"/>
                <a:gd name="T13" fmla="*/ 561 h 773"/>
                <a:gd name="T14" fmla="*/ 1022 w 1093"/>
                <a:gd name="T15" fmla="*/ 506 h 773"/>
                <a:gd name="T16" fmla="*/ 1047 w 1093"/>
                <a:gd name="T17" fmla="*/ 449 h 773"/>
                <a:gd name="T18" fmla="*/ 1071 w 1093"/>
                <a:gd name="T19" fmla="*/ 392 h 773"/>
                <a:gd name="T20" fmla="*/ 1093 w 1093"/>
                <a:gd name="T21" fmla="*/ 332 h 773"/>
                <a:gd name="T22" fmla="*/ 73 w 1093"/>
                <a:gd name="T23" fmla="*/ 0 h 773"/>
                <a:gd name="T24" fmla="*/ 73 w 1093"/>
                <a:gd name="T25" fmla="*/ 0 h 773"/>
                <a:gd name="T26" fmla="*/ 57 w 1093"/>
                <a:gd name="T27" fmla="*/ 38 h 773"/>
                <a:gd name="T28" fmla="*/ 39 w 1093"/>
                <a:gd name="T29" fmla="*/ 74 h 773"/>
                <a:gd name="T30" fmla="*/ 20 w 1093"/>
                <a:gd name="T31" fmla="*/ 109 h 773"/>
                <a:gd name="T32" fmla="*/ 0 w 1093"/>
                <a:gd name="T33" fmla="*/ 143 h 773"/>
                <a:gd name="T34" fmla="*/ 0 w 1093"/>
                <a:gd name="T35" fmla="*/ 14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3">
                  <a:moveTo>
                    <a:pt x="0" y="143"/>
                  </a:moveTo>
                  <a:lnTo>
                    <a:pt x="868" y="773"/>
                  </a:lnTo>
                  <a:lnTo>
                    <a:pt x="868" y="773"/>
                  </a:lnTo>
                  <a:lnTo>
                    <a:pt x="902" y="722"/>
                  </a:lnTo>
                  <a:lnTo>
                    <a:pt x="934" y="670"/>
                  </a:lnTo>
                  <a:lnTo>
                    <a:pt x="965" y="616"/>
                  </a:lnTo>
                  <a:lnTo>
                    <a:pt x="995" y="561"/>
                  </a:lnTo>
                  <a:lnTo>
                    <a:pt x="1022" y="506"/>
                  </a:lnTo>
                  <a:lnTo>
                    <a:pt x="1047" y="449"/>
                  </a:lnTo>
                  <a:lnTo>
                    <a:pt x="1071" y="392"/>
                  </a:lnTo>
                  <a:lnTo>
                    <a:pt x="1093" y="332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7" y="38"/>
                  </a:lnTo>
                  <a:lnTo>
                    <a:pt x="39" y="74"/>
                  </a:lnTo>
                  <a:lnTo>
                    <a:pt x="20" y="109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912633" y="4133941"/>
              <a:ext cx="846963" cy="600319"/>
            </a:xfrm>
            <a:custGeom>
              <a:avLst/>
              <a:gdLst>
                <a:gd name="T0" fmla="*/ 1020 w 1093"/>
                <a:gd name="T1" fmla="*/ 0 h 773"/>
                <a:gd name="T2" fmla="*/ 0 w 1093"/>
                <a:gd name="T3" fmla="*/ 332 h 773"/>
                <a:gd name="T4" fmla="*/ 0 w 1093"/>
                <a:gd name="T5" fmla="*/ 332 h 773"/>
                <a:gd name="T6" fmla="*/ 22 w 1093"/>
                <a:gd name="T7" fmla="*/ 392 h 773"/>
                <a:gd name="T8" fmla="*/ 46 w 1093"/>
                <a:gd name="T9" fmla="*/ 449 h 773"/>
                <a:gd name="T10" fmla="*/ 71 w 1093"/>
                <a:gd name="T11" fmla="*/ 506 h 773"/>
                <a:gd name="T12" fmla="*/ 98 w 1093"/>
                <a:gd name="T13" fmla="*/ 561 h 773"/>
                <a:gd name="T14" fmla="*/ 128 w 1093"/>
                <a:gd name="T15" fmla="*/ 616 h 773"/>
                <a:gd name="T16" fmla="*/ 159 w 1093"/>
                <a:gd name="T17" fmla="*/ 670 h 773"/>
                <a:gd name="T18" fmla="*/ 191 w 1093"/>
                <a:gd name="T19" fmla="*/ 722 h 773"/>
                <a:gd name="T20" fmla="*/ 225 w 1093"/>
                <a:gd name="T21" fmla="*/ 773 h 773"/>
                <a:gd name="T22" fmla="*/ 1093 w 1093"/>
                <a:gd name="T23" fmla="*/ 143 h 773"/>
                <a:gd name="T24" fmla="*/ 1093 w 1093"/>
                <a:gd name="T25" fmla="*/ 143 h 773"/>
                <a:gd name="T26" fmla="*/ 1073 w 1093"/>
                <a:gd name="T27" fmla="*/ 109 h 773"/>
                <a:gd name="T28" fmla="*/ 1054 w 1093"/>
                <a:gd name="T29" fmla="*/ 74 h 773"/>
                <a:gd name="T30" fmla="*/ 1036 w 1093"/>
                <a:gd name="T31" fmla="*/ 38 h 773"/>
                <a:gd name="T32" fmla="*/ 1020 w 1093"/>
                <a:gd name="T33" fmla="*/ 0 h 773"/>
                <a:gd name="T34" fmla="*/ 1020 w 1093"/>
                <a:gd name="T3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3">
                  <a:moveTo>
                    <a:pt x="1020" y="0"/>
                  </a:moveTo>
                  <a:lnTo>
                    <a:pt x="0" y="332"/>
                  </a:lnTo>
                  <a:lnTo>
                    <a:pt x="0" y="332"/>
                  </a:lnTo>
                  <a:lnTo>
                    <a:pt x="22" y="392"/>
                  </a:lnTo>
                  <a:lnTo>
                    <a:pt x="46" y="449"/>
                  </a:lnTo>
                  <a:lnTo>
                    <a:pt x="71" y="506"/>
                  </a:lnTo>
                  <a:lnTo>
                    <a:pt x="98" y="561"/>
                  </a:lnTo>
                  <a:lnTo>
                    <a:pt x="128" y="616"/>
                  </a:lnTo>
                  <a:lnTo>
                    <a:pt x="159" y="670"/>
                  </a:lnTo>
                  <a:lnTo>
                    <a:pt x="191" y="722"/>
                  </a:lnTo>
                  <a:lnTo>
                    <a:pt x="225" y="773"/>
                  </a:lnTo>
                  <a:lnTo>
                    <a:pt x="1093" y="143"/>
                  </a:lnTo>
                  <a:lnTo>
                    <a:pt x="1093" y="143"/>
                  </a:lnTo>
                  <a:lnTo>
                    <a:pt x="1073" y="109"/>
                  </a:lnTo>
                  <a:lnTo>
                    <a:pt x="1054" y="74"/>
                  </a:lnTo>
                  <a:lnTo>
                    <a:pt x="1036" y="38"/>
                  </a:lnTo>
                  <a:lnTo>
                    <a:pt x="1020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631380" y="4295267"/>
              <a:ext cx="760095" cy="760095"/>
            </a:xfrm>
            <a:custGeom>
              <a:avLst/>
              <a:gdLst>
                <a:gd name="T0" fmla="*/ 0 w 980"/>
                <a:gd name="T1" fmla="*/ 113 h 981"/>
                <a:gd name="T2" fmla="*/ 631 w 980"/>
                <a:gd name="T3" fmla="*/ 981 h 981"/>
                <a:gd name="T4" fmla="*/ 631 w 980"/>
                <a:gd name="T5" fmla="*/ 981 h 981"/>
                <a:gd name="T6" fmla="*/ 679 w 980"/>
                <a:gd name="T7" fmla="*/ 942 h 981"/>
                <a:gd name="T8" fmla="*/ 727 w 980"/>
                <a:gd name="T9" fmla="*/ 902 h 981"/>
                <a:gd name="T10" fmla="*/ 773 w 980"/>
                <a:gd name="T11" fmla="*/ 860 h 981"/>
                <a:gd name="T12" fmla="*/ 817 w 980"/>
                <a:gd name="T13" fmla="*/ 817 h 981"/>
                <a:gd name="T14" fmla="*/ 860 w 980"/>
                <a:gd name="T15" fmla="*/ 773 h 981"/>
                <a:gd name="T16" fmla="*/ 902 w 980"/>
                <a:gd name="T17" fmla="*/ 727 h 981"/>
                <a:gd name="T18" fmla="*/ 942 w 980"/>
                <a:gd name="T19" fmla="*/ 680 h 981"/>
                <a:gd name="T20" fmla="*/ 980 w 980"/>
                <a:gd name="T21" fmla="*/ 631 h 981"/>
                <a:gd name="T22" fmla="*/ 113 w 980"/>
                <a:gd name="T23" fmla="*/ 0 h 981"/>
                <a:gd name="T24" fmla="*/ 113 w 980"/>
                <a:gd name="T25" fmla="*/ 0 h 981"/>
                <a:gd name="T26" fmla="*/ 86 w 980"/>
                <a:gd name="T27" fmla="*/ 31 h 981"/>
                <a:gd name="T28" fmla="*/ 59 w 980"/>
                <a:gd name="T29" fmla="*/ 60 h 981"/>
                <a:gd name="T30" fmla="*/ 30 w 980"/>
                <a:gd name="T31" fmla="*/ 88 h 981"/>
                <a:gd name="T32" fmla="*/ 0 w 980"/>
                <a:gd name="T33" fmla="*/ 113 h 981"/>
                <a:gd name="T34" fmla="*/ 0 w 980"/>
                <a:gd name="T35" fmla="*/ 11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0" y="113"/>
                  </a:moveTo>
                  <a:lnTo>
                    <a:pt x="631" y="981"/>
                  </a:lnTo>
                  <a:lnTo>
                    <a:pt x="631" y="981"/>
                  </a:lnTo>
                  <a:lnTo>
                    <a:pt x="679" y="942"/>
                  </a:lnTo>
                  <a:lnTo>
                    <a:pt x="727" y="902"/>
                  </a:lnTo>
                  <a:lnTo>
                    <a:pt x="773" y="860"/>
                  </a:lnTo>
                  <a:lnTo>
                    <a:pt x="817" y="817"/>
                  </a:lnTo>
                  <a:lnTo>
                    <a:pt x="860" y="773"/>
                  </a:lnTo>
                  <a:lnTo>
                    <a:pt x="902" y="727"/>
                  </a:lnTo>
                  <a:lnTo>
                    <a:pt x="942" y="680"/>
                  </a:lnTo>
                  <a:lnTo>
                    <a:pt x="980" y="63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86" y="31"/>
                  </a:lnTo>
                  <a:lnTo>
                    <a:pt x="59" y="60"/>
                  </a:lnTo>
                  <a:lnTo>
                    <a:pt x="30" y="88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3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470053" y="4419364"/>
              <a:ext cx="600321" cy="846963"/>
            </a:xfrm>
            <a:custGeom>
              <a:avLst/>
              <a:gdLst>
                <a:gd name="T0" fmla="*/ 0 w 773"/>
                <a:gd name="T1" fmla="*/ 73 h 1093"/>
                <a:gd name="T2" fmla="*/ 332 w 773"/>
                <a:gd name="T3" fmla="*/ 1093 h 1093"/>
                <a:gd name="T4" fmla="*/ 332 w 773"/>
                <a:gd name="T5" fmla="*/ 1093 h 1093"/>
                <a:gd name="T6" fmla="*/ 390 w 773"/>
                <a:gd name="T7" fmla="*/ 1071 h 1093"/>
                <a:gd name="T8" fmla="*/ 448 w 773"/>
                <a:gd name="T9" fmla="*/ 1049 h 1093"/>
                <a:gd name="T10" fmla="*/ 506 w 773"/>
                <a:gd name="T11" fmla="*/ 1023 h 1093"/>
                <a:gd name="T12" fmla="*/ 561 w 773"/>
                <a:gd name="T13" fmla="*/ 995 h 1093"/>
                <a:gd name="T14" fmla="*/ 616 w 773"/>
                <a:gd name="T15" fmla="*/ 967 h 1093"/>
                <a:gd name="T16" fmla="*/ 668 w 773"/>
                <a:gd name="T17" fmla="*/ 936 h 1093"/>
                <a:gd name="T18" fmla="*/ 721 w 773"/>
                <a:gd name="T19" fmla="*/ 902 h 1093"/>
                <a:gd name="T20" fmla="*/ 773 w 773"/>
                <a:gd name="T21" fmla="*/ 868 h 1093"/>
                <a:gd name="T22" fmla="*/ 141 w 773"/>
                <a:gd name="T23" fmla="*/ 0 h 1093"/>
                <a:gd name="T24" fmla="*/ 141 w 773"/>
                <a:gd name="T25" fmla="*/ 0 h 1093"/>
                <a:gd name="T26" fmla="*/ 108 w 773"/>
                <a:gd name="T27" fmla="*/ 22 h 1093"/>
                <a:gd name="T28" fmla="*/ 73 w 773"/>
                <a:gd name="T29" fmla="*/ 41 h 1093"/>
                <a:gd name="T30" fmla="*/ 36 w 773"/>
                <a:gd name="T31" fmla="*/ 58 h 1093"/>
                <a:gd name="T32" fmla="*/ 0 w 773"/>
                <a:gd name="T33" fmla="*/ 73 h 1093"/>
                <a:gd name="T34" fmla="*/ 0 w 773"/>
                <a:gd name="T35" fmla="*/ 7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3">
                  <a:moveTo>
                    <a:pt x="0" y="73"/>
                  </a:moveTo>
                  <a:lnTo>
                    <a:pt x="332" y="1093"/>
                  </a:lnTo>
                  <a:lnTo>
                    <a:pt x="332" y="1093"/>
                  </a:lnTo>
                  <a:lnTo>
                    <a:pt x="390" y="1071"/>
                  </a:lnTo>
                  <a:lnTo>
                    <a:pt x="448" y="1049"/>
                  </a:lnTo>
                  <a:lnTo>
                    <a:pt x="506" y="1023"/>
                  </a:lnTo>
                  <a:lnTo>
                    <a:pt x="561" y="995"/>
                  </a:lnTo>
                  <a:lnTo>
                    <a:pt x="616" y="967"/>
                  </a:lnTo>
                  <a:lnTo>
                    <a:pt x="668" y="936"/>
                  </a:lnTo>
                  <a:lnTo>
                    <a:pt x="721" y="902"/>
                  </a:lnTo>
                  <a:lnTo>
                    <a:pt x="773" y="868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08" y="22"/>
                  </a:lnTo>
                  <a:lnTo>
                    <a:pt x="73" y="41"/>
                  </a:lnTo>
                  <a:lnTo>
                    <a:pt x="36" y="58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833521" y="3952448"/>
              <a:ext cx="851618" cy="380047"/>
            </a:xfrm>
            <a:custGeom>
              <a:avLst/>
              <a:gdLst>
                <a:gd name="T0" fmla="*/ 1073 w 1098"/>
                <a:gd name="T1" fmla="*/ 0 h 489"/>
                <a:gd name="T2" fmla="*/ 0 w 1098"/>
                <a:gd name="T3" fmla="*/ 0 h 489"/>
                <a:gd name="T4" fmla="*/ 0 w 1098"/>
                <a:gd name="T5" fmla="*/ 0 h 489"/>
                <a:gd name="T6" fmla="*/ 3 w 1098"/>
                <a:gd name="T7" fmla="*/ 63 h 489"/>
                <a:gd name="T8" fmla="*/ 8 w 1098"/>
                <a:gd name="T9" fmla="*/ 126 h 489"/>
                <a:gd name="T10" fmla="*/ 13 w 1098"/>
                <a:gd name="T11" fmla="*/ 188 h 489"/>
                <a:gd name="T12" fmla="*/ 23 w 1098"/>
                <a:gd name="T13" fmla="*/ 250 h 489"/>
                <a:gd name="T14" fmla="*/ 34 w 1098"/>
                <a:gd name="T15" fmla="*/ 310 h 489"/>
                <a:gd name="T16" fmla="*/ 46 w 1098"/>
                <a:gd name="T17" fmla="*/ 371 h 489"/>
                <a:gd name="T18" fmla="*/ 60 w 1098"/>
                <a:gd name="T19" fmla="*/ 430 h 489"/>
                <a:gd name="T20" fmla="*/ 78 w 1098"/>
                <a:gd name="T21" fmla="*/ 489 h 489"/>
                <a:gd name="T22" fmla="*/ 1098 w 1098"/>
                <a:gd name="T23" fmla="*/ 157 h 489"/>
                <a:gd name="T24" fmla="*/ 1098 w 1098"/>
                <a:gd name="T25" fmla="*/ 157 h 489"/>
                <a:gd name="T26" fmla="*/ 1089 w 1098"/>
                <a:gd name="T27" fmla="*/ 119 h 489"/>
                <a:gd name="T28" fmla="*/ 1082 w 1098"/>
                <a:gd name="T29" fmla="*/ 80 h 489"/>
                <a:gd name="T30" fmla="*/ 1077 w 1098"/>
                <a:gd name="T31" fmla="*/ 40 h 489"/>
                <a:gd name="T32" fmla="*/ 1073 w 1098"/>
                <a:gd name="T33" fmla="*/ 0 h 489"/>
                <a:gd name="T34" fmla="*/ 1073 w 1098"/>
                <a:gd name="T3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9">
                  <a:moveTo>
                    <a:pt x="10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3"/>
                  </a:lnTo>
                  <a:lnTo>
                    <a:pt x="8" y="126"/>
                  </a:lnTo>
                  <a:lnTo>
                    <a:pt x="13" y="188"/>
                  </a:lnTo>
                  <a:lnTo>
                    <a:pt x="23" y="250"/>
                  </a:lnTo>
                  <a:lnTo>
                    <a:pt x="34" y="310"/>
                  </a:lnTo>
                  <a:lnTo>
                    <a:pt x="46" y="371"/>
                  </a:lnTo>
                  <a:lnTo>
                    <a:pt x="60" y="430"/>
                  </a:lnTo>
                  <a:lnTo>
                    <a:pt x="78" y="489"/>
                  </a:lnTo>
                  <a:lnTo>
                    <a:pt x="1098" y="157"/>
                  </a:lnTo>
                  <a:lnTo>
                    <a:pt x="1098" y="157"/>
                  </a:lnTo>
                  <a:lnTo>
                    <a:pt x="1089" y="119"/>
                  </a:lnTo>
                  <a:lnTo>
                    <a:pt x="1082" y="80"/>
                  </a:lnTo>
                  <a:lnTo>
                    <a:pt x="1077" y="40"/>
                  </a:lnTo>
                  <a:lnTo>
                    <a:pt x="1073" y="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446251" y="4419364"/>
              <a:ext cx="598769" cy="846963"/>
            </a:xfrm>
            <a:custGeom>
              <a:avLst/>
              <a:gdLst>
                <a:gd name="T0" fmla="*/ 631 w 772"/>
                <a:gd name="T1" fmla="*/ 0 h 1093"/>
                <a:gd name="T2" fmla="*/ 0 w 772"/>
                <a:gd name="T3" fmla="*/ 868 h 1093"/>
                <a:gd name="T4" fmla="*/ 0 w 772"/>
                <a:gd name="T5" fmla="*/ 868 h 1093"/>
                <a:gd name="T6" fmla="*/ 51 w 772"/>
                <a:gd name="T7" fmla="*/ 902 h 1093"/>
                <a:gd name="T8" fmla="*/ 104 w 772"/>
                <a:gd name="T9" fmla="*/ 936 h 1093"/>
                <a:gd name="T10" fmla="*/ 156 w 772"/>
                <a:gd name="T11" fmla="*/ 967 h 1093"/>
                <a:gd name="T12" fmla="*/ 211 w 772"/>
                <a:gd name="T13" fmla="*/ 995 h 1093"/>
                <a:gd name="T14" fmla="*/ 266 w 772"/>
                <a:gd name="T15" fmla="*/ 1023 h 1093"/>
                <a:gd name="T16" fmla="*/ 324 w 772"/>
                <a:gd name="T17" fmla="*/ 1049 h 1093"/>
                <a:gd name="T18" fmla="*/ 382 w 772"/>
                <a:gd name="T19" fmla="*/ 1071 h 1093"/>
                <a:gd name="T20" fmla="*/ 440 w 772"/>
                <a:gd name="T21" fmla="*/ 1093 h 1093"/>
                <a:gd name="T22" fmla="*/ 772 w 772"/>
                <a:gd name="T23" fmla="*/ 73 h 1093"/>
                <a:gd name="T24" fmla="*/ 772 w 772"/>
                <a:gd name="T25" fmla="*/ 73 h 1093"/>
                <a:gd name="T26" fmla="*/ 736 w 772"/>
                <a:gd name="T27" fmla="*/ 58 h 1093"/>
                <a:gd name="T28" fmla="*/ 699 w 772"/>
                <a:gd name="T29" fmla="*/ 41 h 1093"/>
                <a:gd name="T30" fmla="*/ 664 w 772"/>
                <a:gd name="T31" fmla="*/ 22 h 1093"/>
                <a:gd name="T32" fmla="*/ 631 w 772"/>
                <a:gd name="T33" fmla="*/ 0 h 1093"/>
                <a:gd name="T34" fmla="*/ 631 w 772"/>
                <a:gd name="T35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1093">
                  <a:moveTo>
                    <a:pt x="631" y="0"/>
                  </a:moveTo>
                  <a:lnTo>
                    <a:pt x="0" y="868"/>
                  </a:lnTo>
                  <a:lnTo>
                    <a:pt x="0" y="868"/>
                  </a:lnTo>
                  <a:lnTo>
                    <a:pt x="51" y="902"/>
                  </a:lnTo>
                  <a:lnTo>
                    <a:pt x="104" y="936"/>
                  </a:lnTo>
                  <a:lnTo>
                    <a:pt x="156" y="967"/>
                  </a:lnTo>
                  <a:lnTo>
                    <a:pt x="211" y="995"/>
                  </a:lnTo>
                  <a:lnTo>
                    <a:pt x="266" y="1023"/>
                  </a:lnTo>
                  <a:lnTo>
                    <a:pt x="324" y="1049"/>
                  </a:lnTo>
                  <a:lnTo>
                    <a:pt x="382" y="1071"/>
                  </a:lnTo>
                  <a:lnTo>
                    <a:pt x="440" y="1093"/>
                  </a:lnTo>
                  <a:lnTo>
                    <a:pt x="772" y="73"/>
                  </a:lnTo>
                  <a:lnTo>
                    <a:pt x="772" y="73"/>
                  </a:lnTo>
                  <a:lnTo>
                    <a:pt x="736" y="58"/>
                  </a:lnTo>
                  <a:lnTo>
                    <a:pt x="699" y="41"/>
                  </a:lnTo>
                  <a:lnTo>
                    <a:pt x="664" y="22"/>
                  </a:lnTo>
                  <a:lnTo>
                    <a:pt x="631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833521" y="3511904"/>
              <a:ext cx="851618" cy="378496"/>
            </a:xfrm>
            <a:custGeom>
              <a:avLst/>
              <a:gdLst>
                <a:gd name="T0" fmla="*/ 1098 w 1098"/>
                <a:gd name="T1" fmla="*/ 331 h 488"/>
                <a:gd name="T2" fmla="*/ 78 w 1098"/>
                <a:gd name="T3" fmla="*/ 0 h 488"/>
                <a:gd name="T4" fmla="*/ 78 w 1098"/>
                <a:gd name="T5" fmla="*/ 0 h 488"/>
                <a:gd name="T6" fmla="*/ 60 w 1098"/>
                <a:gd name="T7" fmla="*/ 58 h 488"/>
                <a:gd name="T8" fmla="*/ 46 w 1098"/>
                <a:gd name="T9" fmla="*/ 118 h 488"/>
                <a:gd name="T10" fmla="*/ 34 w 1098"/>
                <a:gd name="T11" fmla="*/ 178 h 488"/>
                <a:gd name="T12" fmla="*/ 23 w 1098"/>
                <a:gd name="T13" fmla="*/ 239 h 488"/>
                <a:gd name="T14" fmla="*/ 13 w 1098"/>
                <a:gd name="T15" fmla="*/ 300 h 488"/>
                <a:gd name="T16" fmla="*/ 8 w 1098"/>
                <a:gd name="T17" fmla="*/ 363 h 488"/>
                <a:gd name="T18" fmla="*/ 3 w 1098"/>
                <a:gd name="T19" fmla="*/ 425 h 488"/>
                <a:gd name="T20" fmla="*/ 0 w 1098"/>
                <a:gd name="T21" fmla="*/ 488 h 488"/>
                <a:gd name="T22" fmla="*/ 1073 w 1098"/>
                <a:gd name="T23" fmla="*/ 488 h 488"/>
                <a:gd name="T24" fmla="*/ 1073 w 1098"/>
                <a:gd name="T25" fmla="*/ 488 h 488"/>
                <a:gd name="T26" fmla="*/ 1077 w 1098"/>
                <a:gd name="T27" fmla="*/ 448 h 488"/>
                <a:gd name="T28" fmla="*/ 1082 w 1098"/>
                <a:gd name="T29" fmla="*/ 409 h 488"/>
                <a:gd name="T30" fmla="*/ 1089 w 1098"/>
                <a:gd name="T31" fmla="*/ 370 h 488"/>
                <a:gd name="T32" fmla="*/ 1098 w 1098"/>
                <a:gd name="T33" fmla="*/ 331 h 488"/>
                <a:gd name="T34" fmla="*/ 1098 w 1098"/>
                <a:gd name="T35" fmla="*/ 33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8">
                  <a:moveTo>
                    <a:pt x="1098" y="331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60" y="58"/>
                  </a:lnTo>
                  <a:lnTo>
                    <a:pt x="46" y="118"/>
                  </a:lnTo>
                  <a:lnTo>
                    <a:pt x="34" y="178"/>
                  </a:lnTo>
                  <a:lnTo>
                    <a:pt x="23" y="239"/>
                  </a:lnTo>
                  <a:lnTo>
                    <a:pt x="13" y="300"/>
                  </a:lnTo>
                  <a:lnTo>
                    <a:pt x="8" y="363"/>
                  </a:lnTo>
                  <a:lnTo>
                    <a:pt x="3" y="425"/>
                  </a:lnTo>
                  <a:lnTo>
                    <a:pt x="0" y="488"/>
                  </a:lnTo>
                  <a:lnTo>
                    <a:pt x="1073" y="488"/>
                  </a:lnTo>
                  <a:lnTo>
                    <a:pt x="1073" y="488"/>
                  </a:lnTo>
                  <a:lnTo>
                    <a:pt x="1077" y="448"/>
                  </a:lnTo>
                  <a:lnTo>
                    <a:pt x="1082" y="409"/>
                  </a:lnTo>
                  <a:lnTo>
                    <a:pt x="1089" y="370"/>
                  </a:lnTo>
                  <a:lnTo>
                    <a:pt x="1098" y="331"/>
                  </a:lnTo>
                  <a:lnTo>
                    <a:pt x="1098" y="3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444700" y="2576522"/>
              <a:ext cx="600321" cy="848514"/>
            </a:xfrm>
            <a:custGeom>
              <a:avLst/>
              <a:gdLst>
                <a:gd name="T0" fmla="*/ 773 w 773"/>
                <a:gd name="T1" fmla="*/ 1021 h 1094"/>
                <a:gd name="T2" fmla="*/ 441 w 773"/>
                <a:gd name="T3" fmla="*/ 0 h 1094"/>
                <a:gd name="T4" fmla="*/ 441 w 773"/>
                <a:gd name="T5" fmla="*/ 0 h 1094"/>
                <a:gd name="T6" fmla="*/ 383 w 773"/>
                <a:gd name="T7" fmla="*/ 23 h 1094"/>
                <a:gd name="T8" fmla="*/ 325 w 773"/>
                <a:gd name="T9" fmla="*/ 45 h 1094"/>
                <a:gd name="T10" fmla="*/ 267 w 773"/>
                <a:gd name="T11" fmla="*/ 71 h 1094"/>
                <a:gd name="T12" fmla="*/ 212 w 773"/>
                <a:gd name="T13" fmla="*/ 98 h 1094"/>
                <a:gd name="T14" fmla="*/ 157 w 773"/>
                <a:gd name="T15" fmla="*/ 127 h 1094"/>
                <a:gd name="T16" fmla="*/ 105 w 773"/>
                <a:gd name="T17" fmla="*/ 158 h 1094"/>
                <a:gd name="T18" fmla="*/ 52 w 773"/>
                <a:gd name="T19" fmla="*/ 191 h 1094"/>
                <a:gd name="T20" fmla="*/ 0 w 773"/>
                <a:gd name="T21" fmla="*/ 226 h 1094"/>
                <a:gd name="T22" fmla="*/ 632 w 773"/>
                <a:gd name="T23" fmla="*/ 1094 h 1094"/>
                <a:gd name="T24" fmla="*/ 632 w 773"/>
                <a:gd name="T25" fmla="*/ 1094 h 1094"/>
                <a:gd name="T26" fmla="*/ 665 w 773"/>
                <a:gd name="T27" fmla="*/ 1072 h 1094"/>
                <a:gd name="T28" fmla="*/ 700 w 773"/>
                <a:gd name="T29" fmla="*/ 1053 h 1094"/>
                <a:gd name="T30" fmla="*/ 737 w 773"/>
                <a:gd name="T31" fmla="*/ 1036 h 1094"/>
                <a:gd name="T32" fmla="*/ 773 w 773"/>
                <a:gd name="T33" fmla="*/ 1021 h 1094"/>
                <a:gd name="T34" fmla="*/ 773 w 773"/>
                <a:gd name="T35" fmla="*/ 1021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4">
                  <a:moveTo>
                    <a:pt x="773" y="1021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383" y="23"/>
                  </a:lnTo>
                  <a:lnTo>
                    <a:pt x="325" y="45"/>
                  </a:lnTo>
                  <a:lnTo>
                    <a:pt x="267" y="71"/>
                  </a:lnTo>
                  <a:lnTo>
                    <a:pt x="212" y="98"/>
                  </a:lnTo>
                  <a:lnTo>
                    <a:pt x="157" y="127"/>
                  </a:lnTo>
                  <a:lnTo>
                    <a:pt x="105" y="158"/>
                  </a:lnTo>
                  <a:lnTo>
                    <a:pt x="52" y="191"/>
                  </a:lnTo>
                  <a:lnTo>
                    <a:pt x="0" y="226"/>
                  </a:lnTo>
                  <a:lnTo>
                    <a:pt x="632" y="1094"/>
                  </a:lnTo>
                  <a:lnTo>
                    <a:pt x="632" y="1094"/>
                  </a:lnTo>
                  <a:lnTo>
                    <a:pt x="665" y="1072"/>
                  </a:lnTo>
                  <a:lnTo>
                    <a:pt x="700" y="1053"/>
                  </a:lnTo>
                  <a:lnTo>
                    <a:pt x="737" y="1036"/>
                  </a:lnTo>
                  <a:lnTo>
                    <a:pt x="773" y="1021"/>
                  </a:lnTo>
                  <a:lnTo>
                    <a:pt x="773" y="10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912633" y="3110139"/>
              <a:ext cx="846963" cy="598769"/>
            </a:xfrm>
            <a:custGeom>
              <a:avLst/>
              <a:gdLst>
                <a:gd name="T0" fmla="*/ 1093 w 1093"/>
                <a:gd name="T1" fmla="*/ 630 h 771"/>
                <a:gd name="T2" fmla="*/ 225 w 1093"/>
                <a:gd name="T3" fmla="*/ 0 h 771"/>
                <a:gd name="T4" fmla="*/ 225 w 1093"/>
                <a:gd name="T5" fmla="*/ 0 h 771"/>
                <a:gd name="T6" fmla="*/ 191 w 1093"/>
                <a:gd name="T7" fmla="*/ 51 h 771"/>
                <a:gd name="T8" fmla="*/ 159 w 1093"/>
                <a:gd name="T9" fmla="*/ 103 h 771"/>
                <a:gd name="T10" fmla="*/ 128 w 1093"/>
                <a:gd name="T11" fmla="*/ 157 h 771"/>
                <a:gd name="T12" fmla="*/ 98 w 1093"/>
                <a:gd name="T13" fmla="*/ 211 h 771"/>
                <a:gd name="T14" fmla="*/ 71 w 1093"/>
                <a:gd name="T15" fmla="*/ 267 h 771"/>
                <a:gd name="T16" fmla="*/ 46 w 1093"/>
                <a:gd name="T17" fmla="*/ 324 h 771"/>
                <a:gd name="T18" fmla="*/ 22 w 1093"/>
                <a:gd name="T19" fmla="*/ 381 h 771"/>
                <a:gd name="T20" fmla="*/ 0 w 1093"/>
                <a:gd name="T21" fmla="*/ 441 h 771"/>
                <a:gd name="T22" fmla="*/ 1020 w 1093"/>
                <a:gd name="T23" fmla="*/ 771 h 771"/>
                <a:gd name="T24" fmla="*/ 1020 w 1093"/>
                <a:gd name="T25" fmla="*/ 771 h 771"/>
                <a:gd name="T26" fmla="*/ 1036 w 1093"/>
                <a:gd name="T27" fmla="*/ 735 h 771"/>
                <a:gd name="T28" fmla="*/ 1054 w 1093"/>
                <a:gd name="T29" fmla="*/ 699 h 771"/>
                <a:gd name="T30" fmla="*/ 1073 w 1093"/>
                <a:gd name="T31" fmla="*/ 664 h 771"/>
                <a:gd name="T32" fmla="*/ 1093 w 1093"/>
                <a:gd name="T33" fmla="*/ 630 h 771"/>
                <a:gd name="T34" fmla="*/ 1093 w 1093"/>
                <a:gd name="T35" fmla="*/ 63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1">
                  <a:moveTo>
                    <a:pt x="1093" y="630"/>
                  </a:moveTo>
                  <a:lnTo>
                    <a:pt x="225" y="0"/>
                  </a:lnTo>
                  <a:lnTo>
                    <a:pt x="225" y="0"/>
                  </a:lnTo>
                  <a:lnTo>
                    <a:pt x="191" y="51"/>
                  </a:lnTo>
                  <a:lnTo>
                    <a:pt x="159" y="103"/>
                  </a:lnTo>
                  <a:lnTo>
                    <a:pt x="128" y="157"/>
                  </a:lnTo>
                  <a:lnTo>
                    <a:pt x="98" y="211"/>
                  </a:lnTo>
                  <a:lnTo>
                    <a:pt x="71" y="267"/>
                  </a:lnTo>
                  <a:lnTo>
                    <a:pt x="46" y="324"/>
                  </a:lnTo>
                  <a:lnTo>
                    <a:pt x="22" y="381"/>
                  </a:lnTo>
                  <a:lnTo>
                    <a:pt x="0" y="441"/>
                  </a:lnTo>
                  <a:lnTo>
                    <a:pt x="1020" y="771"/>
                  </a:lnTo>
                  <a:lnTo>
                    <a:pt x="1020" y="771"/>
                  </a:lnTo>
                  <a:lnTo>
                    <a:pt x="1036" y="735"/>
                  </a:lnTo>
                  <a:lnTo>
                    <a:pt x="1054" y="699"/>
                  </a:lnTo>
                  <a:lnTo>
                    <a:pt x="1073" y="664"/>
                  </a:lnTo>
                  <a:lnTo>
                    <a:pt x="1093" y="630"/>
                  </a:lnTo>
                  <a:lnTo>
                    <a:pt x="1093" y="6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123599" y="2789038"/>
              <a:ext cx="760095" cy="760095"/>
            </a:xfrm>
            <a:custGeom>
              <a:avLst/>
              <a:gdLst>
                <a:gd name="T0" fmla="*/ 980 w 980"/>
                <a:gd name="T1" fmla="*/ 868 h 981"/>
                <a:gd name="T2" fmla="*/ 349 w 980"/>
                <a:gd name="T3" fmla="*/ 0 h 981"/>
                <a:gd name="T4" fmla="*/ 349 w 980"/>
                <a:gd name="T5" fmla="*/ 0 h 981"/>
                <a:gd name="T6" fmla="*/ 301 w 980"/>
                <a:gd name="T7" fmla="*/ 39 h 981"/>
                <a:gd name="T8" fmla="*/ 253 w 980"/>
                <a:gd name="T9" fmla="*/ 78 h 981"/>
                <a:gd name="T10" fmla="*/ 207 w 980"/>
                <a:gd name="T11" fmla="*/ 119 h 981"/>
                <a:gd name="T12" fmla="*/ 163 w 980"/>
                <a:gd name="T13" fmla="*/ 162 h 981"/>
                <a:gd name="T14" fmla="*/ 120 w 980"/>
                <a:gd name="T15" fmla="*/ 208 h 981"/>
                <a:gd name="T16" fmla="*/ 78 w 980"/>
                <a:gd name="T17" fmla="*/ 254 h 981"/>
                <a:gd name="T18" fmla="*/ 38 w 980"/>
                <a:gd name="T19" fmla="*/ 301 h 981"/>
                <a:gd name="T20" fmla="*/ 0 w 980"/>
                <a:gd name="T21" fmla="*/ 349 h 981"/>
                <a:gd name="T22" fmla="*/ 867 w 980"/>
                <a:gd name="T23" fmla="*/ 981 h 981"/>
                <a:gd name="T24" fmla="*/ 867 w 980"/>
                <a:gd name="T25" fmla="*/ 981 h 981"/>
                <a:gd name="T26" fmla="*/ 894 w 980"/>
                <a:gd name="T27" fmla="*/ 950 h 981"/>
                <a:gd name="T28" fmla="*/ 921 w 980"/>
                <a:gd name="T29" fmla="*/ 921 h 981"/>
                <a:gd name="T30" fmla="*/ 950 w 980"/>
                <a:gd name="T31" fmla="*/ 893 h 981"/>
                <a:gd name="T32" fmla="*/ 980 w 980"/>
                <a:gd name="T33" fmla="*/ 868 h 981"/>
                <a:gd name="T34" fmla="*/ 980 w 980"/>
                <a:gd name="T35" fmla="*/ 868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980" y="868"/>
                  </a:moveTo>
                  <a:lnTo>
                    <a:pt x="349" y="0"/>
                  </a:lnTo>
                  <a:lnTo>
                    <a:pt x="349" y="0"/>
                  </a:lnTo>
                  <a:lnTo>
                    <a:pt x="301" y="39"/>
                  </a:lnTo>
                  <a:lnTo>
                    <a:pt x="253" y="78"/>
                  </a:lnTo>
                  <a:lnTo>
                    <a:pt x="207" y="119"/>
                  </a:lnTo>
                  <a:lnTo>
                    <a:pt x="163" y="162"/>
                  </a:lnTo>
                  <a:lnTo>
                    <a:pt x="120" y="208"/>
                  </a:lnTo>
                  <a:lnTo>
                    <a:pt x="78" y="254"/>
                  </a:lnTo>
                  <a:lnTo>
                    <a:pt x="38" y="301"/>
                  </a:lnTo>
                  <a:lnTo>
                    <a:pt x="0" y="349"/>
                  </a:lnTo>
                  <a:lnTo>
                    <a:pt x="867" y="981"/>
                  </a:lnTo>
                  <a:lnTo>
                    <a:pt x="867" y="981"/>
                  </a:lnTo>
                  <a:lnTo>
                    <a:pt x="894" y="950"/>
                  </a:lnTo>
                  <a:lnTo>
                    <a:pt x="921" y="921"/>
                  </a:lnTo>
                  <a:lnTo>
                    <a:pt x="950" y="893"/>
                  </a:lnTo>
                  <a:lnTo>
                    <a:pt x="980" y="868"/>
                  </a:lnTo>
                  <a:lnTo>
                    <a:pt x="980" y="8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846465" y="2498961"/>
              <a:ext cx="380048" cy="850066"/>
            </a:xfrm>
            <a:custGeom>
              <a:avLst/>
              <a:gdLst>
                <a:gd name="T0" fmla="*/ 490 w 490"/>
                <a:gd name="T1" fmla="*/ 1072 h 1097"/>
                <a:gd name="T2" fmla="*/ 490 w 490"/>
                <a:gd name="T3" fmla="*/ 0 h 1097"/>
                <a:gd name="T4" fmla="*/ 490 w 490"/>
                <a:gd name="T5" fmla="*/ 0 h 1097"/>
                <a:gd name="T6" fmla="*/ 427 w 490"/>
                <a:gd name="T7" fmla="*/ 3 h 1097"/>
                <a:gd name="T8" fmla="*/ 363 w 490"/>
                <a:gd name="T9" fmla="*/ 7 h 1097"/>
                <a:gd name="T10" fmla="*/ 302 w 490"/>
                <a:gd name="T11" fmla="*/ 13 h 1097"/>
                <a:gd name="T12" fmla="*/ 240 w 490"/>
                <a:gd name="T13" fmla="*/ 22 h 1097"/>
                <a:gd name="T14" fmla="*/ 179 w 490"/>
                <a:gd name="T15" fmla="*/ 32 h 1097"/>
                <a:gd name="T16" fmla="*/ 119 w 490"/>
                <a:gd name="T17" fmla="*/ 46 h 1097"/>
                <a:gd name="T18" fmla="*/ 60 w 490"/>
                <a:gd name="T19" fmla="*/ 60 h 1097"/>
                <a:gd name="T20" fmla="*/ 0 w 490"/>
                <a:gd name="T21" fmla="*/ 77 h 1097"/>
                <a:gd name="T22" fmla="*/ 332 w 490"/>
                <a:gd name="T23" fmla="*/ 1097 h 1097"/>
                <a:gd name="T24" fmla="*/ 332 w 490"/>
                <a:gd name="T25" fmla="*/ 1097 h 1097"/>
                <a:gd name="T26" fmla="*/ 371 w 490"/>
                <a:gd name="T27" fmla="*/ 1087 h 1097"/>
                <a:gd name="T28" fmla="*/ 410 w 490"/>
                <a:gd name="T29" fmla="*/ 1080 h 1097"/>
                <a:gd name="T30" fmla="*/ 449 w 490"/>
                <a:gd name="T31" fmla="*/ 1075 h 1097"/>
                <a:gd name="T32" fmla="*/ 490 w 490"/>
                <a:gd name="T33" fmla="*/ 1072 h 1097"/>
                <a:gd name="T34" fmla="*/ 490 w 490"/>
                <a:gd name="T35" fmla="*/ 1072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490" y="1072"/>
                  </a:moveTo>
                  <a:lnTo>
                    <a:pt x="490" y="0"/>
                  </a:lnTo>
                  <a:lnTo>
                    <a:pt x="490" y="0"/>
                  </a:lnTo>
                  <a:lnTo>
                    <a:pt x="427" y="3"/>
                  </a:lnTo>
                  <a:lnTo>
                    <a:pt x="363" y="7"/>
                  </a:lnTo>
                  <a:lnTo>
                    <a:pt x="302" y="13"/>
                  </a:lnTo>
                  <a:lnTo>
                    <a:pt x="240" y="22"/>
                  </a:lnTo>
                  <a:lnTo>
                    <a:pt x="179" y="32"/>
                  </a:lnTo>
                  <a:lnTo>
                    <a:pt x="119" y="46"/>
                  </a:lnTo>
                  <a:lnTo>
                    <a:pt x="60" y="60"/>
                  </a:lnTo>
                  <a:lnTo>
                    <a:pt x="0" y="77"/>
                  </a:lnTo>
                  <a:lnTo>
                    <a:pt x="332" y="1097"/>
                  </a:lnTo>
                  <a:lnTo>
                    <a:pt x="332" y="1097"/>
                  </a:lnTo>
                  <a:lnTo>
                    <a:pt x="371" y="1087"/>
                  </a:lnTo>
                  <a:lnTo>
                    <a:pt x="410" y="1080"/>
                  </a:lnTo>
                  <a:lnTo>
                    <a:pt x="449" y="1075"/>
                  </a:lnTo>
                  <a:lnTo>
                    <a:pt x="490" y="1072"/>
                  </a:lnTo>
                  <a:lnTo>
                    <a:pt x="490" y="10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123599" y="4295267"/>
              <a:ext cx="760095" cy="760095"/>
            </a:xfrm>
            <a:custGeom>
              <a:avLst/>
              <a:gdLst>
                <a:gd name="T0" fmla="*/ 867 w 980"/>
                <a:gd name="T1" fmla="*/ 0 h 981"/>
                <a:gd name="T2" fmla="*/ 0 w 980"/>
                <a:gd name="T3" fmla="*/ 631 h 981"/>
                <a:gd name="T4" fmla="*/ 0 w 980"/>
                <a:gd name="T5" fmla="*/ 631 h 981"/>
                <a:gd name="T6" fmla="*/ 38 w 980"/>
                <a:gd name="T7" fmla="*/ 680 h 981"/>
                <a:gd name="T8" fmla="*/ 78 w 980"/>
                <a:gd name="T9" fmla="*/ 727 h 981"/>
                <a:gd name="T10" fmla="*/ 120 w 980"/>
                <a:gd name="T11" fmla="*/ 773 h 981"/>
                <a:gd name="T12" fmla="*/ 163 w 980"/>
                <a:gd name="T13" fmla="*/ 817 h 981"/>
                <a:gd name="T14" fmla="*/ 207 w 980"/>
                <a:gd name="T15" fmla="*/ 860 h 981"/>
                <a:gd name="T16" fmla="*/ 253 w 980"/>
                <a:gd name="T17" fmla="*/ 902 h 981"/>
                <a:gd name="T18" fmla="*/ 301 w 980"/>
                <a:gd name="T19" fmla="*/ 942 h 981"/>
                <a:gd name="T20" fmla="*/ 349 w 980"/>
                <a:gd name="T21" fmla="*/ 981 h 981"/>
                <a:gd name="T22" fmla="*/ 980 w 980"/>
                <a:gd name="T23" fmla="*/ 113 h 981"/>
                <a:gd name="T24" fmla="*/ 980 w 980"/>
                <a:gd name="T25" fmla="*/ 113 h 981"/>
                <a:gd name="T26" fmla="*/ 950 w 980"/>
                <a:gd name="T27" fmla="*/ 88 h 981"/>
                <a:gd name="T28" fmla="*/ 921 w 980"/>
                <a:gd name="T29" fmla="*/ 60 h 981"/>
                <a:gd name="T30" fmla="*/ 894 w 980"/>
                <a:gd name="T31" fmla="*/ 31 h 981"/>
                <a:gd name="T32" fmla="*/ 867 w 980"/>
                <a:gd name="T33" fmla="*/ 0 h 981"/>
                <a:gd name="T34" fmla="*/ 867 w 980"/>
                <a:gd name="T3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867" y="0"/>
                  </a:moveTo>
                  <a:lnTo>
                    <a:pt x="0" y="631"/>
                  </a:lnTo>
                  <a:lnTo>
                    <a:pt x="0" y="631"/>
                  </a:lnTo>
                  <a:lnTo>
                    <a:pt x="38" y="680"/>
                  </a:lnTo>
                  <a:lnTo>
                    <a:pt x="78" y="727"/>
                  </a:lnTo>
                  <a:lnTo>
                    <a:pt x="120" y="773"/>
                  </a:lnTo>
                  <a:lnTo>
                    <a:pt x="163" y="817"/>
                  </a:lnTo>
                  <a:lnTo>
                    <a:pt x="207" y="860"/>
                  </a:lnTo>
                  <a:lnTo>
                    <a:pt x="253" y="902"/>
                  </a:lnTo>
                  <a:lnTo>
                    <a:pt x="301" y="942"/>
                  </a:lnTo>
                  <a:lnTo>
                    <a:pt x="349" y="981"/>
                  </a:lnTo>
                  <a:lnTo>
                    <a:pt x="980" y="113"/>
                  </a:lnTo>
                  <a:lnTo>
                    <a:pt x="980" y="113"/>
                  </a:lnTo>
                  <a:lnTo>
                    <a:pt x="950" y="88"/>
                  </a:lnTo>
                  <a:lnTo>
                    <a:pt x="921" y="60"/>
                  </a:lnTo>
                  <a:lnTo>
                    <a:pt x="894" y="3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그룹 140"/>
          <p:cNvGrpSpPr/>
          <p:nvPr/>
        </p:nvGrpSpPr>
        <p:grpSpPr>
          <a:xfrm>
            <a:off x="2611893" y="1797050"/>
            <a:ext cx="2930793" cy="3050448"/>
            <a:chOff x="907879" y="2281904"/>
            <a:chExt cx="3158296" cy="3287240"/>
          </a:xfrm>
        </p:grpSpPr>
        <p:cxnSp>
          <p:nvCxnSpPr>
            <p:cNvPr id="29" name="직선 연결선 83"/>
            <p:cNvCxnSpPr/>
            <p:nvPr/>
          </p:nvCxnSpPr>
          <p:spPr>
            <a:xfrm flipV="1">
              <a:off x="2482623" y="2281904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84"/>
            <p:cNvCxnSpPr/>
            <p:nvPr/>
          </p:nvCxnSpPr>
          <p:spPr>
            <a:xfrm flipV="1">
              <a:off x="2482623" y="5497144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90"/>
            <p:cNvCxnSpPr/>
            <p:nvPr/>
          </p:nvCxnSpPr>
          <p:spPr>
            <a:xfrm rot="2160000" flipV="1">
              <a:off x="3431504" y="2586790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91"/>
            <p:cNvCxnSpPr/>
            <p:nvPr/>
          </p:nvCxnSpPr>
          <p:spPr>
            <a:xfrm rot="2160000" flipV="1">
              <a:off x="1537009" y="5185843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93"/>
            <p:cNvCxnSpPr/>
            <p:nvPr/>
          </p:nvCxnSpPr>
          <p:spPr>
            <a:xfrm rot="4320000" flipV="1">
              <a:off x="4018698" y="3395911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94"/>
            <p:cNvCxnSpPr/>
            <p:nvPr/>
          </p:nvCxnSpPr>
          <p:spPr>
            <a:xfrm rot="4320000" flipV="1">
              <a:off x="943879" y="4384963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96"/>
            <p:cNvCxnSpPr/>
            <p:nvPr/>
          </p:nvCxnSpPr>
          <p:spPr>
            <a:xfrm rot="19440000">
              <a:off x="3426004" y="5195394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97"/>
            <p:cNvCxnSpPr/>
            <p:nvPr/>
          </p:nvCxnSpPr>
          <p:spPr>
            <a:xfrm rot="19440000">
              <a:off x="1539142" y="2584578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99"/>
            <p:cNvCxnSpPr/>
            <p:nvPr/>
          </p:nvCxnSpPr>
          <p:spPr>
            <a:xfrm rot="17280000">
              <a:off x="4030175" y="4369891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100"/>
            <p:cNvCxnSpPr/>
            <p:nvPr/>
          </p:nvCxnSpPr>
          <p:spPr>
            <a:xfrm rot="17280000">
              <a:off x="956790" y="3393699"/>
              <a:ext cx="0" cy="72000"/>
            </a:xfrm>
            <a:prstGeom prst="line">
              <a:avLst/>
            </a:prstGeom>
            <a:ln w="3175">
              <a:solidFill>
                <a:srgbClr val="C35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533612" y="5133976"/>
            <a:ext cx="3087354" cy="1054718"/>
            <a:chOff x="2541034" y="5050216"/>
            <a:chExt cx="3087354" cy="1126987"/>
          </a:xfrm>
        </p:grpSpPr>
        <p:grpSp>
          <p:nvGrpSpPr>
            <p:cNvPr id="40" name="Group 39"/>
            <p:cNvGrpSpPr/>
            <p:nvPr/>
          </p:nvGrpSpPr>
          <p:grpSpPr>
            <a:xfrm>
              <a:off x="2541034" y="5050216"/>
              <a:ext cx="3087354" cy="401010"/>
              <a:chOff x="1235982" y="2133600"/>
              <a:chExt cx="4717143" cy="58427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235982" y="2133600"/>
                <a:ext cx="4717143" cy="584270"/>
              </a:xfrm>
              <a:prstGeom prst="rect">
                <a:avLst/>
              </a:prstGeom>
              <a:gradFill flip="none" rotWithShape="1">
                <a:gsLst>
                  <a:gs pos="0">
                    <a:srgbClr val="7B5A85"/>
                  </a:gs>
                  <a:gs pos="100000">
                    <a:srgbClr val="C35954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dist="38100" dir="5400000" sx="99000" sy="99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Rectangle 3"/>
              <p:cNvSpPr txBox="1">
                <a:spLocks noChangeArrowheads="1"/>
              </p:cNvSpPr>
              <p:nvPr/>
            </p:nvSpPr>
            <p:spPr bwMode="auto">
              <a:xfrm>
                <a:off x="1470579" y="2162682"/>
                <a:ext cx="4247949" cy="53046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dist" latinLnBrk="0"/>
                <a:r>
                  <a:rPr lang="zh-CN" altLang="en-US" sz="1600" smtClean="0">
                    <a:effectLst/>
                    <a:latin typeface="Calibri" panose="020F0502020204030204" pitchFamily="34" charset="0"/>
                  </a:rPr>
                  <a:t>你的标题</a:t>
                </a:r>
                <a:endParaRPr lang="zh-CN" altLang="en-US" sz="1600" dirty="0" smtClean="0"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2562796" y="5528691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sp>
        <p:nvSpPr>
          <p:cNvPr id="44" name="타원 102"/>
          <p:cNvSpPr/>
          <p:nvPr/>
        </p:nvSpPr>
        <p:spPr>
          <a:xfrm>
            <a:off x="6709880" y="1914521"/>
            <a:ext cx="2809663" cy="28096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7B5A8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793272" y="1998472"/>
            <a:ext cx="2642878" cy="2641436"/>
            <a:chOff x="6211860" y="2498961"/>
            <a:chExt cx="2848032" cy="2846478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8133816" y="3110139"/>
              <a:ext cx="846963" cy="598769"/>
            </a:xfrm>
            <a:custGeom>
              <a:avLst/>
              <a:gdLst>
                <a:gd name="T0" fmla="*/ 73 w 1093"/>
                <a:gd name="T1" fmla="*/ 771 h 771"/>
                <a:gd name="T2" fmla="*/ 1093 w 1093"/>
                <a:gd name="T3" fmla="*/ 441 h 771"/>
                <a:gd name="T4" fmla="*/ 1093 w 1093"/>
                <a:gd name="T5" fmla="*/ 441 h 771"/>
                <a:gd name="T6" fmla="*/ 1071 w 1093"/>
                <a:gd name="T7" fmla="*/ 381 h 771"/>
                <a:gd name="T8" fmla="*/ 1047 w 1093"/>
                <a:gd name="T9" fmla="*/ 324 h 771"/>
                <a:gd name="T10" fmla="*/ 1022 w 1093"/>
                <a:gd name="T11" fmla="*/ 267 h 771"/>
                <a:gd name="T12" fmla="*/ 995 w 1093"/>
                <a:gd name="T13" fmla="*/ 211 h 771"/>
                <a:gd name="T14" fmla="*/ 965 w 1093"/>
                <a:gd name="T15" fmla="*/ 157 h 771"/>
                <a:gd name="T16" fmla="*/ 934 w 1093"/>
                <a:gd name="T17" fmla="*/ 103 h 771"/>
                <a:gd name="T18" fmla="*/ 902 w 1093"/>
                <a:gd name="T19" fmla="*/ 51 h 771"/>
                <a:gd name="T20" fmla="*/ 868 w 1093"/>
                <a:gd name="T21" fmla="*/ 0 h 771"/>
                <a:gd name="T22" fmla="*/ 0 w 1093"/>
                <a:gd name="T23" fmla="*/ 630 h 771"/>
                <a:gd name="T24" fmla="*/ 0 w 1093"/>
                <a:gd name="T25" fmla="*/ 630 h 771"/>
                <a:gd name="T26" fmla="*/ 20 w 1093"/>
                <a:gd name="T27" fmla="*/ 664 h 771"/>
                <a:gd name="T28" fmla="*/ 39 w 1093"/>
                <a:gd name="T29" fmla="*/ 699 h 771"/>
                <a:gd name="T30" fmla="*/ 57 w 1093"/>
                <a:gd name="T31" fmla="*/ 735 h 771"/>
                <a:gd name="T32" fmla="*/ 73 w 1093"/>
                <a:gd name="T33" fmla="*/ 771 h 771"/>
                <a:gd name="T34" fmla="*/ 73 w 1093"/>
                <a:gd name="T35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1">
                  <a:moveTo>
                    <a:pt x="73" y="771"/>
                  </a:moveTo>
                  <a:lnTo>
                    <a:pt x="1093" y="441"/>
                  </a:lnTo>
                  <a:lnTo>
                    <a:pt x="1093" y="441"/>
                  </a:lnTo>
                  <a:lnTo>
                    <a:pt x="1071" y="381"/>
                  </a:lnTo>
                  <a:lnTo>
                    <a:pt x="1047" y="324"/>
                  </a:lnTo>
                  <a:lnTo>
                    <a:pt x="1022" y="267"/>
                  </a:lnTo>
                  <a:lnTo>
                    <a:pt x="995" y="211"/>
                  </a:lnTo>
                  <a:lnTo>
                    <a:pt x="965" y="157"/>
                  </a:lnTo>
                  <a:lnTo>
                    <a:pt x="934" y="103"/>
                  </a:lnTo>
                  <a:lnTo>
                    <a:pt x="902" y="51"/>
                  </a:lnTo>
                  <a:lnTo>
                    <a:pt x="868" y="0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20" y="664"/>
                  </a:lnTo>
                  <a:lnTo>
                    <a:pt x="39" y="699"/>
                  </a:lnTo>
                  <a:lnTo>
                    <a:pt x="57" y="735"/>
                  </a:lnTo>
                  <a:lnTo>
                    <a:pt x="73" y="771"/>
                  </a:lnTo>
                  <a:lnTo>
                    <a:pt x="73" y="771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7666900" y="2498961"/>
              <a:ext cx="380048" cy="850066"/>
            </a:xfrm>
            <a:custGeom>
              <a:avLst/>
              <a:gdLst>
                <a:gd name="T0" fmla="*/ 158 w 490"/>
                <a:gd name="T1" fmla="*/ 1097 h 1097"/>
                <a:gd name="T2" fmla="*/ 490 w 490"/>
                <a:gd name="T3" fmla="*/ 77 h 1097"/>
                <a:gd name="T4" fmla="*/ 490 w 490"/>
                <a:gd name="T5" fmla="*/ 77 h 1097"/>
                <a:gd name="T6" fmla="*/ 430 w 490"/>
                <a:gd name="T7" fmla="*/ 60 h 1097"/>
                <a:gd name="T8" fmla="*/ 371 w 490"/>
                <a:gd name="T9" fmla="*/ 46 h 1097"/>
                <a:gd name="T10" fmla="*/ 311 w 490"/>
                <a:gd name="T11" fmla="*/ 32 h 1097"/>
                <a:gd name="T12" fmla="*/ 250 w 490"/>
                <a:gd name="T13" fmla="*/ 22 h 1097"/>
                <a:gd name="T14" fmla="*/ 188 w 490"/>
                <a:gd name="T15" fmla="*/ 13 h 1097"/>
                <a:gd name="T16" fmla="*/ 127 w 490"/>
                <a:gd name="T17" fmla="*/ 7 h 1097"/>
                <a:gd name="T18" fmla="*/ 63 w 490"/>
                <a:gd name="T19" fmla="*/ 3 h 1097"/>
                <a:gd name="T20" fmla="*/ 0 w 490"/>
                <a:gd name="T21" fmla="*/ 0 h 1097"/>
                <a:gd name="T22" fmla="*/ 0 w 490"/>
                <a:gd name="T23" fmla="*/ 1072 h 1097"/>
                <a:gd name="T24" fmla="*/ 0 w 490"/>
                <a:gd name="T25" fmla="*/ 1072 h 1097"/>
                <a:gd name="T26" fmla="*/ 41 w 490"/>
                <a:gd name="T27" fmla="*/ 1075 h 1097"/>
                <a:gd name="T28" fmla="*/ 80 w 490"/>
                <a:gd name="T29" fmla="*/ 1080 h 1097"/>
                <a:gd name="T30" fmla="*/ 119 w 490"/>
                <a:gd name="T31" fmla="*/ 1087 h 1097"/>
                <a:gd name="T32" fmla="*/ 158 w 490"/>
                <a:gd name="T33" fmla="*/ 1097 h 1097"/>
                <a:gd name="T34" fmla="*/ 158 w 490"/>
                <a:gd name="T35" fmla="*/ 109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158" y="1097"/>
                  </a:moveTo>
                  <a:lnTo>
                    <a:pt x="490" y="77"/>
                  </a:lnTo>
                  <a:lnTo>
                    <a:pt x="490" y="77"/>
                  </a:lnTo>
                  <a:lnTo>
                    <a:pt x="430" y="60"/>
                  </a:lnTo>
                  <a:lnTo>
                    <a:pt x="371" y="46"/>
                  </a:lnTo>
                  <a:lnTo>
                    <a:pt x="311" y="32"/>
                  </a:lnTo>
                  <a:lnTo>
                    <a:pt x="250" y="22"/>
                  </a:lnTo>
                  <a:lnTo>
                    <a:pt x="188" y="13"/>
                  </a:lnTo>
                  <a:lnTo>
                    <a:pt x="127" y="7"/>
                  </a:lnTo>
                  <a:lnTo>
                    <a:pt x="63" y="3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41" y="1075"/>
                  </a:lnTo>
                  <a:lnTo>
                    <a:pt x="80" y="1080"/>
                  </a:lnTo>
                  <a:lnTo>
                    <a:pt x="119" y="1087"/>
                  </a:lnTo>
                  <a:lnTo>
                    <a:pt x="158" y="1097"/>
                  </a:lnTo>
                  <a:lnTo>
                    <a:pt x="158" y="1097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8009719" y="2789038"/>
              <a:ext cx="760095" cy="760095"/>
            </a:xfrm>
            <a:custGeom>
              <a:avLst/>
              <a:gdLst>
                <a:gd name="T0" fmla="*/ 113 w 980"/>
                <a:gd name="T1" fmla="*/ 981 h 981"/>
                <a:gd name="T2" fmla="*/ 980 w 980"/>
                <a:gd name="T3" fmla="*/ 349 h 981"/>
                <a:gd name="T4" fmla="*/ 980 w 980"/>
                <a:gd name="T5" fmla="*/ 349 h 981"/>
                <a:gd name="T6" fmla="*/ 942 w 980"/>
                <a:gd name="T7" fmla="*/ 301 h 981"/>
                <a:gd name="T8" fmla="*/ 902 w 980"/>
                <a:gd name="T9" fmla="*/ 254 h 981"/>
                <a:gd name="T10" fmla="*/ 860 w 980"/>
                <a:gd name="T11" fmla="*/ 208 h 981"/>
                <a:gd name="T12" fmla="*/ 817 w 980"/>
                <a:gd name="T13" fmla="*/ 162 h 981"/>
                <a:gd name="T14" fmla="*/ 773 w 980"/>
                <a:gd name="T15" fmla="*/ 119 h 981"/>
                <a:gd name="T16" fmla="*/ 727 w 980"/>
                <a:gd name="T17" fmla="*/ 78 h 981"/>
                <a:gd name="T18" fmla="*/ 679 w 980"/>
                <a:gd name="T19" fmla="*/ 39 h 981"/>
                <a:gd name="T20" fmla="*/ 631 w 980"/>
                <a:gd name="T21" fmla="*/ 0 h 981"/>
                <a:gd name="T22" fmla="*/ 0 w 980"/>
                <a:gd name="T23" fmla="*/ 868 h 981"/>
                <a:gd name="T24" fmla="*/ 0 w 980"/>
                <a:gd name="T25" fmla="*/ 868 h 981"/>
                <a:gd name="T26" fmla="*/ 30 w 980"/>
                <a:gd name="T27" fmla="*/ 893 h 981"/>
                <a:gd name="T28" fmla="*/ 59 w 980"/>
                <a:gd name="T29" fmla="*/ 921 h 981"/>
                <a:gd name="T30" fmla="*/ 86 w 980"/>
                <a:gd name="T31" fmla="*/ 950 h 981"/>
                <a:gd name="T32" fmla="*/ 113 w 980"/>
                <a:gd name="T33" fmla="*/ 981 h 981"/>
                <a:gd name="T34" fmla="*/ 113 w 980"/>
                <a:gd name="T35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113" y="981"/>
                  </a:moveTo>
                  <a:lnTo>
                    <a:pt x="980" y="349"/>
                  </a:lnTo>
                  <a:lnTo>
                    <a:pt x="980" y="349"/>
                  </a:lnTo>
                  <a:lnTo>
                    <a:pt x="942" y="301"/>
                  </a:lnTo>
                  <a:lnTo>
                    <a:pt x="902" y="254"/>
                  </a:lnTo>
                  <a:lnTo>
                    <a:pt x="860" y="208"/>
                  </a:lnTo>
                  <a:lnTo>
                    <a:pt x="817" y="162"/>
                  </a:lnTo>
                  <a:lnTo>
                    <a:pt x="773" y="119"/>
                  </a:lnTo>
                  <a:lnTo>
                    <a:pt x="727" y="78"/>
                  </a:lnTo>
                  <a:lnTo>
                    <a:pt x="679" y="39"/>
                  </a:lnTo>
                  <a:lnTo>
                    <a:pt x="631" y="0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30" y="893"/>
                  </a:lnTo>
                  <a:lnTo>
                    <a:pt x="59" y="921"/>
                  </a:lnTo>
                  <a:lnTo>
                    <a:pt x="86" y="950"/>
                  </a:lnTo>
                  <a:lnTo>
                    <a:pt x="113" y="981"/>
                  </a:lnTo>
                  <a:lnTo>
                    <a:pt x="113" y="981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8208274" y="3511904"/>
              <a:ext cx="851618" cy="378496"/>
            </a:xfrm>
            <a:custGeom>
              <a:avLst/>
              <a:gdLst>
                <a:gd name="T0" fmla="*/ 25 w 1098"/>
                <a:gd name="T1" fmla="*/ 488 h 488"/>
                <a:gd name="T2" fmla="*/ 1098 w 1098"/>
                <a:gd name="T3" fmla="*/ 488 h 488"/>
                <a:gd name="T4" fmla="*/ 1098 w 1098"/>
                <a:gd name="T5" fmla="*/ 488 h 488"/>
                <a:gd name="T6" fmla="*/ 1095 w 1098"/>
                <a:gd name="T7" fmla="*/ 425 h 488"/>
                <a:gd name="T8" fmla="*/ 1090 w 1098"/>
                <a:gd name="T9" fmla="*/ 363 h 488"/>
                <a:gd name="T10" fmla="*/ 1085 w 1098"/>
                <a:gd name="T11" fmla="*/ 300 h 488"/>
                <a:gd name="T12" fmla="*/ 1075 w 1098"/>
                <a:gd name="T13" fmla="*/ 239 h 488"/>
                <a:gd name="T14" fmla="*/ 1064 w 1098"/>
                <a:gd name="T15" fmla="*/ 178 h 488"/>
                <a:gd name="T16" fmla="*/ 1052 w 1098"/>
                <a:gd name="T17" fmla="*/ 118 h 488"/>
                <a:gd name="T18" fmla="*/ 1038 w 1098"/>
                <a:gd name="T19" fmla="*/ 58 h 488"/>
                <a:gd name="T20" fmla="*/ 1020 w 1098"/>
                <a:gd name="T21" fmla="*/ 0 h 488"/>
                <a:gd name="T22" fmla="*/ 0 w 1098"/>
                <a:gd name="T23" fmla="*/ 331 h 488"/>
                <a:gd name="T24" fmla="*/ 0 w 1098"/>
                <a:gd name="T25" fmla="*/ 331 h 488"/>
                <a:gd name="T26" fmla="*/ 9 w 1098"/>
                <a:gd name="T27" fmla="*/ 370 h 488"/>
                <a:gd name="T28" fmla="*/ 16 w 1098"/>
                <a:gd name="T29" fmla="*/ 409 h 488"/>
                <a:gd name="T30" fmla="*/ 21 w 1098"/>
                <a:gd name="T31" fmla="*/ 448 h 488"/>
                <a:gd name="T32" fmla="*/ 25 w 1098"/>
                <a:gd name="T33" fmla="*/ 488 h 488"/>
                <a:gd name="T34" fmla="*/ 25 w 1098"/>
                <a:gd name="T35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8">
                  <a:moveTo>
                    <a:pt x="25" y="488"/>
                  </a:moveTo>
                  <a:lnTo>
                    <a:pt x="1098" y="488"/>
                  </a:lnTo>
                  <a:lnTo>
                    <a:pt x="1098" y="488"/>
                  </a:lnTo>
                  <a:lnTo>
                    <a:pt x="1095" y="425"/>
                  </a:lnTo>
                  <a:lnTo>
                    <a:pt x="1090" y="363"/>
                  </a:lnTo>
                  <a:lnTo>
                    <a:pt x="1085" y="300"/>
                  </a:lnTo>
                  <a:lnTo>
                    <a:pt x="1075" y="239"/>
                  </a:lnTo>
                  <a:lnTo>
                    <a:pt x="1064" y="178"/>
                  </a:lnTo>
                  <a:lnTo>
                    <a:pt x="1052" y="118"/>
                  </a:lnTo>
                  <a:lnTo>
                    <a:pt x="1038" y="58"/>
                  </a:lnTo>
                  <a:lnTo>
                    <a:pt x="1020" y="0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9" y="370"/>
                  </a:lnTo>
                  <a:lnTo>
                    <a:pt x="16" y="409"/>
                  </a:lnTo>
                  <a:lnTo>
                    <a:pt x="21" y="448"/>
                  </a:lnTo>
                  <a:lnTo>
                    <a:pt x="25" y="488"/>
                  </a:lnTo>
                  <a:lnTo>
                    <a:pt x="25" y="488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7224804" y="4495373"/>
              <a:ext cx="380048" cy="850066"/>
            </a:xfrm>
            <a:custGeom>
              <a:avLst/>
              <a:gdLst>
                <a:gd name="T0" fmla="*/ 332 w 490"/>
                <a:gd name="T1" fmla="*/ 0 h 1097"/>
                <a:gd name="T2" fmla="*/ 0 w 490"/>
                <a:gd name="T3" fmla="*/ 1020 h 1097"/>
                <a:gd name="T4" fmla="*/ 0 w 490"/>
                <a:gd name="T5" fmla="*/ 1020 h 1097"/>
                <a:gd name="T6" fmla="*/ 60 w 490"/>
                <a:gd name="T7" fmla="*/ 1037 h 1097"/>
                <a:gd name="T8" fmla="*/ 119 w 490"/>
                <a:gd name="T9" fmla="*/ 1051 h 1097"/>
                <a:gd name="T10" fmla="*/ 179 w 490"/>
                <a:gd name="T11" fmla="*/ 1063 h 1097"/>
                <a:gd name="T12" fmla="*/ 240 w 490"/>
                <a:gd name="T13" fmla="*/ 1074 h 1097"/>
                <a:gd name="T14" fmla="*/ 302 w 490"/>
                <a:gd name="T15" fmla="*/ 1084 h 1097"/>
                <a:gd name="T16" fmla="*/ 363 w 490"/>
                <a:gd name="T17" fmla="*/ 1090 h 1097"/>
                <a:gd name="T18" fmla="*/ 427 w 490"/>
                <a:gd name="T19" fmla="*/ 1094 h 1097"/>
                <a:gd name="T20" fmla="*/ 490 w 490"/>
                <a:gd name="T21" fmla="*/ 1097 h 1097"/>
                <a:gd name="T22" fmla="*/ 490 w 490"/>
                <a:gd name="T23" fmla="*/ 25 h 1097"/>
                <a:gd name="T24" fmla="*/ 490 w 490"/>
                <a:gd name="T25" fmla="*/ 25 h 1097"/>
                <a:gd name="T26" fmla="*/ 449 w 490"/>
                <a:gd name="T27" fmla="*/ 22 h 1097"/>
                <a:gd name="T28" fmla="*/ 410 w 490"/>
                <a:gd name="T29" fmla="*/ 17 h 1097"/>
                <a:gd name="T30" fmla="*/ 371 w 490"/>
                <a:gd name="T31" fmla="*/ 8 h 1097"/>
                <a:gd name="T32" fmla="*/ 332 w 490"/>
                <a:gd name="T33" fmla="*/ 0 h 1097"/>
                <a:gd name="T34" fmla="*/ 332 w 490"/>
                <a:gd name="T35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332" y="0"/>
                  </a:moveTo>
                  <a:lnTo>
                    <a:pt x="0" y="1020"/>
                  </a:lnTo>
                  <a:lnTo>
                    <a:pt x="0" y="1020"/>
                  </a:lnTo>
                  <a:lnTo>
                    <a:pt x="60" y="1037"/>
                  </a:lnTo>
                  <a:lnTo>
                    <a:pt x="119" y="1051"/>
                  </a:lnTo>
                  <a:lnTo>
                    <a:pt x="179" y="1063"/>
                  </a:lnTo>
                  <a:lnTo>
                    <a:pt x="240" y="1074"/>
                  </a:lnTo>
                  <a:lnTo>
                    <a:pt x="302" y="1084"/>
                  </a:lnTo>
                  <a:lnTo>
                    <a:pt x="363" y="1090"/>
                  </a:lnTo>
                  <a:lnTo>
                    <a:pt x="427" y="1094"/>
                  </a:lnTo>
                  <a:lnTo>
                    <a:pt x="490" y="1097"/>
                  </a:lnTo>
                  <a:lnTo>
                    <a:pt x="490" y="25"/>
                  </a:lnTo>
                  <a:lnTo>
                    <a:pt x="490" y="25"/>
                  </a:lnTo>
                  <a:lnTo>
                    <a:pt x="449" y="22"/>
                  </a:lnTo>
                  <a:lnTo>
                    <a:pt x="410" y="17"/>
                  </a:lnTo>
                  <a:lnTo>
                    <a:pt x="371" y="8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7848392" y="2576522"/>
              <a:ext cx="600321" cy="848514"/>
            </a:xfrm>
            <a:custGeom>
              <a:avLst/>
              <a:gdLst>
                <a:gd name="T0" fmla="*/ 141 w 773"/>
                <a:gd name="T1" fmla="*/ 1094 h 1094"/>
                <a:gd name="T2" fmla="*/ 773 w 773"/>
                <a:gd name="T3" fmla="*/ 226 h 1094"/>
                <a:gd name="T4" fmla="*/ 773 w 773"/>
                <a:gd name="T5" fmla="*/ 226 h 1094"/>
                <a:gd name="T6" fmla="*/ 721 w 773"/>
                <a:gd name="T7" fmla="*/ 191 h 1094"/>
                <a:gd name="T8" fmla="*/ 668 w 773"/>
                <a:gd name="T9" fmla="*/ 158 h 1094"/>
                <a:gd name="T10" fmla="*/ 616 w 773"/>
                <a:gd name="T11" fmla="*/ 127 h 1094"/>
                <a:gd name="T12" fmla="*/ 561 w 773"/>
                <a:gd name="T13" fmla="*/ 98 h 1094"/>
                <a:gd name="T14" fmla="*/ 506 w 773"/>
                <a:gd name="T15" fmla="*/ 71 h 1094"/>
                <a:gd name="T16" fmla="*/ 448 w 773"/>
                <a:gd name="T17" fmla="*/ 45 h 1094"/>
                <a:gd name="T18" fmla="*/ 390 w 773"/>
                <a:gd name="T19" fmla="*/ 23 h 1094"/>
                <a:gd name="T20" fmla="*/ 332 w 773"/>
                <a:gd name="T21" fmla="*/ 0 h 1094"/>
                <a:gd name="T22" fmla="*/ 0 w 773"/>
                <a:gd name="T23" fmla="*/ 1021 h 1094"/>
                <a:gd name="T24" fmla="*/ 0 w 773"/>
                <a:gd name="T25" fmla="*/ 1021 h 1094"/>
                <a:gd name="T26" fmla="*/ 36 w 773"/>
                <a:gd name="T27" fmla="*/ 1036 h 1094"/>
                <a:gd name="T28" fmla="*/ 73 w 773"/>
                <a:gd name="T29" fmla="*/ 1053 h 1094"/>
                <a:gd name="T30" fmla="*/ 108 w 773"/>
                <a:gd name="T31" fmla="*/ 1072 h 1094"/>
                <a:gd name="T32" fmla="*/ 141 w 773"/>
                <a:gd name="T33" fmla="*/ 1094 h 1094"/>
                <a:gd name="T34" fmla="*/ 141 w 773"/>
                <a:gd name="T35" fmla="*/ 109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4">
                  <a:moveTo>
                    <a:pt x="141" y="1094"/>
                  </a:moveTo>
                  <a:lnTo>
                    <a:pt x="773" y="226"/>
                  </a:lnTo>
                  <a:lnTo>
                    <a:pt x="773" y="226"/>
                  </a:lnTo>
                  <a:lnTo>
                    <a:pt x="721" y="191"/>
                  </a:lnTo>
                  <a:lnTo>
                    <a:pt x="668" y="158"/>
                  </a:lnTo>
                  <a:lnTo>
                    <a:pt x="616" y="127"/>
                  </a:lnTo>
                  <a:lnTo>
                    <a:pt x="561" y="98"/>
                  </a:lnTo>
                  <a:lnTo>
                    <a:pt x="506" y="71"/>
                  </a:lnTo>
                  <a:lnTo>
                    <a:pt x="448" y="45"/>
                  </a:lnTo>
                  <a:lnTo>
                    <a:pt x="390" y="23"/>
                  </a:lnTo>
                  <a:lnTo>
                    <a:pt x="332" y="0"/>
                  </a:lnTo>
                  <a:lnTo>
                    <a:pt x="0" y="1021"/>
                  </a:lnTo>
                  <a:lnTo>
                    <a:pt x="0" y="1021"/>
                  </a:lnTo>
                  <a:lnTo>
                    <a:pt x="36" y="1036"/>
                  </a:lnTo>
                  <a:lnTo>
                    <a:pt x="73" y="1053"/>
                  </a:lnTo>
                  <a:lnTo>
                    <a:pt x="108" y="1072"/>
                  </a:lnTo>
                  <a:lnTo>
                    <a:pt x="141" y="1094"/>
                  </a:lnTo>
                  <a:lnTo>
                    <a:pt x="141" y="1094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7666900" y="4495373"/>
              <a:ext cx="380048" cy="850066"/>
            </a:xfrm>
            <a:custGeom>
              <a:avLst/>
              <a:gdLst>
                <a:gd name="T0" fmla="*/ 0 w 490"/>
                <a:gd name="T1" fmla="*/ 25 h 1097"/>
                <a:gd name="T2" fmla="*/ 0 w 490"/>
                <a:gd name="T3" fmla="*/ 1097 h 1097"/>
                <a:gd name="T4" fmla="*/ 0 w 490"/>
                <a:gd name="T5" fmla="*/ 1097 h 1097"/>
                <a:gd name="T6" fmla="*/ 63 w 490"/>
                <a:gd name="T7" fmla="*/ 1094 h 1097"/>
                <a:gd name="T8" fmla="*/ 127 w 490"/>
                <a:gd name="T9" fmla="*/ 1090 h 1097"/>
                <a:gd name="T10" fmla="*/ 188 w 490"/>
                <a:gd name="T11" fmla="*/ 1084 h 1097"/>
                <a:gd name="T12" fmla="*/ 250 w 490"/>
                <a:gd name="T13" fmla="*/ 1074 h 1097"/>
                <a:gd name="T14" fmla="*/ 311 w 490"/>
                <a:gd name="T15" fmla="*/ 1063 h 1097"/>
                <a:gd name="T16" fmla="*/ 371 w 490"/>
                <a:gd name="T17" fmla="*/ 1051 h 1097"/>
                <a:gd name="T18" fmla="*/ 430 w 490"/>
                <a:gd name="T19" fmla="*/ 1037 h 1097"/>
                <a:gd name="T20" fmla="*/ 490 w 490"/>
                <a:gd name="T21" fmla="*/ 1020 h 1097"/>
                <a:gd name="T22" fmla="*/ 158 w 490"/>
                <a:gd name="T23" fmla="*/ 0 h 1097"/>
                <a:gd name="T24" fmla="*/ 158 w 490"/>
                <a:gd name="T25" fmla="*/ 0 h 1097"/>
                <a:gd name="T26" fmla="*/ 119 w 490"/>
                <a:gd name="T27" fmla="*/ 8 h 1097"/>
                <a:gd name="T28" fmla="*/ 80 w 490"/>
                <a:gd name="T29" fmla="*/ 17 h 1097"/>
                <a:gd name="T30" fmla="*/ 41 w 490"/>
                <a:gd name="T31" fmla="*/ 22 h 1097"/>
                <a:gd name="T32" fmla="*/ 0 w 490"/>
                <a:gd name="T33" fmla="*/ 25 h 1097"/>
                <a:gd name="T34" fmla="*/ 0 w 490"/>
                <a:gd name="T35" fmla="*/ 25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0" y="25"/>
                  </a:moveTo>
                  <a:lnTo>
                    <a:pt x="0" y="1097"/>
                  </a:lnTo>
                  <a:lnTo>
                    <a:pt x="0" y="1097"/>
                  </a:lnTo>
                  <a:lnTo>
                    <a:pt x="63" y="1094"/>
                  </a:lnTo>
                  <a:lnTo>
                    <a:pt x="127" y="1090"/>
                  </a:lnTo>
                  <a:lnTo>
                    <a:pt x="188" y="1084"/>
                  </a:lnTo>
                  <a:lnTo>
                    <a:pt x="250" y="1074"/>
                  </a:lnTo>
                  <a:lnTo>
                    <a:pt x="311" y="1063"/>
                  </a:lnTo>
                  <a:lnTo>
                    <a:pt x="371" y="1051"/>
                  </a:lnTo>
                  <a:lnTo>
                    <a:pt x="430" y="1037"/>
                  </a:lnTo>
                  <a:lnTo>
                    <a:pt x="490" y="102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19" y="8"/>
                  </a:lnTo>
                  <a:lnTo>
                    <a:pt x="80" y="17"/>
                  </a:lnTo>
                  <a:lnTo>
                    <a:pt x="41" y="2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8208274" y="3952448"/>
              <a:ext cx="851618" cy="380047"/>
            </a:xfrm>
            <a:custGeom>
              <a:avLst/>
              <a:gdLst>
                <a:gd name="T0" fmla="*/ 25 w 1098"/>
                <a:gd name="T1" fmla="*/ 0 h 489"/>
                <a:gd name="T2" fmla="*/ 25 w 1098"/>
                <a:gd name="T3" fmla="*/ 0 h 489"/>
                <a:gd name="T4" fmla="*/ 21 w 1098"/>
                <a:gd name="T5" fmla="*/ 40 h 489"/>
                <a:gd name="T6" fmla="*/ 16 w 1098"/>
                <a:gd name="T7" fmla="*/ 80 h 489"/>
                <a:gd name="T8" fmla="*/ 9 w 1098"/>
                <a:gd name="T9" fmla="*/ 119 h 489"/>
                <a:gd name="T10" fmla="*/ 0 w 1098"/>
                <a:gd name="T11" fmla="*/ 157 h 489"/>
                <a:gd name="T12" fmla="*/ 1020 w 1098"/>
                <a:gd name="T13" fmla="*/ 489 h 489"/>
                <a:gd name="T14" fmla="*/ 1020 w 1098"/>
                <a:gd name="T15" fmla="*/ 489 h 489"/>
                <a:gd name="T16" fmla="*/ 1038 w 1098"/>
                <a:gd name="T17" fmla="*/ 430 h 489"/>
                <a:gd name="T18" fmla="*/ 1052 w 1098"/>
                <a:gd name="T19" fmla="*/ 371 h 489"/>
                <a:gd name="T20" fmla="*/ 1064 w 1098"/>
                <a:gd name="T21" fmla="*/ 310 h 489"/>
                <a:gd name="T22" fmla="*/ 1075 w 1098"/>
                <a:gd name="T23" fmla="*/ 250 h 489"/>
                <a:gd name="T24" fmla="*/ 1085 w 1098"/>
                <a:gd name="T25" fmla="*/ 188 h 489"/>
                <a:gd name="T26" fmla="*/ 1090 w 1098"/>
                <a:gd name="T27" fmla="*/ 126 h 489"/>
                <a:gd name="T28" fmla="*/ 1095 w 1098"/>
                <a:gd name="T29" fmla="*/ 63 h 489"/>
                <a:gd name="T30" fmla="*/ 1098 w 1098"/>
                <a:gd name="T31" fmla="*/ 0 h 489"/>
                <a:gd name="T32" fmla="*/ 25 w 1098"/>
                <a:gd name="T3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8" h="489">
                  <a:moveTo>
                    <a:pt x="25" y="0"/>
                  </a:moveTo>
                  <a:lnTo>
                    <a:pt x="25" y="0"/>
                  </a:lnTo>
                  <a:lnTo>
                    <a:pt x="21" y="40"/>
                  </a:lnTo>
                  <a:lnTo>
                    <a:pt x="16" y="80"/>
                  </a:lnTo>
                  <a:lnTo>
                    <a:pt x="9" y="119"/>
                  </a:lnTo>
                  <a:lnTo>
                    <a:pt x="0" y="157"/>
                  </a:lnTo>
                  <a:lnTo>
                    <a:pt x="1020" y="489"/>
                  </a:lnTo>
                  <a:lnTo>
                    <a:pt x="1020" y="489"/>
                  </a:lnTo>
                  <a:lnTo>
                    <a:pt x="1038" y="430"/>
                  </a:lnTo>
                  <a:lnTo>
                    <a:pt x="1052" y="371"/>
                  </a:lnTo>
                  <a:lnTo>
                    <a:pt x="1064" y="310"/>
                  </a:lnTo>
                  <a:lnTo>
                    <a:pt x="1075" y="250"/>
                  </a:lnTo>
                  <a:lnTo>
                    <a:pt x="1085" y="188"/>
                  </a:lnTo>
                  <a:lnTo>
                    <a:pt x="1090" y="126"/>
                  </a:lnTo>
                  <a:lnTo>
                    <a:pt x="1095" y="63"/>
                  </a:lnTo>
                  <a:lnTo>
                    <a:pt x="109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8133816" y="4133941"/>
              <a:ext cx="846963" cy="600319"/>
            </a:xfrm>
            <a:custGeom>
              <a:avLst/>
              <a:gdLst>
                <a:gd name="T0" fmla="*/ 0 w 1093"/>
                <a:gd name="T1" fmla="*/ 143 h 773"/>
                <a:gd name="T2" fmla="*/ 868 w 1093"/>
                <a:gd name="T3" fmla="*/ 773 h 773"/>
                <a:gd name="T4" fmla="*/ 868 w 1093"/>
                <a:gd name="T5" fmla="*/ 773 h 773"/>
                <a:gd name="T6" fmla="*/ 902 w 1093"/>
                <a:gd name="T7" fmla="*/ 722 h 773"/>
                <a:gd name="T8" fmla="*/ 934 w 1093"/>
                <a:gd name="T9" fmla="*/ 670 h 773"/>
                <a:gd name="T10" fmla="*/ 965 w 1093"/>
                <a:gd name="T11" fmla="*/ 616 h 773"/>
                <a:gd name="T12" fmla="*/ 995 w 1093"/>
                <a:gd name="T13" fmla="*/ 561 h 773"/>
                <a:gd name="T14" fmla="*/ 1022 w 1093"/>
                <a:gd name="T15" fmla="*/ 506 h 773"/>
                <a:gd name="T16" fmla="*/ 1047 w 1093"/>
                <a:gd name="T17" fmla="*/ 449 h 773"/>
                <a:gd name="T18" fmla="*/ 1071 w 1093"/>
                <a:gd name="T19" fmla="*/ 392 h 773"/>
                <a:gd name="T20" fmla="*/ 1093 w 1093"/>
                <a:gd name="T21" fmla="*/ 332 h 773"/>
                <a:gd name="T22" fmla="*/ 73 w 1093"/>
                <a:gd name="T23" fmla="*/ 0 h 773"/>
                <a:gd name="T24" fmla="*/ 73 w 1093"/>
                <a:gd name="T25" fmla="*/ 0 h 773"/>
                <a:gd name="T26" fmla="*/ 57 w 1093"/>
                <a:gd name="T27" fmla="*/ 38 h 773"/>
                <a:gd name="T28" fmla="*/ 39 w 1093"/>
                <a:gd name="T29" fmla="*/ 74 h 773"/>
                <a:gd name="T30" fmla="*/ 20 w 1093"/>
                <a:gd name="T31" fmla="*/ 109 h 773"/>
                <a:gd name="T32" fmla="*/ 0 w 1093"/>
                <a:gd name="T33" fmla="*/ 143 h 773"/>
                <a:gd name="T34" fmla="*/ 0 w 1093"/>
                <a:gd name="T35" fmla="*/ 14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3">
                  <a:moveTo>
                    <a:pt x="0" y="143"/>
                  </a:moveTo>
                  <a:lnTo>
                    <a:pt x="868" y="773"/>
                  </a:lnTo>
                  <a:lnTo>
                    <a:pt x="868" y="773"/>
                  </a:lnTo>
                  <a:lnTo>
                    <a:pt x="902" y="722"/>
                  </a:lnTo>
                  <a:lnTo>
                    <a:pt x="934" y="670"/>
                  </a:lnTo>
                  <a:lnTo>
                    <a:pt x="965" y="616"/>
                  </a:lnTo>
                  <a:lnTo>
                    <a:pt x="995" y="561"/>
                  </a:lnTo>
                  <a:lnTo>
                    <a:pt x="1022" y="506"/>
                  </a:lnTo>
                  <a:lnTo>
                    <a:pt x="1047" y="449"/>
                  </a:lnTo>
                  <a:lnTo>
                    <a:pt x="1071" y="392"/>
                  </a:lnTo>
                  <a:lnTo>
                    <a:pt x="1093" y="332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7" y="38"/>
                  </a:lnTo>
                  <a:lnTo>
                    <a:pt x="39" y="74"/>
                  </a:lnTo>
                  <a:lnTo>
                    <a:pt x="20" y="109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6290972" y="4133941"/>
              <a:ext cx="846963" cy="600319"/>
            </a:xfrm>
            <a:custGeom>
              <a:avLst/>
              <a:gdLst>
                <a:gd name="T0" fmla="*/ 1020 w 1093"/>
                <a:gd name="T1" fmla="*/ 0 h 773"/>
                <a:gd name="T2" fmla="*/ 0 w 1093"/>
                <a:gd name="T3" fmla="*/ 332 h 773"/>
                <a:gd name="T4" fmla="*/ 0 w 1093"/>
                <a:gd name="T5" fmla="*/ 332 h 773"/>
                <a:gd name="T6" fmla="*/ 22 w 1093"/>
                <a:gd name="T7" fmla="*/ 392 h 773"/>
                <a:gd name="T8" fmla="*/ 46 w 1093"/>
                <a:gd name="T9" fmla="*/ 449 h 773"/>
                <a:gd name="T10" fmla="*/ 71 w 1093"/>
                <a:gd name="T11" fmla="*/ 506 h 773"/>
                <a:gd name="T12" fmla="*/ 98 w 1093"/>
                <a:gd name="T13" fmla="*/ 561 h 773"/>
                <a:gd name="T14" fmla="*/ 128 w 1093"/>
                <a:gd name="T15" fmla="*/ 616 h 773"/>
                <a:gd name="T16" fmla="*/ 159 w 1093"/>
                <a:gd name="T17" fmla="*/ 670 h 773"/>
                <a:gd name="T18" fmla="*/ 191 w 1093"/>
                <a:gd name="T19" fmla="*/ 722 h 773"/>
                <a:gd name="T20" fmla="*/ 225 w 1093"/>
                <a:gd name="T21" fmla="*/ 773 h 773"/>
                <a:gd name="T22" fmla="*/ 1093 w 1093"/>
                <a:gd name="T23" fmla="*/ 143 h 773"/>
                <a:gd name="T24" fmla="*/ 1093 w 1093"/>
                <a:gd name="T25" fmla="*/ 143 h 773"/>
                <a:gd name="T26" fmla="*/ 1073 w 1093"/>
                <a:gd name="T27" fmla="*/ 109 h 773"/>
                <a:gd name="T28" fmla="*/ 1054 w 1093"/>
                <a:gd name="T29" fmla="*/ 74 h 773"/>
                <a:gd name="T30" fmla="*/ 1036 w 1093"/>
                <a:gd name="T31" fmla="*/ 38 h 773"/>
                <a:gd name="T32" fmla="*/ 1020 w 1093"/>
                <a:gd name="T33" fmla="*/ 0 h 773"/>
                <a:gd name="T34" fmla="*/ 1020 w 1093"/>
                <a:gd name="T3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3">
                  <a:moveTo>
                    <a:pt x="1020" y="0"/>
                  </a:moveTo>
                  <a:lnTo>
                    <a:pt x="0" y="332"/>
                  </a:lnTo>
                  <a:lnTo>
                    <a:pt x="0" y="332"/>
                  </a:lnTo>
                  <a:lnTo>
                    <a:pt x="22" y="392"/>
                  </a:lnTo>
                  <a:lnTo>
                    <a:pt x="46" y="449"/>
                  </a:lnTo>
                  <a:lnTo>
                    <a:pt x="71" y="506"/>
                  </a:lnTo>
                  <a:lnTo>
                    <a:pt x="98" y="561"/>
                  </a:lnTo>
                  <a:lnTo>
                    <a:pt x="128" y="616"/>
                  </a:lnTo>
                  <a:lnTo>
                    <a:pt x="159" y="670"/>
                  </a:lnTo>
                  <a:lnTo>
                    <a:pt x="191" y="722"/>
                  </a:lnTo>
                  <a:lnTo>
                    <a:pt x="225" y="773"/>
                  </a:lnTo>
                  <a:lnTo>
                    <a:pt x="1093" y="143"/>
                  </a:lnTo>
                  <a:lnTo>
                    <a:pt x="1093" y="143"/>
                  </a:lnTo>
                  <a:lnTo>
                    <a:pt x="1073" y="109"/>
                  </a:lnTo>
                  <a:lnTo>
                    <a:pt x="1054" y="74"/>
                  </a:lnTo>
                  <a:lnTo>
                    <a:pt x="1036" y="38"/>
                  </a:lnTo>
                  <a:lnTo>
                    <a:pt x="1020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8009719" y="4295267"/>
              <a:ext cx="760095" cy="760095"/>
            </a:xfrm>
            <a:custGeom>
              <a:avLst/>
              <a:gdLst>
                <a:gd name="T0" fmla="*/ 0 w 980"/>
                <a:gd name="T1" fmla="*/ 113 h 981"/>
                <a:gd name="T2" fmla="*/ 631 w 980"/>
                <a:gd name="T3" fmla="*/ 981 h 981"/>
                <a:gd name="T4" fmla="*/ 631 w 980"/>
                <a:gd name="T5" fmla="*/ 981 h 981"/>
                <a:gd name="T6" fmla="*/ 679 w 980"/>
                <a:gd name="T7" fmla="*/ 942 h 981"/>
                <a:gd name="T8" fmla="*/ 727 w 980"/>
                <a:gd name="T9" fmla="*/ 902 h 981"/>
                <a:gd name="T10" fmla="*/ 773 w 980"/>
                <a:gd name="T11" fmla="*/ 860 h 981"/>
                <a:gd name="T12" fmla="*/ 817 w 980"/>
                <a:gd name="T13" fmla="*/ 817 h 981"/>
                <a:gd name="T14" fmla="*/ 860 w 980"/>
                <a:gd name="T15" fmla="*/ 773 h 981"/>
                <a:gd name="T16" fmla="*/ 902 w 980"/>
                <a:gd name="T17" fmla="*/ 727 h 981"/>
                <a:gd name="T18" fmla="*/ 942 w 980"/>
                <a:gd name="T19" fmla="*/ 680 h 981"/>
                <a:gd name="T20" fmla="*/ 980 w 980"/>
                <a:gd name="T21" fmla="*/ 631 h 981"/>
                <a:gd name="T22" fmla="*/ 113 w 980"/>
                <a:gd name="T23" fmla="*/ 0 h 981"/>
                <a:gd name="T24" fmla="*/ 113 w 980"/>
                <a:gd name="T25" fmla="*/ 0 h 981"/>
                <a:gd name="T26" fmla="*/ 86 w 980"/>
                <a:gd name="T27" fmla="*/ 31 h 981"/>
                <a:gd name="T28" fmla="*/ 59 w 980"/>
                <a:gd name="T29" fmla="*/ 60 h 981"/>
                <a:gd name="T30" fmla="*/ 30 w 980"/>
                <a:gd name="T31" fmla="*/ 88 h 981"/>
                <a:gd name="T32" fmla="*/ 0 w 980"/>
                <a:gd name="T33" fmla="*/ 113 h 981"/>
                <a:gd name="T34" fmla="*/ 0 w 980"/>
                <a:gd name="T35" fmla="*/ 11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0" y="113"/>
                  </a:moveTo>
                  <a:lnTo>
                    <a:pt x="631" y="981"/>
                  </a:lnTo>
                  <a:lnTo>
                    <a:pt x="631" y="981"/>
                  </a:lnTo>
                  <a:lnTo>
                    <a:pt x="679" y="942"/>
                  </a:lnTo>
                  <a:lnTo>
                    <a:pt x="727" y="902"/>
                  </a:lnTo>
                  <a:lnTo>
                    <a:pt x="773" y="860"/>
                  </a:lnTo>
                  <a:lnTo>
                    <a:pt x="817" y="817"/>
                  </a:lnTo>
                  <a:lnTo>
                    <a:pt x="860" y="773"/>
                  </a:lnTo>
                  <a:lnTo>
                    <a:pt x="902" y="727"/>
                  </a:lnTo>
                  <a:lnTo>
                    <a:pt x="942" y="680"/>
                  </a:lnTo>
                  <a:lnTo>
                    <a:pt x="980" y="63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86" y="31"/>
                  </a:lnTo>
                  <a:lnTo>
                    <a:pt x="59" y="60"/>
                  </a:lnTo>
                  <a:lnTo>
                    <a:pt x="30" y="88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7848392" y="4419364"/>
              <a:ext cx="600321" cy="846963"/>
            </a:xfrm>
            <a:custGeom>
              <a:avLst/>
              <a:gdLst>
                <a:gd name="T0" fmla="*/ 0 w 773"/>
                <a:gd name="T1" fmla="*/ 73 h 1093"/>
                <a:gd name="T2" fmla="*/ 332 w 773"/>
                <a:gd name="T3" fmla="*/ 1093 h 1093"/>
                <a:gd name="T4" fmla="*/ 332 w 773"/>
                <a:gd name="T5" fmla="*/ 1093 h 1093"/>
                <a:gd name="T6" fmla="*/ 390 w 773"/>
                <a:gd name="T7" fmla="*/ 1071 h 1093"/>
                <a:gd name="T8" fmla="*/ 448 w 773"/>
                <a:gd name="T9" fmla="*/ 1049 h 1093"/>
                <a:gd name="T10" fmla="*/ 506 w 773"/>
                <a:gd name="T11" fmla="*/ 1023 h 1093"/>
                <a:gd name="T12" fmla="*/ 561 w 773"/>
                <a:gd name="T13" fmla="*/ 995 h 1093"/>
                <a:gd name="T14" fmla="*/ 616 w 773"/>
                <a:gd name="T15" fmla="*/ 967 h 1093"/>
                <a:gd name="T16" fmla="*/ 668 w 773"/>
                <a:gd name="T17" fmla="*/ 936 h 1093"/>
                <a:gd name="T18" fmla="*/ 721 w 773"/>
                <a:gd name="T19" fmla="*/ 902 h 1093"/>
                <a:gd name="T20" fmla="*/ 773 w 773"/>
                <a:gd name="T21" fmla="*/ 868 h 1093"/>
                <a:gd name="T22" fmla="*/ 141 w 773"/>
                <a:gd name="T23" fmla="*/ 0 h 1093"/>
                <a:gd name="T24" fmla="*/ 141 w 773"/>
                <a:gd name="T25" fmla="*/ 0 h 1093"/>
                <a:gd name="T26" fmla="*/ 108 w 773"/>
                <a:gd name="T27" fmla="*/ 22 h 1093"/>
                <a:gd name="T28" fmla="*/ 73 w 773"/>
                <a:gd name="T29" fmla="*/ 41 h 1093"/>
                <a:gd name="T30" fmla="*/ 36 w 773"/>
                <a:gd name="T31" fmla="*/ 58 h 1093"/>
                <a:gd name="T32" fmla="*/ 0 w 773"/>
                <a:gd name="T33" fmla="*/ 73 h 1093"/>
                <a:gd name="T34" fmla="*/ 0 w 773"/>
                <a:gd name="T35" fmla="*/ 7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3">
                  <a:moveTo>
                    <a:pt x="0" y="73"/>
                  </a:moveTo>
                  <a:lnTo>
                    <a:pt x="332" y="1093"/>
                  </a:lnTo>
                  <a:lnTo>
                    <a:pt x="332" y="1093"/>
                  </a:lnTo>
                  <a:lnTo>
                    <a:pt x="390" y="1071"/>
                  </a:lnTo>
                  <a:lnTo>
                    <a:pt x="448" y="1049"/>
                  </a:lnTo>
                  <a:lnTo>
                    <a:pt x="506" y="1023"/>
                  </a:lnTo>
                  <a:lnTo>
                    <a:pt x="561" y="995"/>
                  </a:lnTo>
                  <a:lnTo>
                    <a:pt x="616" y="967"/>
                  </a:lnTo>
                  <a:lnTo>
                    <a:pt x="668" y="936"/>
                  </a:lnTo>
                  <a:lnTo>
                    <a:pt x="721" y="902"/>
                  </a:lnTo>
                  <a:lnTo>
                    <a:pt x="773" y="868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08" y="22"/>
                  </a:lnTo>
                  <a:lnTo>
                    <a:pt x="73" y="41"/>
                  </a:lnTo>
                  <a:lnTo>
                    <a:pt x="36" y="58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6211860" y="3952448"/>
              <a:ext cx="851618" cy="380047"/>
            </a:xfrm>
            <a:custGeom>
              <a:avLst/>
              <a:gdLst>
                <a:gd name="T0" fmla="*/ 1073 w 1098"/>
                <a:gd name="T1" fmla="*/ 0 h 489"/>
                <a:gd name="T2" fmla="*/ 0 w 1098"/>
                <a:gd name="T3" fmla="*/ 0 h 489"/>
                <a:gd name="T4" fmla="*/ 0 w 1098"/>
                <a:gd name="T5" fmla="*/ 0 h 489"/>
                <a:gd name="T6" fmla="*/ 3 w 1098"/>
                <a:gd name="T7" fmla="*/ 63 h 489"/>
                <a:gd name="T8" fmla="*/ 8 w 1098"/>
                <a:gd name="T9" fmla="*/ 126 h 489"/>
                <a:gd name="T10" fmla="*/ 13 w 1098"/>
                <a:gd name="T11" fmla="*/ 188 h 489"/>
                <a:gd name="T12" fmla="*/ 23 w 1098"/>
                <a:gd name="T13" fmla="*/ 250 h 489"/>
                <a:gd name="T14" fmla="*/ 34 w 1098"/>
                <a:gd name="T15" fmla="*/ 310 h 489"/>
                <a:gd name="T16" fmla="*/ 46 w 1098"/>
                <a:gd name="T17" fmla="*/ 371 h 489"/>
                <a:gd name="T18" fmla="*/ 60 w 1098"/>
                <a:gd name="T19" fmla="*/ 430 h 489"/>
                <a:gd name="T20" fmla="*/ 78 w 1098"/>
                <a:gd name="T21" fmla="*/ 489 h 489"/>
                <a:gd name="T22" fmla="*/ 1098 w 1098"/>
                <a:gd name="T23" fmla="*/ 157 h 489"/>
                <a:gd name="T24" fmla="*/ 1098 w 1098"/>
                <a:gd name="T25" fmla="*/ 157 h 489"/>
                <a:gd name="T26" fmla="*/ 1089 w 1098"/>
                <a:gd name="T27" fmla="*/ 119 h 489"/>
                <a:gd name="T28" fmla="*/ 1082 w 1098"/>
                <a:gd name="T29" fmla="*/ 80 h 489"/>
                <a:gd name="T30" fmla="*/ 1077 w 1098"/>
                <a:gd name="T31" fmla="*/ 40 h 489"/>
                <a:gd name="T32" fmla="*/ 1073 w 1098"/>
                <a:gd name="T33" fmla="*/ 0 h 489"/>
                <a:gd name="T34" fmla="*/ 1073 w 1098"/>
                <a:gd name="T3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9">
                  <a:moveTo>
                    <a:pt x="10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3"/>
                  </a:lnTo>
                  <a:lnTo>
                    <a:pt x="8" y="126"/>
                  </a:lnTo>
                  <a:lnTo>
                    <a:pt x="13" y="188"/>
                  </a:lnTo>
                  <a:lnTo>
                    <a:pt x="23" y="250"/>
                  </a:lnTo>
                  <a:lnTo>
                    <a:pt x="34" y="310"/>
                  </a:lnTo>
                  <a:lnTo>
                    <a:pt x="46" y="371"/>
                  </a:lnTo>
                  <a:lnTo>
                    <a:pt x="60" y="430"/>
                  </a:lnTo>
                  <a:lnTo>
                    <a:pt x="78" y="489"/>
                  </a:lnTo>
                  <a:lnTo>
                    <a:pt x="1098" y="157"/>
                  </a:lnTo>
                  <a:lnTo>
                    <a:pt x="1098" y="157"/>
                  </a:lnTo>
                  <a:lnTo>
                    <a:pt x="1089" y="119"/>
                  </a:lnTo>
                  <a:lnTo>
                    <a:pt x="1082" y="80"/>
                  </a:lnTo>
                  <a:lnTo>
                    <a:pt x="1077" y="40"/>
                  </a:lnTo>
                  <a:lnTo>
                    <a:pt x="1073" y="0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6824590" y="4419364"/>
              <a:ext cx="598769" cy="846963"/>
            </a:xfrm>
            <a:custGeom>
              <a:avLst/>
              <a:gdLst>
                <a:gd name="T0" fmla="*/ 631 w 772"/>
                <a:gd name="T1" fmla="*/ 0 h 1093"/>
                <a:gd name="T2" fmla="*/ 0 w 772"/>
                <a:gd name="T3" fmla="*/ 868 h 1093"/>
                <a:gd name="T4" fmla="*/ 0 w 772"/>
                <a:gd name="T5" fmla="*/ 868 h 1093"/>
                <a:gd name="T6" fmla="*/ 51 w 772"/>
                <a:gd name="T7" fmla="*/ 902 h 1093"/>
                <a:gd name="T8" fmla="*/ 104 w 772"/>
                <a:gd name="T9" fmla="*/ 936 h 1093"/>
                <a:gd name="T10" fmla="*/ 156 w 772"/>
                <a:gd name="T11" fmla="*/ 967 h 1093"/>
                <a:gd name="T12" fmla="*/ 211 w 772"/>
                <a:gd name="T13" fmla="*/ 995 h 1093"/>
                <a:gd name="T14" fmla="*/ 266 w 772"/>
                <a:gd name="T15" fmla="*/ 1023 h 1093"/>
                <a:gd name="T16" fmla="*/ 324 w 772"/>
                <a:gd name="T17" fmla="*/ 1049 h 1093"/>
                <a:gd name="T18" fmla="*/ 382 w 772"/>
                <a:gd name="T19" fmla="*/ 1071 h 1093"/>
                <a:gd name="T20" fmla="*/ 440 w 772"/>
                <a:gd name="T21" fmla="*/ 1093 h 1093"/>
                <a:gd name="T22" fmla="*/ 772 w 772"/>
                <a:gd name="T23" fmla="*/ 73 h 1093"/>
                <a:gd name="T24" fmla="*/ 772 w 772"/>
                <a:gd name="T25" fmla="*/ 73 h 1093"/>
                <a:gd name="T26" fmla="*/ 736 w 772"/>
                <a:gd name="T27" fmla="*/ 58 h 1093"/>
                <a:gd name="T28" fmla="*/ 699 w 772"/>
                <a:gd name="T29" fmla="*/ 41 h 1093"/>
                <a:gd name="T30" fmla="*/ 664 w 772"/>
                <a:gd name="T31" fmla="*/ 22 h 1093"/>
                <a:gd name="T32" fmla="*/ 631 w 772"/>
                <a:gd name="T33" fmla="*/ 0 h 1093"/>
                <a:gd name="T34" fmla="*/ 631 w 772"/>
                <a:gd name="T35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1093">
                  <a:moveTo>
                    <a:pt x="631" y="0"/>
                  </a:moveTo>
                  <a:lnTo>
                    <a:pt x="0" y="868"/>
                  </a:lnTo>
                  <a:lnTo>
                    <a:pt x="0" y="868"/>
                  </a:lnTo>
                  <a:lnTo>
                    <a:pt x="51" y="902"/>
                  </a:lnTo>
                  <a:lnTo>
                    <a:pt x="104" y="936"/>
                  </a:lnTo>
                  <a:lnTo>
                    <a:pt x="156" y="967"/>
                  </a:lnTo>
                  <a:lnTo>
                    <a:pt x="211" y="995"/>
                  </a:lnTo>
                  <a:lnTo>
                    <a:pt x="266" y="1023"/>
                  </a:lnTo>
                  <a:lnTo>
                    <a:pt x="324" y="1049"/>
                  </a:lnTo>
                  <a:lnTo>
                    <a:pt x="382" y="1071"/>
                  </a:lnTo>
                  <a:lnTo>
                    <a:pt x="440" y="1093"/>
                  </a:lnTo>
                  <a:lnTo>
                    <a:pt x="772" y="73"/>
                  </a:lnTo>
                  <a:lnTo>
                    <a:pt x="772" y="73"/>
                  </a:lnTo>
                  <a:lnTo>
                    <a:pt x="736" y="58"/>
                  </a:lnTo>
                  <a:lnTo>
                    <a:pt x="699" y="41"/>
                  </a:lnTo>
                  <a:lnTo>
                    <a:pt x="664" y="22"/>
                  </a:lnTo>
                  <a:lnTo>
                    <a:pt x="631" y="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9"/>
            <p:cNvSpPr>
              <a:spLocks/>
            </p:cNvSpPr>
            <p:nvPr/>
          </p:nvSpPr>
          <p:spPr bwMode="auto">
            <a:xfrm>
              <a:off x="6211860" y="3511904"/>
              <a:ext cx="851618" cy="378496"/>
            </a:xfrm>
            <a:custGeom>
              <a:avLst/>
              <a:gdLst>
                <a:gd name="T0" fmla="*/ 1098 w 1098"/>
                <a:gd name="T1" fmla="*/ 331 h 488"/>
                <a:gd name="T2" fmla="*/ 78 w 1098"/>
                <a:gd name="T3" fmla="*/ 0 h 488"/>
                <a:gd name="T4" fmla="*/ 78 w 1098"/>
                <a:gd name="T5" fmla="*/ 0 h 488"/>
                <a:gd name="T6" fmla="*/ 60 w 1098"/>
                <a:gd name="T7" fmla="*/ 58 h 488"/>
                <a:gd name="T8" fmla="*/ 46 w 1098"/>
                <a:gd name="T9" fmla="*/ 118 h 488"/>
                <a:gd name="T10" fmla="*/ 34 w 1098"/>
                <a:gd name="T11" fmla="*/ 178 h 488"/>
                <a:gd name="T12" fmla="*/ 23 w 1098"/>
                <a:gd name="T13" fmla="*/ 239 h 488"/>
                <a:gd name="T14" fmla="*/ 13 w 1098"/>
                <a:gd name="T15" fmla="*/ 300 h 488"/>
                <a:gd name="T16" fmla="*/ 8 w 1098"/>
                <a:gd name="T17" fmla="*/ 363 h 488"/>
                <a:gd name="T18" fmla="*/ 3 w 1098"/>
                <a:gd name="T19" fmla="*/ 425 h 488"/>
                <a:gd name="T20" fmla="*/ 0 w 1098"/>
                <a:gd name="T21" fmla="*/ 488 h 488"/>
                <a:gd name="T22" fmla="*/ 1073 w 1098"/>
                <a:gd name="T23" fmla="*/ 488 h 488"/>
                <a:gd name="T24" fmla="*/ 1073 w 1098"/>
                <a:gd name="T25" fmla="*/ 488 h 488"/>
                <a:gd name="T26" fmla="*/ 1077 w 1098"/>
                <a:gd name="T27" fmla="*/ 448 h 488"/>
                <a:gd name="T28" fmla="*/ 1082 w 1098"/>
                <a:gd name="T29" fmla="*/ 409 h 488"/>
                <a:gd name="T30" fmla="*/ 1089 w 1098"/>
                <a:gd name="T31" fmla="*/ 370 h 488"/>
                <a:gd name="T32" fmla="*/ 1098 w 1098"/>
                <a:gd name="T33" fmla="*/ 331 h 488"/>
                <a:gd name="T34" fmla="*/ 1098 w 1098"/>
                <a:gd name="T35" fmla="*/ 33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8" h="488">
                  <a:moveTo>
                    <a:pt x="1098" y="331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60" y="58"/>
                  </a:lnTo>
                  <a:lnTo>
                    <a:pt x="46" y="118"/>
                  </a:lnTo>
                  <a:lnTo>
                    <a:pt x="34" y="178"/>
                  </a:lnTo>
                  <a:lnTo>
                    <a:pt x="23" y="239"/>
                  </a:lnTo>
                  <a:lnTo>
                    <a:pt x="13" y="300"/>
                  </a:lnTo>
                  <a:lnTo>
                    <a:pt x="8" y="363"/>
                  </a:lnTo>
                  <a:lnTo>
                    <a:pt x="3" y="425"/>
                  </a:lnTo>
                  <a:lnTo>
                    <a:pt x="0" y="488"/>
                  </a:lnTo>
                  <a:lnTo>
                    <a:pt x="1073" y="488"/>
                  </a:lnTo>
                  <a:lnTo>
                    <a:pt x="1073" y="488"/>
                  </a:lnTo>
                  <a:lnTo>
                    <a:pt x="1077" y="448"/>
                  </a:lnTo>
                  <a:lnTo>
                    <a:pt x="1082" y="409"/>
                  </a:lnTo>
                  <a:lnTo>
                    <a:pt x="1089" y="370"/>
                  </a:lnTo>
                  <a:lnTo>
                    <a:pt x="1098" y="331"/>
                  </a:lnTo>
                  <a:lnTo>
                    <a:pt x="1098" y="3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6823039" y="2576522"/>
              <a:ext cx="600321" cy="848514"/>
            </a:xfrm>
            <a:custGeom>
              <a:avLst/>
              <a:gdLst>
                <a:gd name="T0" fmla="*/ 773 w 773"/>
                <a:gd name="T1" fmla="*/ 1021 h 1094"/>
                <a:gd name="T2" fmla="*/ 441 w 773"/>
                <a:gd name="T3" fmla="*/ 0 h 1094"/>
                <a:gd name="T4" fmla="*/ 441 w 773"/>
                <a:gd name="T5" fmla="*/ 0 h 1094"/>
                <a:gd name="T6" fmla="*/ 383 w 773"/>
                <a:gd name="T7" fmla="*/ 23 h 1094"/>
                <a:gd name="T8" fmla="*/ 325 w 773"/>
                <a:gd name="T9" fmla="*/ 45 h 1094"/>
                <a:gd name="T10" fmla="*/ 267 w 773"/>
                <a:gd name="T11" fmla="*/ 71 h 1094"/>
                <a:gd name="T12" fmla="*/ 212 w 773"/>
                <a:gd name="T13" fmla="*/ 98 h 1094"/>
                <a:gd name="T14" fmla="*/ 157 w 773"/>
                <a:gd name="T15" fmla="*/ 127 h 1094"/>
                <a:gd name="T16" fmla="*/ 105 w 773"/>
                <a:gd name="T17" fmla="*/ 158 h 1094"/>
                <a:gd name="T18" fmla="*/ 52 w 773"/>
                <a:gd name="T19" fmla="*/ 191 h 1094"/>
                <a:gd name="T20" fmla="*/ 0 w 773"/>
                <a:gd name="T21" fmla="*/ 226 h 1094"/>
                <a:gd name="T22" fmla="*/ 632 w 773"/>
                <a:gd name="T23" fmla="*/ 1094 h 1094"/>
                <a:gd name="T24" fmla="*/ 632 w 773"/>
                <a:gd name="T25" fmla="*/ 1094 h 1094"/>
                <a:gd name="T26" fmla="*/ 665 w 773"/>
                <a:gd name="T27" fmla="*/ 1072 h 1094"/>
                <a:gd name="T28" fmla="*/ 700 w 773"/>
                <a:gd name="T29" fmla="*/ 1053 h 1094"/>
                <a:gd name="T30" fmla="*/ 737 w 773"/>
                <a:gd name="T31" fmla="*/ 1036 h 1094"/>
                <a:gd name="T32" fmla="*/ 773 w 773"/>
                <a:gd name="T33" fmla="*/ 1021 h 1094"/>
                <a:gd name="T34" fmla="*/ 773 w 773"/>
                <a:gd name="T35" fmla="*/ 1021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1094">
                  <a:moveTo>
                    <a:pt x="773" y="1021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383" y="23"/>
                  </a:lnTo>
                  <a:lnTo>
                    <a:pt x="325" y="45"/>
                  </a:lnTo>
                  <a:lnTo>
                    <a:pt x="267" y="71"/>
                  </a:lnTo>
                  <a:lnTo>
                    <a:pt x="212" y="98"/>
                  </a:lnTo>
                  <a:lnTo>
                    <a:pt x="157" y="127"/>
                  </a:lnTo>
                  <a:lnTo>
                    <a:pt x="105" y="158"/>
                  </a:lnTo>
                  <a:lnTo>
                    <a:pt x="52" y="191"/>
                  </a:lnTo>
                  <a:lnTo>
                    <a:pt x="0" y="226"/>
                  </a:lnTo>
                  <a:lnTo>
                    <a:pt x="632" y="1094"/>
                  </a:lnTo>
                  <a:lnTo>
                    <a:pt x="632" y="1094"/>
                  </a:lnTo>
                  <a:lnTo>
                    <a:pt x="665" y="1072"/>
                  </a:lnTo>
                  <a:lnTo>
                    <a:pt x="700" y="1053"/>
                  </a:lnTo>
                  <a:lnTo>
                    <a:pt x="737" y="1036"/>
                  </a:lnTo>
                  <a:lnTo>
                    <a:pt x="773" y="1021"/>
                  </a:lnTo>
                  <a:lnTo>
                    <a:pt x="773" y="10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6290972" y="3110139"/>
              <a:ext cx="846963" cy="598769"/>
            </a:xfrm>
            <a:custGeom>
              <a:avLst/>
              <a:gdLst>
                <a:gd name="T0" fmla="*/ 1093 w 1093"/>
                <a:gd name="T1" fmla="*/ 630 h 771"/>
                <a:gd name="T2" fmla="*/ 225 w 1093"/>
                <a:gd name="T3" fmla="*/ 0 h 771"/>
                <a:gd name="T4" fmla="*/ 225 w 1093"/>
                <a:gd name="T5" fmla="*/ 0 h 771"/>
                <a:gd name="T6" fmla="*/ 191 w 1093"/>
                <a:gd name="T7" fmla="*/ 51 h 771"/>
                <a:gd name="T8" fmla="*/ 159 w 1093"/>
                <a:gd name="T9" fmla="*/ 103 h 771"/>
                <a:gd name="T10" fmla="*/ 128 w 1093"/>
                <a:gd name="T11" fmla="*/ 157 h 771"/>
                <a:gd name="T12" fmla="*/ 98 w 1093"/>
                <a:gd name="T13" fmla="*/ 211 h 771"/>
                <a:gd name="T14" fmla="*/ 71 w 1093"/>
                <a:gd name="T15" fmla="*/ 267 h 771"/>
                <a:gd name="T16" fmla="*/ 46 w 1093"/>
                <a:gd name="T17" fmla="*/ 324 h 771"/>
                <a:gd name="T18" fmla="*/ 22 w 1093"/>
                <a:gd name="T19" fmla="*/ 381 h 771"/>
                <a:gd name="T20" fmla="*/ 0 w 1093"/>
                <a:gd name="T21" fmla="*/ 441 h 771"/>
                <a:gd name="T22" fmla="*/ 1020 w 1093"/>
                <a:gd name="T23" fmla="*/ 771 h 771"/>
                <a:gd name="T24" fmla="*/ 1020 w 1093"/>
                <a:gd name="T25" fmla="*/ 771 h 771"/>
                <a:gd name="T26" fmla="*/ 1036 w 1093"/>
                <a:gd name="T27" fmla="*/ 735 h 771"/>
                <a:gd name="T28" fmla="*/ 1054 w 1093"/>
                <a:gd name="T29" fmla="*/ 699 h 771"/>
                <a:gd name="T30" fmla="*/ 1073 w 1093"/>
                <a:gd name="T31" fmla="*/ 664 h 771"/>
                <a:gd name="T32" fmla="*/ 1093 w 1093"/>
                <a:gd name="T33" fmla="*/ 630 h 771"/>
                <a:gd name="T34" fmla="*/ 1093 w 1093"/>
                <a:gd name="T35" fmla="*/ 63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3" h="771">
                  <a:moveTo>
                    <a:pt x="1093" y="630"/>
                  </a:moveTo>
                  <a:lnTo>
                    <a:pt x="225" y="0"/>
                  </a:lnTo>
                  <a:lnTo>
                    <a:pt x="225" y="0"/>
                  </a:lnTo>
                  <a:lnTo>
                    <a:pt x="191" y="51"/>
                  </a:lnTo>
                  <a:lnTo>
                    <a:pt x="159" y="103"/>
                  </a:lnTo>
                  <a:lnTo>
                    <a:pt x="128" y="157"/>
                  </a:lnTo>
                  <a:lnTo>
                    <a:pt x="98" y="211"/>
                  </a:lnTo>
                  <a:lnTo>
                    <a:pt x="71" y="267"/>
                  </a:lnTo>
                  <a:lnTo>
                    <a:pt x="46" y="324"/>
                  </a:lnTo>
                  <a:lnTo>
                    <a:pt x="22" y="381"/>
                  </a:lnTo>
                  <a:lnTo>
                    <a:pt x="0" y="441"/>
                  </a:lnTo>
                  <a:lnTo>
                    <a:pt x="1020" y="771"/>
                  </a:lnTo>
                  <a:lnTo>
                    <a:pt x="1020" y="771"/>
                  </a:lnTo>
                  <a:lnTo>
                    <a:pt x="1036" y="735"/>
                  </a:lnTo>
                  <a:lnTo>
                    <a:pt x="1054" y="699"/>
                  </a:lnTo>
                  <a:lnTo>
                    <a:pt x="1073" y="664"/>
                  </a:lnTo>
                  <a:lnTo>
                    <a:pt x="1093" y="630"/>
                  </a:lnTo>
                  <a:lnTo>
                    <a:pt x="1093" y="6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6501938" y="2789038"/>
              <a:ext cx="760095" cy="760095"/>
            </a:xfrm>
            <a:custGeom>
              <a:avLst/>
              <a:gdLst>
                <a:gd name="T0" fmla="*/ 980 w 980"/>
                <a:gd name="T1" fmla="*/ 868 h 981"/>
                <a:gd name="T2" fmla="*/ 349 w 980"/>
                <a:gd name="T3" fmla="*/ 0 h 981"/>
                <a:gd name="T4" fmla="*/ 349 w 980"/>
                <a:gd name="T5" fmla="*/ 0 h 981"/>
                <a:gd name="T6" fmla="*/ 301 w 980"/>
                <a:gd name="T7" fmla="*/ 39 h 981"/>
                <a:gd name="T8" fmla="*/ 253 w 980"/>
                <a:gd name="T9" fmla="*/ 78 h 981"/>
                <a:gd name="T10" fmla="*/ 207 w 980"/>
                <a:gd name="T11" fmla="*/ 119 h 981"/>
                <a:gd name="T12" fmla="*/ 163 w 980"/>
                <a:gd name="T13" fmla="*/ 162 h 981"/>
                <a:gd name="T14" fmla="*/ 120 w 980"/>
                <a:gd name="T15" fmla="*/ 208 h 981"/>
                <a:gd name="T16" fmla="*/ 78 w 980"/>
                <a:gd name="T17" fmla="*/ 254 h 981"/>
                <a:gd name="T18" fmla="*/ 38 w 980"/>
                <a:gd name="T19" fmla="*/ 301 h 981"/>
                <a:gd name="T20" fmla="*/ 0 w 980"/>
                <a:gd name="T21" fmla="*/ 349 h 981"/>
                <a:gd name="T22" fmla="*/ 867 w 980"/>
                <a:gd name="T23" fmla="*/ 981 h 981"/>
                <a:gd name="T24" fmla="*/ 867 w 980"/>
                <a:gd name="T25" fmla="*/ 981 h 981"/>
                <a:gd name="T26" fmla="*/ 894 w 980"/>
                <a:gd name="T27" fmla="*/ 950 h 981"/>
                <a:gd name="T28" fmla="*/ 921 w 980"/>
                <a:gd name="T29" fmla="*/ 921 h 981"/>
                <a:gd name="T30" fmla="*/ 950 w 980"/>
                <a:gd name="T31" fmla="*/ 893 h 981"/>
                <a:gd name="T32" fmla="*/ 980 w 980"/>
                <a:gd name="T33" fmla="*/ 868 h 981"/>
                <a:gd name="T34" fmla="*/ 980 w 980"/>
                <a:gd name="T35" fmla="*/ 868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980" y="868"/>
                  </a:moveTo>
                  <a:lnTo>
                    <a:pt x="349" y="0"/>
                  </a:lnTo>
                  <a:lnTo>
                    <a:pt x="349" y="0"/>
                  </a:lnTo>
                  <a:lnTo>
                    <a:pt x="301" y="39"/>
                  </a:lnTo>
                  <a:lnTo>
                    <a:pt x="253" y="78"/>
                  </a:lnTo>
                  <a:lnTo>
                    <a:pt x="207" y="119"/>
                  </a:lnTo>
                  <a:lnTo>
                    <a:pt x="163" y="162"/>
                  </a:lnTo>
                  <a:lnTo>
                    <a:pt x="120" y="208"/>
                  </a:lnTo>
                  <a:lnTo>
                    <a:pt x="78" y="254"/>
                  </a:lnTo>
                  <a:lnTo>
                    <a:pt x="38" y="301"/>
                  </a:lnTo>
                  <a:lnTo>
                    <a:pt x="0" y="349"/>
                  </a:lnTo>
                  <a:lnTo>
                    <a:pt x="867" y="981"/>
                  </a:lnTo>
                  <a:lnTo>
                    <a:pt x="867" y="981"/>
                  </a:lnTo>
                  <a:lnTo>
                    <a:pt x="894" y="950"/>
                  </a:lnTo>
                  <a:lnTo>
                    <a:pt x="921" y="921"/>
                  </a:lnTo>
                  <a:lnTo>
                    <a:pt x="950" y="893"/>
                  </a:lnTo>
                  <a:lnTo>
                    <a:pt x="980" y="868"/>
                  </a:lnTo>
                  <a:lnTo>
                    <a:pt x="980" y="8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7224804" y="2498961"/>
              <a:ext cx="380048" cy="850066"/>
            </a:xfrm>
            <a:custGeom>
              <a:avLst/>
              <a:gdLst>
                <a:gd name="T0" fmla="*/ 490 w 490"/>
                <a:gd name="T1" fmla="*/ 1072 h 1097"/>
                <a:gd name="T2" fmla="*/ 490 w 490"/>
                <a:gd name="T3" fmla="*/ 0 h 1097"/>
                <a:gd name="T4" fmla="*/ 490 w 490"/>
                <a:gd name="T5" fmla="*/ 0 h 1097"/>
                <a:gd name="T6" fmla="*/ 427 w 490"/>
                <a:gd name="T7" fmla="*/ 3 h 1097"/>
                <a:gd name="T8" fmla="*/ 363 w 490"/>
                <a:gd name="T9" fmla="*/ 7 h 1097"/>
                <a:gd name="T10" fmla="*/ 302 w 490"/>
                <a:gd name="T11" fmla="*/ 13 h 1097"/>
                <a:gd name="T12" fmla="*/ 240 w 490"/>
                <a:gd name="T13" fmla="*/ 22 h 1097"/>
                <a:gd name="T14" fmla="*/ 179 w 490"/>
                <a:gd name="T15" fmla="*/ 32 h 1097"/>
                <a:gd name="T16" fmla="*/ 119 w 490"/>
                <a:gd name="T17" fmla="*/ 46 h 1097"/>
                <a:gd name="T18" fmla="*/ 60 w 490"/>
                <a:gd name="T19" fmla="*/ 60 h 1097"/>
                <a:gd name="T20" fmla="*/ 0 w 490"/>
                <a:gd name="T21" fmla="*/ 77 h 1097"/>
                <a:gd name="T22" fmla="*/ 332 w 490"/>
                <a:gd name="T23" fmla="*/ 1097 h 1097"/>
                <a:gd name="T24" fmla="*/ 332 w 490"/>
                <a:gd name="T25" fmla="*/ 1097 h 1097"/>
                <a:gd name="T26" fmla="*/ 371 w 490"/>
                <a:gd name="T27" fmla="*/ 1087 h 1097"/>
                <a:gd name="T28" fmla="*/ 410 w 490"/>
                <a:gd name="T29" fmla="*/ 1080 h 1097"/>
                <a:gd name="T30" fmla="*/ 449 w 490"/>
                <a:gd name="T31" fmla="*/ 1075 h 1097"/>
                <a:gd name="T32" fmla="*/ 490 w 490"/>
                <a:gd name="T33" fmla="*/ 1072 h 1097"/>
                <a:gd name="T34" fmla="*/ 490 w 490"/>
                <a:gd name="T35" fmla="*/ 1072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1097">
                  <a:moveTo>
                    <a:pt x="490" y="1072"/>
                  </a:moveTo>
                  <a:lnTo>
                    <a:pt x="490" y="0"/>
                  </a:lnTo>
                  <a:lnTo>
                    <a:pt x="490" y="0"/>
                  </a:lnTo>
                  <a:lnTo>
                    <a:pt x="427" y="3"/>
                  </a:lnTo>
                  <a:lnTo>
                    <a:pt x="363" y="7"/>
                  </a:lnTo>
                  <a:lnTo>
                    <a:pt x="302" y="13"/>
                  </a:lnTo>
                  <a:lnTo>
                    <a:pt x="240" y="22"/>
                  </a:lnTo>
                  <a:lnTo>
                    <a:pt x="179" y="32"/>
                  </a:lnTo>
                  <a:lnTo>
                    <a:pt x="119" y="46"/>
                  </a:lnTo>
                  <a:lnTo>
                    <a:pt x="60" y="60"/>
                  </a:lnTo>
                  <a:lnTo>
                    <a:pt x="0" y="77"/>
                  </a:lnTo>
                  <a:lnTo>
                    <a:pt x="332" y="1097"/>
                  </a:lnTo>
                  <a:lnTo>
                    <a:pt x="332" y="1097"/>
                  </a:lnTo>
                  <a:lnTo>
                    <a:pt x="371" y="1087"/>
                  </a:lnTo>
                  <a:lnTo>
                    <a:pt x="410" y="1080"/>
                  </a:lnTo>
                  <a:lnTo>
                    <a:pt x="449" y="1075"/>
                  </a:lnTo>
                  <a:lnTo>
                    <a:pt x="490" y="1072"/>
                  </a:lnTo>
                  <a:lnTo>
                    <a:pt x="490" y="10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24"/>
            <p:cNvSpPr>
              <a:spLocks/>
            </p:cNvSpPr>
            <p:nvPr/>
          </p:nvSpPr>
          <p:spPr bwMode="auto">
            <a:xfrm>
              <a:off x="6501938" y="4295267"/>
              <a:ext cx="760095" cy="760095"/>
            </a:xfrm>
            <a:custGeom>
              <a:avLst/>
              <a:gdLst>
                <a:gd name="T0" fmla="*/ 867 w 980"/>
                <a:gd name="T1" fmla="*/ 0 h 981"/>
                <a:gd name="T2" fmla="*/ 0 w 980"/>
                <a:gd name="T3" fmla="*/ 631 h 981"/>
                <a:gd name="T4" fmla="*/ 0 w 980"/>
                <a:gd name="T5" fmla="*/ 631 h 981"/>
                <a:gd name="T6" fmla="*/ 38 w 980"/>
                <a:gd name="T7" fmla="*/ 680 h 981"/>
                <a:gd name="T8" fmla="*/ 78 w 980"/>
                <a:gd name="T9" fmla="*/ 727 h 981"/>
                <a:gd name="T10" fmla="*/ 120 w 980"/>
                <a:gd name="T11" fmla="*/ 773 h 981"/>
                <a:gd name="T12" fmla="*/ 163 w 980"/>
                <a:gd name="T13" fmla="*/ 817 h 981"/>
                <a:gd name="T14" fmla="*/ 207 w 980"/>
                <a:gd name="T15" fmla="*/ 860 h 981"/>
                <a:gd name="T16" fmla="*/ 253 w 980"/>
                <a:gd name="T17" fmla="*/ 902 h 981"/>
                <a:gd name="T18" fmla="*/ 301 w 980"/>
                <a:gd name="T19" fmla="*/ 942 h 981"/>
                <a:gd name="T20" fmla="*/ 349 w 980"/>
                <a:gd name="T21" fmla="*/ 981 h 981"/>
                <a:gd name="T22" fmla="*/ 980 w 980"/>
                <a:gd name="T23" fmla="*/ 113 h 981"/>
                <a:gd name="T24" fmla="*/ 980 w 980"/>
                <a:gd name="T25" fmla="*/ 113 h 981"/>
                <a:gd name="T26" fmla="*/ 950 w 980"/>
                <a:gd name="T27" fmla="*/ 88 h 981"/>
                <a:gd name="T28" fmla="*/ 921 w 980"/>
                <a:gd name="T29" fmla="*/ 60 h 981"/>
                <a:gd name="T30" fmla="*/ 894 w 980"/>
                <a:gd name="T31" fmla="*/ 31 h 981"/>
                <a:gd name="T32" fmla="*/ 867 w 980"/>
                <a:gd name="T33" fmla="*/ 0 h 981"/>
                <a:gd name="T34" fmla="*/ 867 w 980"/>
                <a:gd name="T3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0" h="981">
                  <a:moveTo>
                    <a:pt x="867" y="0"/>
                  </a:moveTo>
                  <a:lnTo>
                    <a:pt x="0" y="631"/>
                  </a:lnTo>
                  <a:lnTo>
                    <a:pt x="0" y="631"/>
                  </a:lnTo>
                  <a:lnTo>
                    <a:pt x="38" y="680"/>
                  </a:lnTo>
                  <a:lnTo>
                    <a:pt x="78" y="727"/>
                  </a:lnTo>
                  <a:lnTo>
                    <a:pt x="120" y="773"/>
                  </a:lnTo>
                  <a:lnTo>
                    <a:pt x="163" y="817"/>
                  </a:lnTo>
                  <a:lnTo>
                    <a:pt x="207" y="860"/>
                  </a:lnTo>
                  <a:lnTo>
                    <a:pt x="253" y="902"/>
                  </a:lnTo>
                  <a:lnTo>
                    <a:pt x="301" y="942"/>
                  </a:lnTo>
                  <a:lnTo>
                    <a:pt x="349" y="981"/>
                  </a:lnTo>
                  <a:lnTo>
                    <a:pt x="980" y="113"/>
                  </a:lnTo>
                  <a:lnTo>
                    <a:pt x="980" y="113"/>
                  </a:lnTo>
                  <a:lnTo>
                    <a:pt x="950" y="88"/>
                  </a:lnTo>
                  <a:lnTo>
                    <a:pt x="921" y="60"/>
                  </a:lnTo>
                  <a:lnTo>
                    <a:pt x="894" y="31"/>
                  </a:lnTo>
                  <a:lnTo>
                    <a:pt x="867" y="0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7B5A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7" name="그룹 141"/>
          <p:cNvGrpSpPr/>
          <p:nvPr/>
        </p:nvGrpSpPr>
        <p:grpSpPr>
          <a:xfrm>
            <a:off x="6649315" y="1797050"/>
            <a:ext cx="2930793" cy="3050448"/>
            <a:chOff x="907879" y="2281904"/>
            <a:chExt cx="3158296" cy="3287240"/>
          </a:xfrm>
        </p:grpSpPr>
        <p:cxnSp>
          <p:nvCxnSpPr>
            <p:cNvPr id="68" name="직선 연결선 142"/>
            <p:cNvCxnSpPr/>
            <p:nvPr/>
          </p:nvCxnSpPr>
          <p:spPr>
            <a:xfrm flipV="1">
              <a:off x="2482623" y="2281904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143"/>
            <p:cNvCxnSpPr/>
            <p:nvPr/>
          </p:nvCxnSpPr>
          <p:spPr>
            <a:xfrm flipV="1">
              <a:off x="2482623" y="5497144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144"/>
            <p:cNvCxnSpPr/>
            <p:nvPr/>
          </p:nvCxnSpPr>
          <p:spPr>
            <a:xfrm rot="2160000" flipV="1">
              <a:off x="3431504" y="2586790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145"/>
            <p:cNvCxnSpPr/>
            <p:nvPr/>
          </p:nvCxnSpPr>
          <p:spPr>
            <a:xfrm rot="2160000" flipV="1">
              <a:off x="1537009" y="5185843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146"/>
            <p:cNvCxnSpPr/>
            <p:nvPr/>
          </p:nvCxnSpPr>
          <p:spPr>
            <a:xfrm rot="4320000" flipV="1">
              <a:off x="4018698" y="3395911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147"/>
            <p:cNvCxnSpPr/>
            <p:nvPr/>
          </p:nvCxnSpPr>
          <p:spPr>
            <a:xfrm rot="4320000" flipV="1">
              <a:off x="943879" y="4384963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148"/>
            <p:cNvCxnSpPr/>
            <p:nvPr/>
          </p:nvCxnSpPr>
          <p:spPr>
            <a:xfrm rot="19440000">
              <a:off x="3426004" y="5195394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149"/>
            <p:cNvCxnSpPr/>
            <p:nvPr/>
          </p:nvCxnSpPr>
          <p:spPr>
            <a:xfrm rot="19440000">
              <a:off x="1539142" y="2584578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150"/>
            <p:cNvCxnSpPr/>
            <p:nvPr/>
          </p:nvCxnSpPr>
          <p:spPr>
            <a:xfrm rot="17280000">
              <a:off x="4030175" y="4369891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151"/>
            <p:cNvCxnSpPr/>
            <p:nvPr/>
          </p:nvCxnSpPr>
          <p:spPr>
            <a:xfrm rot="17280000">
              <a:off x="956790" y="3393699"/>
              <a:ext cx="0" cy="72000"/>
            </a:xfrm>
            <a:prstGeom prst="line">
              <a:avLst/>
            </a:prstGeom>
            <a:ln w="3175">
              <a:solidFill>
                <a:srgbClr val="7B5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571034" y="5133976"/>
            <a:ext cx="3087354" cy="1054718"/>
            <a:chOff x="2541034" y="5050216"/>
            <a:chExt cx="3087354" cy="1126987"/>
          </a:xfrm>
        </p:grpSpPr>
        <p:grpSp>
          <p:nvGrpSpPr>
            <p:cNvPr id="79" name="Group 78"/>
            <p:cNvGrpSpPr/>
            <p:nvPr/>
          </p:nvGrpSpPr>
          <p:grpSpPr>
            <a:xfrm>
              <a:off x="2541034" y="5050216"/>
              <a:ext cx="3087354" cy="401010"/>
              <a:chOff x="1235982" y="2133600"/>
              <a:chExt cx="4717143" cy="5842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235982" y="2133600"/>
                <a:ext cx="4717143" cy="584270"/>
              </a:xfrm>
              <a:prstGeom prst="rect">
                <a:avLst/>
              </a:prstGeom>
              <a:gradFill flip="none" rotWithShape="1">
                <a:gsLst>
                  <a:gs pos="0">
                    <a:srgbClr val="7B5A85"/>
                  </a:gs>
                  <a:gs pos="100000">
                    <a:srgbClr val="C35954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88900" dist="38100" dir="5400000" sx="99000" sy="99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Rectangle 3"/>
              <p:cNvSpPr txBox="1">
                <a:spLocks noChangeArrowheads="1"/>
              </p:cNvSpPr>
              <p:nvPr/>
            </p:nvSpPr>
            <p:spPr bwMode="auto">
              <a:xfrm>
                <a:off x="1470579" y="2162682"/>
                <a:ext cx="4247949" cy="53046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dist" latinLnBrk="0"/>
                <a:r>
                  <a:rPr lang="zh-CN" altLang="en-US" sz="1600" dirty="0" smtClean="0">
                    <a:effectLst/>
                    <a:latin typeface="Calibri" panose="020F0502020204030204" pitchFamily="34" charset="0"/>
                  </a:rPr>
                  <a:t>你的标题</a:t>
                </a:r>
                <a:endParaRPr lang="zh-CN" altLang="en-US" sz="1600" dirty="0" smtClean="0"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>
              <a:off x="2562796" y="5528691"/>
              <a:ext cx="3043831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056798" y="2298860"/>
            <a:ext cx="2040982" cy="20409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텍스트 개체 틀 2"/>
          <p:cNvSpPr txBox="1">
            <a:spLocks/>
          </p:cNvSpPr>
          <p:nvPr/>
        </p:nvSpPr>
        <p:spPr>
          <a:xfrm>
            <a:off x="3472873" y="3447380"/>
            <a:ext cx="1208832" cy="30337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300" b="0" kern="1200" spc="-100" dirty="0">
                <a:ln>
                  <a:noFill/>
                  <a:prstDash val="solid"/>
                </a:ln>
                <a:solidFill>
                  <a:schemeClr val="tx1"/>
                </a:solidFill>
                <a:effectLst/>
                <a:latin typeface="Tahoma" pitchFamily="34" charset="0"/>
                <a:ea typeface="-윤고딕150" pitchFamily="18" charset="-127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tabLst>
                <a:tab pos="180975" algn="l"/>
              </a:tabLst>
            </a:pPr>
            <a:r>
              <a:rPr lang="en-US" altLang="ko-KR" sz="4000" b="1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andoll 아트 03 Bold" panose="020B0600000101010101" pitchFamily="34" charset="-127"/>
              </a:rPr>
              <a:t>40</a:t>
            </a:r>
            <a:r>
              <a:rPr lang="en-US" altLang="ko-KR" sz="2400" b="1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andoll 아트 03 Bold" panose="020B0600000101010101" pitchFamily="34" charset="-127"/>
              </a:rPr>
              <a:t>%</a:t>
            </a:r>
            <a:endParaRPr lang="en-US" sz="4000" b="1" spc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Sandoll 아트 03 Bold" panose="020B0600000101010101" pitchFamily="34" charset="-127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094220" y="2298860"/>
            <a:ext cx="2040982" cy="20409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2"/>
          <p:cNvSpPr txBox="1">
            <a:spLocks/>
          </p:cNvSpPr>
          <p:nvPr/>
        </p:nvSpPr>
        <p:spPr>
          <a:xfrm>
            <a:off x="7510295" y="3447380"/>
            <a:ext cx="1208832" cy="303374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300" b="0" kern="1200" spc="-100" dirty="0">
                <a:ln>
                  <a:noFill/>
                  <a:prstDash val="solid"/>
                </a:ln>
                <a:solidFill>
                  <a:schemeClr val="tx1"/>
                </a:solidFill>
                <a:effectLst/>
                <a:latin typeface="Tahoma" pitchFamily="34" charset="0"/>
                <a:ea typeface="-윤고딕150" pitchFamily="18" charset="-127"/>
                <a:cs typeface="Tahoma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tabLst>
                <a:tab pos="180975" algn="l"/>
              </a:tabLst>
            </a:pPr>
            <a:r>
              <a:rPr lang="en-US" altLang="ko-KR" sz="4000" b="1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andoll 아트 03 Bold" panose="020B0600000101010101" pitchFamily="34" charset="-127"/>
              </a:rPr>
              <a:t>7</a:t>
            </a:r>
            <a:r>
              <a:rPr lang="en-US" altLang="ko-KR" sz="4000" b="1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andoll 아트 03 Bold" panose="020B0600000101010101" pitchFamily="34" charset="-127"/>
              </a:rPr>
              <a:t>0</a:t>
            </a:r>
            <a:r>
              <a:rPr lang="en-US" altLang="ko-KR" sz="2400" b="1" spc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Sandoll 아트 03 Bold" panose="020B0600000101010101" pitchFamily="34" charset="-127"/>
              </a:rPr>
              <a:t>%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7869979" y="2696353"/>
            <a:ext cx="489464" cy="587106"/>
            <a:chOff x="4051300" y="3109913"/>
            <a:chExt cx="628650" cy="754063"/>
          </a:xfrm>
          <a:solidFill>
            <a:srgbClr val="C35954"/>
          </a:solidFill>
        </p:grpSpPr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8" name="Freeform 87"/>
          <p:cNvSpPr>
            <a:spLocks noEditPoints="1"/>
          </p:cNvSpPr>
          <p:nvPr/>
        </p:nvSpPr>
        <p:spPr bwMode="auto">
          <a:xfrm>
            <a:off x="3885089" y="2702533"/>
            <a:ext cx="384400" cy="574746"/>
          </a:xfrm>
          <a:custGeom>
            <a:avLst/>
            <a:gdLst>
              <a:gd name="T0" fmla="*/ 303 w 311"/>
              <a:gd name="T1" fmla="*/ 227 h 465"/>
              <a:gd name="T2" fmla="*/ 264 w 311"/>
              <a:gd name="T3" fmla="*/ 169 h 465"/>
              <a:gd name="T4" fmla="*/ 201 w 311"/>
              <a:gd name="T5" fmla="*/ 141 h 465"/>
              <a:gd name="T6" fmla="*/ 171 w 311"/>
              <a:gd name="T7" fmla="*/ 121 h 465"/>
              <a:gd name="T8" fmla="*/ 164 w 311"/>
              <a:gd name="T9" fmla="*/ 55 h 465"/>
              <a:gd name="T10" fmla="*/ 97 w 311"/>
              <a:gd name="T11" fmla="*/ 70 h 465"/>
              <a:gd name="T12" fmla="*/ 99 w 311"/>
              <a:gd name="T13" fmla="*/ 240 h 465"/>
              <a:gd name="T14" fmla="*/ 106 w 311"/>
              <a:gd name="T15" fmla="*/ 279 h 465"/>
              <a:gd name="T16" fmla="*/ 145 w 311"/>
              <a:gd name="T17" fmla="*/ 290 h 465"/>
              <a:gd name="T18" fmla="*/ 155 w 311"/>
              <a:gd name="T19" fmla="*/ 252 h 465"/>
              <a:gd name="T20" fmla="*/ 171 w 311"/>
              <a:gd name="T21" fmla="*/ 231 h 465"/>
              <a:gd name="T22" fmla="*/ 189 w 311"/>
              <a:gd name="T23" fmla="*/ 195 h 465"/>
              <a:gd name="T24" fmla="*/ 212 w 311"/>
              <a:gd name="T25" fmla="*/ 192 h 465"/>
              <a:gd name="T26" fmla="*/ 243 w 311"/>
              <a:gd name="T27" fmla="*/ 244 h 465"/>
              <a:gd name="T28" fmla="*/ 239 w 311"/>
              <a:gd name="T29" fmla="*/ 325 h 465"/>
              <a:gd name="T30" fmla="*/ 208 w 311"/>
              <a:gd name="T31" fmla="*/ 363 h 465"/>
              <a:gd name="T32" fmla="*/ 200 w 311"/>
              <a:gd name="T33" fmla="*/ 360 h 465"/>
              <a:gd name="T34" fmla="*/ 53 w 311"/>
              <a:gd name="T35" fmla="*/ 343 h 465"/>
              <a:gd name="T36" fmla="*/ 76 w 311"/>
              <a:gd name="T37" fmla="*/ 393 h 465"/>
              <a:gd name="T38" fmla="*/ 18 w 311"/>
              <a:gd name="T39" fmla="*/ 419 h 465"/>
              <a:gd name="T40" fmla="*/ 0 w 311"/>
              <a:gd name="T41" fmla="*/ 465 h 465"/>
              <a:gd name="T42" fmla="*/ 243 w 311"/>
              <a:gd name="T43" fmla="*/ 424 h 465"/>
              <a:gd name="T44" fmla="*/ 234 w 311"/>
              <a:gd name="T45" fmla="*/ 405 h 465"/>
              <a:gd name="T46" fmla="*/ 281 w 311"/>
              <a:gd name="T47" fmla="*/ 367 h 465"/>
              <a:gd name="T48" fmla="*/ 308 w 311"/>
              <a:gd name="T49" fmla="*/ 311 h 465"/>
              <a:gd name="T50" fmla="*/ 149 w 311"/>
              <a:gd name="T51" fmla="*/ 15 h 465"/>
              <a:gd name="T52" fmla="*/ 112 w 311"/>
              <a:gd name="T53" fmla="*/ 78 h 465"/>
              <a:gd name="T54" fmla="*/ 129 w 311"/>
              <a:gd name="T55" fmla="*/ 375 h 465"/>
              <a:gd name="T56" fmla="*/ 157 w 311"/>
              <a:gd name="T57" fmla="*/ 123 h 465"/>
              <a:gd name="T58" fmla="*/ 134 w 311"/>
              <a:gd name="T59" fmla="*/ 146 h 465"/>
              <a:gd name="T60" fmla="*/ 137 w 311"/>
              <a:gd name="T61" fmla="*/ 173 h 465"/>
              <a:gd name="T62" fmla="*/ 156 w 311"/>
              <a:gd name="T63" fmla="*/ 217 h 465"/>
              <a:gd name="T64" fmla="*/ 187 w 311"/>
              <a:gd name="T65" fmla="*/ 170 h 465"/>
              <a:gd name="T66" fmla="*/ 169 w 311"/>
              <a:gd name="T67" fmla="*/ 187 h 465"/>
              <a:gd name="T68" fmla="*/ 154 w 311"/>
              <a:gd name="T69" fmla="*/ 173 h 465"/>
              <a:gd name="T70" fmla="*/ 147 w 311"/>
              <a:gd name="T71" fmla="*/ 152 h 465"/>
              <a:gd name="T72" fmla="*/ 165 w 311"/>
              <a:gd name="T73" fmla="*/ 135 h 465"/>
              <a:gd name="T74" fmla="*/ 185 w 311"/>
              <a:gd name="T75" fmla="*/ 142 h 465"/>
              <a:gd name="T76" fmla="*/ 120 w 311"/>
              <a:gd name="T77" fmla="*/ 276 h 465"/>
              <a:gd name="T78" fmla="*/ 114 w 311"/>
              <a:gd name="T79" fmla="*/ 239 h 465"/>
              <a:gd name="T80" fmla="*/ 260 w 311"/>
              <a:gd name="T81" fmla="*/ 257 h 465"/>
              <a:gd name="T82" fmla="*/ 230 w 311"/>
              <a:gd name="T83" fmla="*/ 189 h 465"/>
              <a:gd name="T84" fmla="*/ 203 w 311"/>
              <a:gd name="T85" fmla="*/ 176 h 465"/>
              <a:gd name="T86" fmla="*/ 206 w 311"/>
              <a:gd name="T87" fmla="*/ 157 h 465"/>
              <a:gd name="T88" fmla="*/ 234 w 311"/>
              <a:gd name="T89" fmla="*/ 164 h 465"/>
              <a:gd name="T90" fmla="*/ 277 w 311"/>
              <a:gd name="T91" fmla="*/ 205 h 465"/>
              <a:gd name="T92" fmla="*/ 297 w 311"/>
              <a:gd name="T93" fmla="*/ 266 h 465"/>
              <a:gd name="T94" fmla="*/ 292 w 311"/>
              <a:gd name="T95" fmla="*/ 318 h 465"/>
              <a:gd name="T96" fmla="*/ 264 w 311"/>
              <a:gd name="T97" fmla="*/ 366 h 465"/>
              <a:gd name="T98" fmla="*/ 219 w 311"/>
              <a:gd name="T99" fmla="*/ 397 h 465"/>
              <a:gd name="T100" fmla="*/ 214 w 311"/>
              <a:gd name="T101" fmla="*/ 376 h 465"/>
              <a:gd name="T102" fmla="*/ 246 w 311"/>
              <a:gd name="T103" fmla="*/ 346 h 465"/>
              <a:gd name="T104" fmla="*/ 170 w 311"/>
              <a:gd name="T105" fmla="*/ 370 h 465"/>
              <a:gd name="T106" fmla="*/ 186 w 311"/>
              <a:gd name="T107" fmla="*/ 365 h 465"/>
              <a:gd name="T108" fmla="*/ 170 w 311"/>
              <a:gd name="T109" fmla="*/ 370 h 465"/>
              <a:gd name="T110" fmla="*/ 193 w 311"/>
              <a:gd name="T111" fmla="*/ 391 h 465"/>
              <a:gd name="T112" fmla="*/ 185 w 311"/>
              <a:gd name="T113" fmla="*/ 398 h 465"/>
              <a:gd name="T114" fmla="*/ 179 w 311"/>
              <a:gd name="T115" fmla="*/ 388 h 465"/>
              <a:gd name="T116" fmla="*/ 14 w 311"/>
              <a:gd name="T117" fmla="*/ 434 h 465"/>
              <a:gd name="T118" fmla="*/ 235 w 311"/>
              <a:gd name="T119" fmla="*/ 451 h 465"/>
              <a:gd name="T120" fmla="*/ 185 w 311"/>
              <a:gd name="T121" fmla="*/ 412 h 465"/>
              <a:gd name="T122" fmla="*/ 221 w 311"/>
              <a:gd name="T123" fmla="*/ 43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1" h="465">
                <a:moveTo>
                  <a:pt x="311" y="278"/>
                </a:moveTo>
                <a:lnTo>
                  <a:pt x="311" y="278"/>
                </a:lnTo>
                <a:lnTo>
                  <a:pt x="311" y="265"/>
                </a:lnTo>
                <a:lnTo>
                  <a:pt x="309" y="252"/>
                </a:lnTo>
                <a:lnTo>
                  <a:pt x="307" y="239"/>
                </a:lnTo>
                <a:lnTo>
                  <a:pt x="303" y="227"/>
                </a:lnTo>
                <a:lnTo>
                  <a:pt x="299" y="216"/>
                </a:lnTo>
                <a:lnTo>
                  <a:pt x="293" y="205"/>
                </a:lnTo>
                <a:lnTo>
                  <a:pt x="287" y="195"/>
                </a:lnTo>
                <a:lnTo>
                  <a:pt x="280" y="185"/>
                </a:lnTo>
                <a:lnTo>
                  <a:pt x="273" y="176"/>
                </a:lnTo>
                <a:lnTo>
                  <a:pt x="264" y="169"/>
                </a:lnTo>
                <a:lnTo>
                  <a:pt x="255" y="161"/>
                </a:lnTo>
                <a:lnTo>
                  <a:pt x="246" y="155"/>
                </a:lnTo>
                <a:lnTo>
                  <a:pt x="235" y="149"/>
                </a:lnTo>
                <a:lnTo>
                  <a:pt x="224" y="145"/>
                </a:lnTo>
                <a:lnTo>
                  <a:pt x="213" y="143"/>
                </a:lnTo>
                <a:lnTo>
                  <a:pt x="201" y="141"/>
                </a:lnTo>
                <a:lnTo>
                  <a:pt x="201" y="141"/>
                </a:lnTo>
                <a:lnTo>
                  <a:pt x="196" y="133"/>
                </a:lnTo>
                <a:lnTo>
                  <a:pt x="189" y="127"/>
                </a:lnTo>
                <a:lnTo>
                  <a:pt x="181" y="122"/>
                </a:lnTo>
                <a:lnTo>
                  <a:pt x="175" y="121"/>
                </a:lnTo>
                <a:lnTo>
                  <a:pt x="171" y="121"/>
                </a:lnTo>
                <a:lnTo>
                  <a:pt x="171" y="79"/>
                </a:lnTo>
                <a:lnTo>
                  <a:pt x="164" y="79"/>
                </a:lnTo>
                <a:lnTo>
                  <a:pt x="164" y="70"/>
                </a:lnTo>
                <a:lnTo>
                  <a:pt x="167" y="70"/>
                </a:lnTo>
                <a:lnTo>
                  <a:pt x="167" y="55"/>
                </a:lnTo>
                <a:lnTo>
                  <a:pt x="164" y="55"/>
                </a:lnTo>
                <a:lnTo>
                  <a:pt x="164" y="0"/>
                </a:lnTo>
                <a:lnTo>
                  <a:pt x="97" y="0"/>
                </a:lnTo>
                <a:lnTo>
                  <a:pt x="97" y="55"/>
                </a:lnTo>
                <a:lnTo>
                  <a:pt x="94" y="55"/>
                </a:lnTo>
                <a:lnTo>
                  <a:pt x="94" y="70"/>
                </a:lnTo>
                <a:lnTo>
                  <a:pt x="97" y="70"/>
                </a:lnTo>
                <a:lnTo>
                  <a:pt x="97" y="79"/>
                </a:lnTo>
                <a:lnTo>
                  <a:pt x="90" y="79"/>
                </a:lnTo>
                <a:lnTo>
                  <a:pt x="90" y="231"/>
                </a:lnTo>
                <a:lnTo>
                  <a:pt x="99" y="231"/>
                </a:lnTo>
                <a:lnTo>
                  <a:pt x="99" y="240"/>
                </a:lnTo>
                <a:lnTo>
                  <a:pt x="99" y="240"/>
                </a:lnTo>
                <a:lnTo>
                  <a:pt x="100" y="245"/>
                </a:lnTo>
                <a:lnTo>
                  <a:pt x="103" y="250"/>
                </a:lnTo>
                <a:lnTo>
                  <a:pt x="103" y="250"/>
                </a:lnTo>
                <a:lnTo>
                  <a:pt x="106" y="252"/>
                </a:lnTo>
                <a:lnTo>
                  <a:pt x="106" y="279"/>
                </a:lnTo>
                <a:lnTo>
                  <a:pt x="106" y="279"/>
                </a:lnTo>
                <a:lnTo>
                  <a:pt x="107" y="283"/>
                </a:lnTo>
                <a:lnTo>
                  <a:pt x="110" y="286"/>
                </a:lnTo>
                <a:lnTo>
                  <a:pt x="112" y="290"/>
                </a:lnTo>
                <a:lnTo>
                  <a:pt x="116" y="290"/>
                </a:lnTo>
                <a:lnTo>
                  <a:pt x="145" y="290"/>
                </a:lnTo>
                <a:lnTo>
                  <a:pt x="145" y="290"/>
                </a:lnTo>
                <a:lnTo>
                  <a:pt x="149" y="290"/>
                </a:lnTo>
                <a:lnTo>
                  <a:pt x="152" y="286"/>
                </a:lnTo>
                <a:lnTo>
                  <a:pt x="154" y="283"/>
                </a:lnTo>
                <a:lnTo>
                  <a:pt x="155" y="279"/>
                </a:lnTo>
                <a:lnTo>
                  <a:pt x="155" y="252"/>
                </a:lnTo>
                <a:lnTo>
                  <a:pt x="155" y="252"/>
                </a:lnTo>
                <a:lnTo>
                  <a:pt x="158" y="250"/>
                </a:lnTo>
                <a:lnTo>
                  <a:pt x="158" y="250"/>
                </a:lnTo>
                <a:lnTo>
                  <a:pt x="160" y="245"/>
                </a:lnTo>
                <a:lnTo>
                  <a:pt x="161" y="240"/>
                </a:lnTo>
                <a:lnTo>
                  <a:pt x="161" y="231"/>
                </a:lnTo>
                <a:lnTo>
                  <a:pt x="171" y="231"/>
                </a:lnTo>
                <a:lnTo>
                  <a:pt x="171" y="219"/>
                </a:lnTo>
                <a:lnTo>
                  <a:pt x="171" y="219"/>
                </a:lnTo>
                <a:lnTo>
                  <a:pt x="178" y="208"/>
                </a:lnTo>
                <a:lnTo>
                  <a:pt x="182" y="202"/>
                </a:lnTo>
                <a:lnTo>
                  <a:pt x="186" y="198"/>
                </a:lnTo>
                <a:lnTo>
                  <a:pt x="189" y="195"/>
                </a:lnTo>
                <a:lnTo>
                  <a:pt x="194" y="192"/>
                </a:lnTo>
                <a:lnTo>
                  <a:pt x="198" y="191"/>
                </a:lnTo>
                <a:lnTo>
                  <a:pt x="203" y="191"/>
                </a:lnTo>
                <a:lnTo>
                  <a:pt x="203" y="191"/>
                </a:lnTo>
                <a:lnTo>
                  <a:pt x="208" y="191"/>
                </a:lnTo>
                <a:lnTo>
                  <a:pt x="212" y="192"/>
                </a:lnTo>
                <a:lnTo>
                  <a:pt x="215" y="195"/>
                </a:lnTo>
                <a:lnTo>
                  <a:pt x="220" y="198"/>
                </a:lnTo>
                <a:lnTo>
                  <a:pt x="227" y="205"/>
                </a:lnTo>
                <a:lnTo>
                  <a:pt x="234" y="216"/>
                </a:lnTo>
                <a:lnTo>
                  <a:pt x="239" y="229"/>
                </a:lnTo>
                <a:lnTo>
                  <a:pt x="243" y="244"/>
                </a:lnTo>
                <a:lnTo>
                  <a:pt x="246" y="260"/>
                </a:lnTo>
                <a:lnTo>
                  <a:pt x="247" y="278"/>
                </a:lnTo>
                <a:lnTo>
                  <a:pt x="247" y="278"/>
                </a:lnTo>
                <a:lnTo>
                  <a:pt x="246" y="295"/>
                </a:lnTo>
                <a:lnTo>
                  <a:pt x="243" y="311"/>
                </a:lnTo>
                <a:lnTo>
                  <a:pt x="239" y="325"/>
                </a:lnTo>
                <a:lnTo>
                  <a:pt x="234" y="338"/>
                </a:lnTo>
                <a:lnTo>
                  <a:pt x="227" y="349"/>
                </a:lnTo>
                <a:lnTo>
                  <a:pt x="220" y="357"/>
                </a:lnTo>
                <a:lnTo>
                  <a:pt x="215" y="360"/>
                </a:lnTo>
                <a:lnTo>
                  <a:pt x="212" y="362"/>
                </a:lnTo>
                <a:lnTo>
                  <a:pt x="208" y="363"/>
                </a:lnTo>
                <a:lnTo>
                  <a:pt x="203" y="364"/>
                </a:lnTo>
                <a:lnTo>
                  <a:pt x="203" y="364"/>
                </a:lnTo>
                <a:lnTo>
                  <a:pt x="203" y="364"/>
                </a:lnTo>
                <a:lnTo>
                  <a:pt x="203" y="364"/>
                </a:lnTo>
                <a:lnTo>
                  <a:pt x="201" y="363"/>
                </a:lnTo>
                <a:lnTo>
                  <a:pt x="200" y="360"/>
                </a:lnTo>
                <a:lnTo>
                  <a:pt x="198" y="353"/>
                </a:lnTo>
                <a:lnTo>
                  <a:pt x="198" y="343"/>
                </a:lnTo>
                <a:lnTo>
                  <a:pt x="215" y="343"/>
                </a:lnTo>
                <a:lnTo>
                  <a:pt x="215" y="329"/>
                </a:lnTo>
                <a:lnTo>
                  <a:pt x="53" y="329"/>
                </a:lnTo>
                <a:lnTo>
                  <a:pt x="53" y="343"/>
                </a:lnTo>
                <a:lnTo>
                  <a:pt x="156" y="343"/>
                </a:lnTo>
                <a:lnTo>
                  <a:pt x="156" y="370"/>
                </a:lnTo>
                <a:lnTo>
                  <a:pt x="144" y="370"/>
                </a:lnTo>
                <a:lnTo>
                  <a:pt x="144" y="360"/>
                </a:lnTo>
                <a:lnTo>
                  <a:pt x="76" y="360"/>
                </a:lnTo>
                <a:lnTo>
                  <a:pt x="76" y="393"/>
                </a:lnTo>
                <a:lnTo>
                  <a:pt x="144" y="393"/>
                </a:lnTo>
                <a:lnTo>
                  <a:pt x="144" y="384"/>
                </a:lnTo>
                <a:lnTo>
                  <a:pt x="156" y="384"/>
                </a:lnTo>
                <a:lnTo>
                  <a:pt x="156" y="419"/>
                </a:lnTo>
                <a:lnTo>
                  <a:pt x="18" y="419"/>
                </a:lnTo>
                <a:lnTo>
                  <a:pt x="18" y="419"/>
                </a:lnTo>
                <a:lnTo>
                  <a:pt x="11" y="420"/>
                </a:lnTo>
                <a:lnTo>
                  <a:pt x="6" y="424"/>
                </a:lnTo>
                <a:lnTo>
                  <a:pt x="3" y="428"/>
                </a:lnTo>
                <a:lnTo>
                  <a:pt x="2" y="430"/>
                </a:lnTo>
                <a:lnTo>
                  <a:pt x="0" y="433"/>
                </a:lnTo>
                <a:lnTo>
                  <a:pt x="0" y="465"/>
                </a:lnTo>
                <a:lnTo>
                  <a:pt x="249" y="465"/>
                </a:lnTo>
                <a:lnTo>
                  <a:pt x="249" y="433"/>
                </a:lnTo>
                <a:lnTo>
                  <a:pt x="249" y="433"/>
                </a:lnTo>
                <a:lnTo>
                  <a:pt x="249" y="430"/>
                </a:lnTo>
                <a:lnTo>
                  <a:pt x="248" y="428"/>
                </a:lnTo>
                <a:lnTo>
                  <a:pt x="243" y="424"/>
                </a:lnTo>
                <a:lnTo>
                  <a:pt x="238" y="420"/>
                </a:lnTo>
                <a:lnTo>
                  <a:pt x="232" y="419"/>
                </a:lnTo>
                <a:lnTo>
                  <a:pt x="229" y="419"/>
                </a:lnTo>
                <a:lnTo>
                  <a:pt x="225" y="410"/>
                </a:lnTo>
                <a:lnTo>
                  <a:pt x="225" y="410"/>
                </a:lnTo>
                <a:lnTo>
                  <a:pt x="234" y="405"/>
                </a:lnTo>
                <a:lnTo>
                  <a:pt x="243" y="401"/>
                </a:lnTo>
                <a:lnTo>
                  <a:pt x="252" y="395"/>
                </a:lnTo>
                <a:lnTo>
                  <a:pt x="260" y="390"/>
                </a:lnTo>
                <a:lnTo>
                  <a:pt x="267" y="383"/>
                </a:lnTo>
                <a:lnTo>
                  <a:pt x="275" y="376"/>
                </a:lnTo>
                <a:lnTo>
                  <a:pt x="281" y="367"/>
                </a:lnTo>
                <a:lnTo>
                  <a:pt x="288" y="360"/>
                </a:lnTo>
                <a:lnTo>
                  <a:pt x="293" y="350"/>
                </a:lnTo>
                <a:lnTo>
                  <a:pt x="297" y="341"/>
                </a:lnTo>
                <a:lnTo>
                  <a:pt x="302" y="332"/>
                </a:lnTo>
                <a:lnTo>
                  <a:pt x="305" y="321"/>
                </a:lnTo>
                <a:lnTo>
                  <a:pt x="308" y="311"/>
                </a:lnTo>
                <a:lnTo>
                  <a:pt x="310" y="299"/>
                </a:lnTo>
                <a:lnTo>
                  <a:pt x="311" y="289"/>
                </a:lnTo>
                <a:lnTo>
                  <a:pt x="311" y="278"/>
                </a:lnTo>
                <a:lnTo>
                  <a:pt x="311" y="278"/>
                </a:lnTo>
                <a:close/>
                <a:moveTo>
                  <a:pt x="112" y="15"/>
                </a:moveTo>
                <a:lnTo>
                  <a:pt x="149" y="15"/>
                </a:lnTo>
                <a:lnTo>
                  <a:pt x="149" y="55"/>
                </a:lnTo>
                <a:lnTo>
                  <a:pt x="112" y="55"/>
                </a:lnTo>
                <a:lnTo>
                  <a:pt x="112" y="15"/>
                </a:lnTo>
                <a:close/>
                <a:moveTo>
                  <a:pt x="149" y="70"/>
                </a:moveTo>
                <a:lnTo>
                  <a:pt x="149" y="78"/>
                </a:lnTo>
                <a:lnTo>
                  <a:pt x="112" y="78"/>
                </a:lnTo>
                <a:lnTo>
                  <a:pt x="112" y="70"/>
                </a:lnTo>
                <a:lnTo>
                  <a:pt x="149" y="70"/>
                </a:lnTo>
                <a:close/>
                <a:moveTo>
                  <a:pt x="129" y="379"/>
                </a:moveTo>
                <a:lnTo>
                  <a:pt x="90" y="379"/>
                </a:lnTo>
                <a:lnTo>
                  <a:pt x="90" y="375"/>
                </a:lnTo>
                <a:lnTo>
                  <a:pt x="129" y="375"/>
                </a:lnTo>
                <a:lnTo>
                  <a:pt x="129" y="379"/>
                </a:lnTo>
                <a:close/>
                <a:moveTo>
                  <a:pt x="104" y="217"/>
                </a:moveTo>
                <a:lnTo>
                  <a:pt x="104" y="93"/>
                </a:lnTo>
                <a:lnTo>
                  <a:pt x="157" y="93"/>
                </a:lnTo>
                <a:lnTo>
                  <a:pt x="157" y="123"/>
                </a:lnTo>
                <a:lnTo>
                  <a:pt x="157" y="123"/>
                </a:lnTo>
                <a:lnTo>
                  <a:pt x="152" y="125"/>
                </a:lnTo>
                <a:lnTo>
                  <a:pt x="147" y="128"/>
                </a:lnTo>
                <a:lnTo>
                  <a:pt x="143" y="132"/>
                </a:lnTo>
                <a:lnTo>
                  <a:pt x="140" y="136"/>
                </a:lnTo>
                <a:lnTo>
                  <a:pt x="137" y="141"/>
                </a:lnTo>
                <a:lnTo>
                  <a:pt x="134" y="146"/>
                </a:lnTo>
                <a:lnTo>
                  <a:pt x="133" y="151"/>
                </a:lnTo>
                <a:lnTo>
                  <a:pt x="132" y="157"/>
                </a:lnTo>
                <a:lnTo>
                  <a:pt x="132" y="157"/>
                </a:lnTo>
                <a:lnTo>
                  <a:pt x="133" y="163"/>
                </a:lnTo>
                <a:lnTo>
                  <a:pt x="134" y="169"/>
                </a:lnTo>
                <a:lnTo>
                  <a:pt x="137" y="173"/>
                </a:lnTo>
                <a:lnTo>
                  <a:pt x="140" y="178"/>
                </a:lnTo>
                <a:lnTo>
                  <a:pt x="143" y="183"/>
                </a:lnTo>
                <a:lnTo>
                  <a:pt x="146" y="186"/>
                </a:lnTo>
                <a:lnTo>
                  <a:pt x="152" y="189"/>
                </a:lnTo>
                <a:lnTo>
                  <a:pt x="156" y="191"/>
                </a:lnTo>
                <a:lnTo>
                  <a:pt x="156" y="217"/>
                </a:lnTo>
                <a:lnTo>
                  <a:pt x="104" y="217"/>
                </a:lnTo>
                <a:close/>
                <a:moveTo>
                  <a:pt x="192" y="157"/>
                </a:moveTo>
                <a:lnTo>
                  <a:pt x="192" y="157"/>
                </a:lnTo>
                <a:lnTo>
                  <a:pt x="192" y="162"/>
                </a:lnTo>
                <a:lnTo>
                  <a:pt x="189" y="165"/>
                </a:lnTo>
                <a:lnTo>
                  <a:pt x="187" y="170"/>
                </a:lnTo>
                <a:lnTo>
                  <a:pt x="185" y="173"/>
                </a:lnTo>
                <a:lnTo>
                  <a:pt x="182" y="175"/>
                </a:lnTo>
                <a:lnTo>
                  <a:pt x="178" y="177"/>
                </a:lnTo>
                <a:lnTo>
                  <a:pt x="173" y="179"/>
                </a:lnTo>
                <a:lnTo>
                  <a:pt x="169" y="179"/>
                </a:lnTo>
                <a:lnTo>
                  <a:pt x="169" y="187"/>
                </a:lnTo>
                <a:lnTo>
                  <a:pt x="169" y="179"/>
                </a:lnTo>
                <a:lnTo>
                  <a:pt x="169" y="179"/>
                </a:lnTo>
                <a:lnTo>
                  <a:pt x="165" y="179"/>
                </a:lnTo>
                <a:lnTo>
                  <a:pt x="160" y="177"/>
                </a:lnTo>
                <a:lnTo>
                  <a:pt x="157" y="175"/>
                </a:lnTo>
                <a:lnTo>
                  <a:pt x="154" y="173"/>
                </a:lnTo>
                <a:lnTo>
                  <a:pt x="151" y="170"/>
                </a:lnTo>
                <a:lnTo>
                  <a:pt x="148" y="165"/>
                </a:lnTo>
                <a:lnTo>
                  <a:pt x="147" y="162"/>
                </a:lnTo>
                <a:lnTo>
                  <a:pt x="147" y="157"/>
                </a:lnTo>
                <a:lnTo>
                  <a:pt x="147" y="157"/>
                </a:lnTo>
                <a:lnTo>
                  <a:pt x="147" y="152"/>
                </a:lnTo>
                <a:lnTo>
                  <a:pt x="148" y="148"/>
                </a:lnTo>
                <a:lnTo>
                  <a:pt x="151" y="145"/>
                </a:lnTo>
                <a:lnTo>
                  <a:pt x="154" y="142"/>
                </a:lnTo>
                <a:lnTo>
                  <a:pt x="157" y="138"/>
                </a:lnTo>
                <a:lnTo>
                  <a:pt x="160" y="136"/>
                </a:lnTo>
                <a:lnTo>
                  <a:pt x="165" y="135"/>
                </a:lnTo>
                <a:lnTo>
                  <a:pt x="169" y="135"/>
                </a:lnTo>
                <a:lnTo>
                  <a:pt x="169" y="135"/>
                </a:lnTo>
                <a:lnTo>
                  <a:pt x="173" y="135"/>
                </a:lnTo>
                <a:lnTo>
                  <a:pt x="178" y="136"/>
                </a:lnTo>
                <a:lnTo>
                  <a:pt x="182" y="138"/>
                </a:lnTo>
                <a:lnTo>
                  <a:pt x="185" y="142"/>
                </a:lnTo>
                <a:lnTo>
                  <a:pt x="187" y="145"/>
                </a:lnTo>
                <a:lnTo>
                  <a:pt x="189" y="148"/>
                </a:lnTo>
                <a:lnTo>
                  <a:pt x="192" y="152"/>
                </a:lnTo>
                <a:lnTo>
                  <a:pt x="192" y="157"/>
                </a:lnTo>
                <a:lnTo>
                  <a:pt x="192" y="157"/>
                </a:lnTo>
                <a:close/>
                <a:moveTo>
                  <a:pt x="120" y="276"/>
                </a:moveTo>
                <a:lnTo>
                  <a:pt x="120" y="253"/>
                </a:lnTo>
                <a:lnTo>
                  <a:pt x="141" y="253"/>
                </a:lnTo>
                <a:lnTo>
                  <a:pt x="141" y="276"/>
                </a:lnTo>
                <a:lnTo>
                  <a:pt x="120" y="276"/>
                </a:lnTo>
                <a:close/>
                <a:moveTo>
                  <a:pt x="147" y="239"/>
                </a:moveTo>
                <a:lnTo>
                  <a:pt x="114" y="239"/>
                </a:lnTo>
                <a:lnTo>
                  <a:pt x="114" y="231"/>
                </a:lnTo>
                <a:lnTo>
                  <a:pt x="147" y="231"/>
                </a:lnTo>
                <a:lnTo>
                  <a:pt x="147" y="239"/>
                </a:lnTo>
                <a:close/>
                <a:moveTo>
                  <a:pt x="261" y="278"/>
                </a:moveTo>
                <a:lnTo>
                  <a:pt x="261" y="278"/>
                </a:lnTo>
                <a:lnTo>
                  <a:pt x="260" y="257"/>
                </a:lnTo>
                <a:lnTo>
                  <a:pt x="256" y="238"/>
                </a:lnTo>
                <a:lnTo>
                  <a:pt x="251" y="221"/>
                </a:lnTo>
                <a:lnTo>
                  <a:pt x="245" y="205"/>
                </a:lnTo>
                <a:lnTo>
                  <a:pt x="240" y="199"/>
                </a:lnTo>
                <a:lnTo>
                  <a:pt x="236" y="194"/>
                </a:lnTo>
                <a:lnTo>
                  <a:pt x="230" y="189"/>
                </a:lnTo>
                <a:lnTo>
                  <a:pt x="226" y="185"/>
                </a:lnTo>
                <a:lnTo>
                  <a:pt x="221" y="182"/>
                </a:lnTo>
                <a:lnTo>
                  <a:pt x="214" y="178"/>
                </a:lnTo>
                <a:lnTo>
                  <a:pt x="209" y="177"/>
                </a:lnTo>
                <a:lnTo>
                  <a:pt x="203" y="176"/>
                </a:lnTo>
                <a:lnTo>
                  <a:pt x="203" y="176"/>
                </a:lnTo>
                <a:lnTo>
                  <a:pt x="200" y="177"/>
                </a:lnTo>
                <a:lnTo>
                  <a:pt x="200" y="177"/>
                </a:lnTo>
                <a:lnTo>
                  <a:pt x="202" y="172"/>
                </a:lnTo>
                <a:lnTo>
                  <a:pt x="205" y="168"/>
                </a:lnTo>
                <a:lnTo>
                  <a:pt x="206" y="162"/>
                </a:lnTo>
                <a:lnTo>
                  <a:pt x="206" y="157"/>
                </a:lnTo>
                <a:lnTo>
                  <a:pt x="206" y="157"/>
                </a:lnTo>
                <a:lnTo>
                  <a:pt x="206" y="155"/>
                </a:lnTo>
                <a:lnTo>
                  <a:pt x="206" y="155"/>
                </a:lnTo>
                <a:lnTo>
                  <a:pt x="215" y="158"/>
                </a:lnTo>
                <a:lnTo>
                  <a:pt x="225" y="161"/>
                </a:lnTo>
                <a:lnTo>
                  <a:pt x="234" y="164"/>
                </a:lnTo>
                <a:lnTo>
                  <a:pt x="242" y="170"/>
                </a:lnTo>
                <a:lnTo>
                  <a:pt x="250" y="175"/>
                </a:lnTo>
                <a:lnTo>
                  <a:pt x="257" y="182"/>
                </a:lnTo>
                <a:lnTo>
                  <a:pt x="265" y="189"/>
                </a:lnTo>
                <a:lnTo>
                  <a:pt x="272" y="197"/>
                </a:lnTo>
                <a:lnTo>
                  <a:pt x="277" y="205"/>
                </a:lnTo>
                <a:lnTo>
                  <a:pt x="282" y="214"/>
                </a:lnTo>
                <a:lnTo>
                  <a:pt x="287" y="224"/>
                </a:lnTo>
                <a:lnTo>
                  <a:pt x="291" y="233"/>
                </a:lnTo>
                <a:lnTo>
                  <a:pt x="293" y="244"/>
                </a:lnTo>
                <a:lnTo>
                  <a:pt x="295" y="255"/>
                </a:lnTo>
                <a:lnTo>
                  <a:pt x="297" y="266"/>
                </a:lnTo>
                <a:lnTo>
                  <a:pt x="297" y="278"/>
                </a:lnTo>
                <a:lnTo>
                  <a:pt x="297" y="278"/>
                </a:lnTo>
                <a:lnTo>
                  <a:pt x="297" y="287"/>
                </a:lnTo>
                <a:lnTo>
                  <a:pt x="296" y="298"/>
                </a:lnTo>
                <a:lnTo>
                  <a:pt x="294" y="308"/>
                </a:lnTo>
                <a:lnTo>
                  <a:pt x="292" y="318"/>
                </a:lnTo>
                <a:lnTo>
                  <a:pt x="289" y="326"/>
                </a:lnTo>
                <a:lnTo>
                  <a:pt x="284" y="335"/>
                </a:lnTo>
                <a:lnTo>
                  <a:pt x="280" y="344"/>
                </a:lnTo>
                <a:lnTo>
                  <a:pt x="276" y="352"/>
                </a:lnTo>
                <a:lnTo>
                  <a:pt x="270" y="360"/>
                </a:lnTo>
                <a:lnTo>
                  <a:pt x="264" y="366"/>
                </a:lnTo>
                <a:lnTo>
                  <a:pt x="257" y="373"/>
                </a:lnTo>
                <a:lnTo>
                  <a:pt x="251" y="379"/>
                </a:lnTo>
                <a:lnTo>
                  <a:pt x="243" y="385"/>
                </a:lnTo>
                <a:lnTo>
                  <a:pt x="235" y="389"/>
                </a:lnTo>
                <a:lnTo>
                  <a:pt x="227" y="393"/>
                </a:lnTo>
                <a:lnTo>
                  <a:pt x="219" y="397"/>
                </a:lnTo>
                <a:lnTo>
                  <a:pt x="216" y="391"/>
                </a:lnTo>
                <a:lnTo>
                  <a:pt x="216" y="391"/>
                </a:lnTo>
                <a:lnTo>
                  <a:pt x="212" y="384"/>
                </a:lnTo>
                <a:lnTo>
                  <a:pt x="209" y="377"/>
                </a:lnTo>
                <a:lnTo>
                  <a:pt x="209" y="377"/>
                </a:lnTo>
                <a:lnTo>
                  <a:pt x="214" y="376"/>
                </a:lnTo>
                <a:lnTo>
                  <a:pt x="220" y="374"/>
                </a:lnTo>
                <a:lnTo>
                  <a:pt x="224" y="372"/>
                </a:lnTo>
                <a:lnTo>
                  <a:pt x="229" y="367"/>
                </a:lnTo>
                <a:lnTo>
                  <a:pt x="234" y="363"/>
                </a:lnTo>
                <a:lnTo>
                  <a:pt x="238" y="358"/>
                </a:lnTo>
                <a:lnTo>
                  <a:pt x="246" y="346"/>
                </a:lnTo>
                <a:lnTo>
                  <a:pt x="252" y="332"/>
                </a:lnTo>
                <a:lnTo>
                  <a:pt x="256" y="314"/>
                </a:lnTo>
                <a:lnTo>
                  <a:pt x="260" y="297"/>
                </a:lnTo>
                <a:lnTo>
                  <a:pt x="261" y="278"/>
                </a:lnTo>
                <a:lnTo>
                  <a:pt x="261" y="278"/>
                </a:lnTo>
                <a:close/>
                <a:moveTo>
                  <a:pt x="170" y="370"/>
                </a:moveTo>
                <a:lnTo>
                  <a:pt x="170" y="344"/>
                </a:lnTo>
                <a:lnTo>
                  <a:pt x="183" y="344"/>
                </a:lnTo>
                <a:lnTo>
                  <a:pt x="183" y="344"/>
                </a:lnTo>
                <a:lnTo>
                  <a:pt x="184" y="354"/>
                </a:lnTo>
                <a:lnTo>
                  <a:pt x="186" y="365"/>
                </a:lnTo>
                <a:lnTo>
                  <a:pt x="186" y="365"/>
                </a:lnTo>
                <a:lnTo>
                  <a:pt x="184" y="365"/>
                </a:lnTo>
                <a:lnTo>
                  <a:pt x="184" y="365"/>
                </a:lnTo>
                <a:lnTo>
                  <a:pt x="180" y="365"/>
                </a:lnTo>
                <a:lnTo>
                  <a:pt x="176" y="366"/>
                </a:lnTo>
                <a:lnTo>
                  <a:pt x="170" y="370"/>
                </a:lnTo>
                <a:lnTo>
                  <a:pt x="170" y="370"/>
                </a:lnTo>
                <a:close/>
                <a:moveTo>
                  <a:pt x="185" y="384"/>
                </a:moveTo>
                <a:lnTo>
                  <a:pt x="185" y="384"/>
                </a:lnTo>
                <a:lnTo>
                  <a:pt x="188" y="384"/>
                </a:lnTo>
                <a:lnTo>
                  <a:pt x="191" y="386"/>
                </a:lnTo>
                <a:lnTo>
                  <a:pt x="192" y="388"/>
                </a:lnTo>
                <a:lnTo>
                  <a:pt x="193" y="391"/>
                </a:lnTo>
                <a:lnTo>
                  <a:pt x="193" y="391"/>
                </a:lnTo>
                <a:lnTo>
                  <a:pt x="192" y="393"/>
                </a:lnTo>
                <a:lnTo>
                  <a:pt x="191" y="395"/>
                </a:lnTo>
                <a:lnTo>
                  <a:pt x="188" y="398"/>
                </a:lnTo>
                <a:lnTo>
                  <a:pt x="185" y="398"/>
                </a:lnTo>
                <a:lnTo>
                  <a:pt x="185" y="398"/>
                </a:lnTo>
                <a:lnTo>
                  <a:pt x="183" y="398"/>
                </a:lnTo>
                <a:lnTo>
                  <a:pt x="181" y="395"/>
                </a:lnTo>
                <a:lnTo>
                  <a:pt x="179" y="393"/>
                </a:lnTo>
                <a:lnTo>
                  <a:pt x="179" y="391"/>
                </a:lnTo>
                <a:lnTo>
                  <a:pt x="179" y="391"/>
                </a:lnTo>
                <a:lnTo>
                  <a:pt x="179" y="388"/>
                </a:lnTo>
                <a:lnTo>
                  <a:pt x="181" y="386"/>
                </a:lnTo>
                <a:lnTo>
                  <a:pt x="183" y="384"/>
                </a:lnTo>
                <a:lnTo>
                  <a:pt x="185" y="384"/>
                </a:lnTo>
                <a:lnTo>
                  <a:pt x="185" y="384"/>
                </a:lnTo>
                <a:close/>
                <a:moveTo>
                  <a:pt x="14" y="434"/>
                </a:moveTo>
                <a:lnTo>
                  <a:pt x="14" y="434"/>
                </a:lnTo>
                <a:lnTo>
                  <a:pt x="18" y="433"/>
                </a:lnTo>
                <a:lnTo>
                  <a:pt x="158" y="433"/>
                </a:lnTo>
                <a:lnTo>
                  <a:pt x="158" y="451"/>
                </a:lnTo>
                <a:lnTo>
                  <a:pt x="14" y="451"/>
                </a:lnTo>
                <a:lnTo>
                  <a:pt x="14" y="434"/>
                </a:lnTo>
                <a:close/>
                <a:moveTo>
                  <a:pt x="235" y="451"/>
                </a:moveTo>
                <a:lnTo>
                  <a:pt x="172" y="451"/>
                </a:lnTo>
                <a:lnTo>
                  <a:pt x="172" y="407"/>
                </a:lnTo>
                <a:lnTo>
                  <a:pt x="172" y="407"/>
                </a:lnTo>
                <a:lnTo>
                  <a:pt x="179" y="411"/>
                </a:lnTo>
                <a:lnTo>
                  <a:pt x="182" y="412"/>
                </a:lnTo>
                <a:lnTo>
                  <a:pt x="185" y="412"/>
                </a:lnTo>
                <a:lnTo>
                  <a:pt x="185" y="412"/>
                </a:lnTo>
                <a:lnTo>
                  <a:pt x="192" y="412"/>
                </a:lnTo>
                <a:lnTo>
                  <a:pt x="197" y="408"/>
                </a:lnTo>
                <a:lnTo>
                  <a:pt x="201" y="405"/>
                </a:lnTo>
                <a:lnTo>
                  <a:pt x="205" y="400"/>
                </a:lnTo>
                <a:lnTo>
                  <a:pt x="221" y="433"/>
                </a:lnTo>
                <a:lnTo>
                  <a:pt x="221" y="433"/>
                </a:lnTo>
                <a:lnTo>
                  <a:pt x="232" y="433"/>
                </a:lnTo>
                <a:lnTo>
                  <a:pt x="232" y="433"/>
                </a:lnTo>
                <a:lnTo>
                  <a:pt x="235" y="434"/>
                </a:lnTo>
                <a:lnTo>
                  <a:pt x="235" y="451"/>
                </a:lnTo>
                <a:close/>
              </a:path>
            </a:pathLst>
          </a:custGeom>
          <a:solidFill>
            <a:srgbClr val="C359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75930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5640" y="3002280"/>
            <a:ext cx="5760720" cy="1078230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>
            <a:outerShdw blurRad="88900" dist="88900" dir="5400000" sx="99000" sy="99000" algn="t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86153" y="3062497"/>
            <a:ext cx="5019696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dirty="0" smtClean="0">
                <a:effectLst/>
                <a:latin typeface="Calibri" panose="020F0502020204030204" pitchFamily="34" charset="0"/>
              </a:rPr>
              <a:t>谢谢观看</a:t>
            </a:r>
            <a:endParaRPr lang="en-US" altLang="ko-KR" sz="36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17900" y="3728735"/>
            <a:ext cx="5156200" cy="217625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800" b="0">
                <a:effectLst/>
                <a:latin typeface="Calibri" panose="020F0502020204030204" pitchFamily="34" charset="0"/>
              </a:rPr>
              <a:t>Catch the feel of design in contemporary colors and </a:t>
            </a:r>
            <a:r>
              <a:rPr lang="en-US" altLang="ko-KR" sz="800" b="0" smtClean="0">
                <a:effectLst/>
                <a:latin typeface="Calibri" panose="020F0502020204030204" pitchFamily="34" charset="0"/>
              </a:rPr>
              <a:t>styles</a:t>
            </a:r>
            <a:endParaRPr lang="en-US" altLang="ko-KR" sz="800" b="0">
              <a:effectLst/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86152" y="3670409"/>
            <a:ext cx="501969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798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36774" y="3229184"/>
            <a:ext cx="4406900" cy="40229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000" dirty="0" smtClean="0">
                <a:effectLst/>
                <a:latin typeface="Calibri" panose="020F0502020204030204" pitchFamily="34" charset="0"/>
              </a:rPr>
              <a:t>01</a:t>
            </a:r>
            <a:r>
              <a:rPr lang="en-US" altLang="ko-KR" sz="2000" smtClean="0">
                <a:effectLst/>
                <a:latin typeface="Calibri" panose="020F0502020204030204" pitchFamily="34" charset="0"/>
              </a:rPr>
              <a:t>. </a:t>
            </a:r>
            <a:r>
              <a:rPr lang="zh-CN" altLang="en-US" sz="20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2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16199" y="367368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01-1. More choices and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16199" y="3992772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01-2. Sleek Diagram &amp;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16199" y="430233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01-3. Tremendous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appeal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56374" y="3229184"/>
            <a:ext cx="4406900" cy="40229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000" dirty="0" smtClean="0">
                <a:effectLst/>
                <a:latin typeface="Calibri" panose="020F0502020204030204" pitchFamily="34" charset="0"/>
              </a:rPr>
              <a:t>03</a:t>
            </a:r>
            <a:r>
              <a:rPr lang="en-US" altLang="ko-KR" sz="2000" smtClean="0">
                <a:effectLst/>
                <a:latin typeface="Calibri" panose="020F0502020204030204" pitchFamily="34" charset="0"/>
              </a:rPr>
              <a:t>. </a:t>
            </a:r>
            <a:r>
              <a:rPr lang="zh-CN" altLang="en-US" sz="20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2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035799" y="367368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01-1. More choices and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035799" y="3992772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01-2. Sleek Diagram &amp;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136774" y="4867484"/>
            <a:ext cx="4406900" cy="40229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000" dirty="0" smtClean="0">
                <a:effectLst/>
                <a:latin typeface="Calibri" panose="020F0502020204030204" pitchFamily="34" charset="0"/>
              </a:rPr>
              <a:t>02. </a:t>
            </a:r>
            <a:r>
              <a:rPr lang="zh-CN" altLang="en-US" sz="2000" dirty="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2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16199" y="531198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01-1. More choices and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616199" y="5631072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01-2. Sleek Diagram &amp;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556374" y="4567656"/>
            <a:ext cx="4406900" cy="40229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2000" dirty="0" smtClean="0">
                <a:effectLst/>
                <a:latin typeface="Calibri" panose="020F0502020204030204" pitchFamily="34" charset="0"/>
              </a:rPr>
              <a:t>04</a:t>
            </a:r>
            <a:r>
              <a:rPr lang="en-US" altLang="ko-KR" sz="2000" smtClean="0">
                <a:effectLst/>
                <a:latin typeface="Calibri" panose="020F0502020204030204" pitchFamily="34" charset="0"/>
              </a:rPr>
              <a:t>. </a:t>
            </a:r>
            <a:r>
              <a:rPr lang="zh-CN" altLang="en-US" sz="20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20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035799" y="501215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01-1. More choices and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035799" y="533124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01-2. Sleek Diagram &amp;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7035799" y="564080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01-3. Tremendous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appeal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7954" y="1511301"/>
            <a:ext cx="5076092" cy="974724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>
            <a:outerShdw blurRad="88900" dist="88900" dir="5400000" sx="99000" sy="99000" algn="t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59623" y="1588979"/>
            <a:ext cx="4472753" cy="52540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2800" dirty="0" smtClean="0">
                <a:effectLst/>
                <a:latin typeface="Calibri" panose="020F0502020204030204" pitchFamily="34" charset="0"/>
              </a:rPr>
              <a:t>你的标题</a:t>
            </a:r>
            <a:endParaRPr lang="en-US" altLang="ko-KR" sz="2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9623" y="2150785"/>
            <a:ext cx="4472753" cy="20223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700" b="0">
                <a:effectLst/>
                <a:latin typeface="Calibri" panose="020F0502020204030204" pitchFamily="34" charset="0"/>
              </a:rPr>
              <a:t>Catch the feel of design in contemporary colors and </a:t>
            </a:r>
            <a:r>
              <a:rPr lang="en-US" altLang="ko-KR" sz="700" b="0" smtClean="0">
                <a:effectLst/>
                <a:latin typeface="Calibri" panose="020F0502020204030204" pitchFamily="34" charset="0"/>
              </a:rPr>
              <a:t>styles</a:t>
            </a:r>
            <a:endParaRPr lang="en-US" altLang="ko-KR" sz="700" b="0">
              <a:effectLst/>
              <a:latin typeface="Calibri" panose="020F050202020403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35046" y="2106086"/>
            <a:ext cx="431489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771" y="2625882"/>
            <a:ext cx="4806261" cy="759293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>
            <a:outerShdw blurRad="88900" dist="88900" dir="5400000" sx="99000" sy="99000" algn="t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13944" y="3516582"/>
            <a:ext cx="537572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200" dirty="0">
                <a:effectLst/>
                <a:latin typeface="Calibri" panose="020F0502020204030204" pitchFamily="34" charset="0"/>
              </a:rPr>
              <a:t>你的标题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90144" y="4132462"/>
            <a:ext cx="52233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13944" y="2619717"/>
            <a:ext cx="774482" cy="77162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mtClean="0">
                <a:effectLst/>
                <a:latin typeface="Calibri" panose="020F0502020204030204" pitchFamily="34" charset="0"/>
              </a:rPr>
              <a:t>01</a:t>
            </a:r>
            <a:endParaRPr lang="en-US" altLang="ko-KR"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09469" y="2819772"/>
            <a:ext cx="2475673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900" b="0">
                <a:solidFill>
                  <a:srgbClr val="532F3D"/>
                </a:solidFill>
                <a:effectLst/>
                <a:latin typeface="Calibri" panose="020F0502020204030204" pitchFamily="34" charset="0"/>
              </a:rPr>
              <a:t>Lorem Ipsum is simply dummy text of the printing and typesetting </a:t>
            </a:r>
            <a:r>
              <a:rPr lang="en-US" altLang="ko-KR" sz="900" b="0" smtClean="0">
                <a:solidFill>
                  <a:srgbClr val="532F3D"/>
                </a:solidFill>
                <a:effectLst/>
                <a:latin typeface="Calibri" panose="020F0502020204030204" pitchFamily="34" charset="0"/>
              </a:rPr>
              <a:t>industry </a:t>
            </a:r>
            <a:endParaRPr lang="en-US" altLang="ko-KR" sz="900" b="0">
              <a:solidFill>
                <a:srgbClr val="532F3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36732" y="430051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01-1. More choices and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trends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36732" y="4619604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01-2. Sleek Diagram &amp;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chart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36732" y="4929166"/>
            <a:ext cx="3927476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01-3. Tremendous visual </a:t>
            </a:r>
            <a:r>
              <a:rPr lang="en-US" altLang="ko-KR" sz="1400" b="0" smtClean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appeal</a:t>
            </a:r>
            <a:endParaRPr lang="en-US" altLang="ko-KR" sz="1400" b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16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0" y="963669"/>
            <a:ext cx="12192000" cy="366949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smtClean="0">
                <a:effectLst/>
                <a:latin typeface="Calibri" panose="020F0502020204030204" pitchFamily="34" charset="0"/>
              </a:rPr>
              <a:t>你的标题</a:t>
            </a:r>
            <a:endParaRPr lang="zh-CN" altLang="en-US" sz="36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4255300" y="2097903"/>
            <a:ext cx="3722840" cy="3722682"/>
            <a:chOff x="4255300" y="2097903"/>
            <a:chExt cx="3722840" cy="3722682"/>
          </a:xfrm>
        </p:grpSpPr>
        <p:grpSp>
          <p:nvGrpSpPr>
            <p:cNvPr id="2" name="Group 1"/>
            <p:cNvGrpSpPr/>
            <p:nvPr/>
          </p:nvGrpSpPr>
          <p:grpSpPr>
            <a:xfrm>
              <a:off x="4297681" y="2137013"/>
              <a:ext cx="3596640" cy="3640296"/>
              <a:chOff x="4297681" y="2137013"/>
              <a:chExt cx="3596640" cy="3640296"/>
            </a:xfrm>
          </p:grpSpPr>
          <p:sp>
            <p:nvSpPr>
              <p:cNvPr id="8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00"/>
              <p:cNvSpPr>
                <a:spLocks/>
              </p:cNvSpPr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701"/>
              <p:cNvSpPr>
                <a:spLocks/>
              </p:cNvSpPr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703"/>
              <p:cNvSpPr>
                <a:spLocks/>
              </p:cNvSpPr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" fmla="*/ 12868 w 12868"/>
                  <a:gd name="connsiteY0" fmla="*/ 0 h 9028"/>
                  <a:gd name="connsiteX1" fmla="*/ 10018 w 12868"/>
                  <a:gd name="connsiteY1" fmla="*/ 386 h 9028"/>
                  <a:gd name="connsiteX2" fmla="*/ 5140 w 12868"/>
                  <a:gd name="connsiteY2" fmla="*/ 1461 h 9028"/>
                  <a:gd name="connsiteX3" fmla="*/ 854 w 12868"/>
                  <a:gd name="connsiteY3" fmla="*/ 2274 h 9028"/>
                  <a:gd name="connsiteX4" fmla="*/ 0 w 12868"/>
                  <a:gd name="connsiteY4" fmla="*/ 6055 h 9028"/>
                  <a:gd name="connsiteX5" fmla="*/ 1724 w 12868"/>
                  <a:gd name="connsiteY5" fmla="*/ 9028 h 9028"/>
                  <a:gd name="connsiteX0" fmla="*/ 7785 w 7785"/>
                  <a:gd name="connsiteY0" fmla="*/ 0 h 9572"/>
                  <a:gd name="connsiteX1" fmla="*/ 3994 w 7785"/>
                  <a:gd name="connsiteY1" fmla="*/ 1190 h 9572"/>
                  <a:gd name="connsiteX2" fmla="*/ 664 w 7785"/>
                  <a:gd name="connsiteY2" fmla="*/ 2091 h 9572"/>
                  <a:gd name="connsiteX3" fmla="*/ 0 w 7785"/>
                  <a:gd name="connsiteY3" fmla="*/ 6279 h 9572"/>
                  <a:gd name="connsiteX4" fmla="*/ 1340 w 7785"/>
                  <a:gd name="connsiteY4" fmla="*/ 9572 h 9572"/>
                  <a:gd name="connsiteX0" fmla="*/ 5130 w 5130"/>
                  <a:gd name="connsiteY0" fmla="*/ 0 h 8757"/>
                  <a:gd name="connsiteX1" fmla="*/ 853 w 5130"/>
                  <a:gd name="connsiteY1" fmla="*/ 941 h 8757"/>
                  <a:gd name="connsiteX2" fmla="*/ 0 w 5130"/>
                  <a:gd name="connsiteY2" fmla="*/ 5317 h 8757"/>
                  <a:gd name="connsiteX3" fmla="*/ 1721 w 5130"/>
                  <a:gd name="connsiteY3" fmla="*/ 8757 h 8757"/>
                  <a:gd name="connsiteX0" fmla="*/ 1663 w 3355"/>
                  <a:gd name="connsiteY0" fmla="*/ 0 h 8925"/>
                  <a:gd name="connsiteX1" fmla="*/ 0 w 3355"/>
                  <a:gd name="connsiteY1" fmla="*/ 4997 h 8925"/>
                  <a:gd name="connsiteX2" fmla="*/ 3355 w 3355"/>
                  <a:gd name="connsiteY2" fmla="*/ 8925 h 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705"/>
              <p:cNvSpPr>
                <a:spLocks/>
              </p:cNvSpPr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" fmla="*/ 0 w 10000"/>
                  <a:gd name="connsiteY0" fmla="*/ 5798 h 5798"/>
                  <a:gd name="connsiteX1" fmla="*/ 0 w 10000"/>
                  <a:gd name="connsiteY1" fmla="*/ 5798 h 5798"/>
                  <a:gd name="connsiteX2" fmla="*/ 4953 w 10000"/>
                  <a:gd name="connsiteY2" fmla="*/ 0 h 5798"/>
                  <a:gd name="connsiteX3" fmla="*/ 4953 w 10000"/>
                  <a:gd name="connsiteY3" fmla="*/ 0 h 5798"/>
                  <a:gd name="connsiteX4" fmla="*/ 10000 w 10000"/>
                  <a:gd name="connsiteY4" fmla="*/ 1092 h 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706"/>
              <p:cNvSpPr>
                <a:spLocks/>
              </p:cNvSpPr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707"/>
              <p:cNvSpPr>
                <a:spLocks/>
              </p:cNvSpPr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708"/>
              <p:cNvSpPr>
                <a:spLocks/>
              </p:cNvSpPr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" fmla="*/ 0 w 7538"/>
                  <a:gd name="connsiteY0" fmla="*/ 0 h 10000"/>
                  <a:gd name="connsiteX1" fmla="*/ 5503 w 7538"/>
                  <a:gd name="connsiteY1" fmla="*/ 7817 h 10000"/>
                  <a:gd name="connsiteX2" fmla="*/ 7538 w 7538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709"/>
              <p:cNvSpPr>
                <a:spLocks/>
              </p:cNvSpPr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716"/>
              <p:cNvSpPr>
                <a:spLocks/>
              </p:cNvSpPr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722"/>
              <p:cNvSpPr>
                <a:spLocks/>
              </p:cNvSpPr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723"/>
              <p:cNvSpPr>
                <a:spLocks/>
              </p:cNvSpPr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726"/>
              <p:cNvSpPr>
                <a:spLocks/>
              </p:cNvSpPr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729"/>
              <p:cNvSpPr>
                <a:spLocks/>
              </p:cNvSpPr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730"/>
              <p:cNvSpPr>
                <a:spLocks/>
              </p:cNvSpPr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731"/>
              <p:cNvSpPr>
                <a:spLocks/>
              </p:cNvSpPr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rgbClr val="B04474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328325" y="312184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976150" y="209790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07107" y="2316978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45094" y="291705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55300" y="395686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72850" y="404259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407700" y="4610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63600" y="3975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646200" y="379176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865275" y="3890190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182650" y="29726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179475" y="50427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47700" y="232491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66525" y="5114946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228563" y="5519759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992944" y="5472134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340482" y="5755503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6059496" y="2905148"/>
              <a:ext cx="703254" cy="703254"/>
              <a:chOff x="6059496" y="2905148"/>
              <a:chExt cx="703254" cy="70325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059496" y="2905148"/>
                <a:ext cx="703254" cy="703254"/>
              </a:xfrm>
              <a:prstGeom prst="ellipse">
                <a:avLst/>
              </a:prstGeom>
              <a:solidFill>
                <a:srgbClr val="B0447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6216454" y="3034890"/>
                <a:ext cx="389338" cy="443770"/>
                <a:chOff x="4021138" y="1814513"/>
                <a:chExt cx="669925" cy="763588"/>
              </a:xfrm>
              <a:solidFill>
                <a:schemeClr val="bg1"/>
              </a:solidFill>
            </p:grpSpPr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4140200" y="1938338"/>
                  <a:ext cx="431800" cy="639763"/>
                </a:xfrm>
                <a:custGeom>
                  <a:avLst/>
                  <a:gdLst>
                    <a:gd name="T0" fmla="*/ 96 w 272"/>
                    <a:gd name="T1" fmla="*/ 7 h 403"/>
                    <a:gd name="T2" fmla="*/ 40 w 272"/>
                    <a:gd name="T3" fmla="*/ 40 h 403"/>
                    <a:gd name="T4" fmla="*/ 5 w 272"/>
                    <a:gd name="T5" fmla="*/ 97 h 403"/>
                    <a:gd name="T6" fmla="*/ 1 w 272"/>
                    <a:gd name="T7" fmla="*/ 148 h 403"/>
                    <a:gd name="T8" fmla="*/ 29 w 272"/>
                    <a:gd name="T9" fmla="*/ 232 h 403"/>
                    <a:gd name="T10" fmla="*/ 55 w 272"/>
                    <a:gd name="T11" fmla="*/ 273 h 403"/>
                    <a:gd name="T12" fmla="*/ 63 w 272"/>
                    <a:gd name="T13" fmla="*/ 314 h 403"/>
                    <a:gd name="T14" fmla="*/ 55 w 272"/>
                    <a:gd name="T15" fmla="*/ 329 h 403"/>
                    <a:gd name="T16" fmla="*/ 55 w 272"/>
                    <a:gd name="T17" fmla="*/ 349 h 403"/>
                    <a:gd name="T18" fmla="*/ 55 w 272"/>
                    <a:gd name="T19" fmla="*/ 364 h 403"/>
                    <a:gd name="T20" fmla="*/ 61 w 272"/>
                    <a:gd name="T21" fmla="*/ 384 h 403"/>
                    <a:gd name="T22" fmla="*/ 80 w 272"/>
                    <a:gd name="T23" fmla="*/ 402 h 403"/>
                    <a:gd name="T24" fmla="*/ 189 w 272"/>
                    <a:gd name="T25" fmla="*/ 403 h 403"/>
                    <a:gd name="T26" fmla="*/ 206 w 272"/>
                    <a:gd name="T27" fmla="*/ 387 h 403"/>
                    <a:gd name="T28" fmla="*/ 217 w 272"/>
                    <a:gd name="T29" fmla="*/ 370 h 403"/>
                    <a:gd name="T30" fmla="*/ 217 w 272"/>
                    <a:gd name="T31" fmla="*/ 349 h 403"/>
                    <a:gd name="T32" fmla="*/ 217 w 272"/>
                    <a:gd name="T33" fmla="*/ 334 h 403"/>
                    <a:gd name="T34" fmla="*/ 212 w 272"/>
                    <a:gd name="T35" fmla="*/ 316 h 403"/>
                    <a:gd name="T36" fmla="*/ 214 w 272"/>
                    <a:gd name="T37" fmla="*/ 278 h 403"/>
                    <a:gd name="T38" fmla="*/ 236 w 272"/>
                    <a:gd name="T39" fmla="*/ 243 h 403"/>
                    <a:gd name="T40" fmla="*/ 269 w 272"/>
                    <a:gd name="T41" fmla="*/ 161 h 403"/>
                    <a:gd name="T42" fmla="*/ 270 w 272"/>
                    <a:gd name="T43" fmla="*/ 110 h 403"/>
                    <a:gd name="T44" fmla="*/ 241 w 272"/>
                    <a:gd name="T45" fmla="*/ 50 h 403"/>
                    <a:gd name="T46" fmla="*/ 189 w 272"/>
                    <a:gd name="T47" fmla="*/ 11 h 403"/>
                    <a:gd name="T48" fmla="*/ 136 w 272"/>
                    <a:gd name="T49" fmla="*/ 0 h 403"/>
                    <a:gd name="T50" fmla="*/ 201 w 272"/>
                    <a:gd name="T51" fmla="*/ 367 h 403"/>
                    <a:gd name="T52" fmla="*/ 202 w 272"/>
                    <a:gd name="T53" fmla="*/ 373 h 403"/>
                    <a:gd name="T54" fmla="*/ 192 w 272"/>
                    <a:gd name="T55" fmla="*/ 385 h 403"/>
                    <a:gd name="T56" fmla="*/ 87 w 272"/>
                    <a:gd name="T57" fmla="*/ 389 h 403"/>
                    <a:gd name="T58" fmla="*/ 79 w 272"/>
                    <a:gd name="T59" fmla="*/ 381 h 403"/>
                    <a:gd name="T60" fmla="*/ 69 w 272"/>
                    <a:gd name="T61" fmla="*/ 370 h 403"/>
                    <a:gd name="T62" fmla="*/ 71 w 272"/>
                    <a:gd name="T63" fmla="*/ 353 h 403"/>
                    <a:gd name="T64" fmla="*/ 70 w 272"/>
                    <a:gd name="T65" fmla="*/ 347 h 403"/>
                    <a:gd name="T66" fmla="*/ 70 w 272"/>
                    <a:gd name="T67" fmla="*/ 332 h 403"/>
                    <a:gd name="T68" fmla="*/ 72 w 272"/>
                    <a:gd name="T69" fmla="*/ 324 h 403"/>
                    <a:gd name="T70" fmla="*/ 203 w 272"/>
                    <a:gd name="T71" fmla="*/ 329 h 403"/>
                    <a:gd name="T72" fmla="*/ 203 w 272"/>
                    <a:gd name="T73" fmla="*/ 347 h 403"/>
                    <a:gd name="T74" fmla="*/ 92 w 272"/>
                    <a:gd name="T75" fmla="*/ 196 h 403"/>
                    <a:gd name="T76" fmla="*/ 148 w 272"/>
                    <a:gd name="T77" fmla="*/ 186 h 403"/>
                    <a:gd name="T78" fmla="*/ 109 w 272"/>
                    <a:gd name="T79" fmla="*/ 310 h 403"/>
                    <a:gd name="T80" fmla="*/ 197 w 272"/>
                    <a:gd name="T81" fmla="*/ 285 h 403"/>
                    <a:gd name="T82" fmla="*/ 185 w 272"/>
                    <a:gd name="T83" fmla="*/ 170 h 403"/>
                    <a:gd name="T84" fmla="*/ 148 w 272"/>
                    <a:gd name="T85" fmla="*/ 168 h 403"/>
                    <a:gd name="T86" fmla="*/ 92 w 272"/>
                    <a:gd name="T87" fmla="*/ 178 h 403"/>
                    <a:gd name="T88" fmla="*/ 77 w 272"/>
                    <a:gd name="T89" fmla="*/ 310 h 403"/>
                    <a:gd name="T90" fmla="*/ 68 w 272"/>
                    <a:gd name="T91" fmla="*/ 265 h 403"/>
                    <a:gd name="T92" fmla="*/ 41 w 272"/>
                    <a:gd name="T93" fmla="*/ 225 h 403"/>
                    <a:gd name="T94" fmla="*/ 15 w 272"/>
                    <a:gd name="T95" fmla="*/ 147 h 403"/>
                    <a:gd name="T96" fmla="*/ 19 w 272"/>
                    <a:gd name="T97" fmla="*/ 101 h 403"/>
                    <a:gd name="T98" fmla="*/ 49 w 272"/>
                    <a:gd name="T99" fmla="*/ 51 h 403"/>
                    <a:gd name="T100" fmla="*/ 99 w 272"/>
                    <a:gd name="T101" fmla="*/ 21 h 403"/>
                    <a:gd name="T102" fmla="*/ 149 w 272"/>
                    <a:gd name="T103" fmla="*/ 16 h 403"/>
                    <a:gd name="T104" fmla="*/ 204 w 272"/>
                    <a:gd name="T105" fmla="*/ 36 h 403"/>
                    <a:gd name="T106" fmla="*/ 244 w 272"/>
                    <a:gd name="T107" fmla="*/ 79 h 403"/>
                    <a:gd name="T108" fmla="*/ 258 w 272"/>
                    <a:gd name="T109" fmla="*/ 138 h 403"/>
                    <a:gd name="T110" fmla="*/ 245 w 272"/>
                    <a:gd name="T111" fmla="*/ 194 h 403"/>
                    <a:gd name="T112" fmla="*/ 208 w 272"/>
                    <a:gd name="T113" fmla="*/ 26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2" h="403">
                      <a:moveTo>
                        <a:pt x="136" y="0"/>
                      </a:moveTo>
                      <a:lnTo>
                        <a:pt x="136" y="0"/>
                      </a:lnTo>
                      <a:lnTo>
                        <a:pt x="122" y="2"/>
                      </a:lnTo>
                      <a:lnTo>
                        <a:pt x="109" y="4"/>
                      </a:lnTo>
                      <a:lnTo>
                        <a:pt x="96" y="7"/>
                      </a:lnTo>
                      <a:lnTo>
                        <a:pt x="83" y="11"/>
                      </a:lnTo>
                      <a:lnTo>
                        <a:pt x="71" y="18"/>
                      </a:lnTo>
                      <a:lnTo>
                        <a:pt x="59" y="24"/>
                      </a:lnTo>
                      <a:lnTo>
                        <a:pt x="49" y="32"/>
                      </a:lnTo>
                      <a:lnTo>
                        <a:pt x="40" y="40"/>
                      </a:lnTo>
                      <a:lnTo>
                        <a:pt x="31" y="50"/>
                      </a:lnTo>
                      <a:lnTo>
                        <a:pt x="22" y="61"/>
                      </a:lnTo>
                      <a:lnTo>
                        <a:pt x="16" y="73"/>
                      </a:lnTo>
                      <a:lnTo>
                        <a:pt x="11" y="85"/>
                      </a:lnTo>
                      <a:lnTo>
                        <a:pt x="5" y="97"/>
                      </a:lnTo>
                      <a:lnTo>
                        <a:pt x="2" y="110"/>
                      </a:lnTo>
                      <a:lnTo>
                        <a:pt x="0" y="124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" y="148"/>
                      </a:lnTo>
                      <a:lnTo>
                        <a:pt x="3" y="161"/>
                      </a:lnTo>
                      <a:lnTo>
                        <a:pt x="6" y="178"/>
                      </a:lnTo>
                      <a:lnTo>
                        <a:pt x="13" y="198"/>
                      </a:lnTo>
                      <a:lnTo>
                        <a:pt x="22" y="220"/>
                      </a:lnTo>
                      <a:lnTo>
                        <a:pt x="29" y="232"/>
                      </a:lnTo>
                      <a:lnTo>
                        <a:pt x="35" y="243"/>
                      </a:lnTo>
                      <a:lnTo>
                        <a:pt x="44" y="255"/>
                      </a:lnTo>
                      <a:lnTo>
                        <a:pt x="53" y="268"/>
                      </a:lnTo>
                      <a:lnTo>
                        <a:pt x="53" y="268"/>
                      </a:lnTo>
                      <a:lnTo>
                        <a:pt x="55" y="273"/>
                      </a:lnTo>
                      <a:lnTo>
                        <a:pt x="58" y="277"/>
                      </a:lnTo>
                      <a:lnTo>
                        <a:pt x="60" y="289"/>
                      </a:lnTo>
                      <a:lnTo>
                        <a:pt x="62" y="301"/>
                      </a:lnTo>
                      <a:lnTo>
                        <a:pt x="63" y="314"/>
                      </a:lnTo>
                      <a:lnTo>
                        <a:pt x="63" y="314"/>
                      </a:lnTo>
                      <a:lnTo>
                        <a:pt x="59" y="316"/>
                      </a:lnTo>
                      <a:lnTo>
                        <a:pt x="57" y="319"/>
                      </a:lnTo>
                      <a:lnTo>
                        <a:pt x="55" y="323"/>
                      </a:lnTo>
                      <a:lnTo>
                        <a:pt x="55" y="329"/>
                      </a:lnTo>
                      <a:lnTo>
                        <a:pt x="55" y="329"/>
                      </a:lnTo>
                      <a:lnTo>
                        <a:pt x="55" y="334"/>
                      </a:lnTo>
                      <a:lnTo>
                        <a:pt x="58" y="339"/>
                      </a:lnTo>
                      <a:lnTo>
                        <a:pt x="58" y="339"/>
                      </a:lnTo>
                      <a:lnTo>
                        <a:pt x="55" y="344"/>
                      </a:lnTo>
                      <a:lnTo>
                        <a:pt x="55" y="349"/>
                      </a:lnTo>
                      <a:lnTo>
                        <a:pt x="55" y="349"/>
                      </a:lnTo>
                      <a:lnTo>
                        <a:pt x="55" y="355"/>
                      </a:lnTo>
                      <a:lnTo>
                        <a:pt x="58" y="360"/>
                      </a:lnTo>
                      <a:lnTo>
                        <a:pt x="58" y="360"/>
                      </a:lnTo>
                      <a:lnTo>
                        <a:pt x="55" y="364"/>
                      </a:lnTo>
                      <a:lnTo>
                        <a:pt x="55" y="370"/>
                      </a:lnTo>
                      <a:lnTo>
                        <a:pt x="55" y="370"/>
                      </a:lnTo>
                      <a:lnTo>
                        <a:pt x="55" y="375"/>
                      </a:lnTo>
                      <a:lnTo>
                        <a:pt x="57" y="381"/>
                      </a:lnTo>
                      <a:lnTo>
                        <a:pt x="61" y="384"/>
                      </a:lnTo>
                      <a:lnTo>
                        <a:pt x="66" y="387"/>
                      </a:lnTo>
                      <a:lnTo>
                        <a:pt x="66" y="387"/>
                      </a:lnTo>
                      <a:lnTo>
                        <a:pt x="68" y="394"/>
                      </a:lnTo>
                      <a:lnTo>
                        <a:pt x="73" y="399"/>
                      </a:lnTo>
                      <a:lnTo>
                        <a:pt x="80" y="402"/>
                      </a:lnTo>
                      <a:lnTo>
                        <a:pt x="83" y="403"/>
                      </a:lnTo>
                      <a:lnTo>
                        <a:pt x="87" y="403"/>
                      </a:lnTo>
                      <a:lnTo>
                        <a:pt x="185" y="403"/>
                      </a:lnTo>
                      <a:lnTo>
                        <a:pt x="185" y="403"/>
                      </a:lnTo>
                      <a:lnTo>
                        <a:pt x="189" y="403"/>
                      </a:lnTo>
                      <a:lnTo>
                        <a:pt x="192" y="402"/>
                      </a:lnTo>
                      <a:lnTo>
                        <a:pt x="198" y="399"/>
                      </a:lnTo>
                      <a:lnTo>
                        <a:pt x="204" y="394"/>
                      </a:lnTo>
                      <a:lnTo>
                        <a:pt x="206" y="387"/>
                      </a:lnTo>
                      <a:lnTo>
                        <a:pt x="206" y="387"/>
                      </a:lnTo>
                      <a:lnTo>
                        <a:pt x="210" y="384"/>
                      </a:lnTo>
                      <a:lnTo>
                        <a:pt x="215" y="381"/>
                      </a:lnTo>
                      <a:lnTo>
                        <a:pt x="217" y="375"/>
                      </a:lnTo>
                      <a:lnTo>
                        <a:pt x="217" y="370"/>
                      </a:lnTo>
                      <a:lnTo>
                        <a:pt x="217" y="370"/>
                      </a:lnTo>
                      <a:lnTo>
                        <a:pt x="217" y="364"/>
                      </a:lnTo>
                      <a:lnTo>
                        <a:pt x="214" y="360"/>
                      </a:lnTo>
                      <a:lnTo>
                        <a:pt x="214" y="360"/>
                      </a:lnTo>
                      <a:lnTo>
                        <a:pt x="217" y="355"/>
                      </a:lnTo>
                      <a:lnTo>
                        <a:pt x="217" y="349"/>
                      </a:lnTo>
                      <a:lnTo>
                        <a:pt x="217" y="349"/>
                      </a:lnTo>
                      <a:lnTo>
                        <a:pt x="217" y="344"/>
                      </a:lnTo>
                      <a:lnTo>
                        <a:pt x="214" y="339"/>
                      </a:lnTo>
                      <a:lnTo>
                        <a:pt x="214" y="339"/>
                      </a:lnTo>
                      <a:lnTo>
                        <a:pt x="217" y="334"/>
                      </a:lnTo>
                      <a:lnTo>
                        <a:pt x="217" y="329"/>
                      </a:lnTo>
                      <a:lnTo>
                        <a:pt x="217" y="329"/>
                      </a:lnTo>
                      <a:lnTo>
                        <a:pt x="217" y="323"/>
                      </a:lnTo>
                      <a:lnTo>
                        <a:pt x="215" y="319"/>
                      </a:lnTo>
                      <a:lnTo>
                        <a:pt x="212" y="316"/>
                      </a:lnTo>
                      <a:lnTo>
                        <a:pt x="208" y="313"/>
                      </a:lnTo>
                      <a:lnTo>
                        <a:pt x="208" y="313"/>
                      </a:lnTo>
                      <a:lnTo>
                        <a:pt x="209" y="303"/>
                      </a:lnTo>
                      <a:lnTo>
                        <a:pt x="210" y="290"/>
                      </a:lnTo>
                      <a:lnTo>
                        <a:pt x="214" y="278"/>
                      </a:lnTo>
                      <a:lnTo>
                        <a:pt x="216" y="273"/>
                      </a:lnTo>
                      <a:lnTo>
                        <a:pt x="219" y="268"/>
                      </a:lnTo>
                      <a:lnTo>
                        <a:pt x="219" y="268"/>
                      </a:lnTo>
                      <a:lnTo>
                        <a:pt x="228" y="255"/>
                      </a:lnTo>
                      <a:lnTo>
                        <a:pt x="236" y="243"/>
                      </a:lnTo>
                      <a:lnTo>
                        <a:pt x="243" y="232"/>
                      </a:lnTo>
                      <a:lnTo>
                        <a:pt x="249" y="220"/>
                      </a:lnTo>
                      <a:lnTo>
                        <a:pt x="259" y="198"/>
                      </a:lnTo>
                      <a:lnTo>
                        <a:pt x="265" y="178"/>
                      </a:lnTo>
                      <a:lnTo>
                        <a:pt x="269" y="161"/>
                      </a:lnTo>
                      <a:lnTo>
                        <a:pt x="271" y="148"/>
                      </a:lnTo>
                      <a:lnTo>
                        <a:pt x="272" y="138"/>
                      </a:lnTo>
                      <a:lnTo>
                        <a:pt x="272" y="138"/>
                      </a:lnTo>
                      <a:lnTo>
                        <a:pt x="272" y="124"/>
                      </a:lnTo>
                      <a:lnTo>
                        <a:pt x="270" y="110"/>
                      </a:lnTo>
                      <a:lnTo>
                        <a:pt x="266" y="97"/>
                      </a:lnTo>
                      <a:lnTo>
                        <a:pt x="261" y="85"/>
                      </a:lnTo>
                      <a:lnTo>
                        <a:pt x="256" y="73"/>
                      </a:lnTo>
                      <a:lnTo>
                        <a:pt x="249" y="61"/>
                      </a:lnTo>
                      <a:lnTo>
                        <a:pt x="241" y="50"/>
                      </a:lnTo>
                      <a:lnTo>
                        <a:pt x="232" y="40"/>
                      </a:lnTo>
                      <a:lnTo>
                        <a:pt x="222" y="32"/>
                      </a:lnTo>
                      <a:lnTo>
                        <a:pt x="212" y="24"/>
                      </a:lnTo>
                      <a:lnTo>
                        <a:pt x="201" y="18"/>
                      </a:lnTo>
                      <a:lnTo>
                        <a:pt x="189" y="11"/>
                      </a:lnTo>
                      <a:lnTo>
                        <a:pt x="177" y="7"/>
                      </a:lnTo>
                      <a:lnTo>
                        <a:pt x="163" y="4"/>
                      </a:lnTo>
                      <a:lnTo>
                        <a:pt x="150" y="2"/>
                      </a:lnTo>
                      <a:lnTo>
                        <a:pt x="136" y="0"/>
                      </a:lnTo>
                      <a:lnTo>
                        <a:pt x="136" y="0"/>
                      </a:lnTo>
                      <a:close/>
                      <a:moveTo>
                        <a:pt x="203" y="349"/>
                      </a:moveTo>
                      <a:lnTo>
                        <a:pt x="203" y="349"/>
                      </a:lnTo>
                      <a:lnTo>
                        <a:pt x="203" y="351"/>
                      </a:lnTo>
                      <a:lnTo>
                        <a:pt x="201" y="353"/>
                      </a:lnTo>
                      <a:lnTo>
                        <a:pt x="201" y="367"/>
                      </a:lnTo>
                      <a:lnTo>
                        <a:pt x="201" y="367"/>
                      </a:lnTo>
                      <a:lnTo>
                        <a:pt x="203" y="368"/>
                      </a:lnTo>
                      <a:lnTo>
                        <a:pt x="203" y="370"/>
                      </a:lnTo>
                      <a:lnTo>
                        <a:pt x="203" y="370"/>
                      </a:lnTo>
                      <a:lnTo>
                        <a:pt x="202" y="373"/>
                      </a:lnTo>
                      <a:lnTo>
                        <a:pt x="200" y="374"/>
                      </a:lnTo>
                      <a:lnTo>
                        <a:pt x="193" y="381"/>
                      </a:lnTo>
                      <a:lnTo>
                        <a:pt x="193" y="382"/>
                      </a:lnTo>
                      <a:lnTo>
                        <a:pt x="193" y="382"/>
                      </a:lnTo>
                      <a:lnTo>
                        <a:pt x="192" y="385"/>
                      </a:lnTo>
                      <a:lnTo>
                        <a:pt x="191" y="387"/>
                      </a:lnTo>
                      <a:lnTo>
                        <a:pt x="188" y="389"/>
                      </a:lnTo>
                      <a:lnTo>
                        <a:pt x="185" y="389"/>
                      </a:lnTo>
                      <a:lnTo>
                        <a:pt x="87" y="389"/>
                      </a:lnTo>
                      <a:lnTo>
                        <a:pt x="87" y="389"/>
                      </a:lnTo>
                      <a:lnTo>
                        <a:pt x="84" y="389"/>
                      </a:lnTo>
                      <a:lnTo>
                        <a:pt x="82" y="387"/>
                      </a:lnTo>
                      <a:lnTo>
                        <a:pt x="80" y="385"/>
                      </a:lnTo>
                      <a:lnTo>
                        <a:pt x="79" y="382"/>
                      </a:lnTo>
                      <a:lnTo>
                        <a:pt x="79" y="381"/>
                      </a:lnTo>
                      <a:lnTo>
                        <a:pt x="72" y="374"/>
                      </a:lnTo>
                      <a:lnTo>
                        <a:pt x="72" y="374"/>
                      </a:lnTo>
                      <a:lnTo>
                        <a:pt x="70" y="373"/>
                      </a:lnTo>
                      <a:lnTo>
                        <a:pt x="69" y="370"/>
                      </a:lnTo>
                      <a:lnTo>
                        <a:pt x="69" y="370"/>
                      </a:lnTo>
                      <a:lnTo>
                        <a:pt x="69" y="369"/>
                      </a:lnTo>
                      <a:lnTo>
                        <a:pt x="71" y="367"/>
                      </a:lnTo>
                      <a:lnTo>
                        <a:pt x="176" y="367"/>
                      </a:lnTo>
                      <a:lnTo>
                        <a:pt x="176" y="353"/>
                      </a:lnTo>
                      <a:lnTo>
                        <a:pt x="71" y="353"/>
                      </a:lnTo>
                      <a:lnTo>
                        <a:pt x="71" y="353"/>
                      </a:lnTo>
                      <a:lnTo>
                        <a:pt x="69" y="351"/>
                      </a:lnTo>
                      <a:lnTo>
                        <a:pt x="69" y="349"/>
                      </a:lnTo>
                      <a:lnTo>
                        <a:pt x="69" y="349"/>
                      </a:lnTo>
                      <a:lnTo>
                        <a:pt x="70" y="347"/>
                      </a:lnTo>
                      <a:lnTo>
                        <a:pt x="71" y="346"/>
                      </a:lnTo>
                      <a:lnTo>
                        <a:pt x="176" y="346"/>
                      </a:lnTo>
                      <a:lnTo>
                        <a:pt x="176" y="332"/>
                      </a:lnTo>
                      <a:lnTo>
                        <a:pt x="70" y="332"/>
                      </a:lnTo>
                      <a:lnTo>
                        <a:pt x="70" y="332"/>
                      </a:lnTo>
                      <a:lnTo>
                        <a:pt x="69" y="330"/>
                      </a:lnTo>
                      <a:lnTo>
                        <a:pt x="69" y="329"/>
                      </a:lnTo>
                      <a:lnTo>
                        <a:pt x="69" y="329"/>
                      </a:lnTo>
                      <a:lnTo>
                        <a:pt x="70" y="326"/>
                      </a:lnTo>
                      <a:lnTo>
                        <a:pt x="72" y="324"/>
                      </a:lnTo>
                      <a:lnTo>
                        <a:pt x="200" y="324"/>
                      </a:lnTo>
                      <a:lnTo>
                        <a:pt x="200" y="324"/>
                      </a:lnTo>
                      <a:lnTo>
                        <a:pt x="202" y="326"/>
                      </a:lnTo>
                      <a:lnTo>
                        <a:pt x="203" y="329"/>
                      </a:lnTo>
                      <a:lnTo>
                        <a:pt x="203" y="329"/>
                      </a:lnTo>
                      <a:lnTo>
                        <a:pt x="203" y="331"/>
                      </a:lnTo>
                      <a:lnTo>
                        <a:pt x="201" y="332"/>
                      </a:lnTo>
                      <a:lnTo>
                        <a:pt x="201" y="346"/>
                      </a:lnTo>
                      <a:lnTo>
                        <a:pt x="201" y="346"/>
                      </a:lnTo>
                      <a:lnTo>
                        <a:pt x="203" y="347"/>
                      </a:lnTo>
                      <a:lnTo>
                        <a:pt x="203" y="349"/>
                      </a:lnTo>
                      <a:lnTo>
                        <a:pt x="203" y="349"/>
                      </a:lnTo>
                      <a:close/>
                      <a:moveTo>
                        <a:pt x="109" y="310"/>
                      </a:moveTo>
                      <a:lnTo>
                        <a:pt x="90" y="195"/>
                      </a:lnTo>
                      <a:lnTo>
                        <a:pt x="92" y="196"/>
                      </a:lnTo>
                      <a:lnTo>
                        <a:pt x="103" y="186"/>
                      </a:lnTo>
                      <a:lnTo>
                        <a:pt x="114" y="196"/>
                      </a:lnTo>
                      <a:lnTo>
                        <a:pt x="125" y="186"/>
                      </a:lnTo>
                      <a:lnTo>
                        <a:pt x="137" y="196"/>
                      </a:lnTo>
                      <a:lnTo>
                        <a:pt x="148" y="186"/>
                      </a:lnTo>
                      <a:lnTo>
                        <a:pt x="158" y="196"/>
                      </a:lnTo>
                      <a:lnTo>
                        <a:pt x="170" y="186"/>
                      </a:lnTo>
                      <a:lnTo>
                        <a:pt x="181" y="196"/>
                      </a:lnTo>
                      <a:lnTo>
                        <a:pt x="163" y="310"/>
                      </a:lnTo>
                      <a:lnTo>
                        <a:pt x="109" y="310"/>
                      </a:lnTo>
                      <a:close/>
                      <a:moveTo>
                        <a:pt x="208" y="260"/>
                      </a:moveTo>
                      <a:lnTo>
                        <a:pt x="208" y="260"/>
                      </a:lnTo>
                      <a:lnTo>
                        <a:pt x="204" y="265"/>
                      </a:lnTo>
                      <a:lnTo>
                        <a:pt x="202" y="272"/>
                      </a:lnTo>
                      <a:lnTo>
                        <a:pt x="197" y="285"/>
                      </a:lnTo>
                      <a:lnTo>
                        <a:pt x="195" y="299"/>
                      </a:lnTo>
                      <a:lnTo>
                        <a:pt x="194" y="310"/>
                      </a:lnTo>
                      <a:lnTo>
                        <a:pt x="177" y="310"/>
                      </a:lnTo>
                      <a:lnTo>
                        <a:pt x="200" y="172"/>
                      </a:lnTo>
                      <a:lnTo>
                        <a:pt x="185" y="170"/>
                      </a:lnTo>
                      <a:lnTo>
                        <a:pt x="184" y="174"/>
                      </a:lnTo>
                      <a:lnTo>
                        <a:pt x="181" y="178"/>
                      </a:lnTo>
                      <a:lnTo>
                        <a:pt x="170" y="168"/>
                      </a:lnTo>
                      <a:lnTo>
                        <a:pt x="158" y="178"/>
                      </a:lnTo>
                      <a:lnTo>
                        <a:pt x="148" y="168"/>
                      </a:lnTo>
                      <a:lnTo>
                        <a:pt x="137" y="178"/>
                      </a:lnTo>
                      <a:lnTo>
                        <a:pt x="125" y="168"/>
                      </a:lnTo>
                      <a:lnTo>
                        <a:pt x="114" y="178"/>
                      </a:lnTo>
                      <a:lnTo>
                        <a:pt x="103" y="168"/>
                      </a:lnTo>
                      <a:lnTo>
                        <a:pt x="92" y="178"/>
                      </a:lnTo>
                      <a:lnTo>
                        <a:pt x="86" y="173"/>
                      </a:lnTo>
                      <a:lnTo>
                        <a:pt x="86" y="170"/>
                      </a:lnTo>
                      <a:lnTo>
                        <a:pt x="72" y="172"/>
                      </a:lnTo>
                      <a:lnTo>
                        <a:pt x="95" y="310"/>
                      </a:lnTo>
                      <a:lnTo>
                        <a:pt x="77" y="310"/>
                      </a:lnTo>
                      <a:lnTo>
                        <a:pt x="77" y="310"/>
                      </a:lnTo>
                      <a:lnTo>
                        <a:pt x="76" y="299"/>
                      </a:lnTo>
                      <a:lnTo>
                        <a:pt x="74" y="285"/>
                      </a:lnTo>
                      <a:lnTo>
                        <a:pt x="71" y="272"/>
                      </a:lnTo>
                      <a:lnTo>
                        <a:pt x="68" y="265"/>
                      </a:lnTo>
                      <a:lnTo>
                        <a:pt x="63" y="260"/>
                      </a:lnTo>
                      <a:lnTo>
                        <a:pt x="63" y="260"/>
                      </a:lnTo>
                      <a:lnTo>
                        <a:pt x="55" y="248"/>
                      </a:lnTo>
                      <a:lnTo>
                        <a:pt x="47" y="236"/>
                      </a:lnTo>
                      <a:lnTo>
                        <a:pt x="41" y="225"/>
                      </a:lnTo>
                      <a:lnTo>
                        <a:pt x="35" y="214"/>
                      </a:lnTo>
                      <a:lnTo>
                        <a:pt x="27" y="194"/>
                      </a:lnTo>
                      <a:lnTo>
                        <a:pt x="20" y="175"/>
                      </a:lnTo>
                      <a:lnTo>
                        <a:pt x="17" y="159"/>
                      </a:lnTo>
                      <a:lnTo>
                        <a:pt x="15" y="147"/>
                      </a:lnTo>
                      <a:lnTo>
                        <a:pt x="14" y="138"/>
                      </a:lnTo>
                      <a:lnTo>
                        <a:pt x="14" y="138"/>
                      </a:lnTo>
                      <a:lnTo>
                        <a:pt x="14" y="125"/>
                      </a:lnTo>
                      <a:lnTo>
                        <a:pt x="16" y="113"/>
                      </a:lnTo>
                      <a:lnTo>
                        <a:pt x="19" y="101"/>
                      </a:lnTo>
                      <a:lnTo>
                        <a:pt x="23" y="90"/>
                      </a:lnTo>
                      <a:lnTo>
                        <a:pt x="29" y="79"/>
                      </a:lnTo>
                      <a:lnTo>
                        <a:pt x="34" y="69"/>
                      </a:lnTo>
                      <a:lnTo>
                        <a:pt x="42" y="60"/>
                      </a:lnTo>
                      <a:lnTo>
                        <a:pt x="49" y="51"/>
                      </a:lnTo>
                      <a:lnTo>
                        <a:pt x="58" y="43"/>
                      </a:lnTo>
                      <a:lnTo>
                        <a:pt x="68" y="36"/>
                      </a:lnTo>
                      <a:lnTo>
                        <a:pt x="77" y="30"/>
                      </a:lnTo>
                      <a:lnTo>
                        <a:pt x="88" y="24"/>
                      </a:lnTo>
                      <a:lnTo>
                        <a:pt x="99" y="21"/>
                      </a:lnTo>
                      <a:lnTo>
                        <a:pt x="111" y="18"/>
                      </a:lnTo>
                      <a:lnTo>
                        <a:pt x="123" y="16"/>
                      </a:lnTo>
                      <a:lnTo>
                        <a:pt x="136" y="16"/>
                      </a:lnTo>
                      <a:lnTo>
                        <a:pt x="136" y="16"/>
                      </a:lnTo>
                      <a:lnTo>
                        <a:pt x="149" y="16"/>
                      </a:lnTo>
                      <a:lnTo>
                        <a:pt x="161" y="18"/>
                      </a:lnTo>
                      <a:lnTo>
                        <a:pt x="173" y="21"/>
                      </a:lnTo>
                      <a:lnTo>
                        <a:pt x="183" y="24"/>
                      </a:lnTo>
                      <a:lnTo>
                        <a:pt x="194" y="30"/>
                      </a:lnTo>
                      <a:lnTo>
                        <a:pt x="204" y="36"/>
                      </a:lnTo>
                      <a:lnTo>
                        <a:pt x="214" y="43"/>
                      </a:lnTo>
                      <a:lnTo>
                        <a:pt x="222" y="51"/>
                      </a:lnTo>
                      <a:lnTo>
                        <a:pt x="230" y="60"/>
                      </a:lnTo>
                      <a:lnTo>
                        <a:pt x="237" y="69"/>
                      </a:lnTo>
                      <a:lnTo>
                        <a:pt x="244" y="79"/>
                      </a:lnTo>
                      <a:lnTo>
                        <a:pt x="248" y="90"/>
                      </a:lnTo>
                      <a:lnTo>
                        <a:pt x="252" y="101"/>
                      </a:lnTo>
                      <a:lnTo>
                        <a:pt x="256" y="113"/>
                      </a:lnTo>
                      <a:lnTo>
                        <a:pt x="258" y="125"/>
                      </a:lnTo>
                      <a:lnTo>
                        <a:pt x="258" y="138"/>
                      </a:lnTo>
                      <a:lnTo>
                        <a:pt x="258" y="138"/>
                      </a:lnTo>
                      <a:lnTo>
                        <a:pt x="257" y="147"/>
                      </a:lnTo>
                      <a:lnTo>
                        <a:pt x="255" y="159"/>
                      </a:lnTo>
                      <a:lnTo>
                        <a:pt x="251" y="175"/>
                      </a:lnTo>
                      <a:lnTo>
                        <a:pt x="245" y="194"/>
                      </a:lnTo>
                      <a:lnTo>
                        <a:pt x="236" y="214"/>
                      </a:lnTo>
                      <a:lnTo>
                        <a:pt x="231" y="225"/>
                      </a:lnTo>
                      <a:lnTo>
                        <a:pt x="224" y="236"/>
                      </a:lnTo>
                      <a:lnTo>
                        <a:pt x="217" y="248"/>
                      </a:lnTo>
                      <a:lnTo>
                        <a:pt x="208" y="260"/>
                      </a:lnTo>
                      <a:lnTo>
                        <a:pt x="208" y="2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4338638" y="1814513"/>
                  <a:ext cx="23813" cy="682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>
                  <a:off x="4173538" y="1855788"/>
                  <a:ext cx="55563" cy="71438"/>
                </a:xfrm>
                <a:custGeom>
                  <a:avLst/>
                  <a:gdLst>
                    <a:gd name="T0" fmla="*/ 35 w 35"/>
                    <a:gd name="T1" fmla="*/ 37 h 45"/>
                    <a:gd name="T2" fmla="*/ 12 w 35"/>
                    <a:gd name="T3" fmla="*/ 0 h 45"/>
                    <a:gd name="T4" fmla="*/ 0 w 35"/>
                    <a:gd name="T5" fmla="*/ 7 h 45"/>
                    <a:gd name="T6" fmla="*/ 22 w 35"/>
                    <a:gd name="T7" fmla="*/ 45 h 45"/>
                    <a:gd name="T8" fmla="*/ 35 w 35"/>
                    <a:gd name="T9" fmla="*/ 37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5">
                      <a:moveTo>
                        <a:pt x="35" y="37"/>
                      </a:move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22" y="45"/>
                      </a:lnTo>
                      <a:lnTo>
                        <a:pt x="35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4057650" y="1976438"/>
                  <a:ext cx="69850" cy="53975"/>
                </a:xfrm>
                <a:custGeom>
                  <a:avLst/>
                  <a:gdLst>
                    <a:gd name="T0" fmla="*/ 44 w 44"/>
                    <a:gd name="T1" fmla="*/ 22 h 34"/>
                    <a:gd name="T2" fmla="*/ 7 w 44"/>
                    <a:gd name="T3" fmla="*/ 0 h 34"/>
                    <a:gd name="T4" fmla="*/ 0 w 44"/>
                    <a:gd name="T5" fmla="*/ 12 h 34"/>
                    <a:gd name="T6" fmla="*/ 38 w 44"/>
                    <a:gd name="T7" fmla="*/ 34 h 34"/>
                    <a:gd name="T8" fmla="*/ 44 w 44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22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38" y="34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4021138" y="2143125"/>
                  <a:ext cx="68263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4621213" y="2133600"/>
                  <a:ext cx="69850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4578350" y="1966913"/>
                  <a:ext cx="69850" cy="53975"/>
                </a:xfrm>
                <a:custGeom>
                  <a:avLst/>
                  <a:gdLst>
                    <a:gd name="T0" fmla="*/ 44 w 44"/>
                    <a:gd name="T1" fmla="*/ 13 h 34"/>
                    <a:gd name="T2" fmla="*/ 38 w 44"/>
                    <a:gd name="T3" fmla="*/ 0 h 34"/>
                    <a:gd name="T4" fmla="*/ 0 w 44"/>
                    <a:gd name="T5" fmla="*/ 22 h 34"/>
                    <a:gd name="T6" fmla="*/ 7 w 44"/>
                    <a:gd name="T7" fmla="*/ 34 h 34"/>
                    <a:gd name="T8" fmla="*/ 44 w 44"/>
                    <a:gd name="T9" fmla="*/ 1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4" y="13"/>
                      </a:moveTo>
                      <a:lnTo>
                        <a:pt x="38" y="0"/>
                      </a:lnTo>
                      <a:lnTo>
                        <a:pt x="0" y="22"/>
                      </a:lnTo>
                      <a:lnTo>
                        <a:pt x="7" y="34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4473575" y="1849438"/>
                  <a:ext cx="55563" cy="73025"/>
                </a:xfrm>
                <a:custGeom>
                  <a:avLst/>
                  <a:gdLst>
                    <a:gd name="T0" fmla="*/ 35 w 35"/>
                    <a:gd name="T1" fmla="*/ 8 h 46"/>
                    <a:gd name="T2" fmla="*/ 23 w 35"/>
                    <a:gd name="T3" fmla="*/ 0 h 46"/>
                    <a:gd name="T4" fmla="*/ 0 w 35"/>
                    <a:gd name="T5" fmla="*/ 38 h 46"/>
                    <a:gd name="T6" fmla="*/ 13 w 35"/>
                    <a:gd name="T7" fmla="*/ 46 h 46"/>
                    <a:gd name="T8" fmla="*/ 35 w 35"/>
                    <a:gd name="T9" fmla="*/ 8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6">
                      <a:moveTo>
                        <a:pt x="35" y="8"/>
                      </a:moveTo>
                      <a:lnTo>
                        <a:pt x="23" y="0"/>
                      </a:lnTo>
                      <a:lnTo>
                        <a:pt x="0" y="38"/>
                      </a:lnTo>
                      <a:lnTo>
                        <a:pt x="13" y="46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4579938" y="2271713"/>
                  <a:ext cx="73025" cy="52388"/>
                </a:xfrm>
                <a:custGeom>
                  <a:avLst/>
                  <a:gdLst>
                    <a:gd name="T0" fmla="*/ 0 w 46"/>
                    <a:gd name="T1" fmla="*/ 12 h 33"/>
                    <a:gd name="T2" fmla="*/ 38 w 46"/>
                    <a:gd name="T3" fmla="*/ 33 h 33"/>
                    <a:gd name="T4" fmla="*/ 46 w 46"/>
                    <a:gd name="T5" fmla="*/ 22 h 33"/>
                    <a:gd name="T6" fmla="*/ 8 w 46"/>
                    <a:gd name="T7" fmla="*/ 0 h 33"/>
                    <a:gd name="T8" fmla="*/ 0 w 46"/>
                    <a:gd name="T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3">
                      <a:moveTo>
                        <a:pt x="0" y="12"/>
                      </a:moveTo>
                      <a:lnTo>
                        <a:pt x="38" y="33"/>
                      </a:lnTo>
                      <a:lnTo>
                        <a:pt x="46" y="2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4059238" y="2279650"/>
                  <a:ext cx="71438" cy="53975"/>
                </a:xfrm>
                <a:custGeom>
                  <a:avLst/>
                  <a:gdLst>
                    <a:gd name="T0" fmla="*/ 0 w 45"/>
                    <a:gd name="T1" fmla="*/ 22 h 34"/>
                    <a:gd name="T2" fmla="*/ 8 w 45"/>
                    <a:gd name="T3" fmla="*/ 34 h 34"/>
                    <a:gd name="T4" fmla="*/ 45 w 45"/>
                    <a:gd name="T5" fmla="*/ 12 h 34"/>
                    <a:gd name="T6" fmla="*/ 38 w 45"/>
                    <a:gd name="T7" fmla="*/ 0 h 34"/>
                    <a:gd name="T8" fmla="*/ 0 w 45"/>
                    <a:gd name="T9" fmla="*/ 2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0" y="22"/>
                      </a:moveTo>
                      <a:lnTo>
                        <a:pt x="8" y="34"/>
                      </a:lnTo>
                      <a:lnTo>
                        <a:pt x="45" y="12"/>
                      </a:lnTo>
                      <a:lnTo>
                        <a:pt x="38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4708532" y="3803672"/>
              <a:ext cx="568318" cy="568318"/>
              <a:chOff x="4708532" y="3803672"/>
              <a:chExt cx="568318" cy="56831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4708532" y="3803672"/>
                <a:ext cx="568318" cy="568318"/>
              </a:xfrm>
              <a:prstGeom prst="ellipse">
                <a:avLst/>
              </a:prstGeom>
              <a:solidFill>
                <a:srgbClr val="7B5A85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4853752" y="3921175"/>
                <a:ext cx="277878" cy="333313"/>
                <a:chOff x="4051300" y="3109913"/>
                <a:chExt cx="628650" cy="754063"/>
              </a:xfrm>
              <a:solidFill>
                <a:schemeClr val="bg1"/>
              </a:solidFill>
            </p:grpSpPr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4051300" y="3109913"/>
                  <a:ext cx="628650" cy="754063"/>
                </a:xfrm>
                <a:custGeom>
                  <a:avLst/>
                  <a:gdLst>
                    <a:gd name="T0" fmla="*/ 376 w 396"/>
                    <a:gd name="T1" fmla="*/ 361 h 475"/>
                    <a:gd name="T2" fmla="*/ 287 w 396"/>
                    <a:gd name="T3" fmla="*/ 265 h 475"/>
                    <a:gd name="T4" fmla="*/ 258 w 396"/>
                    <a:gd name="T5" fmla="*/ 133 h 475"/>
                    <a:gd name="T6" fmla="*/ 244 w 396"/>
                    <a:gd name="T7" fmla="*/ 70 h 475"/>
                    <a:gd name="T8" fmla="*/ 237 w 396"/>
                    <a:gd name="T9" fmla="*/ 52 h 475"/>
                    <a:gd name="T10" fmla="*/ 233 w 396"/>
                    <a:gd name="T11" fmla="*/ 39 h 475"/>
                    <a:gd name="T12" fmla="*/ 226 w 396"/>
                    <a:gd name="T13" fmla="*/ 27 h 475"/>
                    <a:gd name="T14" fmla="*/ 220 w 396"/>
                    <a:gd name="T15" fmla="*/ 17 h 475"/>
                    <a:gd name="T16" fmla="*/ 213 w 396"/>
                    <a:gd name="T17" fmla="*/ 10 h 475"/>
                    <a:gd name="T18" fmla="*/ 189 w 396"/>
                    <a:gd name="T19" fmla="*/ 6 h 475"/>
                    <a:gd name="T20" fmla="*/ 182 w 396"/>
                    <a:gd name="T21" fmla="*/ 11 h 475"/>
                    <a:gd name="T22" fmla="*/ 176 w 396"/>
                    <a:gd name="T23" fmla="*/ 18 h 475"/>
                    <a:gd name="T24" fmla="*/ 169 w 396"/>
                    <a:gd name="T25" fmla="*/ 28 h 475"/>
                    <a:gd name="T26" fmla="*/ 164 w 396"/>
                    <a:gd name="T27" fmla="*/ 41 h 475"/>
                    <a:gd name="T28" fmla="*/ 157 w 396"/>
                    <a:gd name="T29" fmla="*/ 55 h 475"/>
                    <a:gd name="T30" fmla="*/ 152 w 396"/>
                    <a:gd name="T31" fmla="*/ 70 h 475"/>
                    <a:gd name="T32" fmla="*/ 139 w 396"/>
                    <a:gd name="T33" fmla="*/ 144 h 475"/>
                    <a:gd name="T34" fmla="*/ 102 w 396"/>
                    <a:gd name="T35" fmla="*/ 278 h 475"/>
                    <a:gd name="T36" fmla="*/ 19 w 396"/>
                    <a:gd name="T37" fmla="*/ 362 h 475"/>
                    <a:gd name="T38" fmla="*/ 1 w 396"/>
                    <a:gd name="T39" fmla="*/ 438 h 475"/>
                    <a:gd name="T40" fmla="*/ 124 w 396"/>
                    <a:gd name="T41" fmla="*/ 474 h 475"/>
                    <a:gd name="T42" fmla="*/ 258 w 396"/>
                    <a:gd name="T43" fmla="*/ 469 h 475"/>
                    <a:gd name="T44" fmla="*/ 339 w 396"/>
                    <a:gd name="T45" fmla="*/ 461 h 475"/>
                    <a:gd name="T46" fmla="*/ 374 w 396"/>
                    <a:gd name="T47" fmla="*/ 378 h 475"/>
                    <a:gd name="T48" fmla="*/ 328 w 396"/>
                    <a:gd name="T49" fmla="*/ 355 h 475"/>
                    <a:gd name="T50" fmla="*/ 262 w 396"/>
                    <a:gd name="T51" fmla="*/ 259 h 475"/>
                    <a:gd name="T52" fmla="*/ 351 w 396"/>
                    <a:gd name="T53" fmla="*/ 360 h 475"/>
                    <a:gd name="T54" fmla="*/ 168 w 396"/>
                    <a:gd name="T55" fmla="*/ 68 h 475"/>
                    <a:gd name="T56" fmla="*/ 172 w 396"/>
                    <a:gd name="T57" fmla="*/ 55 h 475"/>
                    <a:gd name="T58" fmla="*/ 178 w 396"/>
                    <a:gd name="T59" fmla="*/ 43 h 475"/>
                    <a:gd name="T60" fmla="*/ 182 w 396"/>
                    <a:gd name="T61" fmla="*/ 35 h 475"/>
                    <a:gd name="T62" fmla="*/ 187 w 396"/>
                    <a:gd name="T63" fmla="*/ 26 h 475"/>
                    <a:gd name="T64" fmla="*/ 194 w 396"/>
                    <a:gd name="T65" fmla="*/ 20 h 475"/>
                    <a:gd name="T66" fmla="*/ 203 w 396"/>
                    <a:gd name="T67" fmla="*/ 20 h 475"/>
                    <a:gd name="T68" fmla="*/ 208 w 396"/>
                    <a:gd name="T69" fmla="*/ 25 h 475"/>
                    <a:gd name="T70" fmla="*/ 213 w 396"/>
                    <a:gd name="T71" fmla="*/ 34 h 475"/>
                    <a:gd name="T72" fmla="*/ 218 w 396"/>
                    <a:gd name="T73" fmla="*/ 42 h 475"/>
                    <a:gd name="T74" fmla="*/ 223 w 396"/>
                    <a:gd name="T75" fmla="*/ 55 h 475"/>
                    <a:gd name="T76" fmla="*/ 166 w 396"/>
                    <a:gd name="T77" fmla="*/ 75 h 475"/>
                    <a:gd name="T78" fmla="*/ 243 w 396"/>
                    <a:gd name="T79" fmla="*/ 142 h 475"/>
                    <a:gd name="T80" fmla="*/ 154 w 396"/>
                    <a:gd name="T81" fmla="*/ 132 h 475"/>
                    <a:gd name="T82" fmla="*/ 62 w 396"/>
                    <a:gd name="T83" fmla="*/ 347 h 475"/>
                    <a:gd name="T84" fmla="*/ 129 w 396"/>
                    <a:gd name="T85" fmla="*/ 273 h 475"/>
                    <a:gd name="T86" fmla="*/ 56 w 396"/>
                    <a:gd name="T87" fmla="*/ 364 h 475"/>
                    <a:gd name="T88" fmla="*/ 22 w 396"/>
                    <a:gd name="T89" fmla="*/ 378 h 475"/>
                    <a:gd name="T90" fmla="*/ 27 w 396"/>
                    <a:gd name="T91" fmla="*/ 395 h 475"/>
                    <a:gd name="T92" fmla="*/ 139 w 396"/>
                    <a:gd name="T93" fmla="*/ 436 h 475"/>
                    <a:gd name="T94" fmla="*/ 99 w 396"/>
                    <a:gd name="T95" fmla="*/ 371 h 475"/>
                    <a:gd name="T96" fmla="*/ 62 w 396"/>
                    <a:gd name="T97" fmla="*/ 401 h 475"/>
                    <a:gd name="T98" fmla="*/ 72 w 396"/>
                    <a:gd name="T99" fmla="*/ 436 h 475"/>
                    <a:gd name="T100" fmla="*/ 95 w 396"/>
                    <a:gd name="T101" fmla="*/ 385 h 475"/>
                    <a:gd name="T102" fmla="*/ 72 w 396"/>
                    <a:gd name="T103" fmla="*/ 460 h 475"/>
                    <a:gd name="T104" fmla="*/ 153 w 396"/>
                    <a:gd name="T105" fmla="*/ 448 h 475"/>
                    <a:gd name="T106" fmla="*/ 325 w 396"/>
                    <a:gd name="T107" fmla="*/ 450 h 475"/>
                    <a:gd name="T108" fmla="*/ 294 w 396"/>
                    <a:gd name="T109" fmla="*/ 392 h 475"/>
                    <a:gd name="T110" fmla="*/ 322 w 396"/>
                    <a:gd name="T111" fmla="*/ 416 h 475"/>
                    <a:gd name="T112" fmla="*/ 326 w 396"/>
                    <a:gd name="T113" fmla="*/ 382 h 475"/>
                    <a:gd name="T114" fmla="*/ 290 w 396"/>
                    <a:gd name="T115" fmla="*/ 375 h 475"/>
                    <a:gd name="T116" fmla="*/ 258 w 396"/>
                    <a:gd name="T117" fmla="*/ 292 h 475"/>
                    <a:gd name="T118" fmla="*/ 375 w 396"/>
                    <a:gd name="T119" fmla="*/ 40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6" h="475">
                      <a:moveTo>
                        <a:pt x="396" y="427"/>
                      </a:moveTo>
                      <a:lnTo>
                        <a:pt x="396" y="427"/>
                      </a:lnTo>
                      <a:lnTo>
                        <a:pt x="396" y="411"/>
                      </a:lnTo>
                      <a:lnTo>
                        <a:pt x="395" y="393"/>
                      </a:lnTo>
                      <a:lnTo>
                        <a:pt x="393" y="386"/>
                      </a:lnTo>
                      <a:lnTo>
                        <a:pt x="391" y="378"/>
                      </a:lnTo>
                      <a:lnTo>
                        <a:pt x="387" y="373"/>
                      </a:lnTo>
                      <a:lnTo>
                        <a:pt x="384" y="367"/>
                      </a:lnTo>
                      <a:lnTo>
                        <a:pt x="378" y="362"/>
                      </a:lnTo>
                      <a:lnTo>
                        <a:pt x="376" y="361"/>
                      </a:lnTo>
                      <a:lnTo>
                        <a:pt x="376" y="361"/>
                      </a:lnTo>
                      <a:lnTo>
                        <a:pt x="364" y="353"/>
                      </a:lnTo>
                      <a:lnTo>
                        <a:pt x="352" y="344"/>
                      </a:lnTo>
                      <a:lnTo>
                        <a:pt x="341" y="335"/>
                      </a:lnTo>
                      <a:lnTo>
                        <a:pt x="330" y="324"/>
                      </a:lnTo>
                      <a:lnTo>
                        <a:pt x="320" y="313"/>
                      </a:lnTo>
                      <a:lnTo>
                        <a:pt x="311" y="303"/>
                      </a:lnTo>
                      <a:lnTo>
                        <a:pt x="302" y="290"/>
                      </a:lnTo>
                      <a:lnTo>
                        <a:pt x="294" y="278"/>
                      </a:lnTo>
                      <a:lnTo>
                        <a:pt x="287" y="265"/>
                      </a:lnTo>
                      <a:lnTo>
                        <a:pt x="280" y="251"/>
                      </a:lnTo>
                      <a:lnTo>
                        <a:pt x="274" y="237"/>
                      </a:lnTo>
                      <a:lnTo>
                        <a:pt x="270" y="223"/>
                      </a:lnTo>
                      <a:lnTo>
                        <a:pt x="265" y="207"/>
                      </a:lnTo>
                      <a:lnTo>
                        <a:pt x="262" y="193"/>
                      </a:lnTo>
                      <a:lnTo>
                        <a:pt x="260" y="178"/>
                      </a:lnTo>
                      <a:lnTo>
                        <a:pt x="258" y="162"/>
                      </a:lnTo>
                      <a:lnTo>
                        <a:pt x="258" y="144"/>
                      </a:lnTo>
                      <a:lnTo>
                        <a:pt x="258" y="144"/>
                      </a:lnTo>
                      <a:lnTo>
                        <a:pt x="258" y="133"/>
                      </a:lnTo>
                      <a:lnTo>
                        <a:pt x="256" y="120"/>
                      </a:lnTo>
                      <a:lnTo>
                        <a:pt x="249" y="90"/>
                      </a:lnTo>
                      <a:lnTo>
                        <a:pt x="250" y="90"/>
                      </a:lnTo>
                      <a:lnTo>
                        <a:pt x="245" y="71"/>
                      </a:lnTo>
                      <a:lnTo>
                        <a:pt x="245" y="71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4" y="70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41" y="64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9" y="57"/>
                      </a:lnTo>
                      <a:lnTo>
                        <a:pt x="237" y="52"/>
                      </a:lnTo>
                      <a:lnTo>
                        <a:pt x="237" y="52"/>
                      </a:lnTo>
                      <a:lnTo>
                        <a:pt x="237" y="51"/>
                      </a:lnTo>
                      <a:lnTo>
                        <a:pt x="237" y="51"/>
                      </a:lnTo>
                      <a:lnTo>
                        <a:pt x="235" y="47"/>
                      </a:lnTo>
                      <a:lnTo>
                        <a:pt x="235" y="47"/>
                      </a:lnTo>
                      <a:lnTo>
                        <a:pt x="235" y="44"/>
                      </a:lnTo>
                      <a:lnTo>
                        <a:pt x="235" y="44"/>
                      </a:lnTo>
                      <a:lnTo>
                        <a:pt x="233" y="41"/>
                      </a:lnTo>
                      <a:lnTo>
                        <a:pt x="233" y="41"/>
                      </a:lnTo>
                      <a:lnTo>
                        <a:pt x="233" y="39"/>
                      </a:lnTo>
                      <a:lnTo>
                        <a:pt x="233" y="39"/>
                      </a:lnTo>
                      <a:lnTo>
                        <a:pt x="231" y="36"/>
                      </a:lnTo>
                      <a:lnTo>
                        <a:pt x="231" y="36"/>
                      </a:lnTo>
                      <a:lnTo>
                        <a:pt x="230" y="34"/>
                      </a:lnTo>
                      <a:lnTo>
                        <a:pt x="230" y="34"/>
                      </a:lnTo>
                      <a:lnTo>
                        <a:pt x="229" y="31"/>
                      </a:lnTo>
                      <a:lnTo>
                        <a:pt x="229" y="31"/>
                      </a:lnTo>
                      <a:lnTo>
                        <a:pt x="227" y="29"/>
                      </a:lnTo>
                      <a:lnTo>
                        <a:pt x="227" y="29"/>
                      </a:lnTo>
                      <a:lnTo>
                        <a:pt x="226" y="27"/>
                      </a:lnTo>
                      <a:lnTo>
                        <a:pt x="226" y="27"/>
                      </a:lnTo>
                      <a:lnTo>
                        <a:pt x="225" y="25"/>
                      </a:lnTo>
                      <a:lnTo>
                        <a:pt x="225" y="25"/>
                      </a:lnTo>
                      <a:lnTo>
                        <a:pt x="223" y="23"/>
                      </a:lnTo>
                      <a:lnTo>
                        <a:pt x="223" y="23"/>
                      </a:lnTo>
                      <a:lnTo>
                        <a:pt x="222" y="21"/>
                      </a:lnTo>
                      <a:lnTo>
                        <a:pt x="222" y="21"/>
                      </a:lnTo>
                      <a:lnTo>
                        <a:pt x="221" y="18"/>
                      </a:lnTo>
                      <a:lnTo>
                        <a:pt x="221" y="18"/>
                      </a:lnTo>
                      <a:lnTo>
                        <a:pt x="220" y="17"/>
                      </a:lnTo>
                      <a:lnTo>
                        <a:pt x="220" y="17"/>
                      </a:lnTo>
                      <a:lnTo>
                        <a:pt x="219" y="15"/>
                      </a:lnTo>
                      <a:lnTo>
                        <a:pt x="219" y="15"/>
                      </a:lnTo>
                      <a:lnTo>
                        <a:pt x="217" y="14"/>
                      </a:lnTo>
                      <a:lnTo>
                        <a:pt x="217" y="14"/>
                      </a:lnTo>
                      <a:lnTo>
                        <a:pt x="216" y="12"/>
                      </a:lnTo>
                      <a:lnTo>
                        <a:pt x="216" y="12"/>
                      </a:lnTo>
                      <a:lnTo>
                        <a:pt x="214" y="11"/>
                      </a:lnTo>
                      <a:lnTo>
                        <a:pt x="214" y="11"/>
                      </a:lnTo>
                      <a:lnTo>
                        <a:pt x="213" y="10"/>
                      </a:lnTo>
                      <a:lnTo>
                        <a:pt x="213" y="10"/>
                      </a:lnTo>
                      <a:lnTo>
                        <a:pt x="211" y="8"/>
                      </a:lnTo>
                      <a:lnTo>
                        <a:pt x="211" y="8"/>
                      </a:lnTo>
                      <a:lnTo>
                        <a:pt x="210" y="8"/>
                      </a:lnTo>
                      <a:lnTo>
                        <a:pt x="210" y="8"/>
                      </a:lnTo>
                      <a:lnTo>
                        <a:pt x="205" y="3"/>
                      </a:lnTo>
                      <a:lnTo>
                        <a:pt x="198" y="0"/>
                      </a:lnTo>
                      <a:lnTo>
                        <a:pt x="192" y="3"/>
                      </a:lnTo>
                      <a:lnTo>
                        <a:pt x="192" y="3"/>
                      </a:lnTo>
                      <a:lnTo>
                        <a:pt x="189" y="6"/>
                      </a:lnTo>
                      <a:lnTo>
                        <a:pt x="189" y="6"/>
                      </a:lnTo>
                      <a:lnTo>
                        <a:pt x="187" y="7"/>
                      </a:lnTo>
                      <a:lnTo>
                        <a:pt x="187" y="7"/>
                      </a:lnTo>
                      <a:lnTo>
                        <a:pt x="185" y="8"/>
                      </a:lnTo>
                      <a:lnTo>
                        <a:pt x="185" y="8"/>
                      </a:lnTo>
                      <a:lnTo>
                        <a:pt x="184" y="9"/>
                      </a:lnTo>
                      <a:lnTo>
                        <a:pt x="184" y="9"/>
                      </a:lnTo>
                      <a:lnTo>
                        <a:pt x="183" y="10"/>
                      </a:lnTo>
                      <a:lnTo>
                        <a:pt x="183" y="10"/>
                      </a:lnTo>
                      <a:lnTo>
                        <a:pt x="182" y="11"/>
                      </a:lnTo>
                      <a:lnTo>
                        <a:pt x="182" y="11"/>
                      </a:lnTo>
                      <a:lnTo>
                        <a:pt x="181" y="12"/>
                      </a:lnTo>
                      <a:lnTo>
                        <a:pt x="181" y="12"/>
                      </a:lnTo>
                      <a:lnTo>
                        <a:pt x="179" y="14"/>
                      </a:lnTo>
                      <a:lnTo>
                        <a:pt x="179" y="14"/>
                      </a:lnTo>
                      <a:lnTo>
                        <a:pt x="178" y="15"/>
                      </a:lnTo>
                      <a:lnTo>
                        <a:pt x="178" y="15"/>
                      </a:lnTo>
                      <a:lnTo>
                        <a:pt x="177" y="17"/>
                      </a:lnTo>
                      <a:lnTo>
                        <a:pt x="177" y="17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lnTo>
                        <a:pt x="172" y="23"/>
                      </a:lnTo>
                      <a:lnTo>
                        <a:pt x="172" y="23"/>
                      </a:lnTo>
                      <a:lnTo>
                        <a:pt x="171" y="25"/>
                      </a:lnTo>
                      <a:lnTo>
                        <a:pt x="171" y="25"/>
                      </a:lnTo>
                      <a:lnTo>
                        <a:pt x="170" y="27"/>
                      </a:lnTo>
                      <a:lnTo>
                        <a:pt x="170" y="27"/>
                      </a:lnTo>
                      <a:lnTo>
                        <a:pt x="169" y="28"/>
                      </a:lnTo>
                      <a:lnTo>
                        <a:pt x="169" y="28"/>
                      </a:lnTo>
                      <a:lnTo>
                        <a:pt x="168" y="31"/>
                      </a:lnTo>
                      <a:lnTo>
                        <a:pt x="168" y="31"/>
                      </a:lnTo>
                      <a:lnTo>
                        <a:pt x="167" y="34"/>
                      </a:lnTo>
                      <a:lnTo>
                        <a:pt x="167" y="34"/>
                      </a:lnTo>
                      <a:lnTo>
                        <a:pt x="166" y="36"/>
                      </a:lnTo>
                      <a:lnTo>
                        <a:pt x="166" y="36"/>
                      </a:lnTo>
                      <a:lnTo>
                        <a:pt x="165" y="38"/>
                      </a:lnTo>
                      <a:lnTo>
                        <a:pt x="165" y="38"/>
                      </a:lnTo>
                      <a:lnTo>
                        <a:pt x="164" y="41"/>
                      </a:lnTo>
                      <a:lnTo>
                        <a:pt x="164" y="41"/>
                      </a:lnTo>
                      <a:lnTo>
                        <a:pt x="163" y="43"/>
                      </a:lnTo>
                      <a:lnTo>
                        <a:pt x="163" y="43"/>
                      </a:lnTo>
                      <a:lnTo>
                        <a:pt x="160" y="47"/>
                      </a:lnTo>
                      <a:lnTo>
                        <a:pt x="160" y="47"/>
                      </a:lnTo>
                      <a:lnTo>
                        <a:pt x="159" y="49"/>
                      </a:lnTo>
                      <a:lnTo>
                        <a:pt x="159" y="49"/>
                      </a:lnTo>
                      <a:lnTo>
                        <a:pt x="158" y="52"/>
                      </a:lnTo>
                      <a:lnTo>
                        <a:pt x="158" y="52"/>
                      </a:lnTo>
                      <a:lnTo>
                        <a:pt x="157" y="55"/>
                      </a:lnTo>
                      <a:lnTo>
                        <a:pt x="157" y="55"/>
                      </a:lnTo>
                      <a:lnTo>
                        <a:pt x="156" y="58"/>
                      </a:lnTo>
                      <a:lnTo>
                        <a:pt x="156" y="58"/>
                      </a:lnTo>
                      <a:lnTo>
                        <a:pt x="155" y="62"/>
                      </a:lnTo>
                      <a:lnTo>
                        <a:pt x="155" y="62"/>
                      </a:lnTo>
                      <a:lnTo>
                        <a:pt x="154" y="64"/>
                      </a:lnTo>
                      <a:lnTo>
                        <a:pt x="154" y="64"/>
                      </a:lnTo>
                      <a:lnTo>
                        <a:pt x="153" y="69"/>
                      </a:lnTo>
                      <a:lnTo>
                        <a:pt x="153" y="69"/>
                      </a:lnTo>
                      <a:lnTo>
                        <a:pt x="152" y="70"/>
                      </a:lnTo>
                      <a:lnTo>
                        <a:pt x="152" y="70"/>
                      </a:lnTo>
                      <a:lnTo>
                        <a:pt x="152" y="71"/>
                      </a:lnTo>
                      <a:lnTo>
                        <a:pt x="152" y="71"/>
                      </a:lnTo>
                      <a:lnTo>
                        <a:pt x="152" y="71"/>
                      </a:lnTo>
                      <a:lnTo>
                        <a:pt x="146" y="90"/>
                      </a:lnTo>
                      <a:lnTo>
                        <a:pt x="148" y="90"/>
                      </a:lnTo>
                      <a:lnTo>
                        <a:pt x="148" y="90"/>
                      </a:lnTo>
                      <a:lnTo>
                        <a:pt x="141" y="120"/>
                      </a:lnTo>
                      <a:lnTo>
                        <a:pt x="139" y="133"/>
                      </a:lnTo>
                      <a:lnTo>
                        <a:pt x="139" y="144"/>
                      </a:lnTo>
                      <a:lnTo>
                        <a:pt x="139" y="162"/>
                      </a:lnTo>
                      <a:lnTo>
                        <a:pt x="139" y="162"/>
                      </a:lnTo>
                      <a:lnTo>
                        <a:pt x="137" y="178"/>
                      </a:lnTo>
                      <a:lnTo>
                        <a:pt x="135" y="193"/>
                      </a:lnTo>
                      <a:lnTo>
                        <a:pt x="131" y="209"/>
                      </a:lnTo>
                      <a:lnTo>
                        <a:pt x="127" y="223"/>
                      </a:lnTo>
                      <a:lnTo>
                        <a:pt x="122" y="237"/>
                      </a:lnTo>
                      <a:lnTo>
                        <a:pt x="116" y="251"/>
                      </a:lnTo>
                      <a:lnTo>
                        <a:pt x="110" y="265"/>
                      </a:lnTo>
                      <a:lnTo>
                        <a:pt x="102" y="278"/>
                      </a:lnTo>
                      <a:lnTo>
                        <a:pt x="95" y="290"/>
                      </a:lnTo>
                      <a:lnTo>
                        <a:pt x="86" y="303"/>
                      </a:lnTo>
                      <a:lnTo>
                        <a:pt x="76" y="313"/>
                      </a:lnTo>
                      <a:lnTo>
                        <a:pt x="67" y="324"/>
                      </a:lnTo>
                      <a:lnTo>
                        <a:pt x="56" y="335"/>
                      </a:lnTo>
                      <a:lnTo>
                        <a:pt x="44" y="344"/>
                      </a:lnTo>
                      <a:lnTo>
                        <a:pt x="32" y="353"/>
                      </a:lnTo>
                      <a:lnTo>
                        <a:pt x="20" y="361"/>
                      </a:lnTo>
                      <a:lnTo>
                        <a:pt x="19" y="362"/>
                      </a:lnTo>
                      <a:lnTo>
                        <a:pt x="19" y="362"/>
                      </a:lnTo>
                      <a:lnTo>
                        <a:pt x="13" y="367"/>
                      </a:lnTo>
                      <a:lnTo>
                        <a:pt x="13" y="367"/>
                      </a:lnTo>
                      <a:lnTo>
                        <a:pt x="8" y="372"/>
                      </a:lnTo>
                      <a:lnTo>
                        <a:pt x="6" y="378"/>
                      </a:lnTo>
                      <a:lnTo>
                        <a:pt x="4" y="386"/>
                      </a:lnTo>
                      <a:lnTo>
                        <a:pt x="2" y="393"/>
                      </a:lnTo>
                      <a:lnTo>
                        <a:pt x="1" y="411"/>
                      </a:lnTo>
                      <a:lnTo>
                        <a:pt x="0" y="426"/>
                      </a:lnTo>
                      <a:lnTo>
                        <a:pt x="0" y="426"/>
                      </a:lnTo>
                      <a:lnTo>
                        <a:pt x="1" y="438"/>
                      </a:lnTo>
                      <a:lnTo>
                        <a:pt x="1" y="444"/>
                      </a:lnTo>
                      <a:lnTo>
                        <a:pt x="2" y="450"/>
                      </a:lnTo>
                      <a:lnTo>
                        <a:pt x="2" y="450"/>
                      </a:lnTo>
                      <a:lnTo>
                        <a:pt x="57" y="450"/>
                      </a:lnTo>
                      <a:lnTo>
                        <a:pt x="57" y="450"/>
                      </a:lnTo>
                      <a:lnTo>
                        <a:pt x="58" y="461"/>
                      </a:lnTo>
                      <a:lnTo>
                        <a:pt x="59" y="474"/>
                      </a:lnTo>
                      <a:lnTo>
                        <a:pt x="72" y="474"/>
                      </a:lnTo>
                      <a:lnTo>
                        <a:pt x="111" y="474"/>
                      </a:lnTo>
                      <a:lnTo>
                        <a:pt x="124" y="474"/>
                      </a:lnTo>
                      <a:lnTo>
                        <a:pt x="125" y="461"/>
                      </a:lnTo>
                      <a:lnTo>
                        <a:pt x="125" y="461"/>
                      </a:lnTo>
                      <a:lnTo>
                        <a:pt x="125" y="450"/>
                      </a:lnTo>
                      <a:lnTo>
                        <a:pt x="138" y="450"/>
                      </a:lnTo>
                      <a:lnTo>
                        <a:pt x="138" y="450"/>
                      </a:lnTo>
                      <a:lnTo>
                        <a:pt x="139" y="469"/>
                      </a:lnTo>
                      <a:lnTo>
                        <a:pt x="140" y="475"/>
                      </a:lnTo>
                      <a:lnTo>
                        <a:pt x="257" y="475"/>
                      </a:lnTo>
                      <a:lnTo>
                        <a:pt x="258" y="469"/>
                      </a:lnTo>
                      <a:lnTo>
                        <a:pt x="258" y="469"/>
                      </a:lnTo>
                      <a:lnTo>
                        <a:pt x="259" y="450"/>
                      </a:lnTo>
                      <a:lnTo>
                        <a:pt x="271" y="450"/>
                      </a:lnTo>
                      <a:lnTo>
                        <a:pt x="271" y="450"/>
                      </a:lnTo>
                      <a:lnTo>
                        <a:pt x="272" y="461"/>
                      </a:lnTo>
                      <a:lnTo>
                        <a:pt x="273" y="474"/>
                      </a:lnTo>
                      <a:lnTo>
                        <a:pt x="286" y="474"/>
                      </a:lnTo>
                      <a:lnTo>
                        <a:pt x="325" y="474"/>
                      </a:lnTo>
                      <a:lnTo>
                        <a:pt x="338" y="474"/>
                      </a:lnTo>
                      <a:lnTo>
                        <a:pt x="339" y="461"/>
                      </a:lnTo>
                      <a:lnTo>
                        <a:pt x="339" y="461"/>
                      </a:lnTo>
                      <a:lnTo>
                        <a:pt x="339" y="450"/>
                      </a:lnTo>
                      <a:lnTo>
                        <a:pt x="395" y="450"/>
                      </a:lnTo>
                      <a:lnTo>
                        <a:pt x="395" y="450"/>
                      </a:lnTo>
                      <a:lnTo>
                        <a:pt x="396" y="444"/>
                      </a:lnTo>
                      <a:lnTo>
                        <a:pt x="396" y="444"/>
                      </a:lnTo>
                      <a:lnTo>
                        <a:pt x="396" y="438"/>
                      </a:lnTo>
                      <a:lnTo>
                        <a:pt x="396" y="427"/>
                      </a:lnTo>
                      <a:lnTo>
                        <a:pt x="396" y="427"/>
                      </a:lnTo>
                      <a:close/>
                      <a:moveTo>
                        <a:pt x="369" y="373"/>
                      </a:moveTo>
                      <a:lnTo>
                        <a:pt x="374" y="378"/>
                      </a:lnTo>
                      <a:lnTo>
                        <a:pt x="374" y="378"/>
                      </a:lnTo>
                      <a:lnTo>
                        <a:pt x="376" y="380"/>
                      </a:lnTo>
                      <a:lnTo>
                        <a:pt x="378" y="384"/>
                      </a:lnTo>
                      <a:lnTo>
                        <a:pt x="376" y="384"/>
                      </a:lnTo>
                      <a:lnTo>
                        <a:pt x="375" y="382"/>
                      </a:lnTo>
                      <a:lnTo>
                        <a:pt x="375" y="382"/>
                      </a:lnTo>
                      <a:lnTo>
                        <a:pt x="362" y="377"/>
                      </a:lnTo>
                      <a:lnTo>
                        <a:pt x="351" y="371"/>
                      </a:lnTo>
                      <a:lnTo>
                        <a:pt x="339" y="363"/>
                      </a:lnTo>
                      <a:lnTo>
                        <a:pt x="328" y="355"/>
                      </a:lnTo>
                      <a:lnTo>
                        <a:pt x="318" y="348"/>
                      </a:lnTo>
                      <a:lnTo>
                        <a:pt x="308" y="339"/>
                      </a:lnTo>
                      <a:lnTo>
                        <a:pt x="300" y="331"/>
                      </a:lnTo>
                      <a:lnTo>
                        <a:pt x="292" y="322"/>
                      </a:lnTo>
                      <a:lnTo>
                        <a:pt x="285" y="312"/>
                      </a:lnTo>
                      <a:lnTo>
                        <a:pt x="279" y="303"/>
                      </a:lnTo>
                      <a:lnTo>
                        <a:pt x="274" y="292"/>
                      </a:lnTo>
                      <a:lnTo>
                        <a:pt x="268" y="281"/>
                      </a:lnTo>
                      <a:lnTo>
                        <a:pt x="265" y="270"/>
                      </a:lnTo>
                      <a:lnTo>
                        <a:pt x="262" y="259"/>
                      </a:lnTo>
                      <a:lnTo>
                        <a:pt x="260" y="249"/>
                      </a:lnTo>
                      <a:lnTo>
                        <a:pt x="259" y="237"/>
                      </a:lnTo>
                      <a:lnTo>
                        <a:pt x="259" y="237"/>
                      </a:lnTo>
                      <a:lnTo>
                        <a:pt x="267" y="257"/>
                      </a:lnTo>
                      <a:lnTo>
                        <a:pt x="278" y="278"/>
                      </a:lnTo>
                      <a:lnTo>
                        <a:pt x="289" y="296"/>
                      </a:lnTo>
                      <a:lnTo>
                        <a:pt x="302" y="314"/>
                      </a:lnTo>
                      <a:lnTo>
                        <a:pt x="317" y="331"/>
                      </a:lnTo>
                      <a:lnTo>
                        <a:pt x="333" y="347"/>
                      </a:lnTo>
                      <a:lnTo>
                        <a:pt x="351" y="360"/>
                      </a:lnTo>
                      <a:lnTo>
                        <a:pt x="369" y="373"/>
                      </a:lnTo>
                      <a:lnTo>
                        <a:pt x="369" y="373"/>
                      </a:lnTo>
                      <a:close/>
                      <a:moveTo>
                        <a:pt x="166" y="75"/>
                      </a:moveTo>
                      <a:lnTo>
                        <a:pt x="166" y="75"/>
                      </a:lnTo>
                      <a:lnTo>
                        <a:pt x="166" y="74"/>
                      </a:lnTo>
                      <a:lnTo>
                        <a:pt x="166" y="74"/>
                      </a:lnTo>
                      <a:lnTo>
                        <a:pt x="167" y="70"/>
                      </a:lnTo>
                      <a:lnTo>
                        <a:pt x="167" y="70"/>
                      </a:lnTo>
                      <a:lnTo>
                        <a:pt x="168" y="68"/>
                      </a:lnTo>
                      <a:lnTo>
                        <a:pt x="168" y="68"/>
                      </a:lnTo>
                      <a:lnTo>
                        <a:pt x="169" y="65"/>
                      </a:lnTo>
                      <a:lnTo>
                        <a:pt x="169" y="65"/>
                      </a:lnTo>
                      <a:lnTo>
                        <a:pt x="170" y="63"/>
                      </a:lnTo>
                      <a:lnTo>
                        <a:pt x="170" y="63"/>
                      </a:lnTo>
                      <a:lnTo>
                        <a:pt x="170" y="61"/>
                      </a:lnTo>
                      <a:lnTo>
                        <a:pt x="170" y="61"/>
                      </a:lnTo>
                      <a:lnTo>
                        <a:pt x="171" y="57"/>
                      </a:lnTo>
                      <a:lnTo>
                        <a:pt x="171" y="57"/>
                      </a:lnTo>
                      <a:lnTo>
                        <a:pt x="172" y="55"/>
                      </a:lnTo>
                      <a:lnTo>
                        <a:pt x="172" y="55"/>
                      </a:lnTo>
                      <a:lnTo>
                        <a:pt x="173" y="53"/>
                      </a:lnTo>
                      <a:lnTo>
                        <a:pt x="173" y="53"/>
                      </a:lnTo>
                      <a:lnTo>
                        <a:pt x="175" y="51"/>
                      </a:lnTo>
                      <a:lnTo>
                        <a:pt x="175" y="51"/>
                      </a:lnTo>
                      <a:lnTo>
                        <a:pt x="176" y="48"/>
                      </a:lnTo>
                      <a:lnTo>
                        <a:pt x="176" y="48"/>
                      </a:lnTo>
                      <a:lnTo>
                        <a:pt x="177" y="47"/>
                      </a:lnTo>
                      <a:lnTo>
                        <a:pt x="177" y="47"/>
                      </a:lnTo>
                      <a:lnTo>
                        <a:pt x="178" y="43"/>
                      </a:lnTo>
                      <a:lnTo>
                        <a:pt x="178" y="43"/>
                      </a:lnTo>
                      <a:lnTo>
                        <a:pt x="178" y="42"/>
                      </a:lnTo>
                      <a:lnTo>
                        <a:pt x="178" y="42"/>
                      </a:lnTo>
                      <a:lnTo>
                        <a:pt x="180" y="39"/>
                      </a:lnTo>
                      <a:lnTo>
                        <a:pt x="180" y="39"/>
                      </a:lnTo>
                      <a:lnTo>
                        <a:pt x="180" y="38"/>
                      </a:lnTo>
                      <a:lnTo>
                        <a:pt x="180" y="38"/>
                      </a:lnTo>
                      <a:lnTo>
                        <a:pt x="182" y="36"/>
                      </a:lnTo>
                      <a:lnTo>
                        <a:pt x="182" y="36"/>
                      </a:lnTo>
                      <a:lnTo>
                        <a:pt x="182" y="35"/>
                      </a:lnTo>
                      <a:lnTo>
                        <a:pt x="182" y="35"/>
                      </a:lnTo>
                      <a:lnTo>
                        <a:pt x="183" y="31"/>
                      </a:lnTo>
                      <a:lnTo>
                        <a:pt x="183" y="31"/>
                      </a:lnTo>
                      <a:lnTo>
                        <a:pt x="184" y="30"/>
                      </a:lnTo>
                      <a:lnTo>
                        <a:pt x="184" y="30"/>
                      </a:lnTo>
                      <a:lnTo>
                        <a:pt x="185" y="28"/>
                      </a:lnTo>
                      <a:lnTo>
                        <a:pt x="185" y="28"/>
                      </a:lnTo>
                      <a:lnTo>
                        <a:pt x="186" y="27"/>
                      </a:lnTo>
                      <a:lnTo>
                        <a:pt x="186" y="27"/>
                      </a:lnTo>
                      <a:lnTo>
                        <a:pt x="187" y="26"/>
                      </a:lnTo>
                      <a:lnTo>
                        <a:pt x="187" y="26"/>
                      </a:lnTo>
                      <a:lnTo>
                        <a:pt x="189" y="25"/>
                      </a:lnTo>
                      <a:lnTo>
                        <a:pt x="189" y="25"/>
                      </a:lnTo>
                      <a:lnTo>
                        <a:pt x="191" y="23"/>
                      </a:lnTo>
                      <a:lnTo>
                        <a:pt x="191" y="23"/>
                      </a:lnTo>
                      <a:lnTo>
                        <a:pt x="191" y="22"/>
                      </a:lnTo>
                      <a:lnTo>
                        <a:pt x="191" y="22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94" y="20"/>
                      </a:lnTo>
                      <a:lnTo>
                        <a:pt x="194" y="20"/>
                      </a:lnTo>
                      <a:lnTo>
                        <a:pt x="195" y="18"/>
                      </a:lnTo>
                      <a:lnTo>
                        <a:pt x="195" y="18"/>
                      </a:lnTo>
                      <a:lnTo>
                        <a:pt x="196" y="17"/>
                      </a:lnTo>
                      <a:lnTo>
                        <a:pt x="196" y="17"/>
                      </a:lnTo>
                      <a:lnTo>
                        <a:pt x="198" y="16"/>
                      </a:lnTo>
                      <a:lnTo>
                        <a:pt x="198" y="16"/>
                      </a:lnTo>
                      <a:lnTo>
                        <a:pt x="200" y="17"/>
                      </a:lnTo>
                      <a:lnTo>
                        <a:pt x="200" y="17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3" y="20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5" y="22"/>
                      </a:lnTo>
                      <a:lnTo>
                        <a:pt x="207" y="24"/>
                      </a:lnTo>
                      <a:lnTo>
                        <a:pt x="207" y="24"/>
                      </a:lnTo>
                      <a:lnTo>
                        <a:pt x="208" y="25"/>
                      </a:lnTo>
                      <a:lnTo>
                        <a:pt x="208" y="25"/>
                      </a:lnTo>
                      <a:lnTo>
                        <a:pt x="209" y="27"/>
                      </a:lnTo>
                      <a:lnTo>
                        <a:pt x="209" y="27"/>
                      </a:lnTo>
                      <a:lnTo>
                        <a:pt x="210" y="27"/>
                      </a:lnTo>
                      <a:lnTo>
                        <a:pt x="210" y="27"/>
                      </a:lnTo>
                      <a:lnTo>
                        <a:pt x="211" y="30"/>
                      </a:lnTo>
                      <a:lnTo>
                        <a:pt x="211" y="30"/>
                      </a:lnTo>
                      <a:lnTo>
                        <a:pt x="212" y="30"/>
                      </a:lnTo>
                      <a:lnTo>
                        <a:pt x="212" y="30"/>
                      </a:lnTo>
                      <a:lnTo>
                        <a:pt x="213" y="34"/>
                      </a:lnTo>
                      <a:lnTo>
                        <a:pt x="213" y="34"/>
                      </a:lnTo>
                      <a:lnTo>
                        <a:pt x="214" y="35"/>
                      </a:lnTo>
                      <a:lnTo>
                        <a:pt x="214" y="35"/>
                      </a:lnTo>
                      <a:lnTo>
                        <a:pt x="216" y="37"/>
                      </a:lnTo>
                      <a:lnTo>
                        <a:pt x="216" y="37"/>
                      </a:lnTo>
                      <a:lnTo>
                        <a:pt x="217" y="38"/>
                      </a:lnTo>
                      <a:lnTo>
                        <a:pt x="217" y="38"/>
                      </a:lnTo>
                      <a:lnTo>
                        <a:pt x="218" y="41"/>
                      </a:lnTo>
                      <a:lnTo>
                        <a:pt x="218" y="41"/>
                      </a:lnTo>
                      <a:lnTo>
                        <a:pt x="218" y="42"/>
                      </a:lnTo>
                      <a:lnTo>
                        <a:pt x="218" y="42"/>
                      </a:lnTo>
                      <a:lnTo>
                        <a:pt x="220" y="45"/>
                      </a:lnTo>
                      <a:lnTo>
                        <a:pt x="220" y="45"/>
                      </a:lnTo>
                      <a:lnTo>
                        <a:pt x="220" y="47"/>
                      </a:lnTo>
                      <a:lnTo>
                        <a:pt x="220" y="47"/>
                      </a:lnTo>
                      <a:lnTo>
                        <a:pt x="222" y="50"/>
                      </a:lnTo>
                      <a:lnTo>
                        <a:pt x="222" y="50"/>
                      </a:lnTo>
                      <a:lnTo>
                        <a:pt x="222" y="51"/>
                      </a:lnTo>
                      <a:lnTo>
                        <a:pt x="222" y="51"/>
                      </a:lnTo>
                      <a:lnTo>
                        <a:pt x="223" y="55"/>
                      </a:lnTo>
                      <a:lnTo>
                        <a:pt x="223" y="55"/>
                      </a:lnTo>
                      <a:lnTo>
                        <a:pt x="224" y="55"/>
                      </a:lnTo>
                      <a:lnTo>
                        <a:pt x="224" y="55"/>
                      </a:lnTo>
                      <a:lnTo>
                        <a:pt x="225" y="60"/>
                      </a:lnTo>
                      <a:lnTo>
                        <a:pt x="225" y="60"/>
                      </a:lnTo>
                      <a:lnTo>
                        <a:pt x="225" y="61"/>
                      </a:lnTo>
                      <a:lnTo>
                        <a:pt x="225" y="61"/>
                      </a:lnTo>
                      <a:lnTo>
                        <a:pt x="231" y="76"/>
                      </a:lnTo>
                      <a:lnTo>
                        <a:pt x="166" y="76"/>
                      </a:lnTo>
                      <a:lnTo>
                        <a:pt x="166" y="76"/>
                      </a:lnTo>
                      <a:lnTo>
                        <a:pt x="166" y="75"/>
                      </a:lnTo>
                      <a:lnTo>
                        <a:pt x="166" y="75"/>
                      </a:lnTo>
                      <a:close/>
                      <a:moveTo>
                        <a:pt x="166" y="90"/>
                      </a:moveTo>
                      <a:lnTo>
                        <a:pt x="231" y="90"/>
                      </a:lnTo>
                      <a:lnTo>
                        <a:pt x="235" y="90"/>
                      </a:lnTo>
                      <a:lnTo>
                        <a:pt x="235" y="90"/>
                      </a:lnTo>
                      <a:lnTo>
                        <a:pt x="238" y="105"/>
                      </a:lnTo>
                      <a:lnTo>
                        <a:pt x="241" y="119"/>
                      </a:lnTo>
                      <a:lnTo>
                        <a:pt x="243" y="132"/>
                      </a:lnTo>
                      <a:lnTo>
                        <a:pt x="244" y="142"/>
                      </a:lnTo>
                      <a:lnTo>
                        <a:pt x="243" y="142"/>
                      </a:lnTo>
                      <a:lnTo>
                        <a:pt x="243" y="142"/>
                      </a:lnTo>
                      <a:lnTo>
                        <a:pt x="244" y="163"/>
                      </a:lnTo>
                      <a:lnTo>
                        <a:pt x="244" y="434"/>
                      </a:lnTo>
                      <a:lnTo>
                        <a:pt x="153" y="434"/>
                      </a:lnTo>
                      <a:lnTo>
                        <a:pt x="153" y="163"/>
                      </a:lnTo>
                      <a:lnTo>
                        <a:pt x="153" y="163"/>
                      </a:lnTo>
                      <a:lnTo>
                        <a:pt x="154" y="142"/>
                      </a:lnTo>
                      <a:lnTo>
                        <a:pt x="153" y="142"/>
                      </a:lnTo>
                      <a:lnTo>
                        <a:pt x="153" y="142"/>
                      </a:lnTo>
                      <a:lnTo>
                        <a:pt x="154" y="132"/>
                      </a:lnTo>
                      <a:lnTo>
                        <a:pt x="155" y="119"/>
                      </a:lnTo>
                      <a:lnTo>
                        <a:pt x="158" y="105"/>
                      </a:lnTo>
                      <a:lnTo>
                        <a:pt x="162" y="90"/>
                      </a:lnTo>
                      <a:lnTo>
                        <a:pt x="166" y="90"/>
                      </a:lnTo>
                      <a:close/>
                      <a:moveTo>
                        <a:pt x="22" y="378"/>
                      </a:moveTo>
                      <a:lnTo>
                        <a:pt x="22" y="378"/>
                      </a:lnTo>
                      <a:lnTo>
                        <a:pt x="28" y="373"/>
                      </a:lnTo>
                      <a:lnTo>
                        <a:pt x="28" y="373"/>
                      </a:lnTo>
                      <a:lnTo>
                        <a:pt x="46" y="361"/>
                      </a:lnTo>
                      <a:lnTo>
                        <a:pt x="62" y="347"/>
                      </a:lnTo>
                      <a:lnTo>
                        <a:pt x="78" y="333"/>
                      </a:lnTo>
                      <a:lnTo>
                        <a:pt x="92" y="317"/>
                      </a:lnTo>
                      <a:lnTo>
                        <a:pt x="105" y="298"/>
                      </a:lnTo>
                      <a:lnTo>
                        <a:pt x="117" y="280"/>
                      </a:lnTo>
                      <a:lnTo>
                        <a:pt x="127" y="260"/>
                      </a:lnTo>
                      <a:lnTo>
                        <a:pt x="136" y="241"/>
                      </a:lnTo>
                      <a:lnTo>
                        <a:pt x="136" y="241"/>
                      </a:lnTo>
                      <a:lnTo>
                        <a:pt x="135" y="252"/>
                      </a:lnTo>
                      <a:lnTo>
                        <a:pt x="132" y="263"/>
                      </a:lnTo>
                      <a:lnTo>
                        <a:pt x="129" y="273"/>
                      </a:lnTo>
                      <a:lnTo>
                        <a:pt x="125" y="284"/>
                      </a:lnTo>
                      <a:lnTo>
                        <a:pt x="121" y="295"/>
                      </a:lnTo>
                      <a:lnTo>
                        <a:pt x="115" y="305"/>
                      </a:lnTo>
                      <a:lnTo>
                        <a:pt x="109" y="314"/>
                      </a:lnTo>
                      <a:lnTo>
                        <a:pt x="102" y="323"/>
                      </a:lnTo>
                      <a:lnTo>
                        <a:pt x="95" y="333"/>
                      </a:lnTo>
                      <a:lnTo>
                        <a:pt x="86" y="341"/>
                      </a:lnTo>
                      <a:lnTo>
                        <a:pt x="76" y="349"/>
                      </a:lnTo>
                      <a:lnTo>
                        <a:pt x="67" y="357"/>
                      </a:lnTo>
                      <a:lnTo>
                        <a:pt x="56" y="364"/>
                      </a:lnTo>
                      <a:lnTo>
                        <a:pt x="45" y="371"/>
                      </a:lnTo>
                      <a:lnTo>
                        <a:pt x="33" y="377"/>
                      </a:lnTo>
                      <a:lnTo>
                        <a:pt x="21" y="382"/>
                      </a:lnTo>
                      <a:lnTo>
                        <a:pt x="20" y="384"/>
                      </a:lnTo>
                      <a:lnTo>
                        <a:pt x="20" y="384"/>
                      </a:lnTo>
                      <a:lnTo>
                        <a:pt x="19" y="384"/>
                      </a:lnTo>
                      <a:lnTo>
                        <a:pt x="19" y="384"/>
                      </a:lnTo>
                      <a:lnTo>
                        <a:pt x="20" y="380"/>
                      </a:lnTo>
                      <a:lnTo>
                        <a:pt x="22" y="378"/>
                      </a:lnTo>
                      <a:lnTo>
                        <a:pt x="22" y="378"/>
                      </a:lnTo>
                      <a:close/>
                      <a:moveTo>
                        <a:pt x="15" y="428"/>
                      </a:moveTo>
                      <a:lnTo>
                        <a:pt x="15" y="428"/>
                      </a:lnTo>
                      <a:lnTo>
                        <a:pt x="15" y="418"/>
                      </a:lnTo>
                      <a:lnTo>
                        <a:pt x="16" y="409"/>
                      </a:lnTo>
                      <a:lnTo>
                        <a:pt x="18" y="403"/>
                      </a:lnTo>
                      <a:lnTo>
                        <a:pt x="19" y="401"/>
                      </a:lnTo>
                      <a:lnTo>
                        <a:pt x="21" y="400"/>
                      </a:lnTo>
                      <a:lnTo>
                        <a:pt x="21" y="400"/>
                      </a:lnTo>
                      <a:lnTo>
                        <a:pt x="27" y="395"/>
                      </a:lnTo>
                      <a:lnTo>
                        <a:pt x="27" y="395"/>
                      </a:lnTo>
                      <a:lnTo>
                        <a:pt x="46" y="386"/>
                      </a:lnTo>
                      <a:lnTo>
                        <a:pt x="64" y="375"/>
                      </a:lnTo>
                      <a:lnTo>
                        <a:pt x="82" y="364"/>
                      </a:lnTo>
                      <a:lnTo>
                        <a:pt x="97" y="351"/>
                      </a:lnTo>
                      <a:lnTo>
                        <a:pt x="110" y="337"/>
                      </a:lnTo>
                      <a:lnTo>
                        <a:pt x="121" y="322"/>
                      </a:lnTo>
                      <a:lnTo>
                        <a:pt x="130" y="306"/>
                      </a:lnTo>
                      <a:lnTo>
                        <a:pt x="139" y="290"/>
                      </a:lnTo>
                      <a:lnTo>
                        <a:pt x="139" y="434"/>
                      </a:lnTo>
                      <a:lnTo>
                        <a:pt x="139" y="436"/>
                      </a:lnTo>
                      <a:lnTo>
                        <a:pt x="125" y="436"/>
                      </a:lnTo>
                      <a:lnTo>
                        <a:pt x="125" y="436"/>
                      </a:lnTo>
                      <a:lnTo>
                        <a:pt x="125" y="425"/>
                      </a:lnTo>
                      <a:lnTo>
                        <a:pt x="123" y="413"/>
                      </a:lnTo>
                      <a:lnTo>
                        <a:pt x="121" y="401"/>
                      </a:lnTo>
                      <a:lnTo>
                        <a:pt x="116" y="391"/>
                      </a:lnTo>
                      <a:lnTo>
                        <a:pt x="112" y="382"/>
                      </a:lnTo>
                      <a:lnTo>
                        <a:pt x="106" y="375"/>
                      </a:lnTo>
                      <a:lnTo>
                        <a:pt x="103" y="373"/>
                      </a:lnTo>
                      <a:lnTo>
                        <a:pt x="99" y="371"/>
                      </a:lnTo>
                      <a:lnTo>
                        <a:pt x="96" y="369"/>
                      </a:lnTo>
                      <a:lnTo>
                        <a:pt x="91" y="369"/>
                      </a:lnTo>
                      <a:lnTo>
                        <a:pt x="91" y="369"/>
                      </a:lnTo>
                      <a:lnTo>
                        <a:pt x="87" y="369"/>
                      </a:lnTo>
                      <a:lnTo>
                        <a:pt x="83" y="371"/>
                      </a:lnTo>
                      <a:lnTo>
                        <a:pt x="79" y="373"/>
                      </a:lnTo>
                      <a:lnTo>
                        <a:pt x="76" y="375"/>
                      </a:lnTo>
                      <a:lnTo>
                        <a:pt x="71" y="382"/>
                      </a:lnTo>
                      <a:lnTo>
                        <a:pt x="65" y="391"/>
                      </a:lnTo>
                      <a:lnTo>
                        <a:pt x="62" y="401"/>
                      </a:lnTo>
                      <a:lnTo>
                        <a:pt x="60" y="413"/>
                      </a:lnTo>
                      <a:lnTo>
                        <a:pt x="58" y="425"/>
                      </a:lnTo>
                      <a:lnTo>
                        <a:pt x="57" y="436"/>
                      </a:lnTo>
                      <a:lnTo>
                        <a:pt x="15" y="436"/>
                      </a:lnTo>
                      <a:lnTo>
                        <a:pt x="15" y="436"/>
                      </a:lnTo>
                      <a:lnTo>
                        <a:pt x="15" y="428"/>
                      </a:lnTo>
                      <a:lnTo>
                        <a:pt x="15" y="428"/>
                      </a:lnTo>
                      <a:close/>
                      <a:moveTo>
                        <a:pt x="111" y="436"/>
                      </a:moveTo>
                      <a:lnTo>
                        <a:pt x="72" y="436"/>
                      </a:lnTo>
                      <a:lnTo>
                        <a:pt x="72" y="436"/>
                      </a:lnTo>
                      <a:lnTo>
                        <a:pt x="72" y="426"/>
                      </a:lnTo>
                      <a:lnTo>
                        <a:pt x="74" y="416"/>
                      </a:lnTo>
                      <a:lnTo>
                        <a:pt x="75" y="406"/>
                      </a:lnTo>
                      <a:lnTo>
                        <a:pt x="78" y="399"/>
                      </a:lnTo>
                      <a:lnTo>
                        <a:pt x="81" y="392"/>
                      </a:lnTo>
                      <a:lnTo>
                        <a:pt x="84" y="388"/>
                      </a:lnTo>
                      <a:lnTo>
                        <a:pt x="87" y="385"/>
                      </a:lnTo>
                      <a:lnTo>
                        <a:pt x="91" y="384"/>
                      </a:lnTo>
                      <a:lnTo>
                        <a:pt x="91" y="384"/>
                      </a:lnTo>
                      <a:lnTo>
                        <a:pt x="95" y="385"/>
                      </a:lnTo>
                      <a:lnTo>
                        <a:pt x="99" y="388"/>
                      </a:lnTo>
                      <a:lnTo>
                        <a:pt x="102" y="392"/>
                      </a:lnTo>
                      <a:lnTo>
                        <a:pt x="104" y="399"/>
                      </a:lnTo>
                      <a:lnTo>
                        <a:pt x="108" y="406"/>
                      </a:lnTo>
                      <a:lnTo>
                        <a:pt x="109" y="416"/>
                      </a:lnTo>
                      <a:lnTo>
                        <a:pt x="111" y="426"/>
                      </a:lnTo>
                      <a:lnTo>
                        <a:pt x="111" y="436"/>
                      </a:lnTo>
                      <a:lnTo>
                        <a:pt x="111" y="436"/>
                      </a:lnTo>
                      <a:close/>
                      <a:moveTo>
                        <a:pt x="111" y="460"/>
                      </a:moveTo>
                      <a:lnTo>
                        <a:pt x="72" y="460"/>
                      </a:lnTo>
                      <a:lnTo>
                        <a:pt x="72" y="460"/>
                      </a:lnTo>
                      <a:lnTo>
                        <a:pt x="72" y="450"/>
                      </a:lnTo>
                      <a:lnTo>
                        <a:pt x="111" y="450"/>
                      </a:lnTo>
                      <a:lnTo>
                        <a:pt x="111" y="450"/>
                      </a:lnTo>
                      <a:lnTo>
                        <a:pt x="111" y="460"/>
                      </a:lnTo>
                      <a:lnTo>
                        <a:pt x="111" y="460"/>
                      </a:lnTo>
                      <a:close/>
                      <a:moveTo>
                        <a:pt x="153" y="461"/>
                      </a:moveTo>
                      <a:lnTo>
                        <a:pt x="153" y="461"/>
                      </a:lnTo>
                      <a:lnTo>
                        <a:pt x="152" y="448"/>
                      </a:lnTo>
                      <a:lnTo>
                        <a:pt x="153" y="448"/>
                      </a:lnTo>
                      <a:lnTo>
                        <a:pt x="244" y="448"/>
                      </a:lnTo>
                      <a:lnTo>
                        <a:pt x="245" y="448"/>
                      </a:lnTo>
                      <a:lnTo>
                        <a:pt x="245" y="448"/>
                      </a:lnTo>
                      <a:lnTo>
                        <a:pt x="244" y="461"/>
                      </a:lnTo>
                      <a:lnTo>
                        <a:pt x="153" y="461"/>
                      </a:lnTo>
                      <a:close/>
                      <a:moveTo>
                        <a:pt x="325" y="460"/>
                      </a:moveTo>
                      <a:lnTo>
                        <a:pt x="286" y="460"/>
                      </a:lnTo>
                      <a:lnTo>
                        <a:pt x="286" y="460"/>
                      </a:lnTo>
                      <a:lnTo>
                        <a:pt x="285" y="450"/>
                      </a:lnTo>
                      <a:lnTo>
                        <a:pt x="325" y="450"/>
                      </a:lnTo>
                      <a:lnTo>
                        <a:pt x="325" y="450"/>
                      </a:lnTo>
                      <a:lnTo>
                        <a:pt x="325" y="460"/>
                      </a:lnTo>
                      <a:lnTo>
                        <a:pt x="325" y="460"/>
                      </a:lnTo>
                      <a:close/>
                      <a:moveTo>
                        <a:pt x="286" y="436"/>
                      </a:moveTo>
                      <a:lnTo>
                        <a:pt x="286" y="436"/>
                      </a:lnTo>
                      <a:lnTo>
                        <a:pt x="286" y="426"/>
                      </a:lnTo>
                      <a:lnTo>
                        <a:pt x="288" y="416"/>
                      </a:lnTo>
                      <a:lnTo>
                        <a:pt x="289" y="406"/>
                      </a:lnTo>
                      <a:lnTo>
                        <a:pt x="292" y="399"/>
                      </a:lnTo>
                      <a:lnTo>
                        <a:pt x="294" y="392"/>
                      </a:lnTo>
                      <a:lnTo>
                        <a:pt x="298" y="388"/>
                      </a:lnTo>
                      <a:lnTo>
                        <a:pt x="301" y="385"/>
                      </a:lnTo>
                      <a:lnTo>
                        <a:pt x="305" y="384"/>
                      </a:lnTo>
                      <a:lnTo>
                        <a:pt x="305" y="384"/>
                      </a:lnTo>
                      <a:lnTo>
                        <a:pt x="308" y="385"/>
                      </a:lnTo>
                      <a:lnTo>
                        <a:pt x="313" y="388"/>
                      </a:lnTo>
                      <a:lnTo>
                        <a:pt x="316" y="392"/>
                      </a:lnTo>
                      <a:lnTo>
                        <a:pt x="318" y="399"/>
                      </a:lnTo>
                      <a:lnTo>
                        <a:pt x="320" y="406"/>
                      </a:lnTo>
                      <a:lnTo>
                        <a:pt x="322" y="416"/>
                      </a:lnTo>
                      <a:lnTo>
                        <a:pt x="325" y="426"/>
                      </a:lnTo>
                      <a:lnTo>
                        <a:pt x="325" y="436"/>
                      </a:lnTo>
                      <a:lnTo>
                        <a:pt x="286" y="436"/>
                      </a:lnTo>
                      <a:close/>
                      <a:moveTo>
                        <a:pt x="339" y="436"/>
                      </a:moveTo>
                      <a:lnTo>
                        <a:pt x="339" y="436"/>
                      </a:lnTo>
                      <a:lnTo>
                        <a:pt x="339" y="425"/>
                      </a:lnTo>
                      <a:lnTo>
                        <a:pt x="337" y="413"/>
                      </a:lnTo>
                      <a:lnTo>
                        <a:pt x="334" y="401"/>
                      </a:lnTo>
                      <a:lnTo>
                        <a:pt x="330" y="391"/>
                      </a:lnTo>
                      <a:lnTo>
                        <a:pt x="326" y="382"/>
                      </a:lnTo>
                      <a:lnTo>
                        <a:pt x="320" y="375"/>
                      </a:lnTo>
                      <a:lnTo>
                        <a:pt x="317" y="373"/>
                      </a:lnTo>
                      <a:lnTo>
                        <a:pt x="313" y="371"/>
                      </a:lnTo>
                      <a:lnTo>
                        <a:pt x="310" y="369"/>
                      </a:lnTo>
                      <a:lnTo>
                        <a:pt x="305" y="369"/>
                      </a:lnTo>
                      <a:lnTo>
                        <a:pt x="305" y="369"/>
                      </a:lnTo>
                      <a:lnTo>
                        <a:pt x="301" y="369"/>
                      </a:lnTo>
                      <a:lnTo>
                        <a:pt x="297" y="371"/>
                      </a:lnTo>
                      <a:lnTo>
                        <a:pt x="293" y="373"/>
                      </a:lnTo>
                      <a:lnTo>
                        <a:pt x="290" y="375"/>
                      </a:lnTo>
                      <a:lnTo>
                        <a:pt x="285" y="382"/>
                      </a:lnTo>
                      <a:lnTo>
                        <a:pt x="279" y="391"/>
                      </a:lnTo>
                      <a:lnTo>
                        <a:pt x="276" y="401"/>
                      </a:lnTo>
                      <a:lnTo>
                        <a:pt x="274" y="413"/>
                      </a:lnTo>
                      <a:lnTo>
                        <a:pt x="272" y="425"/>
                      </a:lnTo>
                      <a:lnTo>
                        <a:pt x="271" y="436"/>
                      </a:lnTo>
                      <a:lnTo>
                        <a:pt x="258" y="436"/>
                      </a:lnTo>
                      <a:lnTo>
                        <a:pt x="258" y="434"/>
                      </a:lnTo>
                      <a:lnTo>
                        <a:pt x="258" y="292"/>
                      </a:lnTo>
                      <a:lnTo>
                        <a:pt x="258" y="292"/>
                      </a:lnTo>
                      <a:lnTo>
                        <a:pt x="266" y="308"/>
                      </a:lnTo>
                      <a:lnTo>
                        <a:pt x="276" y="323"/>
                      </a:lnTo>
                      <a:lnTo>
                        <a:pt x="288" y="337"/>
                      </a:lnTo>
                      <a:lnTo>
                        <a:pt x="301" y="351"/>
                      </a:lnTo>
                      <a:lnTo>
                        <a:pt x="316" y="364"/>
                      </a:lnTo>
                      <a:lnTo>
                        <a:pt x="332" y="376"/>
                      </a:lnTo>
                      <a:lnTo>
                        <a:pt x="351" y="386"/>
                      </a:lnTo>
                      <a:lnTo>
                        <a:pt x="370" y="395"/>
                      </a:lnTo>
                      <a:lnTo>
                        <a:pt x="375" y="400"/>
                      </a:lnTo>
                      <a:lnTo>
                        <a:pt x="375" y="400"/>
                      </a:lnTo>
                      <a:lnTo>
                        <a:pt x="379" y="403"/>
                      </a:lnTo>
                      <a:lnTo>
                        <a:pt x="381" y="409"/>
                      </a:lnTo>
                      <a:lnTo>
                        <a:pt x="382" y="418"/>
                      </a:lnTo>
                      <a:lnTo>
                        <a:pt x="382" y="427"/>
                      </a:lnTo>
                      <a:lnTo>
                        <a:pt x="382" y="427"/>
                      </a:lnTo>
                      <a:lnTo>
                        <a:pt x="382" y="436"/>
                      </a:lnTo>
                      <a:lnTo>
                        <a:pt x="339" y="4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4313238" y="3270250"/>
                  <a:ext cx="106363" cy="34925"/>
                </a:xfrm>
                <a:custGeom>
                  <a:avLst/>
                  <a:gdLst>
                    <a:gd name="T0" fmla="*/ 13 w 67"/>
                    <a:gd name="T1" fmla="*/ 20 h 22"/>
                    <a:gd name="T2" fmla="*/ 13 w 67"/>
                    <a:gd name="T3" fmla="*/ 20 h 22"/>
                    <a:gd name="T4" fmla="*/ 15 w 67"/>
                    <a:gd name="T5" fmla="*/ 18 h 22"/>
                    <a:gd name="T6" fmla="*/ 20 w 67"/>
                    <a:gd name="T7" fmla="*/ 16 h 22"/>
                    <a:gd name="T8" fmla="*/ 26 w 67"/>
                    <a:gd name="T9" fmla="*/ 15 h 22"/>
                    <a:gd name="T10" fmla="*/ 33 w 67"/>
                    <a:gd name="T11" fmla="*/ 14 h 22"/>
                    <a:gd name="T12" fmla="*/ 33 w 67"/>
                    <a:gd name="T13" fmla="*/ 14 h 22"/>
                    <a:gd name="T14" fmla="*/ 41 w 67"/>
                    <a:gd name="T15" fmla="*/ 15 h 22"/>
                    <a:gd name="T16" fmla="*/ 46 w 67"/>
                    <a:gd name="T17" fmla="*/ 16 h 22"/>
                    <a:gd name="T18" fmla="*/ 52 w 67"/>
                    <a:gd name="T19" fmla="*/ 18 h 22"/>
                    <a:gd name="T20" fmla="*/ 54 w 67"/>
                    <a:gd name="T21" fmla="*/ 20 h 22"/>
                    <a:gd name="T22" fmla="*/ 54 w 67"/>
                    <a:gd name="T23" fmla="*/ 20 h 22"/>
                    <a:gd name="T24" fmla="*/ 57 w 67"/>
                    <a:gd name="T25" fmla="*/ 22 h 22"/>
                    <a:gd name="T26" fmla="*/ 59 w 67"/>
                    <a:gd name="T27" fmla="*/ 22 h 22"/>
                    <a:gd name="T28" fmla="*/ 59 w 67"/>
                    <a:gd name="T29" fmla="*/ 22 h 22"/>
                    <a:gd name="T30" fmla="*/ 62 w 67"/>
                    <a:gd name="T31" fmla="*/ 22 h 22"/>
                    <a:gd name="T32" fmla="*/ 65 w 67"/>
                    <a:gd name="T33" fmla="*/ 20 h 22"/>
                    <a:gd name="T34" fmla="*/ 65 w 67"/>
                    <a:gd name="T35" fmla="*/ 20 h 22"/>
                    <a:gd name="T36" fmla="*/ 66 w 67"/>
                    <a:gd name="T37" fmla="*/ 18 h 22"/>
                    <a:gd name="T38" fmla="*/ 67 w 67"/>
                    <a:gd name="T39" fmla="*/ 16 h 22"/>
                    <a:gd name="T40" fmla="*/ 66 w 67"/>
                    <a:gd name="T41" fmla="*/ 13 h 22"/>
                    <a:gd name="T42" fmla="*/ 65 w 67"/>
                    <a:gd name="T43" fmla="*/ 10 h 22"/>
                    <a:gd name="T44" fmla="*/ 65 w 67"/>
                    <a:gd name="T45" fmla="*/ 10 h 22"/>
                    <a:gd name="T46" fmla="*/ 59 w 67"/>
                    <a:gd name="T47" fmla="*/ 6 h 22"/>
                    <a:gd name="T48" fmla="*/ 52 w 67"/>
                    <a:gd name="T49" fmla="*/ 3 h 22"/>
                    <a:gd name="T50" fmla="*/ 43 w 67"/>
                    <a:gd name="T51" fmla="*/ 1 h 22"/>
                    <a:gd name="T52" fmla="*/ 33 w 67"/>
                    <a:gd name="T53" fmla="*/ 0 h 22"/>
                    <a:gd name="T54" fmla="*/ 33 w 67"/>
                    <a:gd name="T55" fmla="*/ 0 h 22"/>
                    <a:gd name="T56" fmla="*/ 24 w 67"/>
                    <a:gd name="T57" fmla="*/ 1 h 22"/>
                    <a:gd name="T58" fmla="*/ 15 w 67"/>
                    <a:gd name="T59" fmla="*/ 3 h 22"/>
                    <a:gd name="T60" fmla="*/ 7 w 67"/>
                    <a:gd name="T61" fmla="*/ 6 h 22"/>
                    <a:gd name="T62" fmla="*/ 2 w 67"/>
                    <a:gd name="T63" fmla="*/ 10 h 22"/>
                    <a:gd name="T64" fmla="*/ 2 w 67"/>
                    <a:gd name="T65" fmla="*/ 10 h 22"/>
                    <a:gd name="T66" fmla="*/ 1 w 67"/>
                    <a:gd name="T67" fmla="*/ 13 h 22"/>
                    <a:gd name="T68" fmla="*/ 0 w 67"/>
                    <a:gd name="T69" fmla="*/ 16 h 22"/>
                    <a:gd name="T70" fmla="*/ 1 w 67"/>
                    <a:gd name="T71" fmla="*/ 18 h 22"/>
                    <a:gd name="T72" fmla="*/ 2 w 67"/>
                    <a:gd name="T73" fmla="*/ 20 h 22"/>
                    <a:gd name="T74" fmla="*/ 2 w 67"/>
                    <a:gd name="T75" fmla="*/ 20 h 22"/>
                    <a:gd name="T76" fmla="*/ 5 w 67"/>
                    <a:gd name="T77" fmla="*/ 22 h 22"/>
                    <a:gd name="T78" fmla="*/ 7 w 67"/>
                    <a:gd name="T79" fmla="*/ 22 h 22"/>
                    <a:gd name="T80" fmla="*/ 10 w 67"/>
                    <a:gd name="T81" fmla="*/ 21 h 22"/>
                    <a:gd name="T82" fmla="*/ 13 w 67"/>
                    <a:gd name="T83" fmla="*/ 20 h 22"/>
                    <a:gd name="T84" fmla="*/ 13 w 67"/>
                    <a:gd name="T85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7" h="22">
                      <a:moveTo>
                        <a:pt x="13" y="20"/>
                      </a:moveTo>
                      <a:lnTo>
                        <a:pt x="13" y="20"/>
                      </a:lnTo>
                      <a:lnTo>
                        <a:pt x="15" y="18"/>
                      </a:lnTo>
                      <a:lnTo>
                        <a:pt x="20" y="16"/>
                      </a:lnTo>
                      <a:lnTo>
                        <a:pt x="26" y="15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41" y="15"/>
                      </a:lnTo>
                      <a:lnTo>
                        <a:pt x="46" y="16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7" y="22"/>
                      </a:lnTo>
                      <a:lnTo>
                        <a:pt x="59" y="22"/>
                      </a:lnTo>
                      <a:lnTo>
                        <a:pt x="59" y="22"/>
                      </a:lnTo>
                      <a:lnTo>
                        <a:pt x="62" y="22"/>
                      </a:lnTo>
                      <a:lnTo>
                        <a:pt x="65" y="20"/>
                      </a:lnTo>
                      <a:lnTo>
                        <a:pt x="65" y="20"/>
                      </a:lnTo>
                      <a:lnTo>
                        <a:pt x="66" y="18"/>
                      </a:lnTo>
                      <a:lnTo>
                        <a:pt x="67" y="16"/>
                      </a:lnTo>
                      <a:lnTo>
                        <a:pt x="66" y="13"/>
                      </a:lnTo>
                      <a:lnTo>
                        <a:pt x="65" y="10"/>
                      </a:lnTo>
                      <a:lnTo>
                        <a:pt x="65" y="10"/>
                      </a:lnTo>
                      <a:lnTo>
                        <a:pt x="59" y="6"/>
                      </a:lnTo>
                      <a:lnTo>
                        <a:pt x="52" y="3"/>
                      </a:lnTo>
                      <a:lnTo>
                        <a:pt x="43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4" y="1"/>
                      </a:lnTo>
                      <a:lnTo>
                        <a:pt x="15" y="3"/>
                      </a:lnTo>
                      <a:lnTo>
                        <a:pt x="7" y="6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5" y="22"/>
                      </a:lnTo>
                      <a:lnTo>
                        <a:pt x="7" y="22"/>
                      </a:lnTo>
                      <a:lnTo>
                        <a:pt x="10" y="21"/>
                      </a:lnTo>
                      <a:lnTo>
                        <a:pt x="13" y="20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7620642" y="2943882"/>
              <a:ext cx="357498" cy="357498"/>
              <a:chOff x="7620642" y="2943882"/>
              <a:chExt cx="357498" cy="357498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7620642" y="2943882"/>
                <a:ext cx="357498" cy="357498"/>
              </a:xfrm>
              <a:prstGeom prst="ellipse">
                <a:avLst/>
              </a:prstGeom>
              <a:solidFill>
                <a:srgbClr val="7B5A85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7710642" y="3050714"/>
                <a:ext cx="177498" cy="143834"/>
                <a:chOff x="5145088" y="3205163"/>
                <a:chExt cx="736600" cy="596900"/>
              </a:xfrm>
              <a:solidFill>
                <a:schemeClr val="bg1"/>
              </a:solidFill>
            </p:grpSpPr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5145088" y="3205163"/>
                  <a:ext cx="736600" cy="596900"/>
                </a:xfrm>
                <a:custGeom>
                  <a:avLst/>
                  <a:gdLst>
                    <a:gd name="T0" fmla="*/ 464 w 464"/>
                    <a:gd name="T1" fmla="*/ 52 h 376"/>
                    <a:gd name="T2" fmla="*/ 464 w 464"/>
                    <a:gd name="T3" fmla="*/ 0 h 376"/>
                    <a:gd name="T4" fmla="*/ 0 w 464"/>
                    <a:gd name="T5" fmla="*/ 0 h 376"/>
                    <a:gd name="T6" fmla="*/ 0 w 464"/>
                    <a:gd name="T7" fmla="*/ 52 h 376"/>
                    <a:gd name="T8" fmla="*/ 10 w 464"/>
                    <a:gd name="T9" fmla="*/ 52 h 376"/>
                    <a:gd name="T10" fmla="*/ 10 w 464"/>
                    <a:gd name="T11" fmla="*/ 281 h 376"/>
                    <a:gd name="T12" fmla="*/ 0 w 464"/>
                    <a:gd name="T13" fmla="*/ 281 h 376"/>
                    <a:gd name="T14" fmla="*/ 0 w 464"/>
                    <a:gd name="T15" fmla="*/ 320 h 376"/>
                    <a:gd name="T16" fmla="*/ 153 w 464"/>
                    <a:gd name="T17" fmla="*/ 320 h 376"/>
                    <a:gd name="T18" fmla="*/ 115 w 464"/>
                    <a:gd name="T19" fmla="*/ 368 h 376"/>
                    <a:gd name="T20" fmla="*/ 126 w 464"/>
                    <a:gd name="T21" fmla="*/ 376 h 376"/>
                    <a:gd name="T22" fmla="*/ 171 w 464"/>
                    <a:gd name="T23" fmla="*/ 320 h 376"/>
                    <a:gd name="T24" fmla="*/ 224 w 464"/>
                    <a:gd name="T25" fmla="*/ 320 h 376"/>
                    <a:gd name="T26" fmla="*/ 224 w 464"/>
                    <a:gd name="T27" fmla="*/ 372 h 376"/>
                    <a:gd name="T28" fmla="*/ 238 w 464"/>
                    <a:gd name="T29" fmla="*/ 372 h 376"/>
                    <a:gd name="T30" fmla="*/ 238 w 464"/>
                    <a:gd name="T31" fmla="*/ 320 h 376"/>
                    <a:gd name="T32" fmla="*/ 292 w 464"/>
                    <a:gd name="T33" fmla="*/ 320 h 376"/>
                    <a:gd name="T34" fmla="*/ 337 w 464"/>
                    <a:gd name="T35" fmla="*/ 376 h 376"/>
                    <a:gd name="T36" fmla="*/ 348 w 464"/>
                    <a:gd name="T37" fmla="*/ 368 h 376"/>
                    <a:gd name="T38" fmla="*/ 310 w 464"/>
                    <a:gd name="T39" fmla="*/ 320 h 376"/>
                    <a:gd name="T40" fmla="*/ 464 w 464"/>
                    <a:gd name="T41" fmla="*/ 320 h 376"/>
                    <a:gd name="T42" fmla="*/ 464 w 464"/>
                    <a:gd name="T43" fmla="*/ 281 h 376"/>
                    <a:gd name="T44" fmla="*/ 452 w 464"/>
                    <a:gd name="T45" fmla="*/ 281 h 376"/>
                    <a:gd name="T46" fmla="*/ 452 w 464"/>
                    <a:gd name="T47" fmla="*/ 52 h 376"/>
                    <a:gd name="T48" fmla="*/ 464 w 464"/>
                    <a:gd name="T49" fmla="*/ 52 h 376"/>
                    <a:gd name="T50" fmla="*/ 449 w 464"/>
                    <a:gd name="T51" fmla="*/ 306 h 376"/>
                    <a:gd name="T52" fmla="*/ 14 w 464"/>
                    <a:gd name="T53" fmla="*/ 306 h 376"/>
                    <a:gd name="T54" fmla="*/ 14 w 464"/>
                    <a:gd name="T55" fmla="*/ 295 h 376"/>
                    <a:gd name="T56" fmla="*/ 449 w 464"/>
                    <a:gd name="T57" fmla="*/ 295 h 376"/>
                    <a:gd name="T58" fmla="*/ 449 w 464"/>
                    <a:gd name="T59" fmla="*/ 306 h 376"/>
                    <a:gd name="T60" fmla="*/ 14 w 464"/>
                    <a:gd name="T61" fmla="*/ 14 h 376"/>
                    <a:gd name="T62" fmla="*/ 449 w 464"/>
                    <a:gd name="T63" fmla="*/ 14 h 376"/>
                    <a:gd name="T64" fmla="*/ 449 w 464"/>
                    <a:gd name="T65" fmla="*/ 38 h 376"/>
                    <a:gd name="T66" fmla="*/ 14 w 464"/>
                    <a:gd name="T67" fmla="*/ 38 h 376"/>
                    <a:gd name="T68" fmla="*/ 14 w 464"/>
                    <a:gd name="T69" fmla="*/ 14 h 376"/>
                    <a:gd name="T70" fmla="*/ 438 w 464"/>
                    <a:gd name="T71" fmla="*/ 280 h 376"/>
                    <a:gd name="T72" fmla="*/ 26 w 464"/>
                    <a:gd name="T73" fmla="*/ 280 h 376"/>
                    <a:gd name="T74" fmla="*/ 26 w 464"/>
                    <a:gd name="T75" fmla="*/ 52 h 376"/>
                    <a:gd name="T76" fmla="*/ 438 w 464"/>
                    <a:gd name="T77" fmla="*/ 52 h 376"/>
                    <a:gd name="T78" fmla="*/ 438 w 464"/>
                    <a:gd name="T79" fmla="*/ 28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64" h="376">
                      <a:moveTo>
                        <a:pt x="464" y="52"/>
                      </a:moveTo>
                      <a:lnTo>
                        <a:pt x="464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2"/>
                      </a:lnTo>
                      <a:lnTo>
                        <a:pt x="10" y="281"/>
                      </a:lnTo>
                      <a:lnTo>
                        <a:pt x="0" y="281"/>
                      </a:lnTo>
                      <a:lnTo>
                        <a:pt x="0" y="320"/>
                      </a:lnTo>
                      <a:lnTo>
                        <a:pt x="153" y="320"/>
                      </a:lnTo>
                      <a:lnTo>
                        <a:pt x="115" y="368"/>
                      </a:lnTo>
                      <a:lnTo>
                        <a:pt x="126" y="376"/>
                      </a:lnTo>
                      <a:lnTo>
                        <a:pt x="171" y="320"/>
                      </a:lnTo>
                      <a:lnTo>
                        <a:pt x="224" y="320"/>
                      </a:lnTo>
                      <a:lnTo>
                        <a:pt x="224" y="372"/>
                      </a:lnTo>
                      <a:lnTo>
                        <a:pt x="238" y="372"/>
                      </a:lnTo>
                      <a:lnTo>
                        <a:pt x="238" y="320"/>
                      </a:lnTo>
                      <a:lnTo>
                        <a:pt x="292" y="320"/>
                      </a:lnTo>
                      <a:lnTo>
                        <a:pt x="337" y="376"/>
                      </a:lnTo>
                      <a:lnTo>
                        <a:pt x="348" y="368"/>
                      </a:lnTo>
                      <a:lnTo>
                        <a:pt x="310" y="320"/>
                      </a:lnTo>
                      <a:lnTo>
                        <a:pt x="464" y="320"/>
                      </a:lnTo>
                      <a:lnTo>
                        <a:pt x="464" y="281"/>
                      </a:lnTo>
                      <a:lnTo>
                        <a:pt x="452" y="281"/>
                      </a:lnTo>
                      <a:lnTo>
                        <a:pt x="452" y="52"/>
                      </a:lnTo>
                      <a:lnTo>
                        <a:pt x="464" y="52"/>
                      </a:lnTo>
                      <a:close/>
                      <a:moveTo>
                        <a:pt x="449" y="306"/>
                      </a:moveTo>
                      <a:lnTo>
                        <a:pt x="14" y="306"/>
                      </a:lnTo>
                      <a:lnTo>
                        <a:pt x="14" y="295"/>
                      </a:lnTo>
                      <a:lnTo>
                        <a:pt x="449" y="295"/>
                      </a:lnTo>
                      <a:lnTo>
                        <a:pt x="449" y="306"/>
                      </a:lnTo>
                      <a:close/>
                      <a:moveTo>
                        <a:pt x="14" y="14"/>
                      </a:moveTo>
                      <a:lnTo>
                        <a:pt x="449" y="14"/>
                      </a:lnTo>
                      <a:lnTo>
                        <a:pt x="449" y="38"/>
                      </a:lnTo>
                      <a:lnTo>
                        <a:pt x="14" y="38"/>
                      </a:lnTo>
                      <a:lnTo>
                        <a:pt x="14" y="14"/>
                      </a:lnTo>
                      <a:close/>
                      <a:moveTo>
                        <a:pt x="438" y="280"/>
                      </a:moveTo>
                      <a:lnTo>
                        <a:pt x="26" y="280"/>
                      </a:lnTo>
                      <a:lnTo>
                        <a:pt x="26" y="52"/>
                      </a:lnTo>
                      <a:lnTo>
                        <a:pt x="438" y="52"/>
                      </a:lnTo>
                      <a:lnTo>
                        <a:pt x="438" y="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1" name="Freeform 90"/>
                <p:cNvSpPr>
                  <a:spLocks noEditPoints="1"/>
                </p:cNvSpPr>
                <p:nvPr/>
              </p:nvSpPr>
              <p:spPr bwMode="auto">
                <a:xfrm>
                  <a:off x="5221288" y="3425825"/>
                  <a:ext cx="174625" cy="188913"/>
                </a:xfrm>
                <a:custGeom>
                  <a:avLst/>
                  <a:gdLst>
                    <a:gd name="T0" fmla="*/ 46 w 110"/>
                    <a:gd name="T1" fmla="*/ 119 h 119"/>
                    <a:gd name="T2" fmla="*/ 65 w 110"/>
                    <a:gd name="T3" fmla="*/ 119 h 119"/>
                    <a:gd name="T4" fmla="*/ 78 w 110"/>
                    <a:gd name="T5" fmla="*/ 119 h 119"/>
                    <a:gd name="T6" fmla="*/ 110 w 110"/>
                    <a:gd name="T7" fmla="*/ 119 h 119"/>
                    <a:gd name="T8" fmla="*/ 110 w 110"/>
                    <a:gd name="T9" fmla="*/ 29 h 119"/>
                    <a:gd name="T10" fmla="*/ 78 w 110"/>
                    <a:gd name="T11" fmla="*/ 29 h 119"/>
                    <a:gd name="T12" fmla="*/ 78 w 110"/>
                    <a:gd name="T13" fmla="*/ 0 h 119"/>
                    <a:gd name="T14" fmla="*/ 33 w 110"/>
                    <a:gd name="T15" fmla="*/ 0 h 119"/>
                    <a:gd name="T16" fmla="*/ 33 w 110"/>
                    <a:gd name="T17" fmla="*/ 53 h 119"/>
                    <a:gd name="T18" fmla="*/ 0 w 110"/>
                    <a:gd name="T19" fmla="*/ 53 h 119"/>
                    <a:gd name="T20" fmla="*/ 0 w 110"/>
                    <a:gd name="T21" fmla="*/ 119 h 119"/>
                    <a:gd name="T22" fmla="*/ 33 w 110"/>
                    <a:gd name="T23" fmla="*/ 119 h 119"/>
                    <a:gd name="T24" fmla="*/ 46 w 110"/>
                    <a:gd name="T25" fmla="*/ 119 h 119"/>
                    <a:gd name="T26" fmla="*/ 80 w 110"/>
                    <a:gd name="T27" fmla="*/ 43 h 119"/>
                    <a:gd name="T28" fmla="*/ 96 w 110"/>
                    <a:gd name="T29" fmla="*/ 43 h 119"/>
                    <a:gd name="T30" fmla="*/ 96 w 110"/>
                    <a:gd name="T31" fmla="*/ 105 h 119"/>
                    <a:gd name="T32" fmla="*/ 80 w 110"/>
                    <a:gd name="T33" fmla="*/ 105 h 119"/>
                    <a:gd name="T34" fmla="*/ 80 w 110"/>
                    <a:gd name="T35" fmla="*/ 43 h 119"/>
                    <a:gd name="T36" fmla="*/ 47 w 110"/>
                    <a:gd name="T37" fmla="*/ 14 h 119"/>
                    <a:gd name="T38" fmla="*/ 64 w 110"/>
                    <a:gd name="T39" fmla="*/ 14 h 119"/>
                    <a:gd name="T40" fmla="*/ 64 w 110"/>
                    <a:gd name="T41" fmla="*/ 105 h 119"/>
                    <a:gd name="T42" fmla="*/ 47 w 110"/>
                    <a:gd name="T43" fmla="*/ 105 h 119"/>
                    <a:gd name="T44" fmla="*/ 47 w 110"/>
                    <a:gd name="T45" fmla="*/ 14 h 119"/>
                    <a:gd name="T46" fmla="*/ 32 w 110"/>
                    <a:gd name="T47" fmla="*/ 105 h 119"/>
                    <a:gd name="T48" fmla="*/ 14 w 110"/>
                    <a:gd name="T49" fmla="*/ 105 h 119"/>
                    <a:gd name="T50" fmla="*/ 14 w 110"/>
                    <a:gd name="T51" fmla="*/ 67 h 119"/>
                    <a:gd name="T52" fmla="*/ 32 w 110"/>
                    <a:gd name="T53" fmla="*/ 67 h 119"/>
                    <a:gd name="T54" fmla="*/ 32 w 110"/>
                    <a:gd name="T55" fmla="*/ 105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9">
                      <a:moveTo>
                        <a:pt x="46" y="119"/>
                      </a:moveTo>
                      <a:lnTo>
                        <a:pt x="65" y="119"/>
                      </a:lnTo>
                      <a:lnTo>
                        <a:pt x="78" y="119"/>
                      </a:lnTo>
                      <a:lnTo>
                        <a:pt x="110" y="119"/>
                      </a:lnTo>
                      <a:lnTo>
                        <a:pt x="110" y="29"/>
                      </a:lnTo>
                      <a:lnTo>
                        <a:pt x="78" y="29"/>
                      </a:lnTo>
                      <a:lnTo>
                        <a:pt x="78" y="0"/>
                      </a:lnTo>
                      <a:lnTo>
                        <a:pt x="33" y="0"/>
                      </a:lnTo>
                      <a:lnTo>
                        <a:pt x="33" y="53"/>
                      </a:lnTo>
                      <a:lnTo>
                        <a:pt x="0" y="53"/>
                      </a:lnTo>
                      <a:lnTo>
                        <a:pt x="0" y="119"/>
                      </a:lnTo>
                      <a:lnTo>
                        <a:pt x="33" y="119"/>
                      </a:lnTo>
                      <a:lnTo>
                        <a:pt x="46" y="119"/>
                      </a:lnTo>
                      <a:close/>
                      <a:moveTo>
                        <a:pt x="80" y="43"/>
                      </a:moveTo>
                      <a:lnTo>
                        <a:pt x="96" y="43"/>
                      </a:lnTo>
                      <a:lnTo>
                        <a:pt x="96" y="105"/>
                      </a:lnTo>
                      <a:lnTo>
                        <a:pt x="80" y="105"/>
                      </a:lnTo>
                      <a:lnTo>
                        <a:pt x="80" y="43"/>
                      </a:lnTo>
                      <a:close/>
                      <a:moveTo>
                        <a:pt x="47" y="14"/>
                      </a:moveTo>
                      <a:lnTo>
                        <a:pt x="64" y="14"/>
                      </a:lnTo>
                      <a:lnTo>
                        <a:pt x="64" y="105"/>
                      </a:lnTo>
                      <a:lnTo>
                        <a:pt x="47" y="105"/>
                      </a:lnTo>
                      <a:lnTo>
                        <a:pt x="47" y="14"/>
                      </a:lnTo>
                      <a:close/>
                      <a:moveTo>
                        <a:pt x="32" y="105"/>
                      </a:moveTo>
                      <a:lnTo>
                        <a:pt x="14" y="105"/>
                      </a:lnTo>
                      <a:lnTo>
                        <a:pt x="14" y="67"/>
                      </a:lnTo>
                      <a:lnTo>
                        <a:pt x="32" y="67"/>
                      </a:lnTo>
                      <a:lnTo>
                        <a:pt x="32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2" name="Freeform 91"/>
                <p:cNvSpPr>
                  <a:spLocks noEditPoints="1"/>
                </p:cNvSpPr>
                <p:nvPr/>
              </p:nvSpPr>
              <p:spPr bwMode="auto">
                <a:xfrm>
                  <a:off x="5424488" y="3427413"/>
                  <a:ext cx="174625" cy="187325"/>
                </a:xfrm>
                <a:custGeom>
                  <a:avLst/>
                  <a:gdLst>
                    <a:gd name="T0" fmla="*/ 45 w 110"/>
                    <a:gd name="T1" fmla="*/ 118 h 118"/>
                    <a:gd name="T2" fmla="*/ 77 w 110"/>
                    <a:gd name="T3" fmla="*/ 118 h 118"/>
                    <a:gd name="T4" fmla="*/ 77 w 110"/>
                    <a:gd name="T5" fmla="*/ 118 h 118"/>
                    <a:gd name="T6" fmla="*/ 110 w 110"/>
                    <a:gd name="T7" fmla="*/ 118 h 118"/>
                    <a:gd name="T8" fmla="*/ 110 w 110"/>
                    <a:gd name="T9" fmla="*/ 0 h 118"/>
                    <a:gd name="T10" fmla="*/ 64 w 110"/>
                    <a:gd name="T11" fmla="*/ 0 h 118"/>
                    <a:gd name="T12" fmla="*/ 64 w 110"/>
                    <a:gd name="T13" fmla="*/ 39 h 118"/>
                    <a:gd name="T14" fmla="*/ 32 w 110"/>
                    <a:gd name="T15" fmla="*/ 39 h 118"/>
                    <a:gd name="T16" fmla="*/ 32 w 110"/>
                    <a:gd name="T17" fmla="*/ 73 h 118"/>
                    <a:gd name="T18" fmla="*/ 0 w 110"/>
                    <a:gd name="T19" fmla="*/ 73 h 118"/>
                    <a:gd name="T20" fmla="*/ 0 w 110"/>
                    <a:gd name="T21" fmla="*/ 118 h 118"/>
                    <a:gd name="T22" fmla="*/ 32 w 110"/>
                    <a:gd name="T23" fmla="*/ 118 h 118"/>
                    <a:gd name="T24" fmla="*/ 45 w 110"/>
                    <a:gd name="T25" fmla="*/ 118 h 118"/>
                    <a:gd name="T26" fmla="*/ 80 w 110"/>
                    <a:gd name="T27" fmla="*/ 14 h 118"/>
                    <a:gd name="T28" fmla="*/ 96 w 110"/>
                    <a:gd name="T29" fmla="*/ 14 h 118"/>
                    <a:gd name="T30" fmla="*/ 96 w 110"/>
                    <a:gd name="T31" fmla="*/ 104 h 118"/>
                    <a:gd name="T32" fmla="*/ 80 w 110"/>
                    <a:gd name="T33" fmla="*/ 104 h 118"/>
                    <a:gd name="T34" fmla="*/ 80 w 110"/>
                    <a:gd name="T35" fmla="*/ 14 h 118"/>
                    <a:gd name="T36" fmla="*/ 46 w 110"/>
                    <a:gd name="T37" fmla="*/ 53 h 118"/>
                    <a:gd name="T38" fmla="*/ 63 w 110"/>
                    <a:gd name="T39" fmla="*/ 53 h 118"/>
                    <a:gd name="T40" fmla="*/ 63 w 110"/>
                    <a:gd name="T41" fmla="*/ 104 h 118"/>
                    <a:gd name="T42" fmla="*/ 46 w 110"/>
                    <a:gd name="T43" fmla="*/ 104 h 118"/>
                    <a:gd name="T44" fmla="*/ 46 w 110"/>
                    <a:gd name="T45" fmla="*/ 53 h 118"/>
                    <a:gd name="T46" fmla="*/ 31 w 110"/>
                    <a:gd name="T47" fmla="*/ 104 h 118"/>
                    <a:gd name="T48" fmla="*/ 14 w 110"/>
                    <a:gd name="T49" fmla="*/ 104 h 118"/>
                    <a:gd name="T50" fmla="*/ 14 w 110"/>
                    <a:gd name="T51" fmla="*/ 87 h 118"/>
                    <a:gd name="T52" fmla="*/ 31 w 110"/>
                    <a:gd name="T53" fmla="*/ 87 h 118"/>
                    <a:gd name="T54" fmla="*/ 31 w 110"/>
                    <a:gd name="T55" fmla="*/ 10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18">
                      <a:moveTo>
                        <a:pt x="45" y="118"/>
                      </a:moveTo>
                      <a:lnTo>
                        <a:pt x="77" y="118"/>
                      </a:lnTo>
                      <a:lnTo>
                        <a:pt x="77" y="118"/>
                      </a:lnTo>
                      <a:lnTo>
                        <a:pt x="110" y="118"/>
                      </a:lnTo>
                      <a:lnTo>
                        <a:pt x="110" y="0"/>
                      </a:lnTo>
                      <a:lnTo>
                        <a:pt x="64" y="0"/>
                      </a:lnTo>
                      <a:lnTo>
                        <a:pt x="64" y="39"/>
                      </a:lnTo>
                      <a:lnTo>
                        <a:pt x="32" y="39"/>
                      </a:lnTo>
                      <a:lnTo>
                        <a:pt x="32" y="73"/>
                      </a:lnTo>
                      <a:lnTo>
                        <a:pt x="0" y="73"/>
                      </a:lnTo>
                      <a:lnTo>
                        <a:pt x="0" y="118"/>
                      </a:lnTo>
                      <a:lnTo>
                        <a:pt x="32" y="118"/>
                      </a:lnTo>
                      <a:lnTo>
                        <a:pt x="45" y="118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04"/>
                      </a:lnTo>
                      <a:lnTo>
                        <a:pt x="80" y="104"/>
                      </a:lnTo>
                      <a:lnTo>
                        <a:pt x="80" y="14"/>
                      </a:lnTo>
                      <a:close/>
                      <a:moveTo>
                        <a:pt x="46" y="53"/>
                      </a:moveTo>
                      <a:lnTo>
                        <a:pt x="63" y="53"/>
                      </a:lnTo>
                      <a:lnTo>
                        <a:pt x="63" y="104"/>
                      </a:lnTo>
                      <a:lnTo>
                        <a:pt x="46" y="104"/>
                      </a:lnTo>
                      <a:lnTo>
                        <a:pt x="46" y="53"/>
                      </a:lnTo>
                      <a:close/>
                      <a:moveTo>
                        <a:pt x="31" y="104"/>
                      </a:moveTo>
                      <a:lnTo>
                        <a:pt x="14" y="104"/>
                      </a:lnTo>
                      <a:lnTo>
                        <a:pt x="14" y="87"/>
                      </a:lnTo>
                      <a:lnTo>
                        <a:pt x="31" y="87"/>
                      </a:lnTo>
                      <a:lnTo>
                        <a:pt x="31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3" name="Freeform 92"/>
                <p:cNvSpPr>
                  <a:spLocks noEditPoints="1"/>
                </p:cNvSpPr>
                <p:nvPr/>
              </p:nvSpPr>
              <p:spPr bwMode="auto">
                <a:xfrm>
                  <a:off x="5626100" y="3409950"/>
                  <a:ext cx="174625" cy="204788"/>
                </a:xfrm>
                <a:custGeom>
                  <a:avLst/>
                  <a:gdLst>
                    <a:gd name="T0" fmla="*/ 45 w 110"/>
                    <a:gd name="T1" fmla="*/ 129 h 129"/>
                    <a:gd name="T2" fmla="*/ 65 w 110"/>
                    <a:gd name="T3" fmla="*/ 129 h 129"/>
                    <a:gd name="T4" fmla="*/ 78 w 110"/>
                    <a:gd name="T5" fmla="*/ 129 h 129"/>
                    <a:gd name="T6" fmla="*/ 110 w 110"/>
                    <a:gd name="T7" fmla="*/ 129 h 129"/>
                    <a:gd name="T8" fmla="*/ 110 w 110"/>
                    <a:gd name="T9" fmla="*/ 0 h 129"/>
                    <a:gd name="T10" fmla="*/ 65 w 110"/>
                    <a:gd name="T11" fmla="*/ 0 h 129"/>
                    <a:gd name="T12" fmla="*/ 65 w 110"/>
                    <a:gd name="T13" fmla="*/ 80 h 129"/>
                    <a:gd name="T14" fmla="*/ 45 w 110"/>
                    <a:gd name="T15" fmla="*/ 80 h 129"/>
                    <a:gd name="T16" fmla="*/ 45 w 110"/>
                    <a:gd name="T17" fmla="*/ 47 h 129"/>
                    <a:gd name="T18" fmla="*/ 0 w 110"/>
                    <a:gd name="T19" fmla="*/ 47 h 129"/>
                    <a:gd name="T20" fmla="*/ 0 w 110"/>
                    <a:gd name="T21" fmla="*/ 129 h 129"/>
                    <a:gd name="T22" fmla="*/ 32 w 110"/>
                    <a:gd name="T23" fmla="*/ 129 h 129"/>
                    <a:gd name="T24" fmla="*/ 45 w 110"/>
                    <a:gd name="T25" fmla="*/ 129 h 129"/>
                    <a:gd name="T26" fmla="*/ 80 w 110"/>
                    <a:gd name="T27" fmla="*/ 14 h 129"/>
                    <a:gd name="T28" fmla="*/ 96 w 110"/>
                    <a:gd name="T29" fmla="*/ 14 h 129"/>
                    <a:gd name="T30" fmla="*/ 96 w 110"/>
                    <a:gd name="T31" fmla="*/ 115 h 129"/>
                    <a:gd name="T32" fmla="*/ 80 w 110"/>
                    <a:gd name="T33" fmla="*/ 115 h 129"/>
                    <a:gd name="T34" fmla="*/ 80 w 110"/>
                    <a:gd name="T35" fmla="*/ 14 h 129"/>
                    <a:gd name="T36" fmla="*/ 47 w 110"/>
                    <a:gd name="T37" fmla="*/ 94 h 129"/>
                    <a:gd name="T38" fmla="*/ 64 w 110"/>
                    <a:gd name="T39" fmla="*/ 94 h 129"/>
                    <a:gd name="T40" fmla="*/ 64 w 110"/>
                    <a:gd name="T41" fmla="*/ 115 h 129"/>
                    <a:gd name="T42" fmla="*/ 47 w 110"/>
                    <a:gd name="T43" fmla="*/ 115 h 129"/>
                    <a:gd name="T44" fmla="*/ 47 w 110"/>
                    <a:gd name="T45" fmla="*/ 94 h 129"/>
                    <a:gd name="T46" fmla="*/ 31 w 110"/>
                    <a:gd name="T47" fmla="*/ 115 h 129"/>
                    <a:gd name="T48" fmla="*/ 14 w 110"/>
                    <a:gd name="T49" fmla="*/ 115 h 129"/>
                    <a:gd name="T50" fmla="*/ 14 w 110"/>
                    <a:gd name="T51" fmla="*/ 61 h 129"/>
                    <a:gd name="T52" fmla="*/ 31 w 110"/>
                    <a:gd name="T53" fmla="*/ 61 h 129"/>
                    <a:gd name="T54" fmla="*/ 31 w 110"/>
                    <a:gd name="T55" fmla="*/ 1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0" h="129">
                      <a:moveTo>
                        <a:pt x="45" y="129"/>
                      </a:moveTo>
                      <a:lnTo>
                        <a:pt x="65" y="129"/>
                      </a:lnTo>
                      <a:lnTo>
                        <a:pt x="78" y="129"/>
                      </a:lnTo>
                      <a:lnTo>
                        <a:pt x="110" y="129"/>
                      </a:lnTo>
                      <a:lnTo>
                        <a:pt x="110" y="0"/>
                      </a:lnTo>
                      <a:lnTo>
                        <a:pt x="65" y="0"/>
                      </a:lnTo>
                      <a:lnTo>
                        <a:pt x="65" y="80"/>
                      </a:lnTo>
                      <a:lnTo>
                        <a:pt x="45" y="80"/>
                      </a:lnTo>
                      <a:lnTo>
                        <a:pt x="45" y="47"/>
                      </a:lnTo>
                      <a:lnTo>
                        <a:pt x="0" y="47"/>
                      </a:lnTo>
                      <a:lnTo>
                        <a:pt x="0" y="129"/>
                      </a:lnTo>
                      <a:lnTo>
                        <a:pt x="32" y="129"/>
                      </a:lnTo>
                      <a:lnTo>
                        <a:pt x="45" y="129"/>
                      </a:lnTo>
                      <a:close/>
                      <a:moveTo>
                        <a:pt x="80" y="14"/>
                      </a:moveTo>
                      <a:lnTo>
                        <a:pt x="96" y="14"/>
                      </a:lnTo>
                      <a:lnTo>
                        <a:pt x="96" y="115"/>
                      </a:lnTo>
                      <a:lnTo>
                        <a:pt x="80" y="115"/>
                      </a:lnTo>
                      <a:lnTo>
                        <a:pt x="80" y="14"/>
                      </a:lnTo>
                      <a:close/>
                      <a:moveTo>
                        <a:pt x="47" y="94"/>
                      </a:moveTo>
                      <a:lnTo>
                        <a:pt x="64" y="94"/>
                      </a:lnTo>
                      <a:lnTo>
                        <a:pt x="64" y="115"/>
                      </a:lnTo>
                      <a:lnTo>
                        <a:pt x="47" y="115"/>
                      </a:lnTo>
                      <a:lnTo>
                        <a:pt x="47" y="94"/>
                      </a:lnTo>
                      <a:close/>
                      <a:moveTo>
                        <a:pt x="31" y="115"/>
                      </a:moveTo>
                      <a:lnTo>
                        <a:pt x="14" y="115"/>
                      </a:lnTo>
                      <a:lnTo>
                        <a:pt x="14" y="61"/>
                      </a:lnTo>
                      <a:lnTo>
                        <a:pt x="31" y="61"/>
                      </a:lnTo>
                      <a:lnTo>
                        <a:pt x="31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5226050" y="3333750"/>
                  <a:ext cx="176213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5226050" y="3373438"/>
                  <a:ext cx="71438" cy="25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5737232" y="4521222"/>
              <a:ext cx="466718" cy="466718"/>
              <a:chOff x="5737232" y="4521222"/>
              <a:chExt cx="466718" cy="466718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737232" y="4521222"/>
                <a:ext cx="466718" cy="466718"/>
              </a:xfrm>
              <a:prstGeom prst="ellipse">
                <a:avLst/>
              </a:prstGeom>
              <a:solidFill>
                <a:srgbClr val="B0447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Freeform 95"/>
              <p:cNvSpPr>
                <a:spLocks noEditPoints="1"/>
              </p:cNvSpPr>
              <p:nvPr/>
            </p:nvSpPr>
            <p:spPr bwMode="auto">
              <a:xfrm>
                <a:off x="5823450" y="4625175"/>
                <a:ext cx="294282" cy="258813"/>
              </a:xfrm>
              <a:custGeom>
                <a:avLst/>
                <a:gdLst>
                  <a:gd name="T0" fmla="*/ 448 w 531"/>
                  <a:gd name="T1" fmla="*/ 98 h 467"/>
                  <a:gd name="T2" fmla="*/ 461 w 531"/>
                  <a:gd name="T3" fmla="*/ 75 h 467"/>
                  <a:gd name="T4" fmla="*/ 449 w 531"/>
                  <a:gd name="T5" fmla="*/ 72 h 467"/>
                  <a:gd name="T6" fmla="*/ 442 w 531"/>
                  <a:gd name="T7" fmla="*/ 85 h 467"/>
                  <a:gd name="T8" fmla="*/ 430 w 531"/>
                  <a:gd name="T9" fmla="*/ 78 h 467"/>
                  <a:gd name="T10" fmla="*/ 435 w 531"/>
                  <a:gd name="T11" fmla="*/ 67 h 467"/>
                  <a:gd name="T12" fmla="*/ 429 w 531"/>
                  <a:gd name="T13" fmla="*/ 60 h 467"/>
                  <a:gd name="T14" fmla="*/ 286 w 531"/>
                  <a:gd name="T15" fmla="*/ 36 h 467"/>
                  <a:gd name="T16" fmla="*/ 288 w 531"/>
                  <a:gd name="T17" fmla="*/ 15 h 467"/>
                  <a:gd name="T18" fmla="*/ 266 w 531"/>
                  <a:gd name="T19" fmla="*/ 0 h 467"/>
                  <a:gd name="T20" fmla="*/ 247 w 531"/>
                  <a:gd name="T21" fmla="*/ 11 h 467"/>
                  <a:gd name="T22" fmla="*/ 243 w 531"/>
                  <a:gd name="T23" fmla="*/ 31 h 467"/>
                  <a:gd name="T24" fmla="*/ 135 w 531"/>
                  <a:gd name="T25" fmla="*/ 51 h 467"/>
                  <a:gd name="T26" fmla="*/ 97 w 531"/>
                  <a:gd name="T27" fmla="*/ 65 h 467"/>
                  <a:gd name="T28" fmla="*/ 101 w 531"/>
                  <a:gd name="T29" fmla="*/ 78 h 467"/>
                  <a:gd name="T30" fmla="*/ 92 w 531"/>
                  <a:gd name="T31" fmla="*/ 87 h 467"/>
                  <a:gd name="T32" fmla="*/ 84 w 531"/>
                  <a:gd name="T33" fmla="*/ 75 h 467"/>
                  <a:gd name="T34" fmla="*/ 72 w 531"/>
                  <a:gd name="T35" fmla="*/ 72 h 467"/>
                  <a:gd name="T36" fmla="*/ 78 w 531"/>
                  <a:gd name="T37" fmla="*/ 95 h 467"/>
                  <a:gd name="T38" fmla="*/ 0 w 531"/>
                  <a:gd name="T39" fmla="*/ 304 h 467"/>
                  <a:gd name="T40" fmla="*/ 24 w 531"/>
                  <a:gd name="T41" fmla="*/ 328 h 467"/>
                  <a:gd name="T42" fmla="*/ 138 w 531"/>
                  <a:gd name="T43" fmla="*/ 339 h 467"/>
                  <a:gd name="T44" fmla="*/ 173 w 531"/>
                  <a:gd name="T45" fmla="*/ 320 h 467"/>
                  <a:gd name="T46" fmla="*/ 185 w 531"/>
                  <a:gd name="T47" fmla="*/ 300 h 467"/>
                  <a:gd name="T48" fmla="*/ 114 w 531"/>
                  <a:gd name="T49" fmla="*/ 84 h 467"/>
                  <a:gd name="T50" fmla="*/ 178 w 531"/>
                  <a:gd name="T51" fmla="*/ 58 h 467"/>
                  <a:gd name="T52" fmla="*/ 243 w 531"/>
                  <a:gd name="T53" fmla="*/ 233 h 467"/>
                  <a:gd name="T54" fmla="*/ 249 w 531"/>
                  <a:gd name="T55" fmla="*/ 299 h 467"/>
                  <a:gd name="T56" fmla="*/ 248 w 531"/>
                  <a:gd name="T57" fmla="*/ 352 h 467"/>
                  <a:gd name="T58" fmla="*/ 210 w 531"/>
                  <a:gd name="T59" fmla="*/ 385 h 467"/>
                  <a:gd name="T60" fmla="*/ 186 w 531"/>
                  <a:gd name="T61" fmla="*/ 467 h 467"/>
                  <a:gd name="T62" fmla="*/ 327 w 531"/>
                  <a:gd name="T63" fmla="*/ 386 h 467"/>
                  <a:gd name="T64" fmla="*/ 292 w 531"/>
                  <a:gd name="T65" fmla="*/ 371 h 467"/>
                  <a:gd name="T66" fmla="*/ 282 w 531"/>
                  <a:gd name="T67" fmla="*/ 299 h 467"/>
                  <a:gd name="T68" fmla="*/ 289 w 531"/>
                  <a:gd name="T69" fmla="*/ 233 h 467"/>
                  <a:gd name="T70" fmla="*/ 354 w 531"/>
                  <a:gd name="T71" fmla="*/ 58 h 467"/>
                  <a:gd name="T72" fmla="*/ 417 w 531"/>
                  <a:gd name="T73" fmla="*/ 84 h 467"/>
                  <a:gd name="T74" fmla="*/ 346 w 531"/>
                  <a:gd name="T75" fmla="*/ 300 h 467"/>
                  <a:gd name="T76" fmla="*/ 358 w 531"/>
                  <a:gd name="T77" fmla="*/ 320 h 467"/>
                  <a:gd name="T78" fmla="*/ 396 w 531"/>
                  <a:gd name="T79" fmla="*/ 339 h 467"/>
                  <a:gd name="T80" fmla="*/ 507 w 531"/>
                  <a:gd name="T81" fmla="*/ 328 h 467"/>
                  <a:gd name="T82" fmla="*/ 531 w 531"/>
                  <a:gd name="T83" fmla="*/ 303 h 467"/>
                  <a:gd name="T84" fmla="*/ 275 w 531"/>
                  <a:gd name="T85" fmla="*/ 24 h 467"/>
                  <a:gd name="T86" fmla="*/ 266 w 531"/>
                  <a:gd name="T87" fmla="*/ 34 h 467"/>
                  <a:gd name="T88" fmla="*/ 257 w 531"/>
                  <a:gd name="T89" fmla="*/ 21 h 467"/>
                  <a:gd name="T90" fmla="*/ 51 w 531"/>
                  <a:gd name="T91" fmla="*/ 325 h 467"/>
                  <a:gd name="T92" fmla="*/ 166 w 531"/>
                  <a:gd name="T93" fmla="*/ 308 h 467"/>
                  <a:gd name="T94" fmla="*/ 134 w 531"/>
                  <a:gd name="T95" fmla="*/ 325 h 467"/>
                  <a:gd name="T96" fmla="*/ 270 w 531"/>
                  <a:gd name="T97" fmla="*/ 217 h 467"/>
                  <a:gd name="T98" fmla="*/ 275 w 531"/>
                  <a:gd name="T99" fmla="*/ 274 h 467"/>
                  <a:gd name="T100" fmla="*/ 256 w 531"/>
                  <a:gd name="T101" fmla="*/ 274 h 467"/>
                  <a:gd name="T102" fmla="*/ 262 w 531"/>
                  <a:gd name="T103" fmla="*/ 217 h 467"/>
                  <a:gd name="T104" fmla="*/ 331 w 531"/>
                  <a:gd name="T105" fmla="*/ 453 h 467"/>
                  <a:gd name="T106" fmla="*/ 296 w 531"/>
                  <a:gd name="T107" fmla="*/ 391 h 467"/>
                  <a:gd name="T108" fmla="*/ 256 w 531"/>
                  <a:gd name="T109" fmla="*/ 368 h 467"/>
                  <a:gd name="T110" fmla="*/ 268 w 531"/>
                  <a:gd name="T111" fmla="*/ 307 h 467"/>
                  <a:gd name="T112" fmla="*/ 274 w 531"/>
                  <a:gd name="T113" fmla="*/ 368 h 467"/>
                  <a:gd name="T114" fmla="*/ 268 w 531"/>
                  <a:gd name="T115" fmla="*/ 203 h 467"/>
                  <a:gd name="T116" fmla="*/ 268 w 531"/>
                  <a:gd name="T117" fmla="*/ 53 h 467"/>
                  <a:gd name="T118" fmla="*/ 480 w 531"/>
                  <a:gd name="T119" fmla="*/ 325 h 467"/>
                  <a:gd name="T120" fmla="*/ 367 w 531"/>
                  <a:gd name="T121" fmla="*/ 308 h 467"/>
                  <a:gd name="T122" fmla="*/ 480 w 531"/>
                  <a:gd name="T123" fmla="*/ 32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1" h="467">
                    <a:moveTo>
                      <a:pt x="531" y="303"/>
                    </a:moveTo>
                    <a:lnTo>
                      <a:pt x="531" y="303"/>
                    </a:lnTo>
                    <a:lnTo>
                      <a:pt x="531" y="300"/>
                    </a:lnTo>
                    <a:lnTo>
                      <a:pt x="530" y="298"/>
                    </a:lnTo>
                    <a:lnTo>
                      <a:pt x="448" y="98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7" y="91"/>
                    </a:lnTo>
                    <a:lnTo>
                      <a:pt x="461" y="84"/>
                    </a:lnTo>
                    <a:lnTo>
                      <a:pt x="462" y="78"/>
                    </a:lnTo>
                    <a:lnTo>
                      <a:pt x="462" y="78"/>
                    </a:lnTo>
                    <a:lnTo>
                      <a:pt x="461" y="75"/>
                    </a:lnTo>
                    <a:lnTo>
                      <a:pt x="459" y="72"/>
                    </a:lnTo>
                    <a:lnTo>
                      <a:pt x="457" y="71"/>
                    </a:lnTo>
                    <a:lnTo>
                      <a:pt x="454" y="70"/>
                    </a:lnTo>
                    <a:lnTo>
                      <a:pt x="454" y="70"/>
                    </a:lnTo>
                    <a:lnTo>
                      <a:pt x="452" y="71"/>
                    </a:lnTo>
                    <a:lnTo>
                      <a:pt x="449" y="72"/>
                    </a:lnTo>
                    <a:lnTo>
                      <a:pt x="448" y="75"/>
                    </a:lnTo>
                    <a:lnTo>
                      <a:pt x="448" y="78"/>
                    </a:lnTo>
                    <a:lnTo>
                      <a:pt x="448" y="78"/>
                    </a:lnTo>
                    <a:lnTo>
                      <a:pt x="446" y="81"/>
                    </a:lnTo>
                    <a:lnTo>
                      <a:pt x="444" y="83"/>
                    </a:lnTo>
                    <a:lnTo>
                      <a:pt x="442" y="85"/>
                    </a:lnTo>
                    <a:lnTo>
                      <a:pt x="439" y="87"/>
                    </a:lnTo>
                    <a:lnTo>
                      <a:pt x="439" y="87"/>
                    </a:lnTo>
                    <a:lnTo>
                      <a:pt x="436" y="85"/>
                    </a:lnTo>
                    <a:lnTo>
                      <a:pt x="434" y="83"/>
                    </a:lnTo>
                    <a:lnTo>
                      <a:pt x="431" y="81"/>
                    </a:lnTo>
                    <a:lnTo>
                      <a:pt x="430" y="78"/>
                    </a:lnTo>
                    <a:lnTo>
                      <a:pt x="430" y="78"/>
                    </a:lnTo>
                    <a:lnTo>
                      <a:pt x="431" y="75"/>
                    </a:lnTo>
                    <a:lnTo>
                      <a:pt x="434" y="72"/>
                    </a:lnTo>
                    <a:lnTo>
                      <a:pt x="434" y="72"/>
                    </a:lnTo>
                    <a:lnTo>
                      <a:pt x="435" y="70"/>
                    </a:lnTo>
                    <a:lnTo>
                      <a:pt x="435" y="67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3"/>
                    </a:lnTo>
                    <a:lnTo>
                      <a:pt x="431" y="61"/>
                    </a:lnTo>
                    <a:lnTo>
                      <a:pt x="429" y="60"/>
                    </a:lnTo>
                    <a:lnTo>
                      <a:pt x="429" y="60"/>
                    </a:lnTo>
                    <a:lnTo>
                      <a:pt x="396" y="51"/>
                    </a:lnTo>
                    <a:lnTo>
                      <a:pt x="360" y="44"/>
                    </a:lnTo>
                    <a:lnTo>
                      <a:pt x="323" y="41"/>
                    </a:lnTo>
                    <a:lnTo>
                      <a:pt x="283" y="39"/>
                    </a:lnTo>
                    <a:lnTo>
                      <a:pt x="283" y="39"/>
                    </a:lnTo>
                    <a:lnTo>
                      <a:pt x="286" y="36"/>
                    </a:lnTo>
                    <a:lnTo>
                      <a:pt x="288" y="31"/>
                    </a:lnTo>
                    <a:lnTo>
                      <a:pt x="289" y="28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89" y="20"/>
                    </a:lnTo>
                    <a:lnTo>
                      <a:pt x="288" y="15"/>
                    </a:lnTo>
                    <a:lnTo>
                      <a:pt x="286" y="11"/>
                    </a:lnTo>
                    <a:lnTo>
                      <a:pt x="282" y="8"/>
                    </a:lnTo>
                    <a:lnTo>
                      <a:pt x="279" y="4"/>
                    </a:lnTo>
                    <a:lnTo>
                      <a:pt x="275" y="2"/>
                    </a:lnTo>
                    <a:lnTo>
                      <a:pt x="270" y="1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61" y="1"/>
                    </a:lnTo>
                    <a:lnTo>
                      <a:pt x="256" y="2"/>
                    </a:lnTo>
                    <a:lnTo>
                      <a:pt x="253" y="4"/>
                    </a:lnTo>
                    <a:lnTo>
                      <a:pt x="249" y="8"/>
                    </a:lnTo>
                    <a:lnTo>
                      <a:pt x="247" y="11"/>
                    </a:lnTo>
                    <a:lnTo>
                      <a:pt x="245" y="15"/>
                    </a:lnTo>
                    <a:lnTo>
                      <a:pt x="242" y="20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3" y="31"/>
                    </a:lnTo>
                    <a:lnTo>
                      <a:pt x="246" y="36"/>
                    </a:lnTo>
                    <a:lnTo>
                      <a:pt x="248" y="39"/>
                    </a:lnTo>
                    <a:lnTo>
                      <a:pt x="248" y="39"/>
                    </a:lnTo>
                    <a:lnTo>
                      <a:pt x="209" y="41"/>
                    </a:lnTo>
                    <a:lnTo>
                      <a:pt x="171" y="44"/>
                    </a:lnTo>
                    <a:lnTo>
                      <a:pt x="135" y="51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7" y="65"/>
                    </a:lnTo>
                    <a:lnTo>
                      <a:pt x="97" y="67"/>
                    </a:lnTo>
                    <a:lnTo>
                      <a:pt x="97" y="70"/>
                    </a:lnTo>
                    <a:lnTo>
                      <a:pt x="99" y="72"/>
                    </a:lnTo>
                    <a:lnTo>
                      <a:pt x="99" y="72"/>
                    </a:lnTo>
                    <a:lnTo>
                      <a:pt x="100" y="75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0" y="81"/>
                    </a:lnTo>
                    <a:lnTo>
                      <a:pt x="99" y="83"/>
                    </a:lnTo>
                    <a:lnTo>
                      <a:pt x="95" y="85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89" y="85"/>
                    </a:lnTo>
                    <a:lnTo>
                      <a:pt x="87" y="83"/>
                    </a:lnTo>
                    <a:lnTo>
                      <a:pt x="85" y="81"/>
                    </a:lnTo>
                    <a:lnTo>
                      <a:pt x="85" y="78"/>
                    </a:lnTo>
                    <a:lnTo>
                      <a:pt x="85" y="78"/>
                    </a:lnTo>
                    <a:lnTo>
                      <a:pt x="84" y="75"/>
                    </a:lnTo>
                    <a:lnTo>
                      <a:pt x="83" y="72"/>
                    </a:lnTo>
                    <a:lnTo>
                      <a:pt x="80" y="71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2" y="72"/>
                    </a:lnTo>
                    <a:lnTo>
                      <a:pt x="71" y="75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84"/>
                    </a:lnTo>
                    <a:lnTo>
                      <a:pt x="74" y="91"/>
                    </a:lnTo>
                    <a:lnTo>
                      <a:pt x="78" y="95"/>
                    </a:lnTo>
                    <a:lnTo>
                      <a:pt x="84" y="98"/>
                    </a:lnTo>
                    <a:lnTo>
                      <a:pt x="2" y="298"/>
                    </a:lnTo>
                    <a:lnTo>
                      <a:pt x="2" y="298"/>
                    </a:lnTo>
                    <a:lnTo>
                      <a:pt x="2" y="300"/>
                    </a:lnTo>
                    <a:lnTo>
                      <a:pt x="2" y="303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4" y="310"/>
                    </a:lnTo>
                    <a:lnTo>
                      <a:pt x="8" y="314"/>
                    </a:lnTo>
                    <a:lnTo>
                      <a:pt x="12" y="320"/>
                    </a:lnTo>
                    <a:lnTo>
                      <a:pt x="18" y="324"/>
                    </a:lnTo>
                    <a:lnTo>
                      <a:pt x="24" y="328"/>
                    </a:lnTo>
                    <a:lnTo>
                      <a:pt x="32" y="333"/>
                    </a:lnTo>
                    <a:lnTo>
                      <a:pt x="39" y="336"/>
                    </a:lnTo>
                    <a:lnTo>
                      <a:pt x="48" y="339"/>
                    </a:lnTo>
                    <a:lnTo>
                      <a:pt x="50" y="339"/>
                    </a:lnTo>
                    <a:lnTo>
                      <a:pt x="135" y="339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46" y="336"/>
                    </a:lnTo>
                    <a:lnTo>
                      <a:pt x="154" y="333"/>
                    </a:lnTo>
                    <a:lnTo>
                      <a:pt x="161" y="328"/>
                    </a:lnTo>
                    <a:lnTo>
                      <a:pt x="168" y="324"/>
                    </a:lnTo>
                    <a:lnTo>
                      <a:pt x="173" y="320"/>
                    </a:lnTo>
                    <a:lnTo>
                      <a:pt x="179" y="314"/>
                    </a:lnTo>
                    <a:lnTo>
                      <a:pt x="183" y="310"/>
                    </a:lnTo>
                    <a:lnTo>
                      <a:pt x="186" y="304"/>
                    </a:lnTo>
                    <a:lnTo>
                      <a:pt x="185" y="303"/>
                    </a:lnTo>
                    <a:lnTo>
                      <a:pt x="185" y="303"/>
                    </a:lnTo>
                    <a:lnTo>
                      <a:pt x="185" y="300"/>
                    </a:lnTo>
                    <a:lnTo>
                      <a:pt x="184" y="2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7" y="95"/>
                    </a:lnTo>
                    <a:lnTo>
                      <a:pt x="112" y="90"/>
                    </a:lnTo>
                    <a:lnTo>
                      <a:pt x="114" y="84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45" y="64"/>
                    </a:lnTo>
                    <a:lnTo>
                      <a:pt x="178" y="58"/>
                    </a:lnTo>
                    <a:lnTo>
                      <a:pt x="212" y="54"/>
                    </a:lnTo>
                    <a:lnTo>
                      <a:pt x="249" y="53"/>
                    </a:lnTo>
                    <a:lnTo>
                      <a:pt x="249" y="211"/>
                    </a:lnTo>
                    <a:lnTo>
                      <a:pt x="249" y="211"/>
                    </a:lnTo>
                    <a:lnTo>
                      <a:pt x="246" y="222"/>
                    </a:lnTo>
                    <a:lnTo>
                      <a:pt x="243" y="233"/>
                    </a:lnTo>
                    <a:lnTo>
                      <a:pt x="241" y="244"/>
                    </a:lnTo>
                    <a:lnTo>
                      <a:pt x="241" y="255"/>
                    </a:lnTo>
                    <a:lnTo>
                      <a:pt x="241" y="267"/>
                    </a:lnTo>
                    <a:lnTo>
                      <a:pt x="243" y="278"/>
                    </a:lnTo>
                    <a:lnTo>
                      <a:pt x="246" y="288"/>
                    </a:lnTo>
                    <a:lnTo>
                      <a:pt x="249" y="299"/>
                    </a:lnTo>
                    <a:lnTo>
                      <a:pt x="249" y="299"/>
                    </a:lnTo>
                    <a:lnTo>
                      <a:pt x="249" y="300"/>
                    </a:lnTo>
                    <a:lnTo>
                      <a:pt x="249" y="341"/>
                    </a:lnTo>
                    <a:lnTo>
                      <a:pt x="249" y="341"/>
                    </a:lnTo>
                    <a:lnTo>
                      <a:pt x="249" y="346"/>
                    </a:lnTo>
                    <a:lnTo>
                      <a:pt x="248" y="352"/>
                    </a:lnTo>
                    <a:lnTo>
                      <a:pt x="246" y="358"/>
                    </a:lnTo>
                    <a:lnTo>
                      <a:pt x="242" y="364"/>
                    </a:lnTo>
                    <a:lnTo>
                      <a:pt x="238" y="371"/>
                    </a:lnTo>
                    <a:lnTo>
                      <a:pt x="230" y="376"/>
                    </a:lnTo>
                    <a:lnTo>
                      <a:pt x="222" y="381"/>
                    </a:lnTo>
                    <a:lnTo>
                      <a:pt x="210" y="385"/>
                    </a:lnTo>
                    <a:lnTo>
                      <a:pt x="206" y="386"/>
                    </a:lnTo>
                    <a:lnTo>
                      <a:pt x="205" y="391"/>
                    </a:lnTo>
                    <a:lnTo>
                      <a:pt x="192" y="391"/>
                    </a:lnTo>
                    <a:lnTo>
                      <a:pt x="192" y="429"/>
                    </a:lnTo>
                    <a:lnTo>
                      <a:pt x="186" y="429"/>
                    </a:lnTo>
                    <a:lnTo>
                      <a:pt x="186" y="467"/>
                    </a:lnTo>
                    <a:lnTo>
                      <a:pt x="345" y="467"/>
                    </a:lnTo>
                    <a:lnTo>
                      <a:pt x="345" y="429"/>
                    </a:lnTo>
                    <a:lnTo>
                      <a:pt x="340" y="429"/>
                    </a:lnTo>
                    <a:lnTo>
                      <a:pt x="340" y="391"/>
                    </a:lnTo>
                    <a:lnTo>
                      <a:pt x="327" y="391"/>
                    </a:lnTo>
                    <a:lnTo>
                      <a:pt x="327" y="386"/>
                    </a:lnTo>
                    <a:lnTo>
                      <a:pt x="321" y="385"/>
                    </a:lnTo>
                    <a:lnTo>
                      <a:pt x="321" y="385"/>
                    </a:lnTo>
                    <a:lnTo>
                      <a:pt x="311" y="382"/>
                    </a:lnTo>
                    <a:lnTo>
                      <a:pt x="304" y="379"/>
                    </a:lnTo>
                    <a:lnTo>
                      <a:pt x="297" y="375"/>
                    </a:lnTo>
                    <a:lnTo>
                      <a:pt x="292" y="371"/>
                    </a:lnTo>
                    <a:lnTo>
                      <a:pt x="288" y="364"/>
                    </a:lnTo>
                    <a:lnTo>
                      <a:pt x="286" y="358"/>
                    </a:lnTo>
                    <a:lnTo>
                      <a:pt x="283" y="350"/>
                    </a:lnTo>
                    <a:lnTo>
                      <a:pt x="282" y="341"/>
                    </a:lnTo>
                    <a:lnTo>
                      <a:pt x="282" y="299"/>
                    </a:lnTo>
                    <a:lnTo>
                      <a:pt x="282" y="299"/>
                    </a:lnTo>
                    <a:lnTo>
                      <a:pt x="286" y="288"/>
                    </a:lnTo>
                    <a:lnTo>
                      <a:pt x="289" y="278"/>
                    </a:lnTo>
                    <a:lnTo>
                      <a:pt x="290" y="266"/>
                    </a:lnTo>
                    <a:lnTo>
                      <a:pt x="290" y="255"/>
                    </a:lnTo>
                    <a:lnTo>
                      <a:pt x="290" y="244"/>
                    </a:lnTo>
                    <a:lnTo>
                      <a:pt x="289" y="233"/>
                    </a:lnTo>
                    <a:lnTo>
                      <a:pt x="286" y="222"/>
                    </a:lnTo>
                    <a:lnTo>
                      <a:pt x="282" y="211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319" y="54"/>
                    </a:lnTo>
                    <a:lnTo>
                      <a:pt x="354" y="58"/>
                    </a:lnTo>
                    <a:lnTo>
                      <a:pt x="387" y="64"/>
                    </a:lnTo>
                    <a:lnTo>
                      <a:pt x="417" y="70"/>
                    </a:lnTo>
                    <a:lnTo>
                      <a:pt x="417" y="70"/>
                    </a:lnTo>
                    <a:lnTo>
                      <a:pt x="416" y="78"/>
                    </a:lnTo>
                    <a:lnTo>
                      <a:pt x="416" y="78"/>
                    </a:lnTo>
                    <a:lnTo>
                      <a:pt x="417" y="84"/>
                    </a:lnTo>
                    <a:lnTo>
                      <a:pt x="421" y="90"/>
                    </a:lnTo>
                    <a:lnTo>
                      <a:pt x="424" y="95"/>
                    </a:lnTo>
                    <a:lnTo>
                      <a:pt x="429" y="98"/>
                    </a:lnTo>
                    <a:lnTo>
                      <a:pt x="347" y="298"/>
                    </a:lnTo>
                    <a:lnTo>
                      <a:pt x="347" y="298"/>
                    </a:lnTo>
                    <a:lnTo>
                      <a:pt x="346" y="300"/>
                    </a:lnTo>
                    <a:lnTo>
                      <a:pt x="347" y="303"/>
                    </a:lnTo>
                    <a:lnTo>
                      <a:pt x="346" y="304"/>
                    </a:lnTo>
                    <a:lnTo>
                      <a:pt x="346" y="304"/>
                    </a:lnTo>
                    <a:lnTo>
                      <a:pt x="349" y="310"/>
                    </a:lnTo>
                    <a:lnTo>
                      <a:pt x="354" y="314"/>
                    </a:lnTo>
                    <a:lnTo>
                      <a:pt x="358" y="320"/>
                    </a:lnTo>
                    <a:lnTo>
                      <a:pt x="363" y="324"/>
                    </a:lnTo>
                    <a:lnTo>
                      <a:pt x="370" y="328"/>
                    </a:lnTo>
                    <a:lnTo>
                      <a:pt x="377" y="333"/>
                    </a:lnTo>
                    <a:lnTo>
                      <a:pt x="385" y="336"/>
                    </a:lnTo>
                    <a:lnTo>
                      <a:pt x="394" y="339"/>
                    </a:lnTo>
                    <a:lnTo>
                      <a:pt x="396" y="339"/>
                    </a:lnTo>
                    <a:lnTo>
                      <a:pt x="481" y="339"/>
                    </a:lnTo>
                    <a:lnTo>
                      <a:pt x="483" y="339"/>
                    </a:lnTo>
                    <a:lnTo>
                      <a:pt x="483" y="339"/>
                    </a:lnTo>
                    <a:lnTo>
                      <a:pt x="492" y="336"/>
                    </a:lnTo>
                    <a:lnTo>
                      <a:pt x="499" y="333"/>
                    </a:lnTo>
                    <a:lnTo>
                      <a:pt x="507" y="328"/>
                    </a:lnTo>
                    <a:lnTo>
                      <a:pt x="513" y="324"/>
                    </a:lnTo>
                    <a:lnTo>
                      <a:pt x="519" y="320"/>
                    </a:lnTo>
                    <a:lnTo>
                      <a:pt x="524" y="314"/>
                    </a:lnTo>
                    <a:lnTo>
                      <a:pt x="527" y="310"/>
                    </a:lnTo>
                    <a:lnTo>
                      <a:pt x="531" y="304"/>
                    </a:lnTo>
                    <a:lnTo>
                      <a:pt x="531" y="303"/>
                    </a:lnTo>
                    <a:close/>
                    <a:moveTo>
                      <a:pt x="266" y="15"/>
                    </a:moveTo>
                    <a:lnTo>
                      <a:pt x="266" y="15"/>
                    </a:lnTo>
                    <a:lnTo>
                      <a:pt x="269" y="15"/>
                    </a:lnTo>
                    <a:lnTo>
                      <a:pt x="273" y="17"/>
                    </a:lnTo>
                    <a:lnTo>
                      <a:pt x="275" y="21"/>
                    </a:lnTo>
                    <a:lnTo>
                      <a:pt x="275" y="24"/>
                    </a:lnTo>
                    <a:lnTo>
                      <a:pt x="275" y="24"/>
                    </a:lnTo>
                    <a:lnTo>
                      <a:pt x="275" y="27"/>
                    </a:lnTo>
                    <a:lnTo>
                      <a:pt x="273" y="30"/>
                    </a:lnTo>
                    <a:lnTo>
                      <a:pt x="269" y="33"/>
                    </a:lnTo>
                    <a:lnTo>
                      <a:pt x="266" y="34"/>
                    </a:lnTo>
                    <a:lnTo>
                      <a:pt x="266" y="34"/>
                    </a:lnTo>
                    <a:lnTo>
                      <a:pt x="262" y="33"/>
                    </a:lnTo>
                    <a:lnTo>
                      <a:pt x="260" y="30"/>
                    </a:lnTo>
                    <a:lnTo>
                      <a:pt x="257" y="27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7" y="21"/>
                    </a:lnTo>
                    <a:lnTo>
                      <a:pt x="260" y="17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6" y="15"/>
                    </a:lnTo>
                    <a:close/>
                    <a:moveTo>
                      <a:pt x="134" y="325"/>
                    </a:moveTo>
                    <a:lnTo>
                      <a:pt x="51" y="325"/>
                    </a:lnTo>
                    <a:lnTo>
                      <a:pt x="51" y="325"/>
                    </a:lnTo>
                    <a:lnTo>
                      <a:pt x="41" y="322"/>
                    </a:lnTo>
                    <a:lnTo>
                      <a:pt x="34" y="318"/>
                    </a:lnTo>
                    <a:lnTo>
                      <a:pt x="26" y="313"/>
                    </a:lnTo>
                    <a:lnTo>
                      <a:pt x="21" y="308"/>
                    </a:lnTo>
                    <a:lnTo>
                      <a:pt x="166" y="308"/>
                    </a:lnTo>
                    <a:lnTo>
                      <a:pt x="166" y="308"/>
                    </a:lnTo>
                    <a:lnTo>
                      <a:pt x="159" y="313"/>
                    </a:lnTo>
                    <a:lnTo>
                      <a:pt x="152" y="318"/>
                    </a:lnTo>
                    <a:lnTo>
                      <a:pt x="144" y="322"/>
                    </a:lnTo>
                    <a:lnTo>
                      <a:pt x="134" y="325"/>
                    </a:lnTo>
                    <a:lnTo>
                      <a:pt x="134" y="325"/>
                    </a:lnTo>
                    <a:close/>
                    <a:moveTo>
                      <a:pt x="19" y="294"/>
                    </a:moveTo>
                    <a:lnTo>
                      <a:pt x="93" y="114"/>
                    </a:lnTo>
                    <a:lnTo>
                      <a:pt x="167" y="294"/>
                    </a:lnTo>
                    <a:lnTo>
                      <a:pt x="19" y="294"/>
                    </a:lnTo>
                    <a:close/>
                    <a:moveTo>
                      <a:pt x="270" y="217"/>
                    </a:moveTo>
                    <a:lnTo>
                      <a:pt x="270" y="217"/>
                    </a:lnTo>
                    <a:lnTo>
                      <a:pt x="273" y="227"/>
                    </a:lnTo>
                    <a:lnTo>
                      <a:pt x="275" y="237"/>
                    </a:lnTo>
                    <a:lnTo>
                      <a:pt x="276" y="245"/>
                    </a:lnTo>
                    <a:lnTo>
                      <a:pt x="276" y="255"/>
                    </a:lnTo>
                    <a:lnTo>
                      <a:pt x="276" y="265"/>
                    </a:lnTo>
                    <a:lnTo>
                      <a:pt x="275" y="274"/>
                    </a:lnTo>
                    <a:lnTo>
                      <a:pt x="273" y="283"/>
                    </a:lnTo>
                    <a:lnTo>
                      <a:pt x="270" y="293"/>
                    </a:lnTo>
                    <a:lnTo>
                      <a:pt x="262" y="293"/>
                    </a:lnTo>
                    <a:lnTo>
                      <a:pt x="262" y="293"/>
                    </a:lnTo>
                    <a:lnTo>
                      <a:pt x="259" y="283"/>
                    </a:lnTo>
                    <a:lnTo>
                      <a:pt x="256" y="274"/>
                    </a:lnTo>
                    <a:lnTo>
                      <a:pt x="255" y="265"/>
                    </a:lnTo>
                    <a:lnTo>
                      <a:pt x="255" y="255"/>
                    </a:lnTo>
                    <a:lnTo>
                      <a:pt x="255" y="245"/>
                    </a:lnTo>
                    <a:lnTo>
                      <a:pt x="256" y="237"/>
                    </a:lnTo>
                    <a:lnTo>
                      <a:pt x="259" y="227"/>
                    </a:lnTo>
                    <a:lnTo>
                      <a:pt x="262" y="217"/>
                    </a:lnTo>
                    <a:lnTo>
                      <a:pt x="270" y="217"/>
                    </a:lnTo>
                    <a:close/>
                    <a:moveTo>
                      <a:pt x="331" y="453"/>
                    </a:moveTo>
                    <a:lnTo>
                      <a:pt x="200" y="453"/>
                    </a:lnTo>
                    <a:lnTo>
                      <a:pt x="200" y="443"/>
                    </a:lnTo>
                    <a:lnTo>
                      <a:pt x="331" y="443"/>
                    </a:lnTo>
                    <a:lnTo>
                      <a:pt x="331" y="453"/>
                    </a:lnTo>
                    <a:close/>
                    <a:moveTo>
                      <a:pt x="207" y="429"/>
                    </a:moveTo>
                    <a:lnTo>
                      <a:pt x="207" y="406"/>
                    </a:lnTo>
                    <a:lnTo>
                      <a:pt x="326" y="406"/>
                    </a:lnTo>
                    <a:lnTo>
                      <a:pt x="326" y="429"/>
                    </a:lnTo>
                    <a:lnTo>
                      <a:pt x="207" y="429"/>
                    </a:lnTo>
                    <a:close/>
                    <a:moveTo>
                      <a:pt x="296" y="391"/>
                    </a:moveTo>
                    <a:lnTo>
                      <a:pt x="235" y="391"/>
                    </a:lnTo>
                    <a:lnTo>
                      <a:pt x="235" y="391"/>
                    </a:lnTo>
                    <a:lnTo>
                      <a:pt x="241" y="386"/>
                    </a:lnTo>
                    <a:lnTo>
                      <a:pt x="248" y="380"/>
                    </a:lnTo>
                    <a:lnTo>
                      <a:pt x="252" y="375"/>
                    </a:lnTo>
                    <a:lnTo>
                      <a:pt x="256" y="368"/>
                    </a:lnTo>
                    <a:lnTo>
                      <a:pt x="260" y="362"/>
                    </a:lnTo>
                    <a:lnTo>
                      <a:pt x="262" y="355"/>
                    </a:lnTo>
                    <a:lnTo>
                      <a:pt x="263" y="348"/>
                    </a:lnTo>
                    <a:lnTo>
                      <a:pt x="263" y="341"/>
                    </a:lnTo>
                    <a:lnTo>
                      <a:pt x="263" y="307"/>
                    </a:lnTo>
                    <a:lnTo>
                      <a:pt x="268" y="307"/>
                    </a:lnTo>
                    <a:lnTo>
                      <a:pt x="268" y="341"/>
                    </a:lnTo>
                    <a:lnTo>
                      <a:pt x="268" y="341"/>
                    </a:lnTo>
                    <a:lnTo>
                      <a:pt x="269" y="348"/>
                    </a:lnTo>
                    <a:lnTo>
                      <a:pt x="269" y="354"/>
                    </a:lnTo>
                    <a:lnTo>
                      <a:pt x="272" y="362"/>
                    </a:lnTo>
                    <a:lnTo>
                      <a:pt x="274" y="368"/>
                    </a:lnTo>
                    <a:lnTo>
                      <a:pt x="278" y="375"/>
                    </a:lnTo>
                    <a:lnTo>
                      <a:pt x="282" y="380"/>
                    </a:lnTo>
                    <a:lnTo>
                      <a:pt x="289" y="386"/>
                    </a:lnTo>
                    <a:lnTo>
                      <a:pt x="296" y="391"/>
                    </a:lnTo>
                    <a:lnTo>
                      <a:pt x="296" y="391"/>
                    </a:lnTo>
                    <a:close/>
                    <a:moveTo>
                      <a:pt x="268" y="203"/>
                    </a:moveTo>
                    <a:lnTo>
                      <a:pt x="263" y="203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66" y="53"/>
                    </a:lnTo>
                    <a:lnTo>
                      <a:pt x="266" y="53"/>
                    </a:lnTo>
                    <a:lnTo>
                      <a:pt x="268" y="53"/>
                    </a:lnTo>
                    <a:lnTo>
                      <a:pt x="268" y="203"/>
                    </a:lnTo>
                    <a:close/>
                    <a:moveTo>
                      <a:pt x="512" y="294"/>
                    </a:moveTo>
                    <a:lnTo>
                      <a:pt x="364" y="294"/>
                    </a:lnTo>
                    <a:lnTo>
                      <a:pt x="439" y="114"/>
                    </a:lnTo>
                    <a:lnTo>
                      <a:pt x="512" y="294"/>
                    </a:lnTo>
                    <a:close/>
                    <a:moveTo>
                      <a:pt x="480" y="325"/>
                    </a:moveTo>
                    <a:lnTo>
                      <a:pt x="397" y="325"/>
                    </a:lnTo>
                    <a:lnTo>
                      <a:pt x="397" y="325"/>
                    </a:lnTo>
                    <a:lnTo>
                      <a:pt x="387" y="322"/>
                    </a:lnTo>
                    <a:lnTo>
                      <a:pt x="380" y="318"/>
                    </a:lnTo>
                    <a:lnTo>
                      <a:pt x="372" y="313"/>
                    </a:lnTo>
                    <a:lnTo>
                      <a:pt x="367" y="308"/>
                    </a:lnTo>
                    <a:lnTo>
                      <a:pt x="511" y="308"/>
                    </a:lnTo>
                    <a:lnTo>
                      <a:pt x="511" y="308"/>
                    </a:lnTo>
                    <a:lnTo>
                      <a:pt x="505" y="313"/>
                    </a:lnTo>
                    <a:lnTo>
                      <a:pt x="497" y="318"/>
                    </a:lnTo>
                    <a:lnTo>
                      <a:pt x="490" y="322"/>
                    </a:lnTo>
                    <a:lnTo>
                      <a:pt x="480" y="325"/>
                    </a:lnTo>
                    <a:lnTo>
                      <a:pt x="480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4959358" y="2281260"/>
              <a:ext cx="317492" cy="317492"/>
              <a:chOff x="4959358" y="2281260"/>
              <a:chExt cx="317492" cy="31749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4959358" y="2281260"/>
                <a:ext cx="317492" cy="317492"/>
              </a:xfrm>
              <a:prstGeom prst="ellipse">
                <a:avLst/>
              </a:prstGeom>
              <a:solidFill>
                <a:srgbClr val="B0447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5029755" y="2351843"/>
                <a:ext cx="176698" cy="176327"/>
                <a:chOff x="5138738" y="4373563"/>
                <a:chExt cx="755650" cy="754063"/>
              </a:xfrm>
              <a:solidFill>
                <a:schemeClr val="bg1"/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5138738" y="4373563"/>
                  <a:ext cx="755650" cy="754063"/>
                </a:xfrm>
                <a:custGeom>
                  <a:avLst/>
                  <a:gdLst>
                    <a:gd name="T0" fmla="*/ 214 w 476"/>
                    <a:gd name="T1" fmla="*/ 1 h 475"/>
                    <a:gd name="T2" fmla="*/ 146 w 476"/>
                    <a:gd name="T3" fmla="*/ 20 h 475"/>
                    <a:gd name="T4" fmla="*/ 87 w 476"/>
                    <a:gd name="T5" fmla="*/ 55 h 475"/>
                    <a:gd name="T6" fmla="*/ 41 w 476"/>
                    <a:gd name="T7" fmla="*/ 105 h 475"/>
                    <a:gd name="T8" fmla="*/ 11 w 476"/>
                    <a:gd name="T9" fmla="*/ 167 h 475"/>
                    <a:gd name="T10" fmla="*/ 0 w 476"/>
                    <a:gd name="T11" fmla="*/ 238 h 475"/>
                    <a:gd name="T12" fmla="*/ 6 w 476"/>
                    <a:gd name="T13" fmla="*/ 286 h 475"/>
                    <a:gd name="T14" fmla="*/ 30 w 476"/>
                    <a:gd name="T15" fmla="*/ 351 h 475"/>
                    <a:gd name="T16" fmla="*/ 71 w 476"/>
                    <a:gd name="T17" fmla="*/ 406 h 475"/>
                    <a:gd name="T18" fmla="*/ 125 w 476"/>
                    <a:gd name="T19" fmla="*/ 447 h 475"/>
                    <a:gd name="T20" fmla="*/ 190 w 476"/>
                    <a:gd name="T21" fmla="*/ 471 h 475"/>
                    <a:gd name="T22" fmla="*/ 238 w 476"/>
                    <a:gd name="T23" fmla="*/ 475 h 475"/>
                    <a:gd name="T24" fmla="*/ 309 w 476"/>
                    <a:gd name="T25" fmla="*/ 464 h 475"/>
                    <a:gd name="T26" fmla="*/ 371 w 476"/>
                    <a:gd name="T27" fmla="*/ 435 h 475"/>
                    <a:gd name="T28" fmla="*/ 422 w 476"/>
                    <a:gd name="T29" fmla="*/ 389 h 475"/>
                    <a:gd name="T30" fmla="*/ 457 w 476"/>
                    <a:gd name="T31" fmla="*/ 331 h 475"/>
                    <a:gd name="T32" fmla="*/ 474 w 476"/>
                    <a:gd name="T33" fmla="*/ 263 h 475"/>
                    <a:gd name="T34" fmla="*/ 474 w 476"/>
                    <a:gd name="T35" fmla="*/ 214 h 475"/>
                    <a:gd name="T36" fmla="*/ 457 w 476"/>
                    <a:gd name="T37" fmla="*/ 146 h 475"/>
                    <a:gd name="T38" fmla="*/ 422 w 476"/>
                    <a:gd name="T39" fmla="*/ 86 h 475"/>
                    <a:gd name="T40" fmla="*/ 371 w 476"/>
                    <a:gd name="T41" fmla="*/ 41 h 475"/>
                    <a:gd name="T42" fmla="*/ 309 w 476"/>
                    <a:gd name="T43" fmla="*/ 11 h 475"/>
                    <a:gd name="T44" fmla="*/ 238 w 476"/>
                    <a:gd name="T45" fmla="*/ 0 h 475"/>
                    <a:gd name="T46" fmla="*/ 238 w 476"/>
                    <a:gd name="T47" fmla="*/ 461 h 475"/>
                    <a:gd name="T48" fmla="*/ 172 w 476"/>
                    <a:gd name="T49" fmla="*/ 452 h 475"/>
                    <a:gd name="T50" fmla="*/ 114 w 476"/>
                    <a:gd name="T51" fmla="*/ 423 h 475"/>
                    <a:gd name="T52" fmla="*/ 66 w 476"/>
                    <a:gd name="T53" fmla="*/ 380 h 475"/>
                    <a:gd name="T54" fmla="*/ 33 w 476"/>
                    <a:gd name="T55" fmla="*/ 325 h 475"/>
                    <a:gd name="T56" fmla="*/ 15 w 476"/>
                    <a:gd name="T57" fmla="*/ 260 h 475"/>
                    <a:gd name="T58" fmla="*/ 15 w 476"/>
                    <a:gd name="T59" fmla="*/ 215 h 475"/>
                    <a:gd name="T60" fmla="*/ 33 w 476"/>
                    <a:gd name="T61" fmla="*/ 151 h 475"/>
                    <a:gd name="T62" fmla="*/ 66 w 476"/>
                    <a:gd name="T63" fmla="*/ 96 h 475"/>
                    <a:gd name="T64" fmla="*/ 114 w 476"/>
                    <a:gd name="T65" fmla="*/ 53 h 475"/>
                    <a:gd name="T66" fmla="*/ 172 w 476"/>
                    <a:gd name="T67" fmla="*/ 25 h 475"/>
                    <a:gd name="T68" fmla="*/ 238 w 476"/>
                    <a:gd name="T69" fmla="*/ 14 h 475"/>
                    <a:gd name="T70" fmla="*/ 283 w 476"/>
                    <a:gd name="T71" fmla="*/ 20 h 475"/>
                    <a:gd name="T72" fmla="*/ 345 w 476"/>
                    <a:gd name="T73" fmla="*/ 41 h 475"/>
                    <a:gd name="T74" fmla="*/ 396 w 476"/>
                    <a:gd name="T75" fmla="*/ 80 h 475"/>
                    <a:gd name="T76" fmla="*/ 435 w 476"/>
                    <a:gd name="T77" fmla="*/ 132 h 475"/>
                    <a:gd name="T78" fmla="*/ 457 w 476"/>
                    <a:gd name="T79" fmla="*/ 193 h 475"/>
                    <a:gd name="T80" fmla="*/ 462 w 476"/>
                    <a:gd name="T81" fmla="*/ 238 h 475"/>
                    <a:gd name="T82" fmla="*/ 452 w 476"/>
                    <a:gd name="T83" fmla="*/ 305 h 475"/>
                    <a:gd name="T84" fmla="*/ 424 w 476"/>
                    <a:gd name="T85" fmla="*/ 363 h 475"/>
                    <a:gd name="T86" fmla="*/ 381 w 476"/>
                    <a:gd name="T87" fmla="*/ 410 h 475"/>
                    <a:gd name="T88" fmla="*/ 325 w 476"/>
                    <a:gd name="T89" fmla="*/ 444 h 475"/>
                    <a:gd name="T90" fmla="*/ 261 w 476"/>
                    <a:gd name="T91" fmla="*/ 46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6" h="475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14" y="1"/>
                      </a:lnTo>
                      <a:lnTo>
                        <a:pt x="190" y="5"/>
                      </a:lnTo>
                      <a:lnTo>
                        <a:pt x="168" y="11"/>
                      </a:lnTo>
                      <a:lnTo>
                        <a:pt x="146" y="20"/>
                      </a:lnTo>
                      <a:lnTo>
                        <a:pt x="125" y="29"/>
                      </a:lnTo>
                      <a:lnTo>
                        <a:pt x="105" y="41"/>
                      </a:lnTo>
                      <a:lnTo>
                        <a:pt x="87" y="55"/>
                      </a:lnTo>
                      <a:lnTo>
                        <a:pt x="71" y="70"/>
                      </a:lnTo>
                      <a:lnTo>
                        <a:pt x="54" y="86"/>
                      </a:lnTo>
                      <a:lnTo>
                        <a:pt x="41" y="105"/>
                      </a:lnTo>
                      <a:lnTo>
                        <a:pt x="30" y="125"/>
                      </a:lnTo>
                      <a:lnTo>
                        <a:pt x="19" y="146"/>
                      </a:lnTo>
                      <a:lnTo>
                        <a:pt x="11" y="167"/>
                      </a:lnTo>
                      <a:lnTo>
                        <a:pt x="6" y="190"/>
                      </a:lnTo>
                      <a:lnTo>
                        <a:pt x="1" y="214"/>
                      </a:lnTo>
                      <a:lnTo>
                        <a:pt x="0" y="238"/>
                      </a:lnTo>
                      <a:lnTo>
                        <a:pt x="0" y="238"/>
                      </a:lnTo>
                      <a:lnTo>
                        <a:pt x="1" y="263"/>
                      </a:lnTo>
                      <a:lnTo>
                        <a:pt x="6" y="286"/>
                      </a:lnTo>
                      <a:lnTo>
                        <a:pt x="11" y="309"/>
                      </a:lnTo>
                      <a:lnTo>
                        <a:pt x="19" y="331"/>
                      </a:lnTo>
                      <a:lnTo>
                        <a:pt x="30" y="351"/>
                      </a:lnTo>
                      <a:lnTo>
                        <a:pt x="41" y="371"/>
                      </a:lnTo>
                      <a:lnTo>
                        <a:pt x="54" y="389"/>
                      </a:lnTo>
                      <a:lnTo>
                        <a:pt x="71" y="406"/>
                      </a:lnTo>
                      <a:lnTo>
                        <a:pt x="87" y="421"/>
                      </a:lnTo>
                      <a:lnTo>
                        <a:pt x="105" y="435"/>
                      </a:lnTo>
                      <a:lnTo>
                        <a:pt x="125" y="447"/>
                      </a:lnTo>
                      <a:lnTo>
                        <a:pt x="146" y="457"/>
                      </a:lnTo>
                      <a:lnTo>
                        <a:pt x="168" y="464"/>
                      </a:lnTo>
                      <a:lnTo>
                        <a:pt x="190" y="471"/>
                      </a:lnTo>
                      <a:lnTo>
                        <a:pt x="214" y="474"/>
                      </a:lnTo>
                      <a:lnTo>
                        <a:pt x="238" y="475"/>
                      </a:lnTo>
                      <a:lnTo>
                        <a:pt x="238" y="475"/>
                      </a:lnTo>
                      <a:lnTo>
                        <a:pt x="263" y="474"/>
                      </a:lnTo>
                      <a:lnTo>
                        <a:pt x="285" y="471"/>
                      </a:lnTo>
                      <a:lnTo>
                        <a:pt x="309" y="464"/>
                      </a:lnTo>
                      <a:lnTo>
                        <a:pt x="331" y="457"/>
                      </a:lnTo>
                      <a:lnTo>
                        <a:pt x="351" y="447"/>
                      </a:lnTo>
                      <a:lnTo>
                        <a:pt x="371" y="435"/>
                      </a:lnTo>
                      <a:lnTo>
                        <a:pt x="389" y="421"/>
                      </a:lnTo>
                      <a:lnTo>
                        <a:pt x="406" y="406"/>
                      </a:lnTo>
                      <a:lnTo>
                        <a:pt x="422" y="389"/>
                      </a:lnTo>
                      <a:lnTo>
                        <a:pt x="436" y="371"/>
                      </a:lnTo>
                      <a:lnTo>
                        <a:pt x="447" y="351"/>
                      </a:lnTo>
                      <a:lnTo>
                        <a:pt x="457" y="331"/>
                      </a:lnTo>
                      <a:lnTo>
                        <a:pt x="465" y="309"/>
                      </a:lnTo>
                      <a:lnTo>
                        <a:pt x="471" y="286"/>
                      </a:lnTo>
                      <a:lnTo>
                        <a:pt x="474" y="263"/>
                      </a:lnTo>
                      <a:lnTo>
                        <a:pt x="476" y="238"/>
                      </a:lnTo>
                      <a:lnTo>
                        <a:pt x="476" y="238"/>
                      </a:lnTo>
                      <a:lnTo>
                        <a:pt x="474" y="214"/>
                      </a:lnTo>
                      <a:lnTo>
                        <a:pt x="471" y="190"/>
                      </a:lnTo>
                      <a:lnTo>
                        <a:pt x="465" y="167"/>
                      </a:lnTo>
                      <a:lnTo>
                        <a:pt x="457" y="146"/>
                      </a:lnTo>
                      <a:lnTo>
                        <a:pt x="447" y="125"/>
                      </a:lnTo>
                      <a:lnTo>
                        <a:pt x="436" y="105"/>
                      </a:lnTo>
                      <a:lnTo>
                        <a:pt x="422" y="86"/>
                      </a:lnTo>
                      <a:lnTo>
                        <a:pt x="406" y="70"/>
                      </a:lnTo>
                      <a:lnTo>
                        <a:pt x="389" y="55"/>
                      </a:lnTo>
                      <a:lnTo>
                        <a:pt x="371" y="41"/>
                      </a:lnTo>
                      <a:lnTo>
                        <a:pt x="351" y="29"/>
                      </a:lnTo>
                      <a:lnTo>
                        <a:pt x="331" y="20"/>
                      </a:lnTo>
                      <a:lnTo>
                        <a:pt x="309" y="11"/>
                      </a:lnTo>
                      <a:lnTo>
                        <a:pt x="285" y="5"/>
                      </a:lnTo>
                      <a:lnTo>
                        <a:pt x="263" y="1"/>
                      </a:lnTo>
                      <a:lnTo>
                        <a:pt x="238" y="0"/>
                      </a:lnTo>
                      <a:lnTo>
                        <a:pt x="238" y="0"/>
                      </a:lnTo>
                      <a:close/>
                      <a:moveTo>
                        <a:pt x="238" y="461"/>
                      </a:moveTo>
                      <a:lnTo>
                        <a:pt x="238" y="461"/>
                      </a:lnTo>
                      <a:lnTo>
                        <a:pt x="215" y="460"/>
                      </a:lnTo>
                      <a:lnTo>
                        <a:pt x="194" y="457"/>
                      </a:lnTo>
                      <a:lnTo>
                        <a:pt x="172" y="452"/>
                      </a:lnTo>
                      <a:lnTo>
                        <a:pt x="152" y="444"/>
                      </a:lnTo>
                      <a:lnTo>
                        <a:pt x="132" y="434"/>
                      </a:lnTo>
                      <a:lnTo>
                        <a:pt x="114" y="423"/>
                      </a:lnTo>
                      <a:lnTo>
                        <a:pt x="96" y="410"/>
                      </a:lnTo>
                      <a:lnTo>
                        <a:pt x="80" y="396"/>
                      </a:lnTo>
                      <a:lnTo>
                        <a:pt x="66" y="380"/>
                      </a:lnTo>
                      <a:lnTo>
                        <a:pt x="53" y="363"/>
                      </a:lnTo>
                      <a:lnTo>
                        <a:pt x="41" y="345"/>
                      </a:lnTo>
                      <a:lnTo>
                        <a:pt x="33" y="325"/>
                      </a:lnTo>
                      <a:lnTo>
                        <a:pt x="25" y="305"/>
                      </a:lnTo>
                      <a:lnTo>
                        <a:pt x="19" y="283"/>
                      </a:lnTo>
                      <a:lnTo>
                        <a:pt x="15" y="260"/>
                      </a:lnTo>
                      <a:lnTo>
                        <a:pt x="14" y="238"/>
                      </a:lnTo>
                      <a:lnTo>
                        <a:pt x="14" y="238"/>
                      </a:lnTo>
                      <a:lnTo>
                        <a:pt x="15" y="215"/>
                      </a:lnTo>
                      <a:lnTo>
                        <a:pt x="19" y="193"/>
                      </a:lnTo>
                      <a:lnTo>
                        <a:pt x="25" y="172"/>
                      </a:lnTo>
                      <a:lnTo>
                        <a:pt x="33" y="151"/>
                      </a:lnTo>
                      <a:lnTo>
                        <a:pt x="41" y="132"/>
                      </a:lnTo>
                      <a:lnTo>
                        <a:pt x="53" y="113"/>
                      </a:lnTo>
                      <a:lnTo>
                        <a:pt x="66" y="96"/>
                      </a:lnTo>
                      <a:lnTo>
                        <a:pt x="80" y="80"/>
                      </a:lnTo>
                      <a:lnTo>
                        <a:pt x="96" y="66"/>
                      </a:lnTo>
                      <a:lnTo>
                        <a:pt x="114" y="53"/>
                      </a:lnTo>
                      <a:lnTo>
                        <a:pt x="132" y="41"/>
                      </a:lnTo>
                      <a:lnTo>
                        <a:pt x="152" y="32"/>
                      </a:lnTo>
                      <a:lnTo>
                        <a:pt x="172" y="25"/>
                      </a:lnTo>
                      <a:lnTo>
                        <a:pt x="194" y="20"/>
                      </a:lnTo>
                      <a:lnTo>
                        <a:pt x="215" y="15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61" y="15"/>
                      </a:lnTo>
                      <a:lnTo>
                        <a:pt x="283" y="20"/>
                      </a:lnTo>
                      <a:lnTo>
                        <a:pt x="305" y="25"/>
                      </a:lnTo>
                      <a:lnTo>
                        <a:pt x="325" y="32"/>
                      </a:lnTo>
                      <a:lnTo>
                        <a:pt x="345" y="41"/>
                      </a:lnTo>
                      <a:lnTo>
                        <a:pt x="363" y="53"/>
                      </a:lnTo>
                      <a:lnTo>
                        <a:pt x="381" y="66"/>
                      </a:lnTo>
                      <a:lnTo>
                        <a:pt x="396" y="80"/>
                      </a:lnTo>
                      <a:lnTo>
                        <a:pt x="411" y="96"/>
                      </a:lnTo>
                      <a:lnTo>
                        <a:pt x="424" y="113"/>
                      </a:lnTo>
                      <a:lnTo>
                        <a:pt x="435" y="132"/>
                      </a:lnTo>
                      <a:lnTo>
                        <a:pt x="444" y="151"/>
                      </a:lnTo>
                      <a:lnTo>
                        <a:pt x="452" y="172"/>
                      </a:lnTo>
                      <a:lnTo>
                        <a:pt x="457" y="193"/>
                      </a:lnTo>
                      <a:lnTo>
                        <a:pt x="460" y="215"/>
                      </a:lnTo>
                      <a:lnTo>
                        <a:pt x="462" y="238"/>
                      </a:lnTo>
                      <a:lnTo>
                        <a:pt x="462" y="238"/>
                      </a:lnTo>
                      <a:lnTo>
                        <a:pt x="460" y="260"/>
                      </a:lnTo>
                      <a:lnTo>
                        <a:pt x="457" y="283"/>
                      </a:lnTo>
                      <a:lnTo>
                        <a:pt x="452" y="305"/>
                      </a:lnTo>
                      <a:lnTo>
                        <a:pt x="444" y="325"/>
                      </a:lnTo>
                      <a:lnTo>
                        <a:pt x="435" y="345"/>
                      </a:lnTo>
                      <a:lnTo>
                        <a:pt x="424" y="363"/>
                      </a:lnTo>
                      <a:lnTo>
                        <a:pt x="411" y="380"/>
                      </a:lnTo>
                      <a:lnTo>
                        <a:pt x="396" y="396"/>
                      </a:lnTo>
                      <a:lnTo>
                        <a:pt x="381" y="410"/>
                      </a:lnTo>
                      <a:lnTo>
                        <a:pt x="363" y="423"/>
                      </a:lnTo>
                      <a:lnTo>
                        <a:pt x="345" y="434"/>
                      </a:lnTo>
                      <a:lnTo>
                        <a:pt x="325" y="444"/>
                      </a:lnTo>
                      <a:lnTo>
                        <a:pt x="305" y="452"/>
                      </a:lnTo>
                      <a:lnTo>
                        <a:pt x="283" y="457"/>
                      </a:lnTo>
                      <a:lnTo>
                        <a:pt x="261" y="460"/>
                      </a:lnTo>
                      <a:lnTo>
                        <a:pt x="238" y="461"/>
                      </a:lnTo>
                      <a:lnTo>
                        <a:pt x="238" y="4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5189538" y="4422775"/>
                  <a:ext cx="654050" cy="655638"/>
                </a:xfrm>
                <a:custGeom>
                  <a:avLst/>
                  <a:gdLst>
                    <a:gd name="T0" fmla="*/ 185 w 412"/>
                    <a:gd name="T1" fmla="*/ 1 h 413"/>
                    <a:gd name="T2" fmla="*/ 126 w 412"/>
                    <a:gd name="T3" fmla="*/ 17 h 413"/>
                    <a:gd name="T4" fmla="*/ 75 w 412"/>
                    <a:gd name="T5" fmla="*/ 48 h 413"/>
                    <a:gd name="T6" fmla="*/ 35 w 412"/>
                    <a:gd name="T7" fmla="*/ 92 h 413"/>
                    <a:gd name="T8" fmla="*/ 9 w 412"/>
                    <a:gd name="T9" fmla="*/ 146 h 413"/>
                    <a:gd name="T10" fmla="*/ 0 w 412"/>
                    <a:gd name="T11" fmla="*/ 207 h 413"/>
                    <a:gd name="T12" fmla="*/ 4 w 412"/>
                    <a:gd name="T13" fmla="*/ 249 h 413"/>
                    <a:gd name="T14" fmla="*/ 25 w 412"/>
                    <a:gd name="T15" fmla="*/ 305 h 413"/>
                    <a:gd name="T16" fmla="*/ 60 w 412"/>
                    <a:gd name="T17" fmla="*/ 352 h 413"/>
                    <a:gd name="T18" fmla="*/ 108 w 412"/>
                    <a:gd name="T19" fmla="*/ 388 h 413"/>
                    <a:gd name="T20" fmla="*/ 165 w 412"/>
                    <a:gd name="T21" fmla="*/ 409 h 413"/>
                    <a:gd name="T22" fmla="*/ 206 w 412"/>
                    <a:gd name="T23" fmla="*/ 413 h 413"/>
                    <a:gd name="T24" fmla="*/ 268 w 412"/>
                    <a:gd name="T25" fmla="*/ 404 h 413"/>
                    <a:gd name="T26" fmla="*/ 322 w 412"/>
                    <a:gd name="T27" fmla="*/ 378 h 413"/>
                    <a:gd name="T28" fmla="*/ 365 w 412"/>
                    <a:gd name="T29" fmla="*/ 338 h 413"/>
                    <a:gd name="T30" fmla="*/ 396 w 412"/>
                    <a:gd name="T31" fmla="*/ 288 h 413"/>
                    <a:gd name="T32" fmla="*/ 411 w 412"/>
                    <a:gd name="T33" fmla="*/ 228 h 413"/>
                    <a:gd name="T34" fmla="*/ 411 w 412"/>
                    <a:gd name="T35" fmla="*/ 186 h 413"/>
                    <a:gd name="T36" fmla="*/ 396 w 412"/>
                    <a:gd name="T37" fmla="*/ 127 h 413"/>
                    <a:gd name="T38" fmla="*/ 365 w 412"/>
                    <a:gd name="T39" fmla="*/ 76 h 413"/>
                    <a:gd name="T40" fmla="*/ 322 w 412"/>
                    <a:gd name="T41" fmla="*/ 36 h 413"/>
                    <a:gd name="T42" fmla="*/ 268 w 412"/>
                    <a:gd name="T43" fmla="*/ 10 h 413"/>
                    <a:gd name="T44" fmla="*/ 206 w 412"/>
                    <a:gd name="T45" fmla="*/ 0 h 413"/>
                    <a:gd name="T46" fmla="*/ 206 w 412"/>
                    <a:gd name="T47" fmla="*/ 399 h 413"/>
                    <a:gd name="T48" fmla="*/ 149 w 412"/>
                    <a:gd name="T49" fmla="*/ 390 h 413"/>
                    <a:gd name="T50" fmla="*/ 99 w 412"/>
                    <a:gd name="T51" fmla="*/ 367 h 413"/>
                    <a:gd name="T52" fmla="*/ 58 w 412"/>
                    <a:gd name="T53" fmla="*/ 329 h 413"/>
                    <a:gd name="T54" fmla="*/ 29 w 412"/>
                    <a:gd name="T55" fmla="*/ 281 h 413"/>
                    <a:gd name="T56" fmla="*/ 15 w 412"/>
                    <a:gd name="T57" fmla="*/ 226 h 413"/>
                    <a:gd name="T58" fmla="*/ 15 w 412"/>
                    <a:gd name="T59" fmla="*/ 187 h 413"/>
                    <a:gd name="T60" fmla="*/ 29 w 412"/>
                    <a:gd name="T61" fmla="*/ 132 h 413"/>
                    <a:gd name="T62" fmla="*/ 58 w 412"/>
                    <a:gd name="T63" fmla="*/ 85 h 413"/>
                    <a:gd name="T64" fmla="*/ 99 w 412"/>
                    <a:gd name="T65" fmla="*/ 48 h 413"/>
                    <a:gd name="T66" fmla="*/ 149 w 412"/>
                    <a:gd name="T67" fmla="*/ 24 h 413"/>
                    <a:gd name="T68" fmla="*/ 206 w 412"/>
                    <a:gd name="T69" fmla="*/ 16 h 413"/>
                    <a:gd name="T70" fmla="*/ 245 w 412"/>
                    <a:gd name="T71" fmla="*/ 19 h 413"/>
                    <a:gd name="T72" fmla="*/ 298 w 412"/>
                    <a:gd name="T73" fmla="*/ 38 h 413"/>
                    <a:gd name="T74" fmla="*/ 342 w 412"/>
                    <a:gd name="T75" fmla="*/ 72 h 413"/>
                    <a:gd name="T76" fmla="*/ 374 w 412"/>
                    <a:gd name="T77" fmla="*/ 116 h 413"/>
                    <a:gd name="T78" fmla="*/ 394 w 412"/>
                    <a:gd name="T79" fmla="*/ 169 h 413"/>
                    <a:gd name="T80" fmla="*/ 398 w 412"/>
                    <a:gd name="T81" fmla="*/ 207 h 413"/>
                    <a:gd name="T82" fmla="*/ 390 w 412"/>
                    <a:gd name="T83" fmla="*/ 264 h 413"/>
                    <a:gd name="T84" fmla="*/ 366 w 412"/>
                    <a:gd name="T85" fmla="*/ 315 h 413"/>
                    <a:gd name="T86" fmla="*/ 328 w 412"/>
                    <a:gd name="T87" fmla="*/ 355 h 413"/>
                    <a:gd name="T88" fmla="*/ 280 w 412"/>
                    <a:gd name="T89" fmla="*/ 384 h 413"/>
                    <a:gd name="T90" fmla="*/ 225 w 412"/>
                    <a:gd name="T91" fmla="*/ 398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12" h="413">
                      <a:moveTo>
                        <a:pt x="206" y="0"/>
                      </a:moveTo>
                      <a:lnTo>
                        <a:pt x="206" y="0"/>
                      </a:lnTo>
                      <a:lnTo>
                        <a:pt x="185" y="1"/>
                      </a:lnTo>
                      <a:lnTo>
                        <a:pt x="165" y="5"/>
                      </a:lnTo>
                      <a:lnTo>
                        <a:pt x="144" y="10"/>
                      </a:lnTo>
                      <a:lnTo>
                        <a:pt x="126" y="17"/>
                      </a:lnTo>
                      <a:lnTo>
                        <a:pt x="108" y="26"/>
                      </a:lnTo>
                      <a:lnTo>
                        <a:pt x="91" y="36"/>
                      </a:lnTo>
                      <a:lnTo>
                        <a:pt x="75" y="48"/>
                      </a:lnTo>
                      <a:lnTo>
                        <a:pt x="60" y="61"/>
                      </a:lnTo>
                      <a:lnTo>
                        <a:pt x="47" y="76"/>
                      </a:lnTo>
                      <a:lnTo>
                        <a:pt x="35" y="92"/>
                      </a:lnTo>
                      <a:lnTo>
                        <a:pt x="25" y="108"/>
                      </a:lnTo>
                      <a:lnTo>
                        <a:pt x="16" y="127"/>
                      </a:lnTo>
                      <a:lnTo>
                        <a:pt x="9" y="146"/>
                      </a:lnTo>
                      <a:lnTo>
                        <a:pt x="4" y="166"/>
                      </a:lnTo>
                      <a:lnTo>
                        <a:pt x="1" y="186"/>
                      </a:lnTo>
                      <a:lnTo>
                        <a:pt x="0" y="207"/>
                      </a:lnTo>
                      <a:lnTo>
                        <a:pt x="0" y="207"/>
                      </a:lnTo>
                      <a:lnTo>
                        <a:pt x="1" y="228"/>
                      </a:lnTo>
                      <a:lnTo>
                        <a:pt x="4" y="249"/>
                      </a:lnTo>
                      <a:lnTo>
                        <a:pt x="9" y="268"/>
                      </a:lnTo>
                      <a:lnTo>
                        <a:pt x="16" y="288"/>
                      </a:lnTo>
                      <a:lnTo>
                        <a:pt x="25" y="305"/>
                      </a:lnTo>
                      <a:lnTo>
                        <a:pt x="35" y="322"/>
                      </a:lnTo>
                      <a:lnTo>
                        <a:pt x="47" y="338"/>
                      </a:lnTo>
                      <a:lnTo>
                        <a:pt x="60" y="352"/>
                      </a:lnTo>
                      <a:lnTo>
                        <a:pt x="75" y="367"/>
                      </a:lnTo>
                      <a:lnTo>
                        <a:pt x="91" y="378"/>
                      </a:lnTo>
                      <a:lnTo>
                        <a:pt x="108" y="388"/>
                      </a:lnTo>
                      <a:lnTo>
                        <a:pt x="126" y="397"/>
                      </a:lnTo>
                      <a:lnTo>
                        <a:pt x="144" y="404"/>
                      </a:lnTo>
                      <a:lnTo>
                        <a:pt x="165" y="409"/>
                      </a:lnTo>
                      <a:lnTo>
                        <a:pt x="185" y="412"/>
                      </a:lnTo>
                      <a:lnTo>
                        <a:pt x="206" y="413"/>
                      </a:lnTo>
                      <a:lnTo>
                        <a:pt x="206" y="413"/>
                      </a:lnTo>
                      <a:lnTo>
                        <a:pt x="228" y="412"/>
                      </a:lnTo>
                      <a:lnTo>
                        <a:pt x="248" y="409"/>
                      </a:lnTo>
                      <a:lnTo>
                        <a:pt x="268" y="404"/>
                      </a:lnTo>
                      <a:lnTo>
                        <a:pt x="286" y="397"/>
                      </a:lnTo>
                      <a:lnTo>
                        <a:pt x="304" y="388"/>
                      </a:lnTo>
                      <a:lnTo>
                        <a:pt x="322" y="378"/>
                      </a:lnTo>
                      <a:lnTo>
                        <a:pt x="337" y="367"/>
                      </a:lnTo>
                      <a:lnTo>
                        <a:pt x="352" y="352"/>
                      </a:lnTo>
                      <a:lnTo>
                        <a:pt x="365" y="338"/>
                      </a:lnTo>
                      <a:lnTo>
                        <a:pt x="377" y="322"/>
                      </a:lnTo>
                      <a:lnTo>
                        <a:pt x="387" y="305"/>
                      </a:lnTo>
                      <a:lnTo>
                        <a:pt x="396" y="288"/>
                      </a:lnTo>
                      <a:lnTo>
                        <a:pt x="403" y="268"/>
                      </a:lnTo>
                      <a:lnTo>
                        <a:pt x="408" y="249"/>
                      </a:lnTo>
                      <a:lnTo>
                        <a:pt x="411" y="228"/>
                      </a:lnTo>
                      <a:lnTo>
                        <a:pt x="412" y="207"/>
                      </a:lnTo>
                      <a:lnTo>
                        <a:pt x="412" y="207"/>
                      </a:lnTo>
                      <a:lnTo>
                        <a:pt x="411" y="186"/>
                      </a:lnTo>
                      <a:lnTo>
                        <a:pt x="408" y="166"/>
                      </a:lnTo>
                      <a:lnTo>
                        <a:pt x="403" y="146"/>
                      </a:lnTo>
                      <a:lnTo>
                        <a:pt x="396" y="127"/>
                      </a:lnTo>
                      <a:lnTo>
                        <a:pt x="387" y="108"/>
                      </a:lnTo>
                      <a:lnTo>
                        <a:pt x="377" y="92"/>
                      </a:lnTo>
                      <a:lnTo>
                        <a:pt x="365" y="76"/>
                      </a:lnTo>
                      <a:lnTo>
                        <a:pt x="352" y="61"/>
                      </a:lnTo>
                      <a:lnTo>
                        <a:pt x="337" y="48"/>
                      </a:lnTo>
                      <a:lnTo>
                        <a:pt x="322" y="36"/>
                      </a:lnTo>
                      <a:lnTo>
                        <a:pt x="304" y="26"/>
                      </a:lnTo>
                      <a:lnTo>
                        <a:pt x="286" y="17"/>
                      </a:lnTo>
                      <a:lnTo>
                        <a:pt x="268" y="10"/>
                      </a:lnTo>
                      <a:lnTo>
                        <a:pt x="248" y="5"/>
                      </a:lnTo>
                      <a:lnTo>
                        <a:pt x="228" y="1"/>
                      </a:lnTo>
                      <a:lnTo>
                        <a:pt x="206" y="0"/>
                      </a:lnTo>
                      <a:lnTo>
                        <a:pt x="206" y="0"/>
                      </a:lnTo>
                      <a:close/>
                      <a:moveTo>
                        <a:pt x="206" y="399"/>
                      </a:moveTo>
                      <a:lnTo>
                        <a:pt x="206" y="399"/>
                      </a:lnTo>
                      <a:lnTo>
                        <a:pt x="187" y="398"/>
                      </a:lnTo>
                      <a:lnTo>
                        <a:pt x="167" y="395"/>
                      </a:lnTo>
                      <a:lnTo>
                        <a:pt x="149" y="390"/>
                      </a:lnTo>
                      <a:lnTo>
                        <a:pt x="131" y="384"/>
                      </a:lnTo>
                      <a:lnTo>
                        <a:pt x="114" y="376"/>
                      </a:lnTo>
                      <a:lnTo>
                        <a:pt x="99" y="367"/>
                      </a:lnTo>
                      <a:lnTo>
                        <a:pt x="84" y="355"/>
                      </a:lnTo>
                      <a:lnTo>
                        <a:pt x="71" y="343"/>
                      </a:lnTo>
                      <a:lnTo>
                        <a:pt x="58" y="329"/>
                      </a:lnTo>
                      <a:lnTo>
                        <a:pt x="47" y="315"/>
                      </a:lnTo>
                      <a:lnTo>
                        <a:pt x="37" y="298"/>
                      </a:lnTo>
                      <a:lnTo>
                        <a:pt x="29" y="281"/>
                      </a:lnTo>
                      <a:lnTo>
                        <a:pt x="22" y="264"/>
                      </a:lnTo>
                      <a:lnTo>
                        <a:pt x="18" y="246"/>
                      </a:lnTo>
                      <a:lnTo>
                        <a:pt x="15" y="226"/>
                      </a:lnTo>
                      <a:lnTo>
                        <a:pt x="14" y="207"/>
                      </a:lnTo>
                      <a:lnTo>
                        <a:pt x="14" y="207"/>
                      </a:lnTo>
                      <a:lnTo>
                        <a:pt x="15" y="187"/>
                      </a:lnTo>
                      <a:lnTo>
                        <a:pt x="18" y="169"/>
                      </a:lnTo>
                      <a:lnTo>
                        <a:pt x="22" y="151"/>
                      </a:lnTo>
                      <a:lnTo>
                        <a:pt x="29" y="132"/>
                      </a:lnTo>
                      <a:lnTo>
                        <a:pt x="37" y="116"/>
                      </a:lnTo>
                      <a:lnTo>
                        <a:pt x="47" y="100"/>
                      </a:lnTo>
                      <a:lnTo>
                        <a:pt x="58" y="85"/>
                      </a:lnTo>
                      <a:lnTo>
                        <a:pt x="71" y="72"/>
                      </a:lnTo>
                      <a:lnTo>
                        <a:pt x="84" y="59"/>
                      </a:lnTo>
                      <a:lnTo>
                        <a:pt x="99" y="48"/>
                      </a:lnTo>
                      <a:lnTo>
                        <a:pt x="114" y="38"/>
                      </a:lnTo>
                      <a:lnTo>
                        <a:pt x="131" y="31"/>
                      </a:lnTo>
                      <a:lnTo>
                        <a:pt x="149" y="24"/>
                      </a:lnTo>
                      <a:lnTo>
                        <a:pt x="167" y="19"/>
                      </a:lnTo>
                      <a:lnTo>
                        <a:pt x="187" y="16"/>
                      </a:lnTo>
                      <a:lnTo>
                        <a:pt x="206" y="16"/>
                      </a:lnTo>
                      <a:lnTo>
                        <a:pt x="206" y="16"/>
                      </a:lnTo>
                      <a:lnTo>
                        <a:pt x="225" y="16"/>
                      </a:lnTo>
                      <a:lnTo>
                        <a:pt x="245" y="19"/>
                      </a:lnTo>
                      <a:lnTo>
                        <a:pt x="263" y="24"/>
                      </a:lnTo>
                      <a:lnTo>
                        <a:pt x="280" y="31"/>
                      </a:lnTo>
                      <a:lnTo>
                        <a:pt x="298" y="38"/>
                      </a:lnTo>
                      <a:lnTo>
                        <a:pt x="313" y="48"/>
                      </a:lnTo>
                      <a:lnTo>
                        <a:pt x="328" y="59"/>
                      </a:lnTo>
                      <a:lnTo>
                        <a:pt x="342" y="72"/>
                      </a:lnTo>
                      <a:lnTo>
                        <a:pt x="354" y="85"/>
                      </a:lnTo>
                      <a:lnTo>
                        <a:pt x="366" y="100"/>
                      </a:lnTo>
                      <a:lnTo>
                        <a:pt x="374" y="116"/>
                      </a:lnTo>
                      <a:lnTo>
                        <a:pt x="383" y="132"/>
                      </a:lnTo>
                      <a:lnTo>
                        <a:pt x="390" y="151"/>
                      </a:lnTo>
                      <a:lnTo>
                        <a:pt x="394" y="169"/>
                      </a:lnTo>
                      <a:lnTo>
                        <a:pt x="397" y="187"/>
                      </a:lnTo>
                      <a:lnTo>
                        <a:pt x="398" y="207"/>
                      </a:lnTo>
                      <a:lnTo>
                        <a:pt x="398" y="207"/>
                      </a:lnTo>
                      <a:lnTo>
                        <a:pt x="397" y="226"/>
                      </a:lnTo>
                      <a:lnTo>
                        <a:pt x="394" y="246"/>
                      </a:lnTo>
                      <a:lnTo>
                        <a:pt x="390" y="264"/>
                      </a:lnTo>
                      <a:lnTo>
                        <a:pt x="383" y="281"/>
                      </a:lnTo>
                      <a:lnTo>
                        <a:pt x="374" y="298"/>
                      </a:lnTo>
                      <a:lnTo>
                        <a:pt x="366" y="315"/>
                      </a:lnTo>
                      <a:lnTo>
                        <a:pt x="354" y="329"/>
                      </a:lnTo>
                      <a:lnTo>
                        <a:pt x="342" y="343"/>
                      </a:lnTo>
                      <a:lnTo>
                        <a:pt x="328" y="355"/>
                      </a:lnTo>
                      <a:lnTo>
                        <a:pt x="313" y="367"/>
                      </a:lnTo>
                      <a:lnTo>
                        <a:pt x="298" y="376"/>
                      </a:lnTo>
                      <a:lnTo>
                        <a:pt x="280" y="384"/>
                      </a:lnTo>
                      <a:lnTo>
                        <a:pt x="263" y="390"/>
                      </a:lnTo>
                      <a:lnTo>
                        <a:pt x="245" y="395"/>
                      </a:lnTo>
                      <a:lnTo>
                        <a:pt x="225" y="398"/>
                      </a:lnTo>
                      <a:lnTo>
                        <a:pt x="206" y="399"/>
                      </a:lnTo>
                      <a:lnTo>
                        <a:pt x="206" y="3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5505450" y="4470400"/>
                  <a:ext cx="238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5365750" y="4502150"/>
                  <a:ext cx="49213" cy="61913"/>
                </a:xfrm>
                <a:custGeom>
                  <a:avLst/>
                  <a:gdLst>
                    <a:gd name="T0" fmla="*/ 31 w 31"/>
                    <a:gd name="T1" fmla="*/ 31 h 39"/>
                    <a:gd name="T2" fmla="*/ 13 w 31"/>
                    <a:gd name="T3" fmla="*/ 0 h 39"/>
                    <a:gd name="T4" fmla="*/ 0 w 31"/>
                    <a:gd name="T5" fmla="*/ 7 h 39"/>
                    <a:gd name="T6" fmla="*/ 18 w 31"/>
                    <a:gd name="T7" fmla="*/ 39 h 39"/>
                    <a:gd name="T8" fmla="*/ 31 w 31"/>
                    <a:gd name="T9" fmla="*/ 3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31" y="31"/>
                      </a:moveTo>
                      <a:lnTo>
                        <a:pt x="13" y="0"/>
                      </a:lnTo>
                      <a:lnTo>
                        <a:pt x="0" y="7"/>
                      </a:lnTo>
                      <a:lnTo>
                        <a:pt x="18" y="39"/>
                      </a:lnTo>
                      <a:lnTo>
                        <a:pt x="31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5265738" y="4600575"/>
                  <a:ext cx="63500" cy="49213"/>
                </a:xfrm>
                <a:custGeom>
                  <a:avLst/>
                  <a:gdLst>
                    <a:gd name="T0" fmla="*/ 0 w 40"/>
                    <a:gd name="T1" fmla="*/ 13 h 31"/>
                    <a:gd name="T2" fmla="*/ 33 w 40"/>
                    <a:gd name="T3" fmla="*/ 31 h 31"/>
                    <a:gd name="T4" fmla="*/ 40 w 40"/>
                    <a:gd name="T5" fmla="*/ 19 h 31"/>
                    <a:gd name="T6" fmla="*/ 8 w 40"/>
                    <a:gd name="T7" fmla="*/ 0 h 31"/>
                    <a:gd name="T8" fmla="*/ 0 w 40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3"/>
                      </a:moveTo>
                      <a:lnTo>
                        <a:pt x="33" y="31"/>
                      </a:lnTo>
                      <a:lnTo>
                        <a:pt x="40" y="19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5235575" y="4740275"/>
                  <a:ext cx="58738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5265738" y="4852988"/>
                  <a:ext cx="63500" cy="49213"/>
                </a:xfrm>
                <a:custGeom>
                  <a:avLst/>
                  <a:gdLst>
                    <a:gd name="T0" fmla="*/ 0 w 40"/>
                    <a:gd name="T1" fmla="*/ 19 h 31"/>
                    <a:gd name="T2" fmla="*/ 8 w 40"/>
                    <a:gd name="T3" fmla="*/ 31 h 31"/>
                    <a:gd name="T4" fmla="*/ 40 w 40"/>
                    <a:gd name="T5" fmla="*/ 12 h 31"/>
                    <a:gd name="T6" fmla="*/ 33 w 40"/>
                    <a:gd name="T7" fmla="*/ 0 h 31"/>
                    <a:gd name="T8" fmla="*/ 0 w 40"/>
                    <a:gd name="T9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0" y="19"/>
                      </a:moveTo>
                      <a:lnTo>
                        <a:pt x="8" y="31"/>
                      </a:lnTo>
                      <a:lnTo>
                        <a:pt x="40" y="12"/>
                      </a:lnTo>
                      <a:lnTo>
                        <a:pt x="3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5365750" y="4938713"/>
                  <a:ext cx="49213" cy="61913"/>
                </a:xfrm>
                <a:custGeom>
                  <a:avLst/>
                  <a:gdLst>
                    <a:gd name="T0" fmla="*/ 0 w 31"/>
                    <a:gd name="T1" fmla="*/ 32 h 39"/>
                    <a:gd name="T2" fmla="*/ 13 w 31"/>
                    <a:gd name="T3" fmla="*/ 39 h 39"/>
                    <a:gd name="T4" fmla="*/ 31 w 31"/>
                    <a:gd name="T5" fmla="*/ 7 h 39"/>
                    <a:gd name="T6" fmla="*/ 18 w 31"/>
                    <a:gd name="T7" fmla="*/ 0 h 39"/>
                    <a:gd name="T8" fmla="*/ 0 w 31"/>
                    <a:gd name="T9" fmla="*/ 3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9">
                      <a:moveTo>
                        <a:pt x="0" y="32"/>
                      </a:moveTo>
                      <a:lnTo>
                        <a:pt x="13" y="39"/>
                      </a:lnTo>
                      <a:lnTo>
                        <a:pt x="31" y="7"/>
                      </a:lnTo>
                      <a:lnTo>
                        <a:pt x="18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5505450" y="4975225"/>
                  <a:ext cx="23813" cy="587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5619750" y="4938713"/>
                  <a:ext cx="47625" cy="61913"/>
                </a:xfrm>
                <a:custGeom>
                  <a:avLst/>
                  <a:gdLst>
                    <a:gd name="T0" fmla="*/ 0 w 30"/>
                    <a:gd name="T1" fmla="*/ 7 h 39"/>
                    <a:gd name="T2" fmla="*/ 18 w 30"/>
                    <a:gd name="T3" fmla="*/ 39 h 39"/>
                    <a:gd name="T4" fmla="*/ 30 w 30"/>
                    <a:gd name="T5" fmla="*/ 32 h 39"/>
                    <a:gd name="T6" fmla="*/ 12 w 30"/>
                    <a:gd name="T7" fmla="*/ 0 h 39"/>
                    <a:gd name="T8" fmla="*/ 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0" y="7"/>
                      </a:moveTo>
                      <a:lnTo>
                        <a:pt x="18" y="39"/>
                      </a:lnTo>
                      <a:lnTo>
                        <a:pt x="30" y="32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5705475" y="4852988"/>
                  <a:ext cx="61913" cy="49213"/>
                </a:xfrm>
                <a:custGeom>
                  <a:avLst/>
                  <a:gdLst>
                    <a:gd name="T0" fmla="*/ 0 w 39"/>
                    <a:gd name="T1" fmla="*/ 12 h 31"/>
                    <a:gd name="T2" fmla="*/ 31 w 39"/>
                    <a:gd name="T3" fmla="*/ 31 h 31"/>
                    <a:gd name="T4" fmla="*/ 39 w 39"/>
                    <a:gd name="T5" fmla="*/ 19 h 31"/>
                    <a:gd name="T6" fmla="*/ 6 w 39"/>
                    <a:gd name="T7" fmla="*/ 0 h 31"/>
                    <a:gd name="T8" fmla="*/ 0 w 39"/>
                    <a:gd name="T9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0" y="12"/>
                      </a:moveTo>
                      <a:lnTo>
                        <a:pt x="31" y="31"/>
                      </a:lnTo>
                      <a:lnTo>
                        <a:pt x="39" y="19"/>
                      </a:lnTo>
                      <a:lnTo>
                        <a:pt x="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5738813" y="4740275"/>
                  <a:ext cx="60325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5705475" y="4600575"/>
                  <a:ext cx="61913" cy="49213"/>
                </a:xfrm>
                <a:custGeom>
                  <a:avLst/>
                  <a:gdLst>
                    <a:gd name="T0" fmla="*/ 39 w 39"/>
                    <a:gd name="T1" fmla="*/ 13 h 31"/>
                    <a:gd name="T2" fmla="*/ 31 w 39"/>
                    <a:gd name="T3" fmla="*/ 0 h 31"/>
                    <a:gd name="T4" fmla="*/ 0 w 39"/>
                    <a:gd name="T5" fmla="*/ 19 h 31"/>
                    <a:gd name="T6" fmla="*/ 6 w 39"/>
                    <a:gd name="T7" fmla="*/ 31 h 31"/>
                    <a:gd name="T8" fmla="*/ 39 w 39"/>
                    <a:gd name="T9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39" y="13"/>
                      </a:moveTo>
                      <a:lnTo>
                        <a:pt x="31" y="0"/>
                      </a:lnTo>
                      <a:lnTo>
                        <a:pt x="0" y="19"/>
                      </a:lnTo>
                      <a:lnTo>
                        <a:pt x="6" y="31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5619750" y="4502150"/>
                  <a:ext cx="47625" cy="61913"/>
                </a:xfrm>
                <a:custGeom>
                  <a:avLst/>
                  <a:gdLst>
                    <a:gd name="T0" fmla="*/ 30 w 30"/>
                    <a:gd name="T1" fmla="*/ 7 h 39"/>
                    <a:gd name="T2" fmla="*/ 18 w 30"/>
                    <a:gd name="T3" fmla="*/ 0 h 39"/>
                    <a:gd name="T4" fmla="*/ 0 w 30"/>
                    <a:gd name="T5" fmla="*/ 31 h 39"/>
                    <a:gd name="T6" fmla="*/ 12 w 30"/>
                    <a:gd name="T7" fmla="*/ 39 h 39"/>
                    <a:gd name="T8" fmla="*/ 30 w 30"/>
                    <a:gd name="T9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9">
                      <a:moveTo>
                        <a:pt x="30" y="7"/>
                      </a:moveTo>
                      <a:lnTo>
                        <a:pt x="18" y="0"/>
                      </a:lnTo>
                      <a:lnTo>
                        <a:pt x="0" y="31"/>
                      </a:lnTo>
                      <a:lnTo>
                        <a:pt x="12" y="39"/>
                      </a:lnTo>
                      <a:lnTo>
                        <a:pt x="3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2" name="Freeform 111"/>
                <p:cNvSpPr>
                  <a:spLocks noEditPoints="1"/>
                </p:cNvSpPr>
                <p:nvPr/>
              </p:nvSpPr>
              <p:spPr bwMode="auto">
                <a:xfrm>
                  <a:off x="5373688" y="4592638"/>
                  <a:ext cx="277813" cy="187325"/>
                </a:xfrm>
                <a:custGeom>
                  <a:avLst/>
                  <a:gdLst>
                    <a:gd name="T0" fmla="*/ 175 w 175"/>
                    <a:gd name="T1" fmla="*/ 33 h 118"/>
                    <a:gd name="T2" fmla="*/ 167 w 175"/>
                    <a:gd name="T3" fmla="*/ 22 h 118"/>
                    <a:gd name="T4" fmla="*/ 98 w 175"/>
                    <a:gd name="T5" fmla="*/ 83 h 118"/>
                    <a:gd name="T6" fmla="*/ 98 w 175"/>
                    <a:gd name="T7" fmla="*/ 83 h 118"/>
                    <a:gd name="T8" fmla="*/ 94 w 175"/>
                    <a:gd name="T9" fmla="*/ 82 h 118"/>
                    <a:gd name="T10" fmla="*/ 90 w 175"/>
                    <a:gd name="T11" fmla="*/ 81 h 118"/>
                    <a:gd name="T12" fmla="*/ 90 w 175"/>
                    <a:gd name="T13" fmla="*/ 81 h 118"/>
                    <a:gd name="T14" fmla="*/ 85 w 175"/>
                    <a:gd name="T15" fmla="*/ 82 h 118"/>
                    <a:gd name="T16" fmla="*/ 11 w 175"/>
                    <a:gd name="T17" fmla="*/ 0 h 118"/>
                    <a:gd name="T18" fmla="*/ 0 w 175"/>
                    <a:gd name="T19" fmla="*/ 10 h 118"/>
                    <a:gd name="T20" fmla="*/ 74 w 175"/>
                    <a:gd name="T21" fmla="*/ 92 h 118"/>
                    <a:gd name="T22" fmla="*/ 74 w 175"/>
                    <a:gd name="T23" fmla="*/ 92 h 118"/>
                    <a:gd name="T24" fmla="*/ 73 w 175"/>
                    <a:gd name="T25" fmla="*/ 95 h 118"/>
                    <a:gd name="T26" fmla="*/ 72 w 175"/>
                    <a:gd name="T27" fmla="*/ 99 h 118"/>
                    <a:gd name="T28" fmla="*/ 72 w 175"/>
                    <a:gd name="T29" fmla="*/ 99 h 118"/>
                    <a:gd name="T30" fmla="*/ 72 w 175"/>
                    <a:gd name="T31" fmla="*/ 103 h 118"/>
                    <a:gd name="T32" fmla="*/ 73 w 175"/>
                    <a:gd name="T33" fmla="*/ 106 h 118"/>
                    <a:gd name="T34" fmla="*/ 75 w 175"/>
                    <a:gd name="T35" fmla="*/ 109 h 118"/>
                    <a:gd name="T36" fmla="*/ 77 w 175"/>
                    <a:gd name="T37" fmla="*/ 113 h 118"/>
                    <a:gd name="T38" fmla="*/ 77 w 175"/>
                    <a:gd name="T39" fmla="*/ 113 h 118"/>
                    <a:gd name="T40" fmla="*/ 79 w 175"/>
                    <a:gd name="T41" fmla="*/ 115 h 118"/>
                    <a:gd name="T42" fmla="*/ 82 w 175"/>
                    <a:gd name="T43" fmla="*/ 117 h 118"/>
                    <a:gd name="T44" fmla="*/ 87 w 175"/>
                    <a:gd name="T45" fmla="*/ 118 h 118"/>
                    <a:gd name="T46" fmla="*/ 90 w 175"/>
                    <a:gd name="T47" fmla="*/ 118 h 118"/>
                    <a:gd name="T48" fmla="*/ 90 w 175"/>
                    <a:gd name="T49" fmla="*/ 118 h 118"/>
                    <a:gd name="T50" fmla="*/ 96 w 175"/>
                    <a:gd name="T51" fmla="*/ 117 h 118"/>
                    <a:gd name="T52" fmla="*/ 102 w 175"/>
                    <a:gd name="T53" fmla="*/ 114 h 118"/>
                    <a:gd name="T54" fmla="*/ 102 w 175"/>
                    <a:gd name="T55" fmla="*/ 114 h 118"/>
                    <a:gd name="T56" fmla="*/ 106 w 175"/>
                    <a:gd name="T57" fmla="*/ 109 h 118"/>
                    <a:gd name="T58" fmla="*/ 107 w 175"/>
                    <a:gd name="T59" fmla="*/ 104 h 118"/>
                    <a:gd name="T60" fmla="*/ 108 w 175"/>
                    <a:gd name="T61" fmla="*/ 100 h 118"/>
                    <a:gd name="T62" fmla="*/ 107 w 175"/>
                    <a:gd name="T63" fmla="*/ 94 h 118"/>
                    <a:gd name="T64" fmla="*/ 175 w 175"/>
                    <a:gd name="T65" fmla="*/ 33 h 118"/>
                    <a:gd name="T66" fmla="*/ 93 w 175"/>
                    <a:gd name="T67" fmla="*/ 103 h 118"/>
                    <a:gd name="T68" fmla="*/ 93 w 175"/>
                    <a:gd name="T69" fmla="*/ 103 h 118"/>
                    <a:gd name="T70" fmla="*/ 91 w 175"/>
                    <a:gd name="T71" fmla="*/ 104 h 118"/>
                    <a:gd name="T72" fmla="*/ 90 w 175"/>
                    <a:gd name="T73" fmla="*/ 104 h 118"/>
                    <a:gd name="T74" fmla="*/ 90 w 175"/>
                    <a:gd name="T75" fmla="*/ 104 h 118"/>
                    <a:gd name="T76" fmla="*/ 89 w 175"/>
                    <a:gd name="T77" fmla="*/ 104 h 118"/>
                    <a:gd name="T78" fmla="*/ 87 w 175"/>
                    <a:gd name="T79" fmla="*/ 103 h 118"/>
                    <a:gd name="T80" fmla="*/ 87 w 175"/>
                    <a:gd name="T81" fmla="*/ 103 h 118"/>
                    <a:gd name="T82" fmla="*/ 86 w 175"/>
                    <a:gd name="T83" fmla="*/ 100 h 118"/>
                    <a:gd name="T84" fmla="*/ 86 w 175"/>
                    <a:gd name="T85" fmla="*/ 100 h 118"/>
                    <a:gd name="T86" fmla="*/ 88 w 175"/>
                    <a:gd name="T87" fmla="*/ 98 h 118"/>
                    <a:gd name="T88" fmla="*/ 88 w 175"/>
                    <a:gd name="T89" fmla="*/ 98 h 118"/>
                    <a:gd name="T90" fmla="*/ 89 w 175"/>
                    <a:gd name="T91" fmla="*/ 96 h 118"/>
                    <a:gd name="T92" fmla="*/ 90 w 175"/>
                    <a:gd name="T93" fmla="*/ 96 h 118"/>
                    <a:gd name="T94" fmla="*/ 90 w 175"/>
                    <a:gd name="T95" fmla="*/ 96 h 118"/>
                    <a:gd name="T96" fmla="*/ 91 w 175"/>
                    <a:gd name="T97" fmla="*/ 96 h 118"/>
                    <a:gd name="T98" fmla="*/ 93 w 175"/>
                    <a:gd name="T99" fmla="*/ 98 h 118"/>
                    <a:gd name="T100" fmla="*/ 93 w 175"/>
                    <a:gd name="T101" fmla="*/ 98 h 118"/>
                    <a:gd name="T102" fmla="*/ 94 w 175"/>
                    <a:gd name="T103" fmla="*/ 101 h 118"/>
                    <a:gd name="T104" fmla="*/ 93 w 175"/>
                    <a:gd name="T105" fmla="*/ 103 h 118"/>
                    <a:gd name="T106" fmla="*/ 93 w 175"/>
                    <a:gd name="T107" fmla="*/ 10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5" h="118">
                      <a:moveTo>
                        <a:pt x="175" y="33"/>
                      </a:moveTo>
                      <a:lnTo>
                        <a:pt x="167" y="22"/>
                      </a:lnTo>
                      <a:lnTo>
                        <a:pt x="98" y="83"/>
                      </a:lnTo>
                      <a:lnTo>
                        <a:pt x="98" y="83"/>
                      </a:lnTo>
                      <a:lnTo>
                        <a:pt x="94" y="82"/>
                      </a:lnTo>
                      <a:lnTo>
                        <a:pt x="90" y="81"/>
                      </a:lnTo>
                      <a:lnTo>
                        <a:pt x="90" y="81"/>
                      </a:lnTo>
                      <a:lnTo>
                        <a:pt x="85" y="82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74" y="92"/>
                      </a:lnTo>
                      <a:lnTo>
                        <a:pt x="74" y="92"/>
                      </a:lnTo>
                      <a:lnTo>
                        <a:pt x="73" y="95"/>
                      </a:lnTo>
                      <a:lnTo>
                        <a:pt x="72" y="99"/>
                      </a:lnTo>
                      <a:lnTo>
                        <a:pt x="72" y="99"/>
                      </a:lnTo>
                      <a:lnTo>
                        <a:pt x="72" y="103"/>
                      </a:lnTo>
                      <a:lnTo>
                        <a:pt x="73" y="106"/>
                      </a:lnTo>
                      <a:lnTo>
                        <a:pt x="75" y="109"/>
                      </a:lnTo>
                      <a:lnTo>
                        <a:pt x="77" y="113"/>
                      </a:lnTo>
                      <a:lnTo>
                        <a:pt x="77" y="113"/>
                      </a:lnTo>
                      <a:lnTo>
                        <a:pt x="79" y="115"/>
                      </a:lnTo>
                      <a:lnTo>
                        <a:pt x="82" y="117"/>
                      </a:lnTo>
                      <a:lnTo>
                        <a:pt x="87" y="118"/>
                      </a:lnTo>
                      <a:lnTo>
                        <a:pt x="90" y="118"/>
                      </a:lnTo>
                      <a:lnTo>
                        <a:pt x="90" y="118"/>
                      </a:lnTo>
                      <a:lnTo>
                        <a:pt x="96" y="117"/>
                      </a:lnTo>
                      <a:lnTo>
                        <a:pt x="102" y="114"/>
                      </a:lnTo>
                      <a:lnTo>
                        <a:pt x="102" y="114"/>
                      </a:lnTo>
                      <a:lnTo>
                        <a:pt x="106" y="109"/>
                      </a:lnTo>
                      <a:lnTo>
                        <a:pt x="107" y="104"/>
                      </a:lnTo>
                      <a:lnTo>
                        <a:pt x="108" y="100"/>
                      </a:lnTo>
                      <a:lnTo>
                        <a:pt x="107" y="94"/>
                      </a:lnTo>
                      <a:lnTo>
                        <a:pt x="175" y="33"/>
                      </a:lnTo>
                      <a:close/>
                      <a:moveTo>
                        <a:pt x="93" y="103"/>
                      </a:moveTo>
                      <a:lnTo>
                        <a:pt x="93" y="103"/>
                      </a:lnTo>
                      <a:lnTo>
                        <a:pt x="91" y="104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9" y="104"/>
                      </a:lnTo>
                      <a:lnTo>
                        <a:pt x="87" y="103"/>
                      </a:lnTo>
                      <a:lnTo>
                        <a:pt x="87" y="103"/>
                      </a:lnTo>
                      <a:lnTo>
                        <a:pt x="86" y="100"/>
                      </a:lnTo>
                      <a:lnTo>
                        <a:pt x="86" y="100"/>
                      </a:lnTo>
                      <a:lnTo>
                        <a:pt x="88" y="98"/>
                      </a:lnTo>
                      <a:lnTo>
                        <a:pt x="88" y="98"/>
                      </a:lnTo>
                      <a:lnTo>
                        <a:pt x="89" y="96"/>
                      </a:lnTo>
                      <a:lnTo>
                        <a:pt x="90" y="96"/>
                      </a:lnTo>
                      <a:lnTo>
                        <a:pt x="90" y="96"/>
                      </a:lnTo>
                      <a:lnTo>
                        <a:pt x="91" y="96"/>
                      </a:lnTo>
                      <a:lnTo>
                        <a:pt x="93" y="98"/>
                      </a:lnTo>
                      <a:lnTo>
                        <a:pt x="93" y="98"/>
                      </a:lnTo>
                      <a:lnTo>
                        <a:pt x="94" y="101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088900" y="5513571"/>
              <a:ext cx="306060" cy="306060"/>
              <a:chOff x="5088900" y="5513571"/>
              <a:chExt cx="306060" cy="30606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088900" y="5513571"/>
                <a:ext cx="306060" cy="306060"/>
              </a:xfrm>
              <a:prstGeom prst="ellipse">
                <a:avLst/>
              </a:prstGeom>
              <a:solidFill>
                <a:srgbClr val="B04474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5155246" y="5587749"/>
                <a:ext cx="173369" cy="157704"/>
              </a:xfrm>
              <a:custGeom>
                <a:avLst/>
                <a:gdLst>
                  <a:gd name="T0" fmla="*/ 348 w 498"/>
                  <a:gd name="T1" fmla="*/ 251 h 453"/>
                  <a:gd name="T2" fmla="*/ 340 w 498"/>
                  <a:gd name="T3" fmla="*/ 252 h 453"/>
                  <a:gd name="T4" fmla="*/ 376 w 498"/>
                  <a:gd name="T5" fmla="*/ 185 h 453"/>
                  <a:gd name="T6" fmla="*/ 407 w 498"/>
                  <a:gd name="T7" fmla="*/ 194 h 453"/>
                  <a:gd name="T8" fmla="*/ 470 w 498"/>
                  <a:gd name="T9" fmla="*/ 103 h 453"/>
                  <a:gd name="T10" fmla="*/ 495 w 498"/>
                  <a:gd name="T11" fmla="*/ 93 h 453"/>
                  <a:gd name="T12" fmla="*/ 484 w 498"/>
                  <a:gd name="T13" fmla="*/ 68 h 453"/>
                  <a:gd name="T14" fmla="*/ 459 w 498"/>
                  <a:gd name="T15" fmla="*/ 79 h 453"/>
                  <a:gd name="T16" fmla="*/ 394 w 498"/>
                  <a:gd name="T17" fmla="*/ 162 h 453"/>
                  <a:gd name="T18" fmla="*/ 356 w 498"/>
                  <a:gd name="T19" fmla="*/ 140 h 453"/>
                  <a:gd name="T20" fmla="*/ 300 w 498"/>
                  <a:gd name="T21" fmla="*/ 34 h 453"/>
                  <a:gd name="T22" fmla="*/ 185 w 498"/>
                  <a:gd name="T23" fmla="*/ 0 h 453"/>
                  <a:gd name="T24" fmla="*/ 79 w 498"/>
                  <a:gd name="T25" fmla="*/ 57 h 453"/>
                  <a:gd name="T26" fmla="*/ 44 w 498"/>
                  <a:gd name="T27" fmla="*/ 175 h 453"/>
                  <a:gd name="T28" fmla="*/ 88 w 498"/>
                  <a:gd name="T29" fmla="*/ 306 h 453"/>
                  <a:gd name="T30" fmla="*/ 38 w 498"/>
                  <a:gd name="T31" fmla="*/ 280 h 453"/>
                  <a:gd name="T32" fmla="*/ 15 w 498"/>
                  <a:gd name="T33" fmla="*/ 266 h 453"/>
                  <a:gd name="T34" fmla="*/ 0 w 498"/>
                  <a:gd name="T35" fmla="*/ 288 h 453"/>
                  <a:gd name="T36" fmla="*/ 25 w 498"/>
                  <a:gd name="T37" fmla="*/ 302 h 453"/>
                  <a:gd name="T38" fmla="*/ 69 w 498"/>
                  <a:gd name="T39" fmla="*/ 338 h 453"/>
                  <a:gd name="T40" fmla="*/ 96 w 498"/>
                  <a:gd name="T41" fmla="*/ 338 h 453"/>
                  <a:gd name="T42" fmla="*/ 117 w 498"/>
                  <a:gd name="T43" fmla="*/ 289 h 453"/>
                  <a:gd name="T44" fmla="*/ 201 w 498"/>
                  <a:gd name="T45" fmla="*/ 313 h 453"/>
                  <a:gd name="T46" fmla="*/ 292 w 498"/>
                  <a:gd name="T47" fmla="*/ 284 h 453"/>
                  <a:gd name="T48" fmla="*/ 295 w 498"/>
                  <a:gd name="T49" fmla="*/ 301 h 453"/>
                  <a:gd name="T50" fmla="*/ 297 w 498"/>
                  <a:gd name="T51" fmla="*/ 305 h 453"/>
                  <a:gd name="T52" fmla="*/ 447 w 498"/>
                  <a:gd name="T53" fmla="*/ 453 h 453"/>
                  <a:gd name="T54" fmla="*/ 497 w 498"/>
                  <a:gd name="T55" fmla="*/ 413 h 453"/>
                  <a:gd name="T56" fmla="*/ 481 w 498"/>
                  <a:gd name="T57" fmla="*/ 83 h 453"/>
                  <a:gd name="T58" fmla="*/ 346 w 498"/>
                  <a:gd name="T59" fmla="*/ 268 h 453"/>
                  <a:gd name="T60" fmla="*/ 68 w 498"/>
                  <a:gd name="T61" fmla="*/ 101 h 453"/>
                  <a:gd name="T62" fmla="*/ 146 w 498"/>
                  <a:gd name="T63" fmla="*/ 25 h 453"/>
                  <a:gd name="T64" fmla="*/ 255 w 498"/>
                  <a:gd name="T65" fmla="*/ 25 h 453"/>
                  <a:gd name="T66" fmla="*/ 333 w 498"/>
                  <a:gd name="T67" fmla="*/ 101 h 453"/>
                  <a:gd name="T68" fmla="*/ 329 w 498"/>
                  <a:gd name="T69" fmla="*/ 156 h 453"/>
                  <a:gd name="T70" fmla="*/ 292 w 498"/>
                  <a:gd name="T71" fmla="*/ 64 h 453"/>
                  <a:gd name="T72" fmla="*/ 201 w 498"/>
                  <a:gd name="T73" fmla="*/ 27 h 453"/>
                  <a:gd name="T74" fmla="*/ 109 w 498"/>
                  <a:gd name="T75" fmla="*/ 66 h 453"/>
                  <a:gd name="T76" fmla="*/ 71 w 498"/>
                  <a:gd name="T77" fmla="*/ 156 h 453"/>
                  <a:gd name="T78" fmla="*/ 109 w 498"/>
                  <a:gd name="T79" fmla="*/ 247 h 453"/>
                  <a:gd name="T80" fmla="*/ 67 w 498"/>
                  <a:gd name="T81" fmla="*/ 205 h 453"/>
                  <a:gd name="T82" fmla="*/ 204 w 498"/>
                  <a:gd name="T83" fmla="*/ 175 h 453"/>
                  <a:gd name="T84" fmla="*/ 294 w 498"/>
                  <a:gd name="T85" fmla="*/ 224 h 453"/>
                  <a:gd name="T86" fmla="*/ 212 w 498"/>
                  <a:gd name="T87" fmla="*/ 271 h 453"/>
                  <a:gd name="T88" fmla="*/ 140 w 498"/>
                  <a:gd name="T89" fmla="*/ 255 h 453"/>
                  <a:gd name="T90" fmla="*/ 197 w 498"/>
                  <a:gd name="T91" fmla="*/ 139 h 453"/>
                  <a:gd name="T92" fmla="*/ 187 w 498"/>
                  <a:gd name="T93" fmla="*/ 164 h 453"/>
                  <a:gd name="T94" fmla="*/ 91 w 498"/>
                  <a:gd name="T95" fmla="*/ 190 h 453"/>
                  <a:gd name="T96" fmla="*/ 99 w 498"/>
                  <a:gd name="T97" fmla="*/ 102 h 453"/>
                  <a:gd name="T98" fmla="*/ 167 w 498"/>
                  <a:gd name="T99" fmla="*/ 46 h 453"/>
                  <a:gd name="T100" fmla="*/ 255 w 498"/>
                  <a:gd name="T101" fmla="*/ 55 h 453"/>
                  <a:gd name="T102" fmla="*/ 311 w 498"/>
                  <a:gd name="T103" fmla="*/ 123 h 453"/>
                  <a:gd name="T104" fmla="*/ 201 w 498"/>
                  <a:gd name="T105" fmla="*/ 299 h 453"/>
                  <a:gd name="T106" fmla="*/ 125 w 498"/>
                  <a:gd name="T107" fmla="*/ 277 h 453"/>
                  <a:gd name="T108" fmla="*/ 214 w 498"/>
                  <a:gd name="T109" fmla="*/ 285 h 453"/>
                  <a:gd name="T110" fmla="*/ 299 w 498"/>
                  <a:gd name="T111" fmla="*/ 239 h 453"/>
                  <a:gd name="T112" fmla="*/ 341 w 498"/>
                  <a:gd name="T113" fmla="*/ 181 h 453"/>
                  <a:gd name="T114" fmla="*/ 308 w 498"/>
                  <a:gd name="T115" fmla="*/ 250 h 453"/>
                  <a:gd name="T116" fmla="*/ 288 w 498"/>
                  <a:gd name="T117" fmla="*/ 269 h 453"/>
                  <a:gd name="T118" fmla="*/ 225 w 498"/>
                  <a:gd name="T119" fmla="*/ 297 h 453"/>
                  <a:gd name="T120" fmla="*/ 307 w 498"/>
                  <a:gd name="T121" fmla="*/ 272 h 453"/>
                  <a:gd name="T122" fmla="*/ 310 w 498"/>
                  <a:gd name="T123" fmla="*/ 283 h 453"/>
                  <a:gd name="T124" fmla="*/ 483 w 498"/>
                  <a:gd name="T125" fmla="*/ 41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8" h="453">
                    <a:moveTo>
                      <a:pt x="496" y="398"/>
                    </a:moveTo>
                    <a:lnTo>
                      <a:pt x="496" y="398"/>
                    </a:lnTo>
                    <a:lnTo>
                      <a:pt x="485" y="387"/>
                    </a:lnTo>
                    <a:lnTo>
                      <a:pt x="485" y="387"/>
                    </a:lnTo>
                    <a:lnTo>
                      <a:pt x="485" y="387"/>
                    </a:lnTo>
                    <a:lnTo>
                      <a:pt x="350" y="252"/>
                    </a:lnTo>
                    <a:lnTo>
                      <a:pt x="350" y="252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8" y="251"/>
                    </a:lnTo>
                    <a:lnTo>
                      <a:pt x="346" y="250"/>
                    </a:lnTo>
                    <a:lnTo>
                      <a:pt x="346" y="250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2" y="251"/>
                    </a:lnTo>
                    <a:lnTo>
                      <a:pt x="340" y="252"/>
                    </a:lnTo>
                    <a:lnTo>
                      <a:pt x="337" y="256"/>
                    </a:lnTo>
                    <a:lnTo>
                      <a:pt x="328" y="247"/>
                    </a:lnTo>
                    <a:lnTo>
                      <a:pt x="328" y="247"/>
                    </a:lnTo>
                    <a:lnTo>
                      <a:pt x="338" y="232"/>
                    </a:lnTo>
                    <a:lnTo>
                      <a:pt x="346" y="217"/>
                    </a:lnTo>
                    <a:lnTo>
                      <a:pt x="351" y="199"/>
                    </a:lnTo>
                    <a:lnTo>
                      <a:pt x="355" y="183"/>
                    </a:lnTo>
                    <a:lnTo>
                      <a:pt x="376" y="185"/>
                    </a:lnTo>
                    <a:lnTo>
                      <a:pt x="376" y="185"/>
                    </a:lnTo>
                    <a:lnTo>
                      <a:pt x="379" y="191"/>
                    </a:lnTo>
                    <a:lnTo>
                      <a:pt x="382" y="195"/>
                    </a:lnTo>
                    <a:lnTo>
                      <a:pt x="388" y="198"/>
                    </a:lnTo>
                    <a:lnTo>
                      <a:pt x="394" y="199"/>
                    </a:lnTo>
                    <a:lnTo>
                      <a:pt x="394" y="199"/>
                    </a:lnTo>
                    <a:lnTo>
                      <a:pt x="399" y="199"/>
                    </a:lnTo>
                    <a:lnTo>
                      <a:pt x="402" y="198"/>
                    </a:lnTo>
                    <a:lnTo>
                      <a:pt x="405" y="196"/>
                    </a:lnTo>
                    <a:lnTo>
                      <a:pt x="407" y="194"/>
                    </a:lnTo>
                    <a:lnTo>
                      <a:pt x="410" y="191"/>
                    </a:lnTo>
                    <a:lnTo>
                      <a:pt x="412" y="188"/>
                    </a:lnTo>
                    <a:lnTo>
                      <a:pt x="413" y="184"/>
                    </a:lnTo>
                    <a:lnTo>
                      <a:pt x="414" y="181"/>
                    </a:lnTo>
                    <a:lnTo>
                      <a:pt x="414" y="181"/>
                    </a:lnTo>
                    <a:lnTo>
                      <a:pt x="413" y="176"/>
                    </a:lnTo>
                    <a:lnTo>
                      <a:pt x="412" y="172"/>
                    </a:lnTo>
                    <a:lnTo>
                      <a:pt x="470" y="103"/>
                    </a:lnTo>
                    <a:lnTo>
                      <a:pt x="470" y="103"/>
                    </a:lnTo>
                    <a:lnTo>
                      <a:pt x="473" y="104"/>
                    </a:lnTo>
                    <a:lnTo>
                      <a:pt x="477" y="104"/>
                    </a:lnTo>
                    <a:lnTo>
                      <a:pt x="477" y="104"/>
                    </a:lnTo>
                    <a:lnTo>
                      <a:pt x="481" y="104"/>
                    </a:lnTo>
                    <a:lnTo>
                      <a:pt x="484" y="103"/>
                    </a:lnTo>
                    <a:lnTo>
                      <a:pt x="487" y="101"/>
                    </a:lnTo>
                    <a:lnTo>
                      <a:pt x="490" y="99"/>
                    </a:lnTo>
                    <a:lnTo>
                      <a:pt x="493" y="96"/>
                    </a:lnTo>
                    <a:lnTo>
                      <a:pt x="495" y="93"/>
                    </a:lnTo>
                    <a:lnTo>
                      <a:pt x="496" y="89"/>
                    </a:lnTo>
                    <a:lnTo>
                      <a:pt x="496" y="86"/>
                    </a:lnTo>
                    <a:lnTo>
                      <a:pt x="496" y="86"/>
                    </a:lnTo>
                    <a:lnTo>
                      <a:pt x="496" y="82"/>
                    </a:lnTo>
                    <a:lnTo>
                      <a:pt x="495" y="79"/>
                    </a:lnTo>
                    <a:lnTo>
                      <a:pt x="493" y="75"/>
                    </a:lnTo>
                    <a:lnTo>
                      <a:pt x="490" y="72"/>
                    </a:lnTo>
                    <a:lnTo>
                      <a:pt x="487" y="70"/>
                    </a:lnTo>
                    <a:lnTo>
                      <a:pt x="484" y="68"/>
                    </a:lnTo>
                    <a:lnTo>
                      <a:pt x="481" y="67"/>
                    </a:lnTo>
                    <a:lnTo>
                      <a:pt x="477" y="67"/>
                    </a:lnTo>
                    <a:lnTo>
                      <a:pt x="477" y="67"/>
                    </a:lnTo>
                    <a:lnTo>
                      <a:pt x="473" y="67"/>
                    </a:lnTo>
                    <a:lnTo>
                      <a:pt x="470" y="68"/>
                    </a:lnTo>
                    <a:lnTo>
                      <a:pt x="467" y="70"/>
                    </a:lnTo>
                    <a:lnTo>
                      <a:pt x="463" y="72"/>
                    </a:lnTo>
                    <a:lnTo>
                      <a:pt x="461" y="75"/>
                    </a:lnTo>
                    <a:lnTo>
                      <a:pt x="459" y="79"/>
                    </a:lnTo>
                    <a:lnTo>
                      <a:pt x="458" y="82"/>
                    </a:lnTo>
                    <a:lnTo>
                      <a:pt x="458" y="86"/>
                    </a:lnTo>
                    <a:lnTo>
                      <a:pt x="458" y="86"/>
                    </a:lnTo>
                    <a:lnTo>
                      <a:pt x="459" y="89"/>
                    </a:lnTo>
                    <a:lnTo>
                      <a:pt x="460" y="94"/>
                    </a:lnTo>
                    <a:lnTo>
                      <a:pt x="401" y="163"/>
                    </a:lnTo>
                    <a:lnTo>
                      <a:pt x="401" y="163"/>
                    </a:lnTo>
                    <a:lnTo>
                      <a:pt x="394" y="162"/>
                    </a:lnTo>
                    <a:lnTo>
                      <a:pt x="394" y="162"/>
                    </a:lnTo>
                    <a:lnTo>
                      <a:pt x="389" y="163"/>
                    </a:lnTo>
                    <a:lnTo>
                      <a:pt x="385" y="165"/>
                    </a:lnTo>
                    <a:lnTo>
                      <a:pt x="381" y="167"/>
                    </a:lnTo>
                    <a:lnTo>
                      <a:pt x="378" y="171"/>
                    </a:lnTo>
                    <a:lnTo>
                      <a:pt x="358" y="169"/>
                    </a:lnTo>
                    <a:lnTo>
                      <a:pt x="358" y="169"/>
                    </a:lnTo>
                    <a:lnTo>
                      <a:pt x="358" y="156"/>
                    </a:lnTo>
                    <a:lnTo>
                      <a:pt x="358" y="156"/>
                    </a:lnTo>
                    <a:lnTo>
                      <a:pt x="356" y="140"/>
                    </a:lnTo>
                    <a:lnTo>
                      <a:pt x="354" y="125"/>
                    </a:lnTo>
                    <a:lnTo>
                      <a:pt x="351" y="111"/>
                    </a:lnTo>
                    <a:lnTo>
                      <a:pt x="346" y="96"/>
                    </a:lnTo>
                    <a:lnTo>
                      <a:pt x="339" y="82"/>
                    </a:lnTo>
                    <a:lnTo>
                      <a:pt x="332" y="69"/>
                    </a:lnTo>
                    <a:lnTo>
                      <a:pt x="322" y="57"/>
                    </a:lnTo>
                    <a:lnTo>
                      <a:pt x="312" y="45"/>
                    </a:lnTo>
                    <a:lnTo>
                      <a:pt x="312" y="45"/>
                    </a:lnTo>
                    <a:lnTo>
                      <a:pt x="300" y="34"/>
                    </a:lnTo>
                    <a:lnTo>
                      <a:pt x="287" y="26"/>
                    </a:lnTo>
                    <a:lnTo>
                      <a:pt x="274" y="18"/>
                    </a:lnTo>
                    <a:lnTo>
                      <a:pt x="260" y="12"/>
                    </a:lnTo>
                    <a:lnTo>
                      <a:pt x="246" y="6"/>
                    </a:lnTo>
                    <a:lnTo>
                      <a:pt x="231" y="2"/>
                    </a:lnTo>
                    <a:lnTo>
                      <a:pt x="216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185" y="0"/>
                    </a:lnTo>
                    <a:lnTo>
                      <a:pt x="170" y="2"/>
                    </a:lnTo>
                    <a:lnTo>
                      <a:pt x="155" y="6"/>
                    </a:lnTo>
                    <a:lnTo>
                      <a:pt x="140" y="12"/>
                    </a:lnTo>
                    <a:lnTo>
                      <a:pt x="126" y="18"/>
                    </a:lnTo>
                    <a:lnTo>
                      <a:pt x="113" y="26"/>
                    </a:lnTo>
                    <a:lnTo>
                      <a:pt x="102" y="3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79" y="57"/>
                    </a:lnTo>
                    <a:lnTo>
                      <a:pt x="70" y="70"/>
                    </a:lnTo>
                    <a:lnTo>
                      <a:pt x="62" y="83"/>
                    </a:lnTo>
                    <a:lnTo>
                      <a:pt x="55" y="96"/>
                    </a:lnTo>
                    <a:lnTo>
                      <a:pt x="51" y="111"/>
                    </a:lnTo>
                    <a:lnTo>
                      <a:pt x="47" y="125"/>
                    </a:lnTo>
                    <a:lnTo>
                      <a:pt x="44" y="141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75"/>
                    </a:lnTo>
                    <a:lnTo>
                      <a:pt x="48" y="193"/>
                    </a:lnTo>
                    <a:lnTo>
                      <a:pt x="53" y="210"/>
                    </a:lnTo>
                    <a:lnTo>
                      <a:pt x="61" y="226"/>
                    </a:lnTo>
                    <a:lnTo>
                      <a:pt x="69" y="242"/>
                    </a:lnTo>
                    <a:lnTo>
                      <a:pt x="80" y="256"/>
                    </a:lnTo>
                    <a:lnTo>
                      <a:pt x="92" y="269"/>
                    </a:lnTo>
                    <a:lnTo>
                      <a:pt x="105" y="280"/>
                    </a:lnTo>
                    <a:lnTo>
                      <a:pt x="88" y="306"/>
                    </a:lnTo>
                    <a:lnTo>
                      <a:pt x="88" y="306"/>
                    </a:lnTo>
                    <a:lnTo>
                      <a:pt x="83" y="305"/>
                    </a:lnTo>
                    <a:lnTo>
                      <a:pt x="83" y="305"/>
                    </a:lnTo>
                    <a:lnTo>
                      <a:pt x="77" y="306"/>
                    </a:lnTo>
                    <a:lnTo>
                      <a:pt x="71" y="310"/>
                    </a:lnTo>
                    <a:lnTo>
                      <a:pt x="38" y="288"/>
                    </a:lnTo>
                    <a:lnTo>
                      <a:pt x="38" y="288"/>
                    </a:lnTo>
                    <a:lnTo>
                      <a:pt x="38" y="285"/>
                    </a:lnTo>
                    <a:lnTo>
                      <a:pt x="38" y="285"/>
                    </a:lnTo>
                    <a:lnTo>
                      <a:pt x="38" y="280"/>
                    </a:lnTo>
                    <a:lnTo>
                      <a:pt x="37" y="277"/>
                    </a:lnTo>
                    <a:lnTo>
                      <a:pt x="35" y="274"/>
                    </a:lnTo>
                    <a:lnTo>
                      <a:pt x="32" y="271"/>
                    </a:lnTo>
                    <a:lnTo>
                      <a:pt x="29" y="269"/>
                    </a:lnTo>
                    <a:lnTo>
                      <a:pt x="26" y="268"/>
                    </a:lnTo>
                    <a:lnTo>
                      <a:pt x="23" y="266"/>
                    </a:lnTo>
                    <a:lnTo>
                      <a:pt x="20" y="265"/>
                    </a:lnTo>
                    <a:lnTo>
                      <a:pt x="20" y="265"/>
                    </a:lnTo>
                    <a:lnTo>
                      <a:pt x="15" y="266"/>
                    </a:lnTo>
                    <a:lnTo>
                      <a:pt x="12" y="268"/>
                    </a:lnTo>
                    <a:lnTo>
                      <a:pt x="9" y="269"/>
                    </a:lnTo>
                    <a:lnTo>
                      <a:pt x="5" y="271"/>
                    </a:lnTo>
                    <a:lnTo>
                      <a:pt x="3" y="274"/>
                    </a:lnTo>
                    <a:lnTo>
                      <a:pt x="1" y="277"/>
                    </a:lnTo>
                    <a:lnTo>
                      <a:pt x="0" y="280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0" y="288"/>
                    </a:lnTo>
                    <a:lnTo>
                      <a:pt x="1" y="292"/>
                    </a:lnTo>
                    <a:lnTo>
                      <a:pt x="3" y="295"/>
                    </a:lnTo>
                    <a:lnTo>
                      <a:pt x="5" y="298"/>
                    </a:lnTo>
                    <a:lnTo>
                      <a:pt x="9" y="300"/>
                    </a:lnTo>
                    <a:lnTo>
                      <a:pt x="12" y="302"/>
                    </a:lnTo>
                    <a:lnTo>
                      <a:pt x="15" y="303"/>
                    </a:lnTo>
                    <a:lnTo>
                      <a:pt x="20" y="303"/>
                    </a:lnTo>
                    <a:lnTo>
                      <a:pt x="20" y="303"/>
                    </a:lnTo>
                    <a:lnTo>
                      <a:pt x="25" y="302"/>
                    </a:lnTo>
                    <a:lnTo>
                      <a:pt x="29" y="300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4" y="325"/>
                    </a:lnTo>
                    <a:lnTo>
                      <a:pt x="64" y="325"/>
                    </a:lnTo>
                    <a:lnTo>
                      <a:pt x="64" y="328"/>
                    </a:lnTo>
                    <a:lnTo>
                      <a:pt x="65" y="332"/>
                    </a:lnTo>
                    <a:lnTo>
                      <a:pt x="67" y="336"/>
                    </a:lnTo>
                    <a:lnTo>
                      <a:pt x="69" y="338"/>
                    </a:lnTo>
                    <a:lnTo>
                      <a:pt x="72" y="340"/>
                    </a:lnTo>
                    <a:lnTo>
                      <a:pt x="76" y="342"/>
                    </a:lnTo>
                    <a:lnTo>
                      <a:pt x="79" y="343"/>
                    </a:lnTo>
                    <a:lnTo>
                      <a:pt x="83" y="343"/>
                    </a:lnTo>
                    <a:lnTo>
                      <a:pt x="83" y="343"/>
                    </a:lnTo>
                    <a:lnTo>
                      <a:pt x="86" y="343"/>
                    </a:lnTo>
                    <a:lnTo>
                      <a:pt x="90" y="342"/>
                    </a:lnTo>
                    <a:lnTo>
                      <a:pt x="93" y="340"/>
                    </a:lnTo>
                    <a:lnTo>
                      <a:pt x="96" y="338"/>
                    </a:lnTo>
                    <a:lnTo>
                      <a:pt x="98" y="336"/>
                    </a:lnTo>
                    <a:lnTo>
                      <a:pt x="101" y="332"/>
                    </a:lnTo>
                    <a:lnTo>
                      <a:pt x="102" y="328"/>
                    </a:lnTo>
                    <a:lnTo>
                      <a:pt x="102" y="325"/>
                    </a:lnTo>
                    <a:lnTo>
                      <a:pt x="102" y="325"/>
                    </a:lnTo>
                    <a:lnTo>
                      <a:pt x="101" y="319"/>
                    </a:lnTo>
                    <a:lnTo>
                      <a:pt x="98" y="314"/>
                    </a:lnTo>
                    <a:lnTo>
                      <a:pt x="117" y="289"/>
                    </a:lnTo>
                    <a:lnTo>
                      <a:pt x="117" y="289"/>
                    </a:lnTo>
                    <a:lnTo>
                      <a:pt x="126" y="295"/>
                    </a:lnTo>
                    <a:lnTo>
                      <a:pt x="136" y="299"/>
                    </a:lnTo>
                    <a:lnTo>
                      <a:pt x="146" y="303"/>
                    </a:lnTo>
                    <a:lnTo>
                      <a:pt x="157" y="306"/>
                    </a:lnTo>
                    <a:lnTo>
                      <a:pt x="166" y="310"/>
                    </a:lnTo>
                    <a:lnTo>
                      <a:pt x="178" y="312"/>
                    </a:lnTo>
                    <a:lnTo>
                      <a:pt x="189" y="313"/>
                    </a:lnTo>
                    <a:lnTo>
                      <a:pt x="201" y="313"/>
                    </a:lnTo>
                    <a:lnTo>
                      <a:pt x="201" y="313"/>
                    </a:lnTo>
                    <a:lnTo>
                      <a:pt x="201" y="313"/>
                    </a:lnTo>
                    <a:lnTo>
                      <a:pt x="213" y="313"/>
                    </a:lnTo>
                    <a:lnTo>
                      <a:pt x="225" y="311"/>
                    </a:lnTo>
                    <a:lnTo>
                      <a:pt x="237" y="309"/>
                    </a:lnTo>
                    <a:lnTo>
                      <a:pt x="248" y="305"/>
                    </a:lnTo>
                    <a:lnTo>
                      <a:pt x="260" y="302"/>
                    </a:lnTo>
                    <a:lnTo>
                      <a:pt x="271" y="297"/>
                    </a:lnTo>
                    <a:lnTo>
                      <a:pt x="282" y="291"/>
                    </a:lnTo>
                    <a:lnTo>
                      <a:pt x="292" y="284"/>
                    </a:lnTo>
                    <a:lnTo>
                      <a:pt x="300" y="292"/>
                    </a:lnTo>
                    <a:lnTo>
                      <a:pt x="297" y="296"/>
                    </a:lnTo>
                    <a:lnTo>
                      <a:pt x="297" y="296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298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1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5" y="303"/>
                    </a:lnTo>
                    <a:lnTo>
                      <a:pt x="297" y="305"/>
                    </a:lnTo>
                    <a:lnTo>
                      <a:pt x="297" y="305"/>
                    </a:lnTo>
                    <a:lnTo>
                      <a:pt x="297" y="305"/>
                    </a:lnTo>
                    <a:lnTo>
                      <a:pt x="312" y="322"/>
                    </a:lnTo>
                    <a:lnTo>
                      <a:pt x="312" y="322"/>
                    </a:lnTo>
                    <a:lnTo>
                      <a:pt x="312" y="322"/>
                    </a:lnTo>
                    <a:lnTo>
                      <a:pt x="432" y="440"/>
                    </a:lnTo>
                    <a:lnTo>
                      <a:pt x="443" y="451"/>
                    </a:lnTo>
                    <a:lnTo>
                      <a:pt x="443" y="451"/>
                    </a:lnTo>
                    <a:lnTo>
                      <a:pt x="445" y="452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47" y="453"/>
                    </a:lnTo>
                    <a:lnTo>
                      <a:pt x="458" y="452"/>
                    </a:lnTo>
                    <a:lnTo>
                      <a:pt x="467" y="449"/>
                    </a:lnTo>
                    <a:lnTo>
                      <a:pt x="475" y="445"/>
                    </a:lnTo>
                    <a:lnTo>
                      <a:pt x="483" y="438"/>
                    </a:lnTo>
                    <a:lnTo>
                      <a:pt x="489" y="431"/>
                    </a:lnTo>
                    <a:lnTo>
                      <a:pt x="494" y="422"/>
                    </a:lnTo>
                    <a:lnTo>
                      <a:pt x="497" y="413"/>
                    </a:lnTo>
                    <a:lnTo>
                      <a:pt x="498" y="403"/>
                    </a:lnTo>
                    <a:lnTo>
                      <a:pt x="498" y="403"/>
                    </a:lnTo>
                    <a:lnTo>
                      <a:pt x="497" y="400"/>
                    </a:lnTo>
                    <a:lnTo>
                      <a:pt x="496" y="398"/>
                    </a:lnTo>
                    <a:lnTo>
                      <a:pt x="496" y="398"/>
                    </a:lnTo>
                    <a:close/>
                    <a:moveTo>
                      <a:pt x="481" y="83"/>
                    </a:moveTo>
                    <a:lnTo>
                      <a:pt x="480" y="82"/>
                    </a:lnTo>
                    <a:lnTo>
                      <a:pt x="480" y="82"/>
                    </a:lnTo>
                    <a:lnTo>
                      <a:pt x="481" y="83"/>
                    </a:lnTo>
                    <a:lnTo>
                      <a:pt x="481" y="83"/>
                    </a:lnTo>
                    <a:close/>
                    <a:moveTo>
                      <a:pt x="327" y="316"/>
                    </a:moveTo>
                    <a:lnTo>
                      <a:pt x="361" y="283"/>
                    </a:lnTo>
                    <a:lnTo>
                      <a:pt x="470" y="393"/>
                    </a:lnTo>
                    <a:lnTo>
                      <a:pt x="470" y="393"/>
                    </a:lnTo>
                    <a:lnTo>
                      <a:pt x="437" y="426"/>
                    </a:lnTo>
                    <a:lnTo>
                      <a:pt x="327" y="316"/>
                    </a:lnTo>
                    <a:close/>
                    <a:moveTo>
                      <a:pt x="312" y="301"/>
                    </a:moveTo>
                    <a:lnTo>
                      <a:pt x="346" y="268"/>
                    </a:lnTo>
                    <a:lnTo>
                      <a:pt x="351" y="273"/>
                    </a:lnTo>
                    <a:lnTo>
                      <a:pt x="318" y="306"/>
                    </a:lnTo>
                    <a:lnTo>
                      <a:pt x="312" y="301"/>
                    </a:lnTo>
                    <a:close/>
                    <a:moveTo>
                      <a:pt x="58" y="156"/>
                    </a:moveTo>
                    <a:lnTo>
                      <a:pt x="58" y="156"/>
                    </a:lnTo>
                    <a:lnTo>
                      <a:pt x="58" y="142"/>
                    </a:lnTo>
                    <a:lnTo>
                      <a:pt x="61" y="128"/>
                    </a:lnTo>
                    <a:lnTo>
                      <a:pt x="64" y="115"/>
                    </a:lnTo>
                    <a:lnTo>
                      <a:pt x="68" y="101"/>
                    </a:lnTo>
                    <a:lnTo>
                      <a:pt x="75" y="89"/>
                    </a:lnTo>
                    <a:lnTo>
                      <a:pt x="82" y="77"/>
                    </a:lnTo>
                    <a:lnTo>
                      <a:pt x="90" y="66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110" y="46"/>
                    </a:lnTo>
                    <a:lnTo>
                      <a:pt x="121" y="37"/>
                    </a:lnTo>
                    <a:lnTo>
                      <a:pt x="133" y="30"/>
                    </a:lnTo>
                    <a:lnTo>
                      <a:pt x="146" y="25"/>
                    </a:lnTo>
                    <a:lnTo>
                      <a:pt x="159" y="19"/>
                    </a:lnTo>
                    <a:lnTo>
                      <a:pt x="173" y="16"/>
                    </a:lnTo>
                    <a:lnTo>
                      <a:pt x="187" y="14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215" y="14"/>
                    </a:lnTo>
                    <a:lnTo>
                      <a:pt x="229" y="16"/>
                    </a:lnTo>
                    <a:lnTo>
                      <a:pt x="242" y="19"/>
                    </a:lnTo>
                    <a:lnTo>
                      <a:pt x="255" y="25"/>
                    </a:lnTo>
                    <a:lnTo>
                      <a:pt x="268" y="30"/>
                    </a:lnTo>
                    <a:lnTo>
                      <a:pt x="280" y="37"/>
                    </a:lnTo>
                    <a:lnTo>
                      <a:pt x="291" y="46"/>
                    </a:lnTo>
                    <a:lnTo>
                      <a:pt x="301" y="55"/>
                    </a:lnTo>
                    <a:lnTo>
                      <a:pt x="301" y="55"/>
                    </a:lnTo>
                    <a:lnTo>
                      <a:pt x="311" y="66"/>
                    </a:lnTo>
                    <a:lnTo>
                      <a:pt x="320" y="77"/>
                    </a:lnTo>
                    <a:lnTo>
                      <a:pt x="327" y="89"/>
                    </a:lnTo>
                    <a:lnTo>
                      <a:pt x="333" y="101"/>
                    </a:lnTo>
                    <a:lnTo>
                      <a:pt x="337" y="114"/>
                    </a:lnTo>
                    <a:lnTo>
                      <a:pt x="340" y="128"/>
                    </a:lnTo>
                    <a:lnTo>
                      <a:pt x="342" y="142"/>
                    </a:lnTo>
                    <a:lnTo>
                      <a:pt x="344" y="156"/>
                    </a:lnTo>
                    <a:lnTo>
                      <a:pt x="344" y="156"/>
                    </a:lnTo>
                    <a:lnTo>
                      <a:pt x="344" y="167"/>
                    </a:lnTo>
                    <a:lnTo>
                      <a:pt x="329" y="165"/>
                    </a:lnTo>
                    <a:lnTo>
                      <a:pt x="329" y="165"/>
                    </a:lnTo>
                    <a:lnTo>
                      <a:pt x="329" y="156"/>
                    </a:lnTo>
                    <a:lnTo>
                      <a:pt x="329" y="156"/>
                    </a:lnTo>
                    <a:lnTo>
                      <a:pt x="329" y="143"/>
                    </a:lnTo>
                    <a:lnTo>
                      <a:pt x="327" y="130"/>
                    </a:lnTo>
                    <a:lnTo>
                      <a:pt x="324" y="118"/>
                    </a:lnTo>
                    <a:lnTo>
                      <a:pt x="320" y="107"/>
                    </a:lnTo>
                    <a:lnTo>
                      <a:pt x="314" y="96"/>
                    </a:lnTo>
                    <a:lnTo>
                      <a:pt x="308" y="85"/>
                    </a:lnTo>
                    <a:lnTo>
                      <a:pt x="300" y="74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82" y="56"/>
                    </a:lnTo>
                    <a:lnTo>
                      <a:pt x="272" y="48"/>
                    </a:lnTo>
                    <a:lnTo>
                      <a:pt x="261" y="42"/>
                    </a:lnTo>
                    <a:lnTo>
                      <a:pt x="250" y="36"/>
                    </a:lnTo>
                    <a:lnTo>
                      <a:pt x="239" y="33"/>
                    </a:lnTo>
                    <a:lnTo>
                      <a:pt x="226" y="30"/>
                    </a:lnTo>
                    <a:lnTo>
                      <a:pt x="214" y="28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188" y="28"/>
                    </a:lnTo>
                    <a:lnTo>
                      <a:pt x="175" y="30"/>
                    </a:lnTo>
                    <a:lnTo>
                      <a:pt x="163" y="33"/>
                    </a:lnTo>
                    <a:lnTo>
                      <a:pt x="151" y="37"/>
                    </a:lnTo>
                    <a:lnTo>
                      <a:pt x="139" y="43"/>
                    </a:lnTo>
                    <a:lnTo>
                      <a:pt x="129" y="49"/>
                    </a:lnTo>
                    <a:lnTo>
                      <a:pt x="119" y="57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1" y="74"/>
                    </a:lnTo>
                    <a:lnTo>
                      <a:pt x="93" y="85"/>
                    </a:lnTo>
                    <a:lnTo>
                      <a:pt x="86" y="96"/>
                    </a:lnTo>
                    <a:lnTo>
                      <a:pt x="81" y="107"/>
                    </a:lnTo>
                    <a:lnTo>
                      <a:pt x="77" y="118"/>
                    </a:lnTo>
                    <a:lnTo>
                      <a:pt x="75" y="131"/>
                    </a:lnTo>
                    <a:lnTo>
                      <a:pt x="72" y="143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72" y="169"/>
                    </a:lnTo>
                    <a:lnTo>
                      <a:pt x="75" y="181"/>
                    </a:lnTo>
                    <a:lnTo>
                      <a:pt x="77" y="194"/>
                    </a:lnTo>
                    <a:lnTo>
                      <a:pt x="81" y="206"/>
                    </a:lnTo>
                    <a:lnTo>
                      <a:pt x="86" y="217"/>
                    </a:lnTo>
                    <a:lnTo>
                      <a:pt x="93" y="228"/>
                    </a:lnTo>
                    <a:lnTo>
                      <a:pt x="101" y="238"/>
                    </a:lnTo>
                    <a:lnTo>
                      <a:pt x="109" y="247"/>
                    </a:lnTo>
                    <a:lnTo>
                      <a:pt x="109" y="247"/>
                    </a:lnTo>
                    <a:lnTo>
                      <a:pt x="121" y="258"/>
                    </a:lnTo>
                    <a:lnTo>
                      <a:pt x="113" y="269"/>
                    </a:lnTo>
                    <a:lnTo>
                      <a:pt x="113" y="269"/>
                    </a:lnTo>
                    <a:lnTo>
                      <a:pt x="102" y="259"/>
                    </a:lnTo>
                    <a:lnTo>
                      <a:pt x="91" y="247"/>
                    </a:lnTo>
                    <a:lnTo>
                      <a:pt x="81" y="234"/>
                    </a:lnTo>
                    <a:lnTo>
                      <a:pt x="72" y="220"/>
                    </a:lnTo>
                    <a:lnTo>
                      <a:pt x="67" y="205"/>
                    </a:lnTo>
                    <a:lnTo>
                      <a:pt x="62" y="190"/>
                    </a:lnTo>
                    <a:lnTo>
                      <a:pt x="58" y="174"/>
                    </a:lnTo>
                    <a:lnTo>
                      <a:pt x="58" y="156"/>
                    </a:lnTo>
                    <a:lnTo>
                      <a:pt x="58" y="156"/>
                    </a:lnTo>
                    <a:close/>
                    <a:moveTo>
                      <a:pt x="140" y="255"/>
                    </a:moveTo>
                    <a:lnTo>
                      <a:pt x="198" y="174"/>
                    </a:lnTo>
                    <a:lnTo>
                      <a:pt x="198" y="174"/>
                    </a:lnTo>
                    <a:lnTo>
                      <a:pt x="204" y="175"/>
                    </a:lnTo>
                    <a:lnTo>
                      <a:pt x="204" y="175"/>
                    </a:lnTo>
                    <a:lnTo>
                      <a:pt x="209" y="175"/>
                    </a:lnTo>
                    <a:lnTo>
                      <a:pt x="213" y="172"/>
                    </a:lnTo>
                    <a:lnTo>
                      <a:pt x="217" y="169"/>
                    </a:lnTo>
                    <a:lnTo>
                      <a:pt x="220" y="166"/>
                    </a:lnTo>
                    <a:lnTo>
                      <a:pt x="313" y="178"/>
                    </a:lnTo>
                    <a:lnTo>
                      <a:pt x="313" y="178"/>
                    </a:lnTo>
                    <a:lnTo>
                      <a:pt x="309" y="194"/>
                    </a:lnTo>
                    <a:lnTo>
                      <a:pt x="302" y="209"/>
                    </a:lnTo>
                    <a:lnTo>
                      <a:pt x="294" y="224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73" y="245"/>
                    </a:lnTo>
                    <a:lnTo>
                      <a:pt x="265" y="251"/>
                    </a:lnTo>
                    <a:lnTo>
                      <a:pt x="255" y="258"/>
                    </a:lnTo>
                    <a:lnTo>
                      <a:pt x="245" y="262"/>
                    </a:lnTo>
                    <a:lnTo>
                      <a:pt x="234" y="266"/>
                    </a:lnTo>
                    <a:lnTo>
                      <a:pt x="224" y="269"/>
                    </a:lnTo>
                    <a:lnTo>
                      <a:pt x="212" y="271"/>
                    </a:lnTo>
                    <a:lnTo>
                      <a:pt x="201" y="271"/>
                    </a:lnTo>
                    <a:lnTo>
                      <a:pt x="201" y="278"/>
                    </a:lnTo>
                    <a:lnTo>
                      <a:pt x="201" y="271"/>
                    </a:lnTo>
                    <a:lnTo>
                      <a:pt x="201" y="271"/>
                    </a:lnTo>
                    <a:lnTo>
                      <a:pt x="185" y="270"/>
                    </a:lnTo>
                    <a:lnTo>
                      <a:pt x="170" y="266"/>
                    </a:lnTo>
                    <a:lnTo>
                      <a:pt x="155" y="261"/>
                    </a:lnTo>
                    <a:lnTo>
                      <a:pt x="140" y="255"/>
                    </a:lnTo>
                    <a:lnTo>
                      <a:pt x="140" y="255"/>
                    </a:lnTo>
                    <a:close/>
                    <a:moveTo>
                      <a:pt x="223" y="152"/>
                    </a:moveTo>
                    <a:lnTo>
                      <a:pt x="223" y="152"/>
                    </a:lnTo>
                    <a:lnTo>
                      <a:pt x="220" y="147"/>
                    </a:lnTo>
                    <a:lnTo>
                      <a:pt x="216" y="141"/>
                    </a:lnTo>
                    <a:lnTo>
                      <a:pt x="211" y="139"/>
                    </a:lnTo>
                    <a:lnTo>
                      <a:pt x="204" y="137"/>
                    </a:lnTo>
                    <a:lnTo>
                      <a:pt x="204" y="137"/>
                    </a:lnTo>
                    <a:lnTo>
                      <a:pt x="200" y="138"/>
                    </a:lnTo>
                    <a:lnTo>
                      <a:pt x="197" y="139"/>
                    </a:lnTo>
                    <a:lnTo>
                      <a:pt x="193" y="140"/>
                    </a:lnTo>
                    <a:lnTo>
                      <a:pt x="190" y="143"/>
                    </a:lnTo>
                    <a:lnTo>
                      <a:pt x="188" y="145"/>
                    </a:lnTo>
                    <a:lnTo>
                      <a:pt x="187" y="149"/>
                    </a:lnTo>
                    <a:lnTo>
                      <a:pt x="186" y="152"/>
                    </a:lnTo>
                    <a:lnTo>
                      <a:pt x="185" y="156"/>
                    </a:lnTo>
                    <a:lnTo>
                      <a:pt x="185" y="156"/>
                    </a:lnTo>
                    <a:lnTo>
                      <a:pt x="186" y="161"/>
                    </a:lnTo>
                    <a:lnTo>
                      <a:pt x="187" y="164"/>
                    </a:lnTo>
                    <a:lnTo>
                      <a:pt x="130" y="246"/>
                    </a:lnTo>
                    <a:lnTo>
                      <a:pt x="130" y="246"/>
                    </a:lnTo>
                    <a:lnTo>
                      <a:pt x="120" y="237"/>
                    </a:lnTo>
                    <a:lnTo>
                      <a:pt x="120" y="237"/>
                    </a:lnTo>
                    <a:lnTo>
                      <a:pt x="111" y="229"/>
                    </a:lnTo>
                    <a:lnTo>
                      <a:pt x="105" y="220"/>
                    </a:lnTo>
                    <a:lnTo>
                      <a:pt x="99" y="210"/>
                    </a:lnTo>
                    <a:lnTo>
                      <a:pt x="94" y="201"/>
                    </a:lnTo>
                    <a:lnTo>
                      <a:pt x="91" y="190"/>
                    </a:lnTo>
                    <a:lnTo>
                      <a:pt x="88" y="179"/>
                    </a:lnTo>
                    <a:lnTo>
                      <a:pt x="86" y="167"/>
                    </a:lnTo>
                    <a:lnTo>
                      <a:pt x="85" y="156"/>
                    </a:lnTo>
                    <a:lnTo>
                      <a:pt x="85" y="156"/>
                    </a:lnTo>
                    <a:lnTo>
                      <a:pt x="86" y="144"/>
                    </a:lnTo>
                    <a:lnTo>
                      <a:pt x="88" y="134"/>
                    </a:lnTo>
                    <a:lnTo>
                      <a:pt x="91" y="123"/>
                    </a:lnTo>
                    <a:lnTo>
                      <a:pt x="94" y="112"/>
                    </a:lnTo>
                    <a:lnTo>
                      <a:pt x="99" y="102"/>
                    </a:lnTo>
                    <a:lnTo>
                      <a:pt x="105" y="93"/>
                    </a:lnTo>
                    <a:lnTo>
                      <a:pt x="111" y="84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28" y="68"/>
                    </a:lnTo>
                    <a:lnTo>
                      <a:pt x="137" y="60"/>
                    </a:lnTo>
                    <a:lnTo>
                      <a:pt x="147" y="55"/>
                    </a:lnTo>
                    <a:lnTo>
                      <a:pt x="157" y="50"/>
                    </a:lnTo>
                    <a:lnTo>
                      <a:pt x="167" y="46"/>
                    </a:lnTo>
                    <a:lnTo>
                      <a:pt x="178" y="44"/>
                    </a:lnTo>
                    <a:lnTo>
                      <a:pt x="189" y="42"/>
                    </a:lnTo>
                    <a:lnTo>
                      <a:pt x="201" y="42"/>
                    </a:lnTo>
                    <a:lnTo>
                      <a:pt x="201" y="42"/>
                    </a:lnTo>
                    <a:lnTo>
                      <a:pt x="212" y="42"/>
                    </a:lnTo>
                    <a:lnTo>
                      <a:pt x="224" y="44"/>
                    </a:lnTo>
                    <a:lnTo>
                      <a:pt x="234" y="46"/>
                    </a:lnTo>
                    <a:lnTo>
                      <a:pt x="244" y="50"/>
                    </a:lnTo>
                    <a:lnTo>
                      <a:pt x="255" y="55"/>
                    </a:lnTo>
                    <a:lnTo>
                      <a:pt x="265" y="60"/>
                    </a:lnTo>
                    <a:lnTo>
                      <a:pt x="273" y="68"/>
                    </a:lnTo>
                    <a:lnTo>
                      <a:pt x="282" y="75"/>
                    </a:lnTo>
                    <a:lnTo>
                      <a:pt x="282" y="75"/>
                    </a:lnTo>
                    <a:lnTo>
                      <a:pt x="290" y="84"/>
                    </a:lnTo>
                    <a:lnTo>
                      <a:pt x="296" y="93"/>
                    </a:lnTo>
                    <a:lnTo>
                      <a:pt x="302" y="102"/>
                    </a:lnTo>
                    <a:lnTo>
                      <a:pt x="307" y="112"/>
                    </a:lnTo>
                    <a:lnTo>
                      <a:pt x="311" y="123"/>
                    </a:lnTo>
                    <a:lnTo>
                      <a:pt x="313" y="134"/>
                    </a:lnTo>
                    <a:lnTo>
                      <a:pt x="315" y="144"/>
                    </a:lnTo>
                    <a:lnTo>
                      <a:pt x="315" y="156"/>
                    </a:lnTo>
                    <a:lnTo>
                      <a:pt x="315" y="156"/>
                    </a:lnTo>
                    <a:lnTo>
                      <a:pt x="315" y="164"/>
                    </a:lnTo>
                    <a:lnTo>
                      <a:pt x="223" y="152"/>
                    </a:lnTo>
                    <a:close/>
                    <a:moveTo>
                      <a:pt x="201" y="299"/>
                    </a:moveTo>
                    <a:lnTo>
                      <a:pt x="201" y="306"/>
                    </a:lnTo>
                    <a:lnTo>
                      <a:pt x="201" y="299"/>
                    </a:lnTo>
                    <a:lnTo>
                      <a:pt x="201" y="299"/>
                    </a:lnTo>
                    <a:lnTo>
                      <a:pt x="190" y="299"/>
                    </a:lnTo>
                    <a:lnTo>
                      <a:pt x="180" y="298"/>
                    </a:lnTo>
                    <a:lnTo>
                      <a:pt x="171" y="296"/>
                    </a:lnTo>
                    <a:lnTo>
                      <a:pt x="161" y="293"/>
                    </a:lnTo>
                    <a:lnTo>
                      <a:pt x="151" y="290"/>
                    </a:lnTo>
                    <a:lnTo>
                      <a:pt x="142" y="286"/>
                    </a:lnTo>
                    <a:lnTo>
                      <a:pt x="133" y="282"/>
                    </a:lnTo>
                    <a:lnTo>
                      <a:pt x="125" y="277"/>
                    </a:lnTo>
                    <a:lnTo>
                      <a:pt x="133" y="265"/>
                    </a:lnTo>
                    <a:lnTo>
                      <a:pt x="133" y="265"/>
                    </a:lnTo>
                    <a:lnTo>
                      <a:pt x="148" y="274"/>
                    </a:lnTo>
                    <a:lnTo>
                      <a:pt x="165" y="280"/>
                    </a:lnTo>
                    <a:lnTo>
                      <a:pt x="183" y="284"/>
                    </a:lnTo>
                    <a:lnTo>
                      <a:pt x="201" y="285"/>
                    </a:lnTo>
                    <a:lnTo>
                      <a:pt x="201" y="285"/>
                    </a:lnTo>
                    <a:lnTo>
                      <a:pt x="201" y="285"/>
                    </a:lnTo>
                    <a:lnTo>
                      <a:pt x="214" y="285"/>
                    </a:lnTo>
                    <a:lnTo>
                      <a:pt x="226" y="283"/>
                    </a:lnTo>
                    <a:lnTo>
                      <a:pt x="239" y="279"/>
                    </a:lnTo>
                    <a:lnTo>
                      <a:pt x="251" y="275"/>
                    </a:lnTo>
                    <a:lnTo>
                      <a:pt x="261" y="270"/>
                    </a:lnTo>
                    <a:lnTo>
                      <a:pt x="272" y="263"/>
                    </a:lnTo>
                    <a:lnTo>
                      <a:pt x="283" y="256"/>
                    </a:lnTo>
                    <a:lnTo>
                      <a:pt x="292" y="247"/>
                    </a:lnTo>
                    <a:lnTo>
                      <a:pt x="292" y="247"/>
                    </a:lnTo>
                    <a:lnTo>
                      <a:pt x="299" y="239"/>
                    </a:lnTo>
                    <a:lnTo>
                      <a:pt x="305" y="232"/>
                    </a:lnTo>
                    <a:lnTo>
                      <a:pt x="310" y="224"/>
                    </a:lnTo>
                    <a:lnTo>
                      <a:pt x="315" y="216"/>
                    </a:lnTo>
                    <a:lnTo>
                      <a:pt x="320" y="207"/>
                    </a:lnTo>
                    <a:lnTo>
                      <a:pt x="323" y="198"/>
                    </a:lnTo>
                    <a:lnTo>
                      <a:pt x="325" y="189"/>
                    </a:lnTo>
                    <a:lnTo>
                      <a:pt x="327" y="179"/>
                    </a:lnTo>
                    <a:lnTo>
                      <a:pt x="341" y="181"/>
                    </a:lnTo>
                    <a:lnTo>
                      <a:pt x="341" y="181"/>
                    </a:lnTo>
                    <a:lnTo>
                      <a:pt x="337" y="197"/>
                    </a:lnTo>
                    <a:lnTo>
                      <a:pt x="332" y="214"/>
                    </a:lnTo>
                    <a:lnTo>
                      <a:pt x="324" y="229"/>
                    </a:lnTo>
                    <a:lnTo>
                      <a:pt x="314" y="243"/>
                    </a:lnTo>
                    <a:lnTo>
                      <a:pt x="314" y="243"/>
                    </a:lnTo>
                    <a:lnTo>
                      <a:pt x="314" y="244"/>
                    </a:lnTo>
                    <a:lnTo>
                      <a:pt x="314" y="244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8" y="250"/>
                    </a:lnTo>
                    <a:lnTo>
                      <a:pt x="301" y="257"/>
                    </a:lnTo>
                    <a:lnTo>
                      <a:pt x="301" y="257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95" y="263"/>
                    </a:lnTo>
                    <a:lnTo>
                      <a:pt x="288" y="269"/>
                    </a:lnTo>
                    <a:lnTo>
                      <a:pt x="288" y="269"/>
                    </a:lnTo>
                    <a:lnTo>
                      <a:pt x="288" y="270"/>
                    </a:lnTo>
                    <a:lnTo>
                      <a:pt x="288" y="270"/>
                    </a:lnTo>
                    <a:lnTo>
                      <a:pt x="279" y="276"/>
                    </a:lnTo>
                    <a:lnTo>
                      <a:pt x="268" y="282"/>
                    </a:lnTo>
                    <a:lnTo>
                      <a:pt x="258" y="287"/>
                    </a:lnTo>
                    <a:lnTo>
                      <a:pt x="247" y="291"/>
                    </a:lnTo>
                    <a:lnTo>
                      <a:pt x="236" y="295"/>
                    </a:lnTo>
                    <a:lnTo>
                      <a:pt x="225" y="297"/>
                    </a:lnTo>
                    <a:lnTo>
                      <a:pt x="213" y="299"/>
                    </a:lnTo>
                    <a:lnTo>
                      <a:pt x="201" y="299"/>
                    </a:lnTo>
                    <a:lnTo>
                      <a:pt x="201" y="299"/>
                    </a:lnTo>
                    <a:close/>
                    <a:moveTo>
                      <a:pt x="302" y="275"/>
                    </a:moveTo>
                    <a:lnTo>
                      <a:pt x="302" y="275"/>
                    </a:lnTo>
                    <a:lnTo>
                      <a:pt x="304" y="275"/>
                    </a:lnTo>
                    <a:lnTo>
                      <a:pt x="304" y="275"/>
                    </a:lnTo>
                    <a:lnTo>
                      <a:pt x="307" y="272"/>
                    </a:lnTo>
                    <a:lnTo>
                      <a:pt x="307" y="272"/>
                    </a:lnTo>
                    <a:lnTo>
                      <a:pt x="311" y="268"/>
                    </a:lnTo>
                    <a:lnTo>
                      <a:pt x="311" y="268"/>
                    </a:lnTo>
                    <a:lnTo>
                      <a:pt x="312" y="266"/>
                    </a:lnTo>
                    <a:lnTo>
                      <a:pt x="312" y="266"/>
                    </a:lnTo>
                    <a:lnTo>
                      <a:pt x="320" y="259"/>
                    </a:lnTo>
                    <a:lnTo>
                      <a:pt x="320" y="259"/>
                    </a:lnTo>
                    <a:lnTo>
                      <a:pt x="320" y="258"/>
                    </a:lnTo>
                    <a:lnTo>
                      <a:pt x="327" y="265"/>
                    </a:lnTo>
                    <a:lnTo>
                      <a:pt x="310" y="283"/>
                    </a:lnTo>
                    <a:lnTo>
                      <a:pt x="302" y="275"/>
                    </a:lnTo>
                    <a:close/>
                    <a:moveTo>
                      <a:pt x="450" y="439"/>
                    </a:moveTo>
                    <a:lnTo>
                      <a:pt x="447" y="436"/>
                    </a:lnTo>
                    <a:lnTo>
                      <a:pt x="447" y="436"/>
                    </a:lnTo>
                    <a:lnTo>
                      <a:pt x="481" y="403"/>
                    </a:lnTo>
                    <a:lnTo>
                      <a:pt x="481" y="403"/>
                    </a:lnTo>
                    <a:lnTo>
                      <a:pt x="484" y="406"/>
                    </a:lnTo>
                    <a:lnTo>
                      <a:pt x="484" y="406"/>
                    </a:lnTo>
                    <a:lnTo>
                      <a:pt x="483" y="412"/>
                    </a:lnTo>
                    <a:lnTo>
                      <a:pt x="481" y="418"/>
                    </a:lnTo>
                    <a:lnTo>
                      <a:pt x="477" y="424"/>
                    </a:lnTo>
                    <a:lnTo>
                      <a:pt x="473" y="428"/>
                    </a:lnTo>
                    <a:lnTo>
                      <a:pt x="468" y="433"/>
                    </a:lnTo>
                    <a:lnTo>
                      <a:pt x="462" y="436"/>
                    </a:lnTo>
                    <a:lnTo>
                      <a:pt x="457" y="438"/>
                    </a:lnTo>
                    <a:lnTo>
                      <a:pt x="450" y="439"/>
                    </a:lnTo>
                    <a:lnTo>
                      <a:pt x="450" y="4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7496182" y="4699022"/>
              <a:ext cx="473068" cy="473068"/>
              <a:chOff x="7496182" y="4699022"/>
              <a:chExt cx="473068" cy="4730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7496182" y="4699022"/>
                <a:ext cx="473068" cy="473068"/>
              </a:xfrm>
              <a:prstGeom prst="ellipse">
                <a:avLst/>
              </a:prstGeom>
              <a:solidFill>
                <a:srgbClr val="7B5A85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7599439" y="4809384"/>
                <a:ext cx="266554" cy="252345"/>
                <a:chOff x="2835275" y="3127375"/>
                <a:chExt cx="744538" cy="704850"/>
              </a:xfrm>
              <a:solidFill>
                <a:schemeClr val="bg1"/>
              </a:solidFill>
            </p:grpSpPr>
            <p:sp>
              <p:nvSpPr>
                <p:cNvPr id="116" name="Freeform 115"/>
                <p:cNvSpPr>
                  <a:spLocks noEditPoints="1"/>
                </p:cNvSpPr>
                <p:nvPr/>
              </p:nvSpPr>
              <p:spPr bwMode="auto">
                <a:xfrm>
                  <a:off x="2835275" y="3324225"/>
                  <a:ext cx="504825" cy="508000"/>
                </a:xfrm>
                <a:custGeom>
                  <a:avLst/>
                  <a:gdLst>
                    <a:gd name="T0" fmla="*/ 284 w 318"/>
                    <a:gd name="T1" fmla="*/ 55 h 320"/>
                    <a:gd name="T2" fmla="*/ 253 w 318"/>
                    <a:gd name="T3" fmla="*/ 61 h 320"/>
                    <a:gd name="T4" fmla="*/ 195 w 318"/>
                    <a:gd name="T5" fmla="*/ 28 h 320"/>
                    <a:gd name="T6" fmla="*/ 185 w 318"/>
                    <a:gd name="T7" fmla="*/ 0 h 320"/>
                    <a:gd name="T8" fmla="*/ 125 w 318"/>
                    <a:gd name="T9" fmla="*/ 27 h 320"/>
                    <a:gd name="T10" fmla="*/ 55 w 318"/>
                    <a:gd name="T11" fmla="*/ 36 h 320"/>
                    <a:gd name="T12" fmla="*/ 57 w 318"/>
                    <a:gd name="T13" fmla="*/ 66 h 320"/>
                    <a:gd name="T14" fmla="*/ 25 w 318"/>
                    <a:gd name="T15" fmla="*/ 120 h 320"/>
                    <a:gd name="T16" fmla="*/ 0 w 318"/>
                    <a:gd name="T17" fmla="*/ 135 h 320"/>
                    <a:gd name="T18" fmla="*/ 20 w 318"/>
                    <a:gd name="T19" fmla="*/ 192 h 320"/>
                    <a:gd name="T20" fmla="*/ 35 w 318"/>
                    <a:gd name="T21" fmla="*/ 264 h 320"/>
                    <a:gd name="T22" fmla="*/ 64 w 318"/>
                    <a:gd name="T23" fmla="*/ 268 h 320"/>
                    <a:gd name="T24" fmla="*/ 116 w 318"/>
                    <a:gd name="T25" fmla="*/ 298 h 320"/>
                    <a:gd name="T26" fmla="*/ 135 w 318"/>
                    <a:gd name="T27" fmla="*/ 320 h 320"/>
                    <a:gd name="T28" fmla="*/ 192 w 318"/>
                    <a:gd name="T29" fmla="*/ 300 h 320"/>
                    <a:gd name="T30" fmla="*/ 263 w 318"/>
                    <a:gd name="T31" fmla="*/ 284 h 320"/>
                    <a:gd name="T32" fmla="*/ 264 w 318"/>
                    <a:gd name="T33" fmla="*/ 255 h 320"/>
                    <a:gd name="T34" fmla="*/ 294 w 318"/>
                    <a:gd name="T35" fmla="*/ 199 h 320"/>
                    <a:gd name="T36" fmla="*/ 318 w 318"/>
                    <a:gd name="T37" fmla="*/ 185 h 320"/>
                    <a:gd name="T38" fmla="*/ 293 w 318"/>
                    <a:gd name="T39" fmla="*/ 126 h 320"/>
                    <a:gd name="T40" fmla="*/ 304 w 318"/>
                    <a:gd name="T41" fmla="*/ 173 h 320"/>
                    <a:gd name="T42" fmla="*/ 283 w 318"/>
                    <a:gd name="T43" fmla="*/ 183 h 320"/>
                    <a:gd name="T44" fmla="*/ 294 w 318"/>
                    <a:gd name="T45" fmla="*/ 218 h 320"/>
                    <a:gd name="T46" fmla="*/ 257 w 318"/>
                    <a:gd name="T47" fmla="*/ 242 h 320"/>
                    <a:gd name="T48" fmla="*/ 244 w 318"/>
                    <a:gd name="T49" fmla="*/ 256 h 320"/>
                    <a:gd name="T50" fmla="*/ 220 w 318"/>
                    <a:gd name="T51" fmla="*/ 293 h 320"/>
                    <a:gd name="T52" fmla="*/ 204 w 318"/>
                    <a:gd name="T53" fmla="*/ 281 h 320"/>
                    <a:gd name="T54" fmla="*/ 180 w 318"/>
                    <a:gd name="T55" fmla="*/ 288 h 320"/>
                    <a:gd name="T56" fmla="*/ 142 w 318"/>
                    <a:gd name="T57" fmla="*/ 290 h 320"/>
                    <a:gd name="T58" fmla="*/ 127 w 318"/>
                    <a:gd name="T59" fmla="*/ 286 h 320"/>
                    <a:gd name="T60" fmla="*/ 101 w 318"/>
                    <a:gd name="T61" fmla="*/ 294 h 320"/>
                    <a:gd name="T62" fmla="*/ 77 w 318"/>
                    <a:gd name="T63" fmla="*/ 260 h 320"/>
                    <a:gd name="T64" fmla="*/ 61 w 318"/>
                    <a:gd name="T65" fmla="*/ 245 h 320"/>
                    <a:gd name="T66" fmla="*/ 27 w 318"/>
                    <a:gd name="T67" fmla="*/ 220 h 320"/>
                    <a:gd name="T68" fmla="*/ 38 w 318"/>
                    <a:gd name="T69" fmla="*/ 204 h 320"/>
                    <a:gd name="T70" fmla="*/ 32 w 318"/>
                    <a:gd name="T71" fmla="*/ 180 h 320"/>
                    <a:gd name="T72" fmla="*/ 33 w 318"/>
                    <a:gd name="T73" fmla="*/ 143 h 320"/>
                    <a:gd name="T74" fmla="*/ 37 w 318"/>
                    <a:gd name="T75" fmla="*/ 129 h 320"/>
                    <a:gd name="T76" fmla="*/ 25 w 318"/>
                    <a:gd name="T77" fmla="*/ 102 h 320"/>
                    <a:gd name="T78" fmla="*/ 65 w 318"/>
                    <a:gd name="T79" fmla="*/ 79 h 320"/>
                    <a:gd name="T80" fmla="*/ 80 w 318"/>
                    <a:gd name="T81" fmla="*/ 65 h 320"/>
                    <a:gd name="T82" fmla="*/ 114 w 318"/>
                    <a:gd name="T83" fmla="*/ 45 h 320"/>
                    <a:gd name="T84" fmla="*/ 133 w 318"/>
                    <a:gd name="T85" fmla="*/ 40 h 320"/>
                    <a:gd name="T86" fmla="*/ 173 w 318"/>
                    <a:gd name="T87" fmla="*/ 14 h 320"/>
                    <a:gd name="T88" fmla="*/ 182 w 318"/>
                    <a:gd name="T89" fmla="*/ 40 h 320"/>
                    <a:gd name="T90" fmla="*/ 218 w 318"/>
                    <a:gd name="T91" fmla="*/ 25 h 320"/>
                    <a:gd name="T92" fmla="*/ 240 w 318"/>
                    <a:gd name="T93" fmla="*/ 68 h 320"/>
                    <a:gd name="T94" fmla="*/ 253 w 318"/>
                    <a:gd name="T95" fmla="*/ 80 h 320"/>
                    <a:gd name="T96" fmla="*/ 274 w 318"/>
                    <a:gd name="T97" fmla="*/ 115 h 320"/>
                    <a:gd name="T98" fmla="*/ 281 w 318"/>
                    <a:gd name="T99" fmla="*/ 134 h 320"/>
                    <a:gd name="T100" fmla="*/ 304 w 318"/>
                    <a:gd name="T101" fmla="*/ 173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8" h="320">
                      <a:moveTo>
                        <a:pt x="290" y="119"/>
                      </a:moveTo>
                      <a:lnTo>
                        <a:pt x="310" y="102"/>
                      </a:lnTo>
                      <a:lnTo>
                        <a:pt x="284" y="55"/>
                      </a:lnTo>
                      <a:lnTo>
                        <a:pt x="257" y="64"/>
                      </a:lnTo>
                      <a:lnTo>
                        <a:pt x="257" y="64"/>
                      </a:lnTo>
                      <a:lnTo>
                        <a:pt x="253" y="61"/>
                      </a:lnTo>
                      <a:lnTo>
                        <a:pt x="260" y="34"/>
                      </a:lnTo>
                      <a:lnTo>
                        <a:pt x="215" y="8"/>
                      </a:lnTo>
                      <a:lnTo>
                        <a:pt x="195" y="28"/>
                      </a:lnTo>
                      <a:lnTo>
                        <a:pt x="195" y="28"/>
                      </a:lnTo>
                      <a:lnTo>
                        <a:pt x="190" y="27"/>
                      </a:lnTo>
                      <a:lnTo>
                        <a:pt x="185" y="0"/>
                      </a:lnTo>
                      <a:lnTo>
                        <a:pt x="131" y="0"/>
                      </a:lnTo>
                      <a:lnTo>
                        <a:pt x="125" y="27"/>
                      </a:lnTo>
                      <a:lnTo>
                        <a:pt x="125" y="27"/>
                      </a:lnTo>
                      <a:lnTo>
                        <a:pt x="119" y="29"/>
                      </a:lnTo>
                      <a:lnTo>
                        <a:pt x="101" y="9"/>
                      </a:lnTo>
                      <a:lnTo>
                        <a:pt x="55" y="36"/>
                      </a:lnTo>
                      <a:lnTo>
                        <a:pt x="62" y="61"/>
                      </a:lnTo>
                      <a:lnTo>
                        <a:pt x="62" y="61"/>
                      </a:lnTo>
                      <a:lnTo>
                        <a:pt x="57" y="66"/>
                      </a:lnTo>
                      <a:lnTo>
                        <a:pt x="33" y="58"/>
                      </a:lnTo>
                      <a:lnTo>
                        <a:pt x="7" y="105"/>
                      </a:lnTo>
                      <a:lnTo>
                        <a:pt x="25" y="120"/>
                      </a:lnTo>
                      <a:lnTo>
                        <a:pt x="25" y="120"/>
                      </a:lnTo>
                      <a:lnTo>
                        <a:pt x="21" y="131"/>
                      </a:lnTo>
                      <a:lnTo>
                        <a:pt x="0" y="135"/>
                      </a:lnTo>
                      <a:lnTo>
                        <a:pt x="0" y="188"/>
                      </a:lnTo>
                      <a:lnTo>
                        <a:pt x="20" y="192"/>
                      </a:lnTo>
                      <a:lnTo>
                        <a:pt x="20" y="192"/>
                      </a:lnTo>
                      <a:lnTo>
                        <a:pt x="24" y="205"/>
                      </a:lnTo>
                      <a:lnTo>
                        <a:pt x="8" y="218"/>
                      </a:lnTo>
                      <a:lnTo>
                        <a:pt x="35" y="264"/>
                      </a:lnTo>
                      <a:lnTo>
                        <a:pt x="54" y="258"/>
                      </a:lnTo>
                      <a:lnTo>
                        <a:pt x="54" y="258"/>
                      </a:lnTo>
                      <a:lnTo>
                        <a:pt x="64" y="268"/>
                      </a:lnTo>
                      <a:lnTo>
                        <a:pt x="58" y="285"/>
                      </a:lnTo>
                      <a:lnTo>
                        <a:pt x="104" y="312"/>
                      </a:lnTo>
                      <a:lnTo>
                        <a:pt x="116" y="298"/>
                      </a:lnTo>
                      <a:lnTo>
                        <a:pt x="116" y="298"/>
                      </a:lnTo>
                      <a:lnTo>
                        <a:pt x="131" y="301"/>
                      </a:lnTo>
                      <a:lnTo>
                        <a:pt x="135" y="320"/>
                      </a:lnTo>
                      <a:lnTo>
                        <a:pt x="188" y="320"/>
                      </a:lnTo>
                      <a:lnTo>
                        <a:pt x="192" y="300"/>
                      </a:lnTo>
                      <a:lnTo>
                        <a:pt x="192" y="300"/>
                      </a:lnTo>
                      <a:lnTo>
                        <a:pt x="205" y="296"/>
                      </a:lnTo>
                      <a:lnTo>
                        <a:pt x="218" y="310"/>
                      </a:lnTo>
                      <a:lnTo>
                        <a:pt x="263" y="284"/>
                      </a:lnTo>
                      <a:lnTo>
                        <a:pt x="257" y="264"/>
                      </a:lnTo>
                      <a:lnTo>
                        <a:pt x="257" y="264"/>
                      </a:lnTo>
                      <a:lnTo>
                        <a:pt x="264" y="255"/>
                      </a:lnTo>
                      <a:lnTo>
                        <a:pt x="285" y="261"/>
                      </a:lnTo>
                      <a:lnTo>
                        <a:pt x="312" y="215"/>
                      </a:lnTo>
                      <a:lnTo>
                        <a:pt x="294" y="199"/>
                      </a:lnTo>
                      <a:lnTo>
                        <a:pt x="294" y="199"/>
                      </a:lnTo>
                      <a:lnTo>
                        <a:pt x="296" y="190"/>
                      </a:lnTo>
                      <a:lnTo>
                        <a:pt x="318" y="185"/>
                      </a:lnTo>
                      <a:lnTo>
                        <a:pt x="318" y="132"/>
                      </a:lnTo>
                      <a:lnTo>
                        <a:pt x="293" y="126"/>
                      </a:lnTo>
                      <a:lnTo>
                        <a:pt x="293" y="126"/>
                      </a:lnTo>
                      <a:lnTo>
                        <a:pt x="290" y="119"/>
                      </a:lnTo>
                      <a:lnTo>
                        <a:pt x="290" y="119"/>
                      </a:lnTo>
                      <a:close/>
                      <a:moveTo>
                        <a:pt x="304" y="173"/>
                      </a:moveTo>
                      <a:lnTo>
                        <a:pt x="283" y="178"/>
                      </a:lnTo>
                      <a:lnTo>
                        <a:pt x="283" y="183"/>
                      </a:lnTo>
                      <a:lnTo>
                        <a:pt x="283" y="183"/>
                      </a:lnTo>
                      <a:lnTo>
                        <a:pt x="278" y="199"/>
                      </a:lnTo>
                      <a:lnTo>
                        <a:pt x="277" y="203"/>
                      </a:lnTo>
                      <a:lnTo>
                        <a:pt x="294" y="218"/>
                      </a:lnTo>
                      <a:lnTo>
                        <a:pt x="278" y="244"/>
                      </a:lnTo>
                      <a:lnTo>
                        <a:pt x="260" y="238"/>
                      </a:lnTo>
                      <a:lnTo>
                        <a:pt x="257" y="242"/>
                      </a:lnTo>
                      <a:lnTo>
                        <a:pt x="257" y="242"/>
                      </a:lnTo>
                      <a:lnTo>
                        <a:pt x="250" y="250"/>
                      </a:lnTo>
                      <a:lnTo>
                        <a:pt x="244" y="256"/>
                      </a:lnTo>
                      <a:lnTo>
                        <a:pt x="241" y="259"/>
                      </a:lnTo>
                      <a:lnTo>
                        <a:pt x="246" y="278"/>
                      </a:lnTo>
                      <a:lnTo>
                        <a:pt x="220" y="293"/>
                      </a:lnTo>
                      <a:lnTo>
                        <a:pt x="208" y="280"/>
                      </a:lnTo>
                      <a:lnTo>
                        <a:pt x="204" y="281"/>
                      </a:lnTo>
                      <a:lnTo>
                        <a:pt x="204" y="281"/>
                      </a:lnTo>
                      <a:lnTo>
                        <a:pt x="194" y="285"/>
                      </a:lnTo>
                      <a:lnTo>
                        <a:pt x="185" y="287"/>
                      </a:lnTo>
                      <a:lnTo>
                        <a:pt x="180" y="288"/>
                      </a:lnTo>
                      <a:lnTo>
                        <a:pt x="176" y="306"/>
                      </a:lnTo>
                      <a:lnTo>
                        <a:pt x="146" y="306"/>
                      </a:lnTo>
                      <a:lnTo>
                        <a:pt x="142" y="290"/>
                      </a:lnTo>
                      <a:lnTo>
                        <a:pt x="138" y="288"/>
                      </a:lnTo>
                      <a:lnTo>
                        <a:pt x="138" y="288"/>
                      </a:lnTo>
                      <a:lnTo>
                        <a:pt x="127" y="286"/>
                      </a:lnTo>
                      <a:lnTo>
                        <a:pt x="116" y="283"/>
                      </a:lnTo>
                      <a:lnTo>
                        <a:pt x="112" y="282"/>
                      </a:lnTo>
                      <a:lnTo>
                        <a:pt x="101" y="294"/>
                      </a:lnTo>
                      <a:lnTo>
                        <a:pt x="74" y="279"/>
                      </a:lnTo>
                      <a:lnTo>
                        <a:pt x="80" y="264"/>
                      </a:lnTo>
                      <a:lnTo>
                        <a:pt x="77" y="260"/>
                      </a:lnTo>
                      <a:lnTo>
                        <a:pt x="77" y="260"/>
                      </a:lnTo>
                      <a:lnTo>
                        <a:pt x="68" y="253"/>
                      </a:lnTo>
                      <a:lnTo>
                        <a:pt x="61" y="245"/>
                      </a:lnTo>
                      <a:lnTo>
                        <a:pt x="58" y="242"/>
                      </a:lnTo>
                      <a:lnTo>
                        <a:pt x="42" y="247"/>
                      </a:lnTo>
                      <a:lnTo>
                        <a:pt x="27" y="220"/>
                      </a:lnTo>
                      <a:lnTo>
                        <a:pt x="40" y="210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5" y="196"/>
                      </a:lnTo>
                      <a:lnTo>
                        <a:pt x="33" y="185"/>
                      </a:lnTo>
                      <a:lnTo>
                        <a:pt x="32" y="180"/>
                      </a:lnTo>
                      <a:lnTo>
                        <a:pt x="14" y="176"/>
                      </a:lnTo>
                      <a:lnTo>
                        <a:pt x="14" y="146"/>
                      </a:lnTo>
                      <a:lnTo>
                        <a:pt x="33" y="143"/>
                      </a:lnTo>
                      <a:lnTo>
                        <a:pt x="34" y="137"/>
                      </a:lnTo>
                      <a:lnTo>
                        <a:pt x="34" y="137"/>
                      </a:lnTo>
                      <a:lnTo>
                        <a:pt x="37" y="129"/>
                      </a:lnTo>
                      <a:lnTo>
                        <a:pt x="39" y="120"/>
                      </a:lnTo>
                      <a:lnTo>
                        <a:pt x="41" y="116"/>
                      </a:lnTo>
                      <a:lnTo>
                        <a:pt x="25" y="102"/>
                      </a:lnTo>
                      <a:lnTo>
                        <a:pt x="40" y="76"/>
                      </a:lnTo>
                      <a:lnTo>
                        <a:pt x="61" y="82"/>
                      </a:lnTo>
                      <a:lnTo>
                        <a:pt x="65" y="79"/>
                      </a:lnTo>
                      <a:lnTo>
                        <a:pt x="65" y="79"/>
                      </a:lnTo>
                      <a:lnTo>
                        <a:pt x="75" y="68"/>
                      </a:lnTo>
                      <a:lnTo>
                        <a:pt x="80" y="65"/>
                      </a:lnTo>
                      <a:lnTo>
                        <a:pt x="72" y="42"/>
                      </a:lnTo>
                      <a:lnTo>
                        <a:pt x="98" y="27"/>
                      </a:lnTo>
                      <a:lnTo>
                        <a:pt x="114" y="45"/>
                      </a:lnTo>
                      <a:lnTo>
                        <a:pt x="119" y="43"/>
                      </a:lnTo>
                      <a:lnTo>
                        <a:pt x="119" y="43"/>
                      </a:lnTo>
                      <a:lnTo>
                        <a:pt x="133" y="40"/>
                      </a:lnTo>
                      <a:lnTo>
                        <a:pt x="137" y="39"/>
                      </a:lnTo>
                      <a:lnTo>
                        <a:pt x="142" y="14"/>
                      </a:lnTo>
                      <a:lnTo>
                        <a:pt x="173" y="14"/>
                      </a:lnTo>
                      <a:lnTo>
                        <a:pt x="178" y="39"/>
                      </a:lnTo>
                      <a:lnTo>
                        <a:pt x="182" y="40"/>
                      </a:lnTo>
                      <a:lnTo>
                        <a:pt x="182" y="40"/>
                      </a:lnTo>
                      <a:lnTo>
                        <a:pt x="195" y="43"/>
                      </a:lnTo>
                      <a:lnTo>
                        <a:pt x="200" y="44"/>
                      </a:lnTo>
                      <a:lnTo>
                        <a:pt x="218" y="25"/>
                      </a:lnTo>
                      <a:lnTo>
                        <a:pt x="244" y="40"/>
                      </a:lnTo>
                      <a:lnTo>
                        <a:pt x="236" y="65"/>
                      </a:lnTo>
                      <a:lnTo>
                        <a:pt x="240" y="68"/>
                      </a:lnTo>
                      <a:lnTo>
                        <a:pt x="240" y="68"/>
                      </a:lnTo>
                      <a:lnTo>
                        <a:pt x="249" y="77"/>
                      </a:lnTo>
                      <a:lnTo>
                        <a:pt x="253" y="80"/>
                      </a:lnTo>
                      <a:lnTo>
                        <a:pt x="277" y="72"/>
                      </a:lnTo>
                      <a:lnTo>
                        <a:pt x="293" y="98"/>
                      </a:lnTo>
                      <a:lnTo>
                        <a:pt x="274" y="115"/>
                      </a:lnTo>
                      <a:lnTo>
                        <a:pt x="276" y="119"/>
                      </a:lnTo>
                      <a:lnTo>
                        <a:pt x="276" y="119"/>
                      </a:lnTo>
                      <a:lnTo>
                        <a:pt x="281" y="134"/>
                      </a:lnTo>
                      <a:lnTo>
                        <a:pt x="282" y="138"/>
                      </a:lnTo>
                      <a:lnTo>
                        <a:pt x="304" y="143"/>
                      </a:lnTo>
                      <a:lnTo>
                        <a:pt x="304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7" name="Freeform 116"/>
                <p:cNvSpPr>
                  <a:spLocks noEditPoints="1"/>
                </p:cNvSpPr>
                <p:nvPr/>
              </p:nvSpPr>
              <p:spPr bwMode="auto">
                <a:xfrm>
                  <a:off x="2963863" y="3462338"/>
                  <a:ext cx="242888" cy="244475"/>
                </a:xfrm>
                <a:custGeom>
                  <a:avLst/>
                  <a:gdLst>
                    <a:gd name="T0" fmla="*/ 77 w 153"/>
                    <a:gd name="T1" fmla="*/ 0 h 154"/>
                    <a:gd name="T2" fmla="*/ 61 w 153"/>
                    <a:gd name="T3" fmla="*/ 2 h 154"/>
                    <a:gd name="T4" fmla="*/ 46 w 153"/>
                    <a:gd name="T5" fmla="*/ 6 h 154"/>
                    <a:gd name="T6" fmla="*/ 33 w 153"/>
                    <a:gd name="T7" fmla="*/ 14 h 154"/>
                    <a:gd name="T8" fmla="*/ 23 w 153"/>
                    <a:gd name="T9" fmla="*/ 22 h 154"/>
                    <a:gd name="T10" fmla="*/ 13 w 153"/>
                    <a:gd name="T11" fmla="*/ 34 h 154"/>
                    <a:gd name="T12" fmla="*/ 5 w 153"/>
                    <a:gd name="T13" fmla="*/ 47 h 154"/>
                    <a:gd name="T14" fmla="*/ 1 w 153"/>
                    <a:gd name="T15" fmla="*/ 61 h 154"/>
                    <a:gd name="T16" fmla="*/ 0 w 153"/>
                    <a:gd name="T17" fmla="*/ 77 h 154"/>
                    <a:gd name="T18" fmla="*/ 0 w 153"/>
                    <a:gd name="T19" fmla="*/ 85 h 154"/>
                    <a:gd name="T20" fmla="*/ 3 w 153"/>
                    <a:gd name="T21" fmla="*/ 100 h 154"/>
                    <a:gd name="T22" fmla="*/ 8 w 153"/>
                    <a:gd name="T23" fmla="*/ 114 h 154"/>
                    <a:gd name="T24" fmla="*/ 17 w 153"/>
                    <a:gd name="T25" fmla="*/ 126 h 154"/>
                    <a:gd name="T26" fmla="*/ 28 w 153"/>
                    <a:gd name="T27" fmla="*/ 137 h 154"/>
                    <a:gd name="T28" fmla="*/ 40 w 153"/>
                    <a:gd name="T29" fmla="*/ 144 h 154"/>
                    <a:gd name="T30" fmla="*/ 54 w 153"/>
                    <a:gd name="T31" fmla="*/ 151 h 154"/>
                    <a:gd name="T32" fmla="*/ 69 w 153"/>
                    <a:gd name="T33" fmla="*/ 154 h 154"/>
                    <a:gd name="T34" fmla="*/ 77 w 153"/>
                    <a:gd name="T35" fmla="*/ 154 h 154"/>
                    <a:gd name="T36" fmla="*/ 92 w 153"/>
                    <a:gd name="T37" fmla="*/ 153 h 154"/>
                    <a:gd name="T38" fmla="*/ 107 w 153"/>
                    <a:gd name="T39" fmla="*/ 147 h 154"/>
                    <a:gd name="T40" fmla="*/ 120 w 153"/>
                    <a:gd name="T41" fmla="*/ 141 h 154"/>
                    <a:gd name="T42" fmla="*/ 132 w 153"/>
                    <a:gd name="T43" fmla="*/ 131 h 154"/>
                    <a:gd name="T44" fmla="*/ 140 w 153"/>
                    <a:gd name="T45" fmla="*/ 120 h 154"/>
                    <a:gd name="T46" fmla="*/ 148 w 153"/>
                    <a:gd name="T47" fmla="*/ 106 h 154"/>
                    <a:gd name="T48" fmla="*/ 152 w 153"/>
                    <a:gd name="T49" fmla="*/ 92 h 154"/>
                    <a:gd name="T50" fmla="*/ 153 w 153"/>
                    <a:gd name="T51" fmla="*/ 77 h 154"/>
                    <a:gd name="T52" fmla="*/ 153 w 153"/>
                    <a:gd name="T53" fmla="*/ 69 h 154"/>
                    <a:gd name="T54" fmla="*/ 150 w 153"/>
                    <a:gd name="T55" fmla="*/ 55 h 154"/>
                    <a:gd name="T56" fmla="*/ 145 w 153"/>
                    <a:gd name="T57" fmla="*/ 41 h 154"/>
                    <a:gd name="T58" fmla="*/ 136 w 153"/>
                    <a:gd name="T59" fmla="*/ 28 h 154"/>
                    <a:gd name="T60" fmla="*/ 125 w 153"/>
                    <a:gd name="T61" fmla="*/ 18 h 154"/>
                    <a:gd name="T62" fmla="*/ 113 w 153"/>
                    <a:gd name="T63" fmla="*/ 9 h 154"/>
                    <a:gd name="T64" fmla="*/ 99 w 153"/>
                    <a:gd name="T65" fmla="*/ 4 h 154"/>
                    <a:gd name="T66" fmla="*/ 84 w 153"/>
                    <a:gd name="T67" fmla="*/ 1 h 154"/>
                    <a:gd name="T68" fmla="*/ 77 w 153"/>
                    <a:gd name="T69" fmla="*/ 0 h 154"/>
                    <a:gd name="T70" fmla="*/ 77 w 153"/>
                    <a:gd name="T71" fmla="*/ 140 h 154"/>
                    <a:gd name="T72" fmla="*/ 64 w 153"/>
                    <a:gd name="T73" fmla="*/ 139 h 154"/>
                    <a:gd name="T74" fmla="*/ 42 w 153"/>
                    <a:gd name="T75" fmla="*/ 129 h 154"/>
                    <a:gd name="T76" fmla="*/ 25 w 153"/>
                    <a:gd name="T77" fmla="*/ 112 h 154"/>
                    <a:gd name="T78" fmla="*/ 15 w 153"/>
                    <a:gd name="T79" fmla="*/ 89 h 154"/>
                    <a:gd name="T80" fmla="*/ 14 w 153"/>
                    <a:gd name="T81" fmla="*/ 77 h 154"/>
                    <a:gd name="T82" fmla="*/ 14 w 153"/>
                    <a:gd name="T83" fmla="*/ 71 h 154"/>
                    <a:gd name="T84" fmla="*/ 18 w 153"/>
                    <a:gd name="T85" fmla="*/ 52 h 154"/>
                    <a:gd name="T86" fmla="*/ 32 w 153"/>
                    <a:gd name="T87" fmla="*/ 33 h 154"/>
                    <a:gd name="T88" fmla="*/ 52 w 153"/>
                    <a:gd name="T89" fmla="*/ 19 h 154"/>
                    <a:gd name="T90" fmla="*/ 70 w 153"/>
                    <a:gd name="T91" fmla="*/ 15 h 154"/>
                    <a:gd name="T92" fmla="*/ 77 w 153"/>
                    <a:gd name="T93" fmla="*/ 14 h 154"/>
                    <a:gd name="T94" fmla="*/ 89 w 153"/>
                    <a:gd name="T95" fmla="*/ 16 h 154"/>
                    <a:gd name="T96" fmla="*/ 112 w 153"/>
                    <a:gd name="T97" fmla="*/ 24 h 154"/>
                    <a:gd name="T98" fmla="*/ 128 w 153"/>
                    <a:gd name="T99" fmla="*/ 42 h 154"/>
                    <a:gd name="T100" fmla="*/ 138 w 153"/>
                    <a:gd name="T101" fmla="*/ 64 h 154"/>
                    <a:gd name="T102" fmla="*/ 139 w 153"/>
                    <a:gd name="T103" fmla="*/ 77 h 154"/>
                    <a:gd name="T104" fmla="*/ 139 w 153"/>
                    <a:gd name="T105" fmla="*/ 84 h 154"/>
                    <a:gd name="T106" fmla="*/ 135 w 153"/>
                    <a:gd name="T107" fmla="*/ 101 h 154"/>
                    <a:gd name="T108" fmla="*/ 121 w 153"/>
                    <a:gd name="T109" fmla="*/ 122 h 154"/>
                    <a:gd name="T110" fmla="*/ 101 w 153"/>
                    <a:gd name="T111" fmla="*/ 135 h 154"/>
                    <a:gd name="T112" fmla="*/ 83 w 153"/>
                    <a:gd name="T113" fmla="*/ 140 h 154"/>
                    <a:gd name="T114" fmla="*/ 77 w 153"/>
                    <a:gd name="T115" fmla="*/ 14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3" h="154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2"/>
                      </a:lnTo>
                      <a:lnTo>
                        <a:pt x="54" y="4"/>
                      </a:lnTo>
                      <a:lnTo>
                        <a:pt x="46" y="6"/>
                      </a:lnTo>
                      <a:lnTo>
                        <a:pt x="40" y="9"/>
                      </a:lnTo>
                      <a:lnTo>
                        <a:pt x="33" y="14"/>
                      </a:lnTo>
                      <a:lnTo>
                        <a:pt x="28" y="18"/>
                      </a:lnTo>
                      <a:lnTo>
                        <a:pt x="23" y="22"/>
                      </a:lnTo>
                      <a:lnTo>
                        <a:pt x="17" y="28"/>
                      </a:lnTo>
                      <a:lnTo>
                        <a:pt x="13" y="34"/>
                      </a:lnTo>
                      <a:lnTo>
                        <a:pt x="8" y="41"/>
                      </a:lnTo>
                      <a:lnTo>
                        <a:pt x="5" y="47"/>
                      </a:lnTo>
                      <a:lnTo>
                        <a:pt x="3" y="55"/>
                      </a:lnTo>
                      <a:lnTo>
                        <a:pt x="1" y="61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1" y="92"/>
                      </a:lnTo>
                      <a:lnTo>
                        <a:pt x="3" y="100"/>
                      </a:lnTo>
                      <a:lnTo>
                        <a:pt x="5" y="106"/>
                      </a:lnTo>
                      <a:lnTo>
                        <a:pt x="8" y="114"/>
                      </a:lnTo>
                      <a:lnTo>
                        <a:pt x="13" y="120"/>
                      </a:lnTo>
                      <a:lnTo>
                        <a:pt x="17" y="126"/>
                      </a:lnTo>
                      <a:lnTo>
                        <a:pt x="23" y="131"/>
                      </a:lnTo>
                      <a:lnTo>
                        <a:pt x="28" y="137"/>
                      </a:lnTo>
                      <a:lnTo>
                        <a:pt x="33" y="141"/>
                      </a:lnTo>
                      <a:lnTo>
                        <a:pt x="40" y="144"/>
                      </a:lnTo>
                      <a:lnTo>
                        <a:pt x="46" y="147"/>
                      </a:lnTo>
                      <a:lnTo>
                        <a:pt x="54" y="151"/>
                      </a:lnTo>
                      <a:lnTo>
                        <a:pt x="61" y="153"/>
                      </a:lnTo>
                      <a:lnTo>
                        <a:pt x="69" y="154"/>
                      </a:lnTo>
                      <a:lnTo>
                        <a:pt x="77" y="154"/>
                      </a:lnTo>
                      <a:lnTo>
                        <a:pt x="77" y="154"/>
                      </a:lnTo>
                      <a:lnTo>
                        <a:pt x="84" y="154"/>
                      </a:lnTo>
                      <a:lnTo>
                        <a:pt x="92" y="153"/>
                      </a:lnTo>
                      <a:lnTo>
                        <a:pt x="99" y="151"/>
                      </a:lnTo>
                      <a:lnTo>
                        <a:pt x="107" y="147"/>
                      </a:lnTo>
                      <a:lnTo>
                        <a:pt x="113" y="144"/>
                      </a:lnTo>
                      <a:lnTo>
                        <a:pt x="120" y="141"/>
                      </a:lnTo>
                      <a:lnTo>
                        <a:pt x="125" y="137"/>
                      </a:lnTo>
                      <a:lnTo>
                        <a:pt x="132" y="131"/>
                      </a:lnTo>
                      <a:lnTo>
                        <a:pt x="136" y="126"/>
                      </a:lnTo>
                      <a:lnTo>
                        <a:pt x="140" y="120"/>
                      </a:lnTo>
                      <a:lnTo>
                        <a:pt x="145" y="114"/>
                      </a:lnTo>
                      <a:lnTo>
                        <a:pt x="148" y="106"/>
                      </a:lnTo>
                      <a:lnTo>
                        <a:pt x="150" y="100"/>
                      </a:lnTo>
                      <a:lnTo>
                        <a:pt x="152" y="92"/>
                      </a:lnTo>
                      <a:lnTo>
                        <a:pt x="153" y="85"/>
                      </a:lnTo>
                      <a:lnTo>
                        <a:pt x="153" y="77"/>
                      </a:lnTo>
                      <a:lnTo>
                        <a:pt x="153" y="77"/>
                      </a:lnTo>
                      <a:lnTo>
                        <a:pt x="153" y="69"/>
                      </a:lnTo>
                      <a:lnTo>
                        <a:pt x="152" y="61"/>
                      </a:lnTo>
                      <a:lnTo>
                        <a:pt x="150" y="55"/>
                      </a:lnTo>
                      <a:lnTo>
                        <a:pt x="148" y="47"/>
                      </a:lnTo>
                      <a:lnTo>
                        <a:pt x="145" y="41"/>
                      </a:lnTo>
                      <a:lnTo>
                        <a:pt x="140" y="34"/>
                      </a:lnTo>
                      <a:lnTo>
                        <a:pt x="136" y="28"/>
                      </a:lnTo>
                      <a:lnTo>
                        <a:pt x="132" y="22"/>
                      </a:lnTo>
                      <a:lnTo>
                        <a:pt x="125" y="18"/>
                      </a:lnTo>
                      <a:lnTo>
                        <a:pt x="120" y="14"/>
                      </a:lnTo>
                      <a:lnTo>
                        <a:pt x="113" y="9"/>
                      </a:lnTo>
                      <a:lnTo>
                        <a:pt x="107" y="6"/>
                      </a:lnTo>
                      <a:lnTo>
                        <a:pt x="99" y="4"/>
                      </a:lnTo>
                      <a:lnTo>
                        <a:pt x="92" y="2"/>
                      </a:lnTo>
                      <a:lnTo>
                        <a:pt x="84" y="1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  <a:moveTo>
                        <a:pt x="77" y="140"/>
                      </a:moveTo>
                      <a:lnTo>
                        <a:pt x="77" y="140"/>
                      </a:lnTo>
                      <a:lnTo>
                        <a:pt x="70" y="140"/>
                      </a:lnTo>
                      <a:lnTo>
                        <a:pt x="64" y="139"/>
                      </a:lnTo>
                      <a:lnTo>
                        <a:pt x="52" y="135"/>
                      </a:lnTo>
                      <a:lnTo>
                        <a:pt x="42" y="129"/>
                      </a:lnTo>
                      <a:lnTo>
                        <a:pt x="32" y="122"/>
                      </a:lnTo>
                      <a:lnTo>
                        <a:pt x="25" y="112"/>
                      </a:lnTo>
                      <a:lnTo>
                        <a:pt x="18" y="101"/>
                      </a:lnTo>
                      <a:lnTo>
                        <a:pt x="15" y="89"/>
                      </a:lnTo>
                      <a:lnTo>
                        <a:pt x="14" y="84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1"/>
                      </a:lnTo>
                      <a:lnTo>
                        <a:pt x="15" y="64"/>
                      </a:lnTo>
                      <a:lnTo>
                        <a:pt x="18" y="52"/>
                      </a:lnTo>
                      <a:lnTo>
                        <a:pt x="25" y="42"/>
                      </a:lnTo>
                      <a:lnTo>
                        <a:pt x="32" y="33"/>
                      </a:lnTo>
                      <a:lnTo>
                        <a:pt x="42" y="24"/>
                      </a:lnTo>
                      <a:lnTo>
                        <a:pt x="52" y="19"/>
                      </a:lnTo>
                      <a:lnTo>
                        <a:pt x="64" y="16"/>
                      </a:lnTo>
                      <a:lnTo>
                        <a:pt x="70" y="15"/>
                      </a:lnTo>
                      <a:lnTo>
                        <a:pt x="77" y="14"/>
                      </a:lnTo>
                      <a:lnTo>
                        <a:pt x="77" y="14"/>
                      </a:lnTo>
                      <a:lnTo>
                        <a:pt x="83" y="15"/>
                      </a:lnTo>
                      <a:lnTo>
                        <a:pt x="89" y="16"/>
                      </a:lnTo>
                      <a:lnTo>
                        <a:pt x="101" y="19"/>
                      </a:lnTo>
                      <a:lnTo>
                        <a:pt x="112" y="24"/>
                      </a:lnTo>
                      <a:lnTo>
                        <a:pt x="121" y="33"/>
                      </a:lnTo>
                      <a:lnTo>
                        <a:pt x="128" y="42"/>
                      </a:lnTo>
                      <a:lnTo>
                        <a:pt x="135" y="52"/>
                      </a:lnTo>
                      <a:lnTo>
                        <a:pt x="138" y="64"/>
                      </a:lnTo>
                      <a:lnTo>
                        <a:pt x="139" y="71"/>
                      </a:lnTo>
                      <a:lnTo>
                        <a:pt x="139" y="77"/>
                      </a:lnTo>
                      <a:lnTo>
                        <a:pt x="139" y="77"/>
                      </a:lnTo>
                      <a:lnTo>
                        <a:pt x="139" y="84"/>
                      </a:lnTo>
                      <a:lnTo>
                        <a:pt x="138" y="89"/>
                      </a:lnTo>
                      <a:lnTo>
                        <a:pt x="135" y="101"/>
                      </a:lnTo>
                      <a:lnTo>
                        <a:pt x="128" y="112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101" y="135"/>
                      </a:lnTo>
                      <a:lnTo>
                        <a:pt x="89" y="139"/>
                      </a:lnTo>
                      <a:lnTo>
                        <a:pt x="83" y="140"/>
                      </a:lnTo>
                      <a:lnTo>
                        <a:pt x="77" y="140"/>
                      </a:lnTo>
                      <a:lnTo>
                        <a:pt x="77" y="1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8" name="Freeform 117"/>
                <p:cNvSpPr>
                  <a:spLocks noEditPoints="1"/>
                </p:cNvSpPr>
                <p:nvPr/>
              </p:nvSpPr>
              <p:spPr bwMode="auto">
                <a:xfrm>
                  <a:off x="3238500" y="3127375"/>
                  <a:ext cx="341313" cy="342900"/>
                </a:xfrm>
                <a:custGeom>
                  <a:avLst/>
                  <a:gdLst>
                    <a:gd name="T0" fmla="*/ 197 w 215"/>
                    <a:gd name="T1" fmla="*/ 83 h 216"/>
                    <a:gd name="T2" fmla="*/ 209 w 215"/>
                    <a:gd name="T3" fmla="*/ 70 h 216"/>
                    <a:gd name="T4" fmla="*/ 171 w 215"/>
                    <a:gd name="T5" fmla="*/ 42 h 216"/>
                    <a:gd name="T6" fmla="*/ 143 w 215"/>
                    <a:gd name="T7" fmla="*/ 4 h 216"/>
                    <a:gd name="T8" fmla="*/ 129 w 215"/>
                    <a:gd name="T9" fmla="*/ 18 h 216"/>
                    <a:gd name="T10" fmla="*/ 83 w 215"/>
                    <a:gd name="T11" fmla="*/ 18 h 216"/>
                    <a:gd name="T12" fmla="*/ 69 w 215"/>
                    <a:gd name="T13" fmla="*/ 5 h 216"/>
                    <a:gd name="T14" fmla="*/ 41 w 215"/>
                    <a:gd name="T15" fmla="*/ 41 h 216"/>
                    <a:gd name="T16" fmla="*/ 3 w 215"/>
                    <a:gd name="T17" fmla="*/ 71 h 216"/>
                    <a:gd name="T18" fmla="*/ 14 w 215"/>
                    <a:gd name="T19" fmla="*/ 86 h 216"/>
                    <a:gd name="T20" fmla="*/ 13 w 215"/>
                    <a:gd name="T21" fmla="*/ 132 h 216"/>
                    <a:gd name="T22" fmla="*/ 4 w 215"/>
                    <a:gd name="T23" fmla="*/ 146 h 216"/>
                    <a:gd name="T24" fmla="*/ 36 w 215"/>
                    <a:gd name="T25" fmla="*/ 175 h 216"/>
                    <a:gd name="T26" fmla="*/ 71 w 215"/>
                    <a:gd name="T27" fmla="*/ 212 h 216"/>
                    <a:gd name="T28" fmla="*/ 86 w 215"/>
                    <a:gd name="T29" fmla="*/ 203 h 216"/>
                    <a:gd name="T30" fmla="*/ 130 w 215"/>
                    <a:gd name="T31" fmla="*/ 202 h 216"/>
                    <a:gd name="T32" fmla="*/ 144 w 215"/>
                    <a:gd name="T33" fmla="*/ 211 h 216"/>
                    <a:gd name="T34" fmla="*/ 174 w 215"/>
                    <a:gd name="T35" fmla="*/ 177 h 216"/>
                    <a:gd name="T36" fmla="*/ 210 w 215"/>
                    <a:gd name="T37" fmla="*/ 144 h 216"/>
                    <a:gd name="T38" fmla="*/ 198 w 215"/>
                    <a:gd name="T39" fmla="*/ 130 h 216"/>
                    <a:gd name="T40" fmla="*/ 184 w 215"/>
                    <a:gd name="T41" fmla="*/ 161 h 216"/>
                    <a:gd name="T42" fmla="*/ 169 w 215"/>
                    <a:gd name="T43" fmla="*/ 161 h 216"/>
                    <a:gd name="T44" fmla="*/ 162 w 215"/>
                    <a:gd name="T45" fmla="*/ 185 h 216"/>
                    <a:gd name="T46" fmla="*/ 136 w 215"/>
                    <a:gd name="T47" fmla="*/ 186 h 216"/>
                    <a:gd name="T48" fmla="*/ 118 w 215"/>
                    <a:gd name="T49" fmla="*/ 191 h 216"/>
                    <a:gd name="T50" fmla="*/ 98 w 215"/>
                    <a:gd name="T51" fmla="*/ 191 h 216"/>
                    <a:gd name="T52" fmla="*/ 80 w 215"/>
                    <a:gd name="T53" fmla="*/ 187 h 216"/>
                    <a:gd name="T54" fmla="*/ 54 w 215"/>
                    <a:gd name="T55" fmla="*/ 186 h 216"/>
                    <a:gd name="T56" fmla="*/ 54 w 215"/>
                    <a:gd name="T57" fmla="*/ 173 h 216"/>
                    <a:gd name="T58" fmla="*/ 30 w 215"/>
                    <a:gd name="T59" fmla="*/ 162 h 216"/>
                    <a:gd name="T60" fmla="*/ 29 w 215"/>
                    <a:gd name="T61" fmla="*/ 137 h 216"/>
                    <a:gd name="T62" fmla="*/ 26 w 215"/>
                    <a:gd name="T63" fmla="*/ 120 h 216"/>
                    <a:gd name="T64" fmla="*/ 26 w 215"/>
                    <a:gd name="T65" fmla="*/ 98 h 216"/>
                    <a:gd name="T66" fmla="*/ 30 w 215"/>
                    <a:gd name="T67" fmla="*/ 83 h 216"/>
                    <a:gd name="T68" fmla="*/ 29 w 215"/>
                    <a:gd name="T69" fmla="*/ 55 h 216"/>
                    <a:gd name="T70" fmla="*/ 46 w 215"/>
                    <a:gd name="T71" fmla="*/ 56 h 216"/>
                    <a:gd name="T72" fmla="*/ 53 w 215"/>
                    <a:gd name="T73" fmla="*/ 31 h 216"/>
                    <a:gd name="T74" fmla="*/ 81 w 215"/>
                    <a:gd name="T75" fmla="*/ 33 h 216"/>
                    <a:gd name="T76" fmla="*/ 95 w 215"/>
                    <a:gd name="T77" fmla="*/ 30 h 216"/>
                    <a:gd name="T78" fmla="*/ 117 w 215"/>
                    <a:gd name="T79" fmla="*/ 30 h 216"/>
                    <a:gd name="T80" fmla="*/ 130 w 215"/>
                    <a:gd name="T81" fmla="*/ 33 h 216"/>
                    <a:gd name="T82" fmla="*/ 159 w 215"/>
                    <a:gd name="T83" fmla="*/ 30 h 216"/>
                    <a:gd name="T84" fmla="*/ 158 w 215"/>
                    <a:gd name="T85" fmla="*/ 49 h 216"/>
                    <a:gd name="T86" fmla="*/ 183 w 215"/>
                    <a:gd name="T87" fmla="*/ 53 h 216"/>
                    <a:gd name="T88" fmla="*/ 181 w 215"/>
                    <a:gd name="T89" fmla="*/ 82 h 216"/>
                    <a:gd name="T90" fmla="*/ 185 w 215"/>
                    <a:gd name="T91" fmla="*/ 95 h 216"/>
                    <a:gd name="T92" fmla="*/ 186 w 215"/>
                    <a:gd name="T93" fmla="*/ 118 h 216"/>
                    <a:gd name="T94" fmla="*/ 183 w 215"/>
                    <a:gd name="T95" fmla="*/ 13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5" h="216">
                      <a:moveTo>
                        <a:pt x="215" y="126"/>
                      </a:moveTo>
                      <a:lnTo>
                        <a:pt x="215" y="87"/>
                      </a:lnTo>
                      <a:lnTo>
                        <a:pt x="197" y="83"/>
                      </a:lnTo>
                      <a:lnTo>
                        <a:pt x="197" y="83"/>
                      </a:lnTo>
                      <a:lnTo>
                        <a:pt x="196" y="82"/>
                      </a:lnTo>
                      <a:lnTo>
                        <a:pt x="209" y="70"/>
                      </a:lnTo>
                      <a:lnTo>
                        <a:pt x="190" y="37"/>
                      </a:lnTo>
                      <a:lnTo>
                        <a:pt x="171" y="42"/>
                      </a:lnTo>
                      <a:lnTo>
                        <a:pt x="171" y="42"/>
                      </a:lnTo>
                      <a:lnTo>
                        <a:pt x="171" y="41"/>
                      </a:lnTo>
                      <a:lnTo>
                        <a:pt x="177" y="24"/>
                      </a:lnTo>
                      <a:lnTo>
                        <a:pt x="143" y="4"/>
                      </a:lnTo>
                      <a:lnTo>
                        <a:pt x="130" y="18"/>
                      </a:lnTo>
                      <a:lnTo>
                        <a:pt x="130" y="18"/>
                      </a:lnTo>
                      <a:lnTo>
                        <a:pt x="129" y="18"/>
                      </a:lnTo>
                      <a:lnTo>
                        <a:pt x="125" y="0"/>
                      </a:lnTo>
                      <a:lnTo>
                        <a:pt x="86" y="0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1" y="18"/>
                      </a:lnTo>
                      <a:lnTo>
                        <a:pt x="69" y="5"/>
                      </a:lnTo>
                      <a:lnTo>
                        <a:pt x="35" y="25"/>
                      </a:lnTo>
                      <a:lnTo>
                        <a:pt x="41" y="41"/>
                      </a:lnTo>
                      <a:lnTo>
                        <a:pt x="41" y="41"/>
                      </a:lnTo>
                      <a:lnTo>
                        <a:pt x="39" y="43"/>
                      </a:lnTo>
                      <a:lnTo>
                        <a:pt x="22" y="38"/>
                      </a:lnTo>
                      <a:lnTo>
                        <a:pt x="3" y="71"/>
                      </a:lnTo>
                      <a:lnTo>
                        <a:pt x="15" y="82"/>
                      </a:lnTo>
                      <a:lnTo>
                        <a:pt x="15" y="82"/>
                      </a:lnTo>
                      <a:lnTo>
                        <a:pt x="14" y="86"/>
                      </a:lnTo>
                      <a:lnTo>
                        <a:pt x="0" y="90"/>
                      </a:lnTo>
                      <a:lnTo>
                        <a:pt x="0" y="128"/>
                      </a:lnTo>
                      <a:lnTo>
                        <a:pt x="13" y="132"/>
                      </a:lnTo>
                      <a:lnTo>
                        <a:pt x="13" y="132"/>
                      </a:lnTo>
                      <a:lnTo>
                        <a:pt x="15" y="137"/>
                      </a:lnTo>
                      <a:lnTo>
                        <a:pt x="4" y="146"/>
                      </a:lnTo>
                      <a:lnTo>
                        <a:pt x="23" y="179"/>
                      </a:lnTo>
                      <a:lnTo>
                        <a:pt x="36" y="175"/>
                      </a:lnTo>
                      <a:lnTo>
                        <a:pt x="36" y="175"/>
                      </a:lnTo>
                      <a:lnTo>
                        <a:pt x="41" y="180"/>
                      </a:lnTo>
                      <a:lnTo>
                        <a:pt x="37" y="192"/>
                      </a:lnTo>
                      <a:lnTo>
                        <a:pt x="71" y="212"/>
                      </a:lnTo>
                      <a:lnTo>
                        <a:pt x="80" y="202"/>
                      </a:lnTo>
                      <a:lnTo>
                        <a:pt x="80" y="202"/>
                      </a:lnTo>
                      <a:lnTo>
                        <a:pt x="86" y="203"/>
                      </a:lnTo>
                      <a:lnTo>
                        <a:pt x="88" y="216"/>
                      </a:lnTo>
                      <a:lnTo>
                        <a:pt x="127" y="216"/>
                      </a:lnTo>
                      <a:lnTo>
                        <a:pt x="130" y="202"/>
                      </a:lnTo>
                      <a:lnTo>
                        <a:pt x="130" y="202"/>
                      </a:lnTo>
                      <a:lnTo>
                        <a:pt x="136" y="201"/>
                      </a:lnTo>
                      <a:lnTo>
                        <a:pt x="144" y="211"/>
                      </a:lnTo>
                      <a:lnTo>
                        <a:pt x="179" y="191"/>
                      </a:lnTo>
                      <a:lnTo>
                        <a:pt x="174" y="177"/>
                      </a:lnTo>
                      <a:lnTo>
                        <a:pt x="174" y="177"/>
                      </a:lnTo>
                      <a:lnTo>
                        <a:pt x="177" y="173"/>
                      </a:lnTo>
                      <a:lnTo>
                        <a:pt x="191" y="177"/>
                      </a:lnTo>
                      <a:lnTo>
                        <a:pt x="210" y="144"/>
                      </a:lnTo>
                      <a:lnTo>
                        <a:pt x="198" y="133"/>
                      </a:lnTo>
                      <a:lnTo>
                        <a:pt x="198" y="133"/>
                      </a:lnTo>
                      <a:lnTo>
                        <a:pt x="198" y="130"/>
                      </a:lnTo>
                      <a:lnTo>
                        <a:pt x="215" y="126"/>
                      </a:lnTo>
                      <a:close/>
                      <a:moveTo>
                        <a:pt x="193" y="147"/>
                      </a:moveTo>
                      <a:lnTo>
                        <a:pt x="184" y="161"/>
                      </a:lnTo>
                      <a:lnTo>
                        <a:pt x="172" y="157"/>
                      </a:lnTo>
                      <a:lnTo>
                        <a:pt x="169" y="161"/>
                      </a:lnTo>
                      <a:lnTo>
                        <a:pt x="169" y="161"/>
                      </a:lnTo>
                      <a:lnTo>
                        <a:pt x="161" y="169"/>
                      </a:lnTo>
                      <a:lnTo>
                        <a:pt x="157" y="173"/>
                      </a:lnTo>
                      <a:lnTo>
                        <a:pt x="162" y="185"/>
                      </a:lnTo>
                      <a:lnTo>
                        <a:pt x="148" y="192"/>
                      </a:lnTo>
                      <a:lnTo>
                        <a:pt x="140" y="184"/>
                      </a:lnTo>
                      <a:lnTo>
                        <a:pt x="136" y="186"/>
                      </a:lnTo>
                      <a:lnTo>
                        <a:pt x="136" y="186"/>
                      </a:lnTo>
                      <a:lnTo>
                        <a:pt x="123" y="190"/>
                      </a:lnTo>
                      <a:lnTo>
                        <a:pt x="118" y="191"/>
                      </a:lnTo>
                      <a:lnTo>
                        <a:pt x="116" y="202"/>
                      </a:lnTo>
                      <a:lnTo>
                        <a:pt x="100" y="202"/>
                      </a:lnTo>
                      <a:lnTo>
                        <a:pt x="98" y="191"/>
                      </a:lnTo>
                      <a:lnTo>
                        <a:pt x="93" y="190"/>
                      </a:lnTo>
                      <a:lnTo>
                        <a:pt x="93" y="190"/>
                      </a:lnTo>
                      <a:lnTo>
                        <a:pt x="80" y="187"/>
                      </a:lnTo>
                      <a:lnTo>
                        <a:pt x="75" y="186"/>
                      </a:lnTo>
                      <a:lnTo>
                        <a:pt x="68" y="193"/>
                      </a:lnTo>
                      <a:lnTo>
                        <a:pt x="54" y="186"/>
                      </a:lnTo>
                      <a:lnTo>
                        <a:pt x="57" y="176"/>
                      </a:lnTo>
                      <a:lnTo>
                        <a:pt x="54" y="173"/>
                      </a:lnTo>
                      <a:lnTo>
                        <a:pt x="54" y="173"/>
                      </a:lnTo>
                      <a:lnTo>
                        <a:pt x="44" y="163"/>
                      </a:lnTo>
                      <a:lnTo>
                        <a:pt x="41" y="159"/>
                      </a:lnTo>
                      <a:lnTo>
                        <a:pt x="30" y="162"/>
                      </a:lnTo>
                      <a:lnTo>
                        <a:pt x="22" y="149"/>
                      </a:lnTo>
                      <a:lnTo>
                        <a:pt x="31" y="141"/>
                      </a:lnTo>
                      <a:lnTo>
                        <a:pt x="29" y="137"/>
                      </a:lnTo>
                      <a:lnTo>
                        <a:pt x="29" y="137"/>
                      </a:lnTo>
                      <a:lnTo>
                        <a:pt x="27" y="124"/>
                      </a:lnTo>
                      <a:lnTo>
                        <a:pt x="26" y="120"/>
                      </a:lnTo>
                      <a:lnTo>
                        <a:pt x="14" y="117"/>
                      </a:lnTo>
                      <a:lnTo>
                        <a:pt x="14" y="100"/>
                      </a:lnTo>
                      <a:lnTo>
                        <a:pt x="26" y="98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30" y="83"/>
                      </a:lnTo>
                      <a:lnTo>
                        <a:pt x="32" y="78"/>
                      </a:lnTo>
                      <a:lnTo>
                        <a:pt x="21" y="69"/>
                      </a:lnTo>
                      <a:lnTo>
                        <a:pt x="29" y="55"/>
                      </a:lnTo>
                      <a:lnTo>
                        <a:pt x="43" y="59"/>
                      </a:lnTo>
                      <a:lnTo>
                        <a:pt x="46" y="56"/>
                      </a:lnTo>
                      <a:lnTo>
                        <a:pt x="46" y="56"/>
                      </a:lnTo>
                      <a:lnTo>
                        <a:pt x="54" y="49"/>
                      </a:lnTo>
                      <a:lnTo>
                        <a:pt x="57" y="46"/>
                      </a:lnTo>
                      <a:lnTo>
                        <a:pt x="53" y="31"/>
                      </a:lnTo>
                      <a:lnTo>
                        <a:pt x="67" y="24"/>
                      </a:lnTo>
                      <a:lnTo>
                        <a:pt x="76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89" y="31"/>
                      </a:lnTo>
                      <a:lnTo>
                        <a:pt x="95" y="30"/>
                      </a:lnTo>
                      <a:lnTo>
                        <a:pt x="98" y="14"/>
                      </a:lnTo>
                      <a:lnTo>
                        <a:pt x="114" y="14"/>
                      </a:lnTo>
                      <a:lnTo>
                        <a:pt x="117" y="30"/>
                      </a:lnTo>
                      <a:lnTo>
                        <a:pt x="122" y="31"/>
                      </a:lnTo>
                      <a:lnTo>
                        <a:pt x="122" y="31"/>
                      </a:lnTo>
                      <a:lnTo>
                        <a:pt x="130" y="33"/>
                      </a:lnTo>
                      <a:lnTo>
                        <a:pt x="135" y="34"/>
                      </a:lnTo>
                      <a:lnTo>
                        <a:pt x="145" y="23"/>
                      </a:lnTo>
                      <a:lnTo>
                        <a:pt x="159" y="30"/>
                      </a:lnTo>
                      <a:lnTo>
                        <a:pt x="154" y="46"/>
                      </a:lnTo>
                      <a:lnTo>
                        <a:pt x="158" y="49"/>
                      </a:lnTo>
                      <a:lnTo>
                        <a:pt x="158" y="49"/>
                      </a:lnTo>
                      <a:lnTo>
                        <a:pt x="165" y="55"/>
                      </a:lnTo>
                      <a:lnTo>
                        <a:pt x="167" y="58"/>
                      </a:lnTo>
                      <a:lnTo>
                        <a:pt x="183" y="53"/>
                      </a:lnTo>
                      <a:lnTo>
                        <a:pt x="192" y="67"/>
                      </a:lnTo>
                      <a:lnTo>
                        <a:pt x="180" y="78"/>
                      </a:lnTo>
                      <a:lnTo>
                        <a:pt x="181" y="82"/>
                      </a:lnTo>
                      <a:lnTo>
                        <a:pt x="181" y="82"/>
                      </a:lnTo>
                      <a:lnTo>
                        <a:pt x="184" y="91"/>
                      </a:lnTo>
                      <a:lnTo>
                        <a:pt x="185" y="95"/>
                      </a:lnTo>
                      <a:lnTo>
                        <a:pt x="201" y="98"/>
                      </a:lnTo>
                      <a:lnTo>
                        <a:pt x="201" y="114"/>
                      </a:lnTo>
                      <a:lnTo>
                        <a:pt x="186" y="118"/>
                      </a:lnTo>
                      <a:lnTo>
                        <a:pt x="185" y="123"/>
                      </a:lnTo>
                      <a:lnTo>
                        <a:pt x="185" y="123"/>
                      </a:lnTo>
                      <a:lnTo>
                        <a:pt x="183" y="133"/>
                      </a:lnTo>
                      <a:lnTo>
                        <a:pt x="182" y="137"/>
                      </a:lnTo>
                      <a:lnTo>
                        <a:pt x="193" y="1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9" name="Freeform 118"/>
                <p:cNvSpPr>
                  <a:spLocks noEditPoints="1"/>
                </p:cNvSpPr>
                <p:nvPr/>
              </p:nvSpPr>
              <p:spPr bwMode="auto">
                <a:xfrm>
                  <a:off x="3335338" y="3232150"/>
                  <a:ext cx="142875" cy="141288"/>
                </a:xfrm>
                <a:custGeom>
                  <a:avLst/>
                  <a:gdLst>
                    <a:gd name="T0" fmla="*/ 44 w 90"/>
                    <a:gd name="T1" fmla="*/ 0 h 89"/>
                    <a:gd name="T2" fmla="*/ 27 w 90"/>
                    <a:gd name="T3" fmla="*/ 3 h 89"/>
                    <a:gd name="T4" fmla="*/ 13 w 90"/>
                    <a:gd name="T5" fmla="*/ 13 h 89"/>
                    <a:gd name="T6" fmla="*/ 3 w 90"/>
                    <a:gd name="T7" fmla="*/ 27 h 89"/>
                    <a:gd name="T8" fmla="*/ 0 w 90"/>
                    <a:gd name="T9" fmla="*/ 44 h 89"/>
                    <a:gd name="T10" fmla="*/ 1 w 90"/>
                    <a:gd name="T11" fmla="*/ 54 h 89"/>
                    <a:gd name="T12" fmla="*/ 8 w 90"/>
                    <a:gd name="T13" fmla="*/ 70 h 89"/>
                    <a:gd name="T14" fmla="*/ 20 w 90"/>
                    <a:gd name="T15" fmla="*/ 82 h 89"/>
                    <a:gd name="T16" fmla="*/ 36 w 90"/>
                    <a:gd name="T17" fmla="*/ 88 h 89"/>
                    <a:gd name="T18" fmla="*/ 44 w 90"/>
                    <a:gd name="T19" fmla="*/ 89 h 89"/>
                    <a:gd name="T20" fmla="*/ 62 w 90"/>
                    <a:gd name="T21" fmla="*/ 86 h 89"/>
                    <a:gd name="T22" fmla="*/ 77 w 90"/>
                    <a:gd name="T23" fmla="*/ 76 h 89"/>
                    <a:gd name="T24" fmla="*/ 86 w 90"/>
                    <a:gd name="T25" fmla="*/ 62 h 89"/>
                    <a:gd name="T26" fmla="*/ 90 w 90"/>
                    <a:gd name="T27" fmla="*/ 44 h 89"/>
                    <a:gd name="T28" fmla="*/ 89 w 90"/>
                    <a:gd name="T29" fmla="*/ 35 h 89"/>
                    <a:gd name="T30" fmla="*/ 82 w 90"/>
                    <a:gd name="T31" fmla="*/ 19 h 89"/>
                    <a:gd name="T32" fmla="*/ 69 w 90"/>
                    <a:gd name="T33" fmla="*/ 7 h 89"/>
                    <a:gd name="T34" fmla="*/ 54 w 90"/>
                    <a:gd name="T35" fmla="*/ 1 h 89"/>
                    <a:gd name="T36" fmla="*/ 44 w 90"/>
                    <a:gd name="T37" fmla="*/ 0 h 89"/>
                    <a:gd name="T38" fmla="*/ 44 w 90"/>
                    <a:gd name="T39" fmla="*/ 75 h 89"/>
                    <a:gd name="T40" fmla="*/ 33 w 90"/>
                    <a:gd name="T41" fmla="*/ 73 h 89"/>
                    <a:gd name="T42" fmla="*/ 23 w 90"/>
                    <a:gd name="T43" fmla="*/ 66 h 89"/>
                    <a:gd name="T44" fmla="*/ 16 w 90"/>
                    <a:gd name="T45" fmla="*/ 56 h 89"/>
                    <a:gd name="T46" fmla="*/ 14 w 90"/>
                    <a:gd name="T47" fmla="*/ 44 h 89"/>
                    <a:gd name="T48" fmla="*/ 14 w 90"/>
                    <a:gd name="T49" fmla="*/ 39 h 89"/>
                    <a:gd name="T50" fmla="*/ 20 w 90"/>
                    <a:gd name="T51" fmla="*/ 28 h 89"/>
                    <a:gd name="T52" fmla="*/ 27 w 90"/>
                    <a:gd name="T53" fmla="*/ 19 h 89"/>
                    <a:gd name="T54" fmla="*/ 39 w 90"/>
                    <a:gd name="T55" fmla="*/ 15 h 89"/>
                    <a:gd name="T56" fmla="*/ 44 w 90"/>
                    <a:gd name="T57" fmla="*/ 14 h 89"/>
                    <a:gd name="T58" fmla="*/ 56 w 90"/>
                    <a:gd name="T59" fmla="*/ 16 h 89"/>
                    <a:gd name="T60" fmla="*/ 66 w 90"/>
                    <a:gd name="T61" fmla="*/ 22 h 89"/>
                    <a:gd name="T62" fmla="*/ 73 w 90"/>
                    <a:gd name="T63" fmla="*/ 32 h 89"/>
                    <a:gd name="T64" fmla="*/ 76 w 90"/>
                    <a:gd name="T65" fmla="*/ 44 h 89"/>
                    <a:gd name="T66" fmla="*/ 75 w 90"/>
                    <a:gd name="T67" fmla="*/ 51 h 89"/>
                    <a:gd name="T68" fmla="*/ 70 w 90"/>
                    <a:gd name="T69" fmla="*/ 61 h 89"/>
                    <a:gd name="T70" fmla="*/ 62 w 90"/>
                    <a:gd name="T71" fmla="*/ 70 h 89"/>
                    <a:gd name="T72" fmla="*/ 51 w 90"/>
                    <a:gd name="T73" fmla="*/ 74 h 89"/>
                    <a:gd name="T74" fmla="*/ 44 w 90"/>
                    <a:gd name="T75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0" h="89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36" y="1"/>
                      </a:lnTo>
                      <a:lnTo>
                        <a:pt x="27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9"/>
                      </a:lnTo>
                      <a:lnTo>
                        <a:pt x="3" y="27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" y="54"/>
                      </a:lnTo>
                      <a:lnTo>
                        <a:pt x="3" y="62"/>
                      </a:lnTo>
                      <a:lnTo>
                        <a:pt x="8" y="70"/>
                      </a:lnTo>
                      <a:lnTo>
                        <a:pt x="13" y="76"/>
                      </a:lnTo>
                      <a:lnTo>
                        <a:pt x="20" y="82"/>
                      </a:lnTo>
                      <a:lnTo>
                        <a:pt x="27" y="86"/>
                      </a:lnTo>
                      <a:lnTo>
                        <a:pt x="36" y="88"/>
                      </a:lnTo>
                      <a:lnTo>
                        <a:pt x="44" y="89"/>
                      </a:lnTo>
                      <a:lnTo>
                        <a:pt x="44" y="89"/>
                      </a:lnTo>
                      <a:lnTo>
                        <a:pt x="54" y="88"/>
                      </a:lnTo>
                      <a:lnTo>
                        <a:pt x="62" y="86"/>
                      </a:lnTo>
                      <a:lnTo>
                        <a:pt x="69" y="82"/>
                      </a:lnTo>
                      <a:lnTo>
                        <a:pt x="77" y="76"/>
                      </a:lnTo>
                      <a:lnTo>
                        <a:pt x="82" y="70"/>
                      </a:lnTo>
                      <a:lnTo>
                        <a:pt x="86" y="62"/>
                      </a:lnTo>
                      <a:lnTo>
                        <a:pt x="89" y="54"/>
                      </a:lnTo>
                      <a:lnTo>
                        <a:pt x="90" y="44"/>
                      </a:lnTo>
                      <a:lnTo>
                        <a:pt x="90" y="44"/>
                      </a:lnTo>
                      <a:lnTo>
                        <a:pt x="89" y="35"/>
                      </a:lnTo>
                      <a:lnTo>
                        <a:pt x="86" y="27"/>
                      </a:lnTo>
                      <a:lnTo>
                        <a:pt x="82" y="19"/>
                      </a:lnTo>
                      <a:lnTo>
                        <a:pt x="77" y="13"/>
                      </a:lnTo>
                      <a:lnTo>
                        <a:pt x="69" y="7"/>
                      </a:lnTo>
                      <a:lnTo>
                        <a:pt x="62" y="3"/>
                      </a:lnTo>
                      <a:lnTo>
                        <a:pt x="54" y="1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  <a:moveTo>
                        <a:pt x="44" y="75"/>
                      </a:moveTo>
                      <a:lnTo>
                        <a:pt x="44" y="75"/>
                      </a:lnTo>
                      <a:lnTo>
                        <a:pt x="39" y="74"/>
                      </a:lnTo>
                      <a:lnTo>
                        <a:pt x="33" y="73"/>
                      </a:lnTo>
                      <a:lnTo>
                        <a:pt x="27" y="70"/>
                      </a:lnTo>
                      <a:lnTo>
                        <a:pt x="23" y="66"/>
                      </a:lnTo>
                      <a:lnTo>
                        <a:pt x="20" y="61"/>
                      </a:lnTo>
                      <a:lnTo>
                        <a:pt x="16" y="56"/>
                      </a:lnTo>
                      <a:lnTo>
                        <a:pt x="14" y="51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39"/>
                      </a:lnTo>
                      <a:lnTo>
                        <a:pt x="16" y="32"/>
                      </a:lnTo>
                      <a:lnTo>
                        <a:pt x="20" y="28"/>
                      </a:lnTo>
                      <a:lnTo>
                        <a:pt x="23" y="22"/>
                      </a:lnTo>
                      <a:lnTo>
                        <a:pt x="27" y="19"/>
                      </a:lnTo>
                      <a:lnTo>
                        <a:pt x="33" y="16"/>
                      </a:lnTo>
                      <a:lnTo>
                        <a:pt x="39" y="15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51" y="15"/>
                      </a:lnTo>
                      <a:lnTo>
                        <a:pt x="56" y="16"/>
                      </a:lnTo>
                      <a:lnTo>
                        <a:pt x="62" y="19"/>
                      </a:lnTo>
                      <a:lnTo>
                        <a:pt x="66" y="22"/>
                      </a:lnTo>
                      <a:lnTo>
                        <a:pt x="70" y="28"/>
                      </a:lnTo>
                      <a:lnTo>
                        <a:pt x="73" y="32"/>
                      </a:lnTo>
                      <a:lnTo>
                        <a:pt x="75" y="39"/>
                      </a:lnTo>
                      <a:lnTo>
                        <a:pt x="76" y="44"/>
                      </a:lnTo>
                      <a:lnTo>
                        <a:pt x="76" y="44"/>
                      </a:lnTo>
                      <a:lnTo>
                        <a:pt x="75" y="51"/>
                      </a:lnTo>
                      <a:lnTo>
                        <a:pt x="73" y="56"/>
                      </a:lnTo>
                      <a:lnTo>
                        <a:pt x="70" y="61"/>
                      </a:lnTo>
                      <a:lnTo>
                        <a:pt x="66" y="66"/>
                      </a:lnTo>
                      <a:lnTo>
                        <a:pt x="62" y="70"/>
                      </a:lnTo>
                      <a:lnTo>
                        <a:pt x="56" y="73"/>
                      </a:lnTo>
                      <a:lnTo>
                        <a:pt x="51" y="74"/>
                      </a:lnTo>
                      <a:lnTo>
                        <a:pt x="44" y="75"/>
                      </a:lnTo>
                      <a:lnTo>
                        <a:pt x="44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3352800" y="3486150"/>
                  <a:ext cx="200025" cy="201713"/>
                </a:xfrm>
                <a:custGeom>
                  <a:avLst/>
                  <a:gdLst>
                    <a:gd name="T0" fmla="*/ 111 w 126"/>
                    <a:gd name="T1" fmla="*/ 45 h 127"/>
                    <a:gd name="T2" fmla="*/ 117 w 126"/>
                    <a:gd name="T3" fmla="*/ 27 h 127"/>
                    <a:gd name="T4" fmla="*/ 93 w 126"/>
                    <a:gd name="T5" fmla="*/ 10 h 127"/>
                    <a:gd name="T6" fmla="*/ 82 w 126"/>
                    <a:gd name="T7" fmla="*/ 5 h 127"/>
                    <a:gd name="T8" fmla="*/ 53 w 126"/>
                    <a:gd name="T9" fmla="*/ 0 h 127"/>
                    <a:gd name="T10" fmla="*/ 44 w 126"/>
                    <a:gd name="T11" fmla="*/ 15 h 127"/>
                    <a:gd name="T12" fmla="*/ 27 w 126"/>
                    <a:gd name="T13" fmla="*/ 10 h 127"/>
                    <a:gd name="T14" fmla="*/ 11 w 126"/>
                    <a:gd name="T15" fmla="*/ 34 h 127"/>
                    <a:gd name="T16" fmla="*/ 5 w 126"/>
                    <a:gd name="T17" fmla="*/ 45 h 127"/>
                    <a:gd name="T18" fmla="*/ 0 w 126"/>
                    <a:gd name="T19" fmla="*/ 73 h 127"/>
                    <a:gd name="T20" fmla="*/ 15 w 126"/>
                    <a:gd name="T21" fmla="*/ 82 h 127"/>
                    <a:gd name="T22" fmla="*/ 10 w 126"/>
                    <a:gd name="T23" fmla="*/ 100 h 127"/>
                    <a:gd name="T24" fmla="*/ 33 w 126"/>
                    <a:gd name="T25" fmla="*/ 116 h 127"/>
                    <a:gd name="T26" fmla="*/ 44 w 126"/>
                    <a:gd name="T27" fmla="*/ 122 h 127"/>
                    <a:gd name="T28" fmla="*/ 72 w 126"/>
                    <a:gd name="T29" fmla="*/ 127 h 127"/>
                    <a:gd name="T30" fmla="*/ 82 w 126"/>
                    <a:gd name="T31" fmla="*/ 112 h 127"/>
                    <a:gd name="T32" fmla="*/ 99 w 126"/>
                    <a:gd name="T33" fmla="*/ 116 h 127"/>
                    <a:gd name="T34" fmla="*/ 116 w 126"/>
                    <a:gd name="T35" fmla="*/ 93 h 127"/>
                    <a:gd name="T36" fmla="*/ 121 w 126"/>
                    <a:gd name="T37" fmla="*/ 82 h 127"/>
                    <a:gd name="T38" fmla="*/ 126 w 126"/>
                    <a:gd name="T39" fmla="*/ 54 h 127"/>
                    <a:gd name="T40" fmla="*/ 98 w 126"/>
                    <a:gd name="T41" fmla="*/ 73 h 127"/>
                    <a:gd name="T42" fmla="*/ 100 w 126"/>
                    <a:gd name="T43" fmla="*/ 96 h 127"/>
                    <a:gd name="T44" fmla="*/ 81 w 126"/>
                    <a:gd name="T45" fmla="*/ 95 h 127"/>
                    <a:gd name="T46" fmla="*/ 67 w 126"/>
                    <a:gd name="T47" fmla="*/ 113 h 127"/>
                    <a:gd name="T48" fmla="*/ 54 w 126"/>
                    <a:gd name="T49" fmla="*/ 98 h 127"/>
                    <a:gd name="T50" fmla="*/ 31 w 126"/>
                    <a:gd name="T51" fmla="*/ 101 h 127"/>
                    <a:gd name="T52" fmla="*/ 32 w 126"/>
                    <a:gd name="T53" fmla="*/ 82 h 127"/>
                    <a:gd name="T54" fmla="*/ 14 w 126"/>
                    <a:gd name="T55" fmla="*/ 68 h 127"/>
                    <a:gd name="T56" fmla="*/ 28 w 126"/>
                    <a:gd name="T57" fmla="*/ 54 h 127"/>
                    <a:gd name="T58" fmla="*/ 26 w 126"/>
                    <a:gd name="T59" fmla="*/ 31 h 127"/>
                    <a:gd name="T60" fmla="*/ 45 w 126"/>
                    <a:gd name="T61" fmla="*/ 32 h 127"/>
                    <a:gd name="T62" fmla="*/ 59 w 126"/>
                    <a:gd name="T63" fmla="*/ 14 h 127"/>
                    <a:gd name="T64" fmla="*/ 72 w 126"/>
                    <a:gd name="T65" fmla="*/ 29 h 127"/>
                    <a:gd name="T66" fmla="*/ 95 w 126"/>
                    <a:gd name="T67" fmla="*/ 26 h 127"/>
                    <a:gd name="T68" fmla="*/ 94 w 126"/>
                    <a:gd name="T69" fmla="*/ 45 h 127"/>
                    <a:gd name="T70" fmla="*/ 112 w 126"/>
                    <a:gd name="T71" fmla="*/ 59 h 127"/>
                    <a:gd name="T72" fmla="*/ 98 w 126"/>
                    <a:gd name="T73" fmla="*/ 73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6" h="127">
                      <a:moveTo>
                        <a:pt x="121" y="47"/>
                      </a:moveTo>
                      <a:lnTo>
                        <a:pt x="111" y="45"/>
                      </a:lnTo>
                      <a:lnTo>
                        <a:pt x="117" y="35"/>
                      </a:lnTo>
                      <a:lnTo>
                        <a:pt x="117" y="27"/>
                      </a:lnTo>
                      <a:lnTo>
                        <a:pt x="102" y="12"/>
                      </a:lnTo>
                      <a:lnTo>
                        <a:pt x="93" y="10"/>
                      </a:lnTo>
                      <a:lnTo>
                        <a:pt x="84" y="16"/>
                      </a:lnTo>
                      <a:lnTo>
                        <a:pt x="82" y="5"/>
                      </a:lnTo>
                      <a:lnTo>
                        <a:pt x="75" y="0"/>
                      </a:lnTo>
                      <a:lnTo>
                        <a:pt x="53" y="0"/>
                      </a:lnTo>
                      <a:lnTo>
                        <a:pt x="46" y="5"/>
                      </a:lnTo>
                      <a:lnTo>
                        <a:pt x="44" y="15"/>
                      </a:lnTo>
                      <a:lnTo>
                        <a:pt x="36" y="9"/>
                      </a:lnTo>
                      <a:lnTo>
                        <a:pt x="27" y="10"/>
                      </a:lnTo>
                      <a:lnTo>
                        <a:pt x="12" y="26"/>
                      </a:lnTo>
                      <a:lnTo>
                        <a:pt x="11" y="34"/>
                      </a:lnTo>
                      <a:lnTo>
                        <a:pt x="15" y="43"/>
                      </a:lnTo>
                      <a:lnTo>
                        <a:pt x="5" y="45"/>
                      </a:lnTo>
                      <a:lnTo>
                        <a:pt x="0" y="51"/>
                      </a:lnTo>
                      <a:lnTo>
                        <a:pt x="0" y="73"/>
                      </a:lnTo>
                      <a:lnTo>
                        <a:pt x="5" y="80"/>
                      </a:lnTo>
                      <a:lnTo>
                        <a:pt x="15" y="82"/>
                      </a:lnTo>
                      <a:lnTo>
                        <a:pt x="9" y="91"/>
                      </a:lnTo>
                      <a:lnTo>
                        <a:pt x="10" y="100"/>
                      </a:lnTo>
                      <a:lnTo>
                        <a:pt x="25" y="115"/>
                      </a:lnTo>
                      <a:lnTo>
                        <a:pt x="33" y="116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52" y="127"/>
                      </a:lnTo>
                      <a:lnTo>
                        <a:pt x="72" y="127"/>
                      </a:lnTo>
                      <a:lnTo>
                        <a:pt x="80" y="122"/>
                      </a:lnTo>
                      <a:lnTo>
                        <a:pt x="82" y="112"/>
                      </a:lnTo>
                      <a:lnTo>
                        <a:pt x="91" y="117"/>
                      </a:lnTo>
                      <a:lnTo>
                        <a:pt x="99" y="116"/>
                      </a:lnTo>
                      <a:lnTo>
                        <a:pt x="114" y="101"/>
                      </a:lnTo>
                      <a:lnTo>
                        <a:pt x="116" y="93"/>
                      </a:lnTo>
                      <a:lnTo>
                        <a:pt x="111" y="84"/>
                      </a:lnTo>
                      <a:lnTo>
                        <a:pt x="121" y="82"/>
                      </a:lnTo>
                      <a:lnTo>
                        <a:pt x="126" y="75"/>
                      </a:lnTo>
                      <a:lnTo>
                        <a:pt x="126" y="54"/>
                      </a:lnTo>
                      <a:lnTo>
                        <a:pt x="121" y="47"/>
                      </a:lnTo>
                      <a:close/>
                      <a:moveTo>
                        <a:pt x="98" y="73"/>
                      </a:moveTo>
                      <a:lnTo>
                        <a:pt x="94" y="84"/>
                      </a:lnTo>
                      <a:lnTo>
                        <a:pt x="100" y="96"/>
                      </a:lnTo>
                      <a:lnTo>
                        <a:pt x="94" y="102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7" y="113"/>
                      </a:lnTo>
                      <a:lnTo>
                        <a:pt x="57" y="113"/>
                      </a:lnTo>
                      <a:lnTo>
                        <a:pt x="54" y="98"/>
                      </a:lnTo>
                      <a:lnTo>
                        <a:pt x="43" y="94"/>
                      </a:lnTo>
                      <a:lnTo>
                        <a:pt x="31" y="101"/>
                      </a:lnTo>
                      <a:lnTo>
                        <a:pt x="24" y="94"/>
                      </a:lnTo>
                      <a:lnTo>
                        <a:pt x="32" y="82"/>
                      </a:lnTo>
                      <a:lnTo>
                        <a:pt x="28" y="71"/>
                      </a:lnTo>
                      <a:lnTo>
                        <a:pt x="14" y="68"/>
                      </a:lnTo>
                      <a:lnTo>
                        <a:pt x="14" y="58"/>
                      </a:lnTo>
                      <a:lnTo>
                        <a:pt x="28" y="54"/>
                      </a:lnTo>
                      <a:lnTo>
                        <a:pt x="32" y="44"/>
                      </a:lnTo>
                      <a:lnTo>
                        <a:pt x="26" y="31"/>
                      </a:lnTo>
                      <a:lnTo>
                        <a:pt x="32" y="24"/>
                      </a:lnTo>
                      <a:lnTo>
                        <a:pt x="45" y="32"/>
                      </a:lnTo>
                      <a:lnTo>
                        <a:pt x="56" y="28"/>
                      </a:lnTo>
                      <a:lnTo>
                        <a:pt x="59" y="14"/>
                      </a:lnTo>
                      <a:lnTo>
                        <a:pt x="69" y="14"/>
                      </a:lnTo>
                      <a:lnTo>
                        <a:pt x="72" y="29"/>
                      </a:lnTo>
                      <a:lnTo>
                        <a:pt x="83" y="33"/>
                      </a:lnTo>
                      <a:lnTo>
                        <a:pt x="95" y="26"/>
                      </a:lnTo>
                      <a:lnTo>
                        <a:pt x="103" y="33"/>
                      </a:lnTo>
                      <a:lnTo>
                        <a:pt x="94" y="45"/>
                      </a:lnTo>
                      <a:lnTo>
                        <a:pt x="98" y="56"/>
                      </a:lnTo>
                      <a:lnTo>
                        <a:pt x="112" y="59"/>
                      </a:lnTo>
                      <a:lnTo>
                        <a:pt x="112" y="70"/>
                      </a:lnTo>
                      <a:lnTo>
                        <a:pt x="98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1" name="Freeform 120"/>
                <p:cNvSpPr>
                  <a:spLocks noEditPoints="1"/>
                </p:cNvSpPr>
                <p:nvPr/>
              </p:nvSpPr>
              <p:spPr bwMode="auto">
                <a:xfrm>
                  <a:off x="3414713" y="3549650"/>
                  <a:ext cx="74613" cy="74613"/>
                </a:xfrm>
                <a:custGeom>
                  <a:avLst/>
                  <a:gdLst>
                    <a:gd name="T0" fmla="*/ 24 w 47"/>
                    <a:gd name="T1" fmla="*/ 0 h 47"/>
                    <a:gd name="T2" fmla="*/ 24 w 47"/>
                    <a:gd name="T3" fmla="*/ 0 h 47"/>
                    <a:gd name="T4" fmla="*/ 19 w 47"/>
                    <a:gd name="T5" fmla="*/ 0 h 47"/>
                    <a:gd name="T6" fmla="*/ 15 w 47"/>
                    <a:gd name="T7" fmla="*/ 2 h 47"/>
                    <a:gd name="T8" fmla="*/ 11 w 47"/>
                    <a:gd name="T9" fmla="*/ 4 h 47"/>
                    <a:gd name="T10" fmla="*/ 7 w 47"/>
                    <a:gd name="T11" fmla="*/ 6 h 47"/>
                    <a:gd name="T12" fmla="*/ 4 w 47"/>
                    <a:gd name="T13" fmla="*/ 10 h 47"/>
                    <a:gd name="T14" fmla="*/ 2 w 47"/>
                    <a:gd name="T15" fmla="*/ 14 h 47"/>
                    <a:gd name="T16" fmla="*/ 1 w 47"/>
                    <a:gd name="T17" fmla="*/ 19 h 47"/>
                    <a:gd name="T18" fmla="*/ 0 w 47"/>
                    <a:gd name="T19" fmla="*/ 23 h 47"/>
                    <a:gd name="T20" fmla="*/ 0 w 47"/>
                    <a:gd name="T21" fmla="*/ 23 h 47"/>
                    <a:gd name="T22" fmla="*/ 1 w 47"/>
                    <a:gd name="T23" fmla="*/ 28 h 47"/>
                    <a:gd name="T24" fmla="*/ 2 w 47"/>
                    <a:gd name="T25" fmla="*/ 33 h 47"/>
                    <a:gd name="T26" fmla="*/ 4 w 47"/>
                    <a:gd name="T27" fmla="*/ 36 h 47"/>
                    <a:gd name="T28" fmla="*/ 7 w 47"/>
                    <a:gd name="T29" fmla="*/ 41 h 47"/>
                    <a:gd name="T30" fmla="*/ 11 w 47"/>
                    <a:gd name="T31" fmla="*/ 43 h 47"/>
                    <a:gd name="T32" fmla="*/ 15 w 47"/>
                    <a:gd name="T33" fmla="*/ 45 h 47"/>
                    <a:gd name="T34" fmla="*/ 19 w 47"/>
                    <a:gd name="T35" fmla="*/ 47 h 47"/>
                    <a:gd name="T36" fmla="*/ 24 w 47"/>
                    <a:gd name="T37" fmla="*/ 47 h 47"/>
                    <a:gd name="T38" fmla="*/ 24 w 47"/>
                    <a:gd name="T39" fmla="*/ 47 h 47"/>
                    <a:gd name="T40" fmla="*/ 29 w 47"/>
                    <a:gd name="T41" fmla="*/ 47 h 47"/>
                    <a:gd name="T42" fmla="*/ 33 w 47"/>
                    <a:gd name="T43" fmla="*/ 45 h 47"/>
                    <a:gd name="T44" fmla="*/ 38 w 47"/>
                    <a:gd name="T45" fmla="*/ 43 h 47"/>
                    <a:gd name="T46" fmla="*/ 41 w 47"/>
                    <a:gd name="T47" fmla="*/ 41 h 47"/>
                    <a:gd name="T48" fmla="*/ 44 w 47"/>
                    <a:gd name="T49" fmla="*/ 36 h 47"/>
                    <a:gd name="T50" fmla="*/ 46 w 47"/>
                    <a:gd name="T51" fmla="*/ 33 h 47"/>
                    <a:gd name="T52" fmla="*/ 47 w 47"/>
                    <a:gd name="T53" fmla="*/ 28 h 47"/>
                    <a:gd name="T54" fmla="*/ 47 w 47"/>
                    <a:gd name="T55" fmla="*/ 23 h 47"/>
                    <a:gd name="T56" fmla="*/ 47 w 47"/>
                    <a:gd name="T57" fmla="*/ 23 h 47"/>
                    <a:gd name="T58" fmla="*/ 47 w 47"/>
                    <a:gd name="T59" fmla="*/ 19 h 47"/>
                    <a:gd name="T60" fmla="*/ 46 w 47"/>
                    <a:gd name="T61" fmla="*/ 14 h 47"/>
                    <a:gd name="T62" fmla="*/ 44 w 47"/>
                    <a:gd name="T63" fmla="*/ 10 h 47"/>
                    <a:gd name="T64" fmla="*/ 41 w 47"/>
                    <a:gd name="T65" fmla="*/ 6 h 47"/>
                    <a:gd name="T66" fmla="*/ 38 w 47"/>
                    <a:gd name="T67" fmla="*/ 4 h 47"/>
                    <a:gd name="T68" fmla="*/ 33 w 47"/>
                    <a:gd name="T69" fmla="*/ 2 h 47"/>
                    <a:gd name="T70" fmla="*/ 29 w 47"/>
                    <a:gd name="T71" fmla="*/ 0 h 47"/>
                    <a:gd name="T72" fmla="*/ 24 w 47"/>
                    <a:gd name="T73" fmla="*/ 0 h 47"/>
                    <a:gd name="T74" fmla="*/ 24 w 47"/>
                    <a:gd name="T75" fmla="*/ 0 h 47"/>
                    <a:gd name="T76" fmla="*/ 24 w 47"/>
                    <a:gd name="T77" fmla="*/ 33 h 47"/>
                    <a:gd name="T78" fmla="*/ 24 w 47"/>
                    <a:gd name="T79" fmla="*/ 33 h 47"/>
                    <a:gd name="T80" fmla="*/ 20 w 47"/>
                    <a:gd name="T81" fmla="*/ 32 h 47"/>
                    <a:gd name="T82" fmla="*/ 17 w 47"/>
                    <a:gd name="T83" fmla="*/ 30 h 47"/>
                    <a:gd name="T84" fmla="*/ 15 w 47"/>
                    <a:gd name="T85" fmla="*/ 27 h 47"/>
                    <a:gd name="T86" fmla="*/ 15 w 47"/>
                    <a:gd name="T87" fmla="*/ 23 h 47"/>
                    <a:gd name="T88" fmla="*/ 15 w 47"/>
                    <a:gd name="T89" fmla="*/ 23 h 47"/>
                    <a:gd name="T90" fmla="*/ 15 w 47"/>
                    <a:gd name="T91" fmla="*/ 20 h 47"/>
                    <a:gd name="T92" fmla="*/ 17 w 47"/>
                    <a:gd name="T93" fmla="*/ 17 h 47"/>
                    <a:gd name="T94" fmla="*/ 20 w 47"/>
                    <a:gd name="T95" fmla="*/ 15 h 47"/>
                    <a:gd name="T96" fmla="*/ 24 w 47"/>
                    <a:gd name="T97" fmla="*/ 14 h 47"/>
                    <a:gd name="T98" fmla="*/ 24 w 47"/>
                    <a:gd name="T99" fmla="*/ 14 h 47"/>
                    <a:gd name="T100" fmla="*/ 28 w 47"/>
                    <a:gd name="T101" fmla="*/ 15 h 47"/>
                    <a:gd name="T102" fmla="*/ 31 w 47"/>
                    <a:gd name="T103" fmla="*/ 17 h 47"/>
                    <a:gd name="T104" fmla="*/ 33 w 47"/>
                    <a:gd name="T105" fmla="*/ 20 h 47"/>
                    <a:gd name="T106" fmla="*/ 33 w 47"/>
                    <a:gd name="T107" fmla="*/ 23 h 47"/>
                    <a:gd name="T108" fmla="*/ 33 w 47"/>
                    <a:gd name="T109" fmla="*/ 23 h 47"/>
                    <a:gd name="T110" fmla="*/ 33 w 47"/>
                    <a:gd name="T111" fmla="*/ 27 h 47"/>
                    <a:gd name="T112" fmla="*/ 31 w 47"/>
                    <a:gd name="T113" fmla="*/ 30 h 47"/>
                    <a:gd name="T114" fmla="*/ 28 w 47"/>
                    <a:gd name="T115" fmla="*/ 32 h 47"/>
                    <a:gd name="T116" fmla="*/ 24 w 47"/>
                    <a:gd name="T117" fmla="*/ 33 h 47"/>
                    <a:gd name="T118" fmla="*/ 24 w 47"/>
                    <a:gd name="T119" fmla="*/ 3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7" h="47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41"/>
                      </a:lnTo>
                      <a:lnTo>
                        <a:pt x="11" y="43"/>
                      </a:lnTo>
                      <a:lnTo>
                        <a:pt x="15" y="45"/>
                      </a:lnTo>
                      <a:lnTo>
                        <a:pt x="19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lnTo>
                        <a:pt x="29" y="47"/>
                      </a:lnTo>
                      <a:lnTo>
                        <a:pt x="33" y="45"/>
                      </a:lnTo>
                      <a:lnTo>
                        <a:pt x="38" y="43"/>
                      </a:lnTo>
                      <a:lnTo>
                        <a:pt x="41" y="41"/>
                      </a:lnTo>
                      <a:lnTo>
                        <a:pt x="44" y="36"/>
                      </a:lnTo>
                      <a:lnTo>
                        <a:pt x="46" y="33"/>
                      </a:lnTo>
                      <a:lnTo>
                        <a:pt x="47" y="28"/>
                      </a:lnTo>
                      <a:lnTo>
                        <a:pt x="47" y="23"/>
                      </a:lnTo>
                      <a:lnTo>
                        <a:pt x="47" y="23"/>
                      </a:lnTo>
                      <a:lnTo>
                        <a:pt x="47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  <a:moveTo>
                        <a:pt x="24" y="33"/>
                      </a:moveTo>
                      <a:lnTo>
                        <a:pt x="24" y="33"/>
                      </a:lnTo>
                      <a:lnTo>
                        <a:pt x="20" y="32"/>
                      </a:lnTo>
                      <a:lnTo>
                        <a:pt x="17" y="30"/>
                      </a:lnTo>
                      <a:lnTo>
                        <a:pt x="15" y="27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8" y="15"/>
                      </a:lnTo>
                      <a:lnTo>
                        <a:pt x="31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7"/>
                      </a:lnTo>
                      <a:lnTo>
                        <a:pt x="31" y="30"/>
                      </a:lnTo>
                      <a:lnTo>
                        <a:pt x="28" y="32"/>
                      </a:lnTo>
                      <a:lnTo>
                        <a:pt x="24" y="33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2921000" y="3421063"/>
                  <a:ext cx="165100" cy="163513"/>
                </a:xfrm>
                <a:custGeom>
                  <a:avLst/>
                  <a:gdLst>
                    <a:gd name="T0" fmla="*/ 104 w 104"/>
                    <a:gd name="T1" fmla="*/ 14 h 103"/>
                    <a:gd name="T2" fmla="*/ 104 w 104"/>
                    <a:gd name="T3" fmla="*/ 0 h 103"/>
                    <a:gd name="T4" fmla="*/ 104 w 104"/>
                    <a:gd name="T5" fmla="*/ 0 h 103"/>
                    <a:gd name="T6" fmla="*/ 93 w 104"/>
                    <a:gd name="T7" fmla="*/ 0 h 103"/>
                    <a:gd name="T8" fmla="*/ 83 w 104"/>
                    <a:gd name="T9" fmla="*/ 2 h 103"/>
                    <a:gd name="T10" fmla="*/ 73 w 104"/>
                    <a:gd name="T11" fmla="*/ 4 h 103"/>
                    <a:gd name="T12" fmla="*/ 64 w 104"/>
                    <a:gd name="T13" fmla="*/ 7 h 103"/>
                    <a:gd name="T14" fmla="*/ 54 w 104"/>
                    <a:gd name="T15" fmla="*/ 11 h 103"/>
                    <a:gd name="T16" fmla="*/ 45 w 104"/>
                    <a:gd name="T17" fmla="*/ 17 h 103"/>
                    <a:gd name="T18" fmla="*/ 38 w 104"/>
                    <a:gd name="T19" fmla="*/ 23 h 103"/>
                    <a:gd name="T20" fmla="*/ 30 w 104"/>
                    <a:gd name="T21" fmla="*/ 30 h 103"/>
                    <a:gd name="T22" fmla="*/ 24 w 104"/>
                    <a:gd name="T23" fmla="*/ 37 h 103"/>
                    <a:gd name="T24" fmla="*/ 17 w 104"/>
                    <a:gd name="T25" fmla="*/ 45 h 103"/>
                    <a:gd name="T26" fmla="*/ 13 w 104"/>
                    <a:gd name="T27" fmla="*/ 54 h 103"/>
                    <a:gd name="T28" fmla="*/ 7 w 104"/>
                    <a:gd name="T29" fmla="*/ 62 h 103"/>
                    <a:gd name="T30" fmla="*/ 4 w 104"/>
                    <a:gd name="T31" fmla="*/ 72 h 103"/>
                    <a:gd name="T32" fmla="*/ 2 w 104"/>
                    <a:gd name="T33" fmla="*/ 82 h 103"/>
                    <a:gd name="T34" fmla="*/ 0 w 104"/>
                    <a:gd name="T35" fmla="*/ 92 h 103"/>
                    <a:gd name="T36" fmla="*/ 0 w 104"/>
                    <a:gd name="T37" fmla="*/ 103 h 103"/>
                    <a:gd name="T38" fmla="*/ 14 w 104"/>
                    <a:gd name="T39" fmla="*/ 103 h 103"/>
                    <a:gd name="T40" fmla="*/ 14 w 104"/>
                    <a:gd name="T41" fmla="*/ 103 h 103"/>
                    <a:gd name="T42" fmla="*/ 14 w 104"/>
                    <a:gd name="T43" fmla="*/ 94 h 103"/>
                    <a:gd name="T44" fmla="*/ 16 w 104"/>
                    <a:gd name="T45" fmla="*/ 85 h 103"/>
                    <a:gd name="T46" fmla="*/ 18 w 104"/>
                    <a:gd name="T47" fmla="*/ 76 h 103"/>
                    <a:gd name="T48" fmla="*/ 21 w 104"/>
                    <a:gd name="T49" fmla="*/ 68 h 103"/>
                    <a:gd name="T50" fmla="*/ 25 w 104"/>
                    <a:gd name="T51" fmla="*/ 60 h 103"/>
                    <a:gd name="T52" fmla="*/ 29 w 104"/>
                    <a:gd name="T53" fmla="*/ 53 h 103"/>
                    <a:gd name="T54" fmla="*/ 34 w 104"/>
                    <a:gd name="T55" fmla="*/ 46 h 103"/>
                    <a:gd name="T56" fmla="*/ 40 w 104"/>
                    <a:gd name="T57" fmla="*/ 40 h 103"/>
                    <a:gd name="T58" fmla="*/ 46 w 104"/>
                    <a:gd name="T59" fmla="*/ 34 h 103"/>
                    <a:gd name="T60" fmla="*/ 54 w 104"/>
                    <a:gd name="T61" fmla="*/ 29 h 103"/>
                    <a:gd name="T62" fmla="*/ 61 w 104"/>
                    <a:gd name="T63" fmla="*/ 24 h 103"/>
                    <a:gd name="T64" fmla="*/ 69 w 104"/>
                    <a:gd name="T65" fmla="*/ 20 h 103"/>
                    <a:gd name="T66" fmla="*/ 77 w 104"/>
                    <a:gd name="T67" fmla="*/ 17 h 103"/>
                    <a:gd name="T68" fmla="*/ 85 w 104"/>
                    <a:gd name="T69" fmla="*/ 15 h 103"/>
                    <a:gd name="T70" fmla="*/ 95 w 104"/>
                    <a:gd name="T71" fmla="*/ 14 h 103"/>
                    <a:gd name="T72" fmla="*/ 104 w 104"/>
                    <a:gd name="T73" fmla="*/ 14 h 103"/>
                    <a:gd name="T74" fmla="*/ 104 w 104"/>
                    <a:gd name="T75" fmla="*/ 1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4" h="103">
                      <a:moveTo>
                        <a:pt x="104" y="14"/>
                      </a:moveTo>
                      <a:lnTo>
                        <a:pt x="104" y="0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83" y="2"/>
                      </a:lnTo>
                      <a:lnTo>
                        <a:pt x="73" y="4"/>
                      </a:lnTo>
                      <a:lnTo>
                        <a:pt x="64" y="7"/>
                      </a:lnTo>
                      <a:lnTo>
                        <a:pt x="54" y="11"/>
                      </a:lnTo>
                      <a:lnTo>
                        <a:pt x="45" y="17"/>
                      </a:lnTo>
                      <a:lnTo>
                        <a:pt x="38" y="23"/>
                      </a:lnTo>
                      <a:lnTo>
                        <a:pt x="30" y="30"/>
                      </a:lnTo>
                      <a:lnTo>
                        <a:pt x="24" y="37"/>
                      </a:lnTo>
                      <a:lnTo>
                        <a:pt x="17" y="45"/>
                      </a:lnTo>
                      <a:lnTo>
                        <a:pt x="13" y="54"/>
                      </a:lnTo>
                      <a:lnTo>
                        <a:pt x="7" y="62"/>
                      </a:lnTo>
                      <a:lnTo>
                        <a:pt x="4" y="72"/>
                      </a:lnTo>
                      <a:lnTo>
                        <a:pt x="2" y="82"/>
                      </a:lnTo>
                      <a:lnTo>
                        <a:pt x="0" y="92"/>
                      </a:lnTo>
                      <a:lnTo>
                        <a:pt x="0" y="103"/>
                      </a:lnTo>
                      <a:lnTo>
                        <a:pt x="14" y="103"/>
                      </a:lnTo>
                      <a:lnTo>
                        <a:pt x="14" y="103"/>
                      </a:lnTo>
                      <a:lnTo>
                        <a:pt x="14" y="94"/>
                      </a:lnTo>
                      <a:lnTo>
                        <a:pt x="16" y="85"/>
                      </a:lnTo>
                      <a:lnTo>
                        <a:pt x="18" y="76"/>
                      </a:lnTo>
                      <a:lnTo>
                        <a:pt x="21" y="68"/>
                      </a:lnTo>
                      <a:lnTo>
                        <a:pt x="25" y="60"/>
                      </a:lnTo>
                      <a:lnTo>
                        <a:pt x="29" y="53"/>
                      </a:lnTo>
                      <a:lnTo>
                        <a:pt x="34" y="46"/>
                      </a:lnTo>
                      <a:lnTo>
                        <a:pt x="40" y="40"/>
                      </a:lnTo>
                      <a:lnTo>
                        <a:pt x="46" y="34"/>
                      </a:lnTo>
                      <a:lnTo>
                        <a:pt x="54" y="29"/>
                      </a:lnTo>
                      <a:lnTo>
                        <a:pt x="61" y="24"/>
                      </a:lnTo>
                      <a:lnTo>
                        <a:pt x="69" y="20"/>
                      </a:lnTo>
                      <a:lnTo>
                        <a:pt x="77" y="17"/>
                      </a:lnTo>
                      <a:lnTo>
                        <a:pt x="85" y="15"/>
                      </a:lnTo>
                      <a:lnTo>
                        <a:pt x="95" y="14"/>
                      </a:lnTo>
                      <a:lnTo>
                        <a:pt x="104" y="14"/>
                      </a:lnTo>
                      <a:lnTo>
                        <a:pt x="104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31" name="Group 130"/>
          <p:cNvGrpSpPr/>
          <p:nvPr/>
        </p:nvGrpSpPr>
        <p:grpSpPr>
          <a:xfrm>
            <a:off x="1272138" y="2168692"/>
            <a:ext cx="2472224" cy="868385"/>
            <a:chOff x="5516949" y="2355570"/>
            <a:chExt cx="4685989" cy="868385"/>
          </a:xfrm>
        </p:grpSpPr>
        <p:sp>
          <p:nvSpPr>
            <p:cNvPr id="132" name="TextBox 131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 smtClean="0">
                <a:solidFill>
                  <a:srgbClr val="B044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272138" y="4881412"/>
            <a:ext cx="2472224" cy="868385"/>
            <a:chOff x="5516949" y="2355570"/>
            <a:chExt cx="4685989" cy="868385"/>
          </a:xfrm>
        </p:grpSpPr>
        <p:sp>
          <p:nvSpPr>
            <p:cNvPr id="135" name="TextBox 134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B044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72138" y="3525051"/>
            <a:ext cx="2472224" cy="868385"/>
            <a:chOff x="5516949" y="2355570"/>
            <a:chExt cx="4685989" cy="868385"/>
          </a:xfrm>
        </p:grpSpPr>
        <p:sp>
          <p:nvSpPr>
            <p:cNvPr id="138" name="TextBox 137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7B5A85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7B5A8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r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447638" y="2168692"/>
            <a:ext cx="2472224" cy="868385"/>
            <a:chOff x="5516949" y="2355570"/>
            <a:chExt cx="4685989" cy="868385"/>
          </a:xfrm>
        </p:grpSpPr>
        <p:sp>
          <p:nvSpPr>
            <p:cNvPr id="149" name="TextBox 148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7B5A85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 smtClean="0">
                <a:solidFill>
                  <a:srgbClr val="7B5A8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447638" y="4881412"/>
            <a:ext cx="2472224" cy="868385"/>
            <a:chOff x="5516949" y="2355570"/>
            <a:chExt cx="4685989" cy="868385"/>
          </a:xfrm>
        </p:grpSpPr>
        <p:sp>
          <p:nvSpPr>
            <p:cNvPr id="147" name="TextBox 146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7B5A85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7B5A8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447638" y="3525051"/>
            <a:ext cx="2472224" cy="868385"/>
            <a:chOff x="5516949" y="2355570"/>
            <a:chExt cx="4685989" cy="868385"/>
          </a:xfrm>
        </p:grpSpPr>
        <p:sp>
          <p:nvSpPr>
            <p:cNvPr id="145" name="TextBox 144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smtClean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B044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7" cy="556179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0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11624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57" r="1755" b="21301"/>
          <a:stretch/>
        </p:blipFill>
        <p:spPr>
          <a:xfrm>
            <a:off x="0" y="711200"/>
            <a:ext cx="12192000" cy="6146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V="1">
            <a:off x="4484017" y="3045391"/>
            <a:ext cx="3223965" cy="3223963"/>
          </a:xfrm>
          <a:prstGeom prst="ellipse">
            <a:avLst/>
          </a:prstGeom>
          <a:solidFill>
            <a:schemeClr val="bg1">
              <a:alpha val="15000"/>
            </a:schemeClr>
          </a:solidFill>
          <a:ln w="6350">
            <a:solidFill>
              <a:srgbClr val="C35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 flipV="1">
            <a:off x="3106504" y="588646"/>
            <a:ext cx="3223965" cy="3223963"/>
          </a:xfrm>
          <a:prstGeom prst="ellipse">
            <a:avLst/>
          </a:prstGeom>
          <a:solidFill>
            <a:schemeClr val="bg1">
              <a:alpha val="15000"/>
            </a:schemeClr>
          </a:solidFill>
          <a:ln w="6350">
            <a:solidFill>
              <a:srgbClr val="C35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 flipV="1">
            <a:off x="5861530" y="588646"/>
            <a:ext cx="3223965" cy="3223963"/>
          </a:xfrm>
          <a:prstGeom prst="ellipse">
            <a:avLst/>
          </a:prstGeom>
          <a:solidFill>
            <a:schemeClr val="bg1">
              <a:alpha val="15000"/>
            </a:schemeClr>
          </a:solidFill>
          <a:ln w="6350">
            <a:solidFill>
              <a:srgbClr val="C35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50208" y="1393608"/>
            <a:ext cx="2279406" cy="1614039"/>
            <a:chOff x="3578783" y="1404556"/>
            <a:chExt cx="2279406" cy="1614039"/>
          </a:xfrm>
        </p:grpSpPr>
        <p:sp>
          <p:nvSpPr>
            <p:cNvPr id="15" name="TextBox 14"/>
            <p:cNvSpPr txBox="1"/>
            <p:nvPr/>
          </p:nvSpPr>
          <p:spPr>
            <a:xfrm>
              <a:off x="3578783" y="1741946"/>
              <a:ext cx="2279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项目标题</a:t>
              </a:r>
              <a:r>
                <a:rPr lang="en-US" altLang="ko-KR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01</a:t>
              </a:r>
              <a:endParaRPr lang="en-US" altLang="ko-KR" sz="2400" b="1" dirty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36249" y="1404556"/>
              <a:ext cx="2164474" cy="338554"/>
              <a:chOff x="2595666" y="1929962"/>
              <a:chExt cx="4186702" cy="33855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756444" y="1936312"/>
                <a:ext cx="3888204" cy="326310"/>
                <a:chOff x="678421" y="2413943"/>
                <a:chExt cx="3890031" cy="39884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78421" y="2413943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78421" y="2812785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595666" y="1929962"/>
                <a:ext cx="4186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ko-KR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Sleek Diagram &amp; chart</a:t>
                </a:r>
              </a:p>
            </p:txBody>
          </p:sp>
        </p:grp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773004" y="2370083"/>
              <a:ext cx="1890964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62384" y="1393608"/>
            <a:ext cx="2279406" cy="1614039"/>
            <a:chOff x="3578783" y="1404556"/>
            <a:chExt cx="2279406" cy="1614039"/>
          </a:xfrm>
        </p:grpSpPr>
        <p:sp>
          <p:nvSpPr>
            <p:cNvPr id="23" name="TextBox 22"/>
            <p:cNvSpPr txBox="1"/>
            <p:nvPr/>
          </p:nvSpPr>
          <p:spPr>
            <a:xfrm>
              <a:off x="3578783" y="1741946"/>
              <a:ext cx="2279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项目标题</a:t>
              </a:r>
              <a:r>
                <a:rPr lang="en-US" altLang="ko-KR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02</a:t>
              </a:r>
              <a:endParaRPr lang="en-US" altLang="ko-KR" sz="2400" b="1" dirty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6249" y="1404556"/>
              <a:ext cx="2164474" cy="338554"/>
              <a:chOff x="2595666" y="1929962"/>
              <a:chExt cx="4186702" cy="33855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756444" y="1936312"/>
                <a:ext cx="3888204" cy="326310"/>
                <a:chOff x="678421" y="2413943"/>
                <a:chExt cx="3890031" cy="398842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78421" y="2413943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78421" y="2812785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2595666" y="1929962"/>
                <a:ext cx="4186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ko-KR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Sleek Diagram &amp; chart</a:t>
                </a:r>
              </a:p>
            </p:txBody>
          </p:sp>
        </p:grp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3773004" y="2370083"/>
              <a:ext cx="1890964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56296" y="4122161"/>
            <a:ext cx="2279406" cy="1614039"/>
            <a:chOff x="3578783" y="1404556"/>
            <a:chExt cx="2279406" cy="1614039"/>
          </a:xfrm>
        </p:grpSpPr>
        <p:sp>
          <p:nvSpPr>
            <p:cNvPr id="31" name="TextBox 30"/>
            <p:cNvSpPr txBox="1"/>
            <p:nvPr/>
          </p:nvSpPr>
          <p:spPr>
            <a:xfrm>
              <a:off x="3578783" y="1741946"/>
              <a:ext cx="2279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项目标题</a:t>
              </a:r>
              <a:r>
                <a:rPr lang="en-US" altLang="ko-KR" sz="2400" b="1" dirty="0" smtClean="0">
                  <a:solidFill>
                    <a:srgbClr val="C35954"/>
                  </a:solidFill>
                  <a:latin typeface="Calibri" panose="020F0502020204030204" pitchFamily="34" charset="0"/>
                </a:rPr>
                <a:t>03</a:t>
              </a:r>
              <a:endParaRPr lang="en-US" altLang="ko-KR" sz="2400" b="1" dirty="0">
                <a:solidFill>
                  <a:srgbClr val="C35954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636249" y="1404556"/>
              <a:ext cx="2164474" cy="338554"/>
              <a:chOff x="2595666" y="1929962"/>
              <a:chExt cx="4186702" cy="33855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56444" y="1936312"/>
                <a:ext cx="3888204" cy="326310"/>
                <a:chOff x="678421" y="2413943"/>
                <a:chExt cx="3890031" cy="398842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78421" y="2413943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78421" y="2812785"/>
                  <a:ext cx="389003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2595666" y="1929962"/>
                <a:ext cx="41867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ko-KR" sz="160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Sleek Diagram &amp; chart</a:t>
                </a:r>
              </a:p>
            </p:txBody>
          </p:sp>
        </p:grp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773004" y="2370083"/>
              <a:ext cx="1890964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200" b="0">
                  <a:effectLst/>
                  <a:latin typeface="Calibri" panose="020F0502020204030204" pitchFamily="34" charset="0"/>
                </a:rPr>
                <a:t>Catch the feel of design in contemporary colors and styles.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78367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Rectangle 884"/>
          <p:cNvSpPr/>
          <p:nvPr/>
        </p:nvSpPr>
        <p:spPr>
          <a:xfrm>
            <a:off x="495300" y="963669"/>
            <a:ext cx="11201400" cy="366949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你的标题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438" name="그룹 5"/>
          <p:cNvGrpSpPr/>
          <p:nvPr/>
        </p:nvGrpSpPr>
        <p:grpSpPr>
          <a:xfrm>
            <a:off x="1543050" y="1735593"/>
            <a:ext cx="9105899" cy="4338561"/>
            <a:chOff x="1122241" y="2238772"/>
            <a:chExt cx="6899518" cy="3287320"/>
          </a:xfrm>
          <a:solidFill>
            <a:schemeClr val="tx1">
              <a:lumMod val="95000"/>
              <a:lumOff val="5000"/>
              <a:alpha val="80000"/>
            </a:schemeClr>
          </a:solidFill>
          <a:effectLst/>
        </p:grpSpPr>
        <p:grpSp>
          <p:nvGrpSpPr>
            <p:cNvPr id="439" name="그룹 70"/>
            <p:cNvGrpSpPr/>
            <p:nvPr/>
          </p:nvGrpSpPr>
          <p:grpSpPr>
            <a:xfrm>
              <a:off x="1122241" y="2283343"/>
              <a:ext cx="3816972" cy="3042655"/>
              <a:chOff x="260350" y="1555750"/>
              <a:chExt cx="4768851" cy="4340225"/>
            </a:xfrm>
            <a:grpFill/>
          </p:grpSpPr>
          <p:sp>
            <p:nvSpPr>
              <p:cNvPr id="615" name="Freeform 1477"/>
              <p:cNvSpPr>
                <a:spLocks/>
              </p:cNvSpPr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6" name="Freeform 1478"/>
              <p:cNvSpPr>
                <a:spLocks/>
              </p:cNvSpPr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7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8" name="Freeform 1480"/>
              <p:cNvSpPr>
                <a:spLocks/>
              </p:cNvSpPr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9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0" name="Freeform 1482"/>
              <p:cNvSpPr>
                <a:spLocks/>
              </p:cNvSpPr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1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2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3" name="Freeform 1485"/>
              <p:cNvSpPr>
                <a:spLocks/>
              </p:cNvSpPr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4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5" name="Freeform 1487"/>
              <p:cNvSpPr>
                <a:spLocks/>
              </p:cNvSpPr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6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7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8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29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0" name="Freeform 1492"/>
              <p:cNvSpPr>
                <a:spLocks/>
              </p:cNvSpPr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1" name="Freeform 1493"/>
              <p:cNvSpPr>
                <a:spLocks/>
              </p:cNvSpPr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2" name="Freeform 1494"/>
              <p:cNvSpPr>
                <a:spLocks/>
              </p:cNvSpPr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3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4" name="Freeform 1496"/>
              <p:cNvSpPr>
                <a:spLocks/>
              </p:cNvSpPr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5" name="Freeform 1497"/>
              <p:cNvSpPr>
                <a:spLocks/>
              </p:cNvSpPr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6" name="Freeform 1498"/>
              <p:cNvSpPr>
                <a:spLocks/>
              </p:cNvSpPr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7" name="Freeform 1499"/>
              <p:cNvSpPr>
                <a:spLocks/>
              </p:cNvSpPr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8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9" name="Freeform 1501"/>
              <p:cNvSpPr>
                <a:spLocks/>
              </p:cNvSpPr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0" name="Freeform 1502"/>
              <p:cNvSpPr>
                <a:spLocks/>
              </p:cNvSpPr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1" name="Freeform 1503"/>
              <p:cNvSpPr>
                <a:spLocks/>
              </p:cNvSpPr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2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3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4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5" name="Freeform 1507"/>
              <p:cNvSpPr>
                <a:spLocks/>
              </p:cNvSpPr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6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7" name="Freeform 1509"/>
              <p:cNvSpPr>
                <a:spLocks/>
              </p:cNvSpPr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8" name="Freeform 1510"/>
              <p:cNvSpPr>
                <a:spLocks/>
              </p:cNvSpPr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9" name="Freeform 1511"/>
              <p:cNvSpPr>
                <a:spLocks/>
              </p:cNvSpPr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0" name="Freeform 1512"/>
              <p:cNvSpPr>
                <a:spLocks/>
              </p:cNvSpPr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1" name="Freeform 1513"/>
              <p:cNvSpPr>
                <a:spLocks/>
              </p:cNvSpPr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2" name="Freeform 1514"/>
              <p:cNvSpPr>
                <a:spLocks/>
              </p:cNvSpPr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3" name="Freeform 1515"/>
              <p:cNvSpPr>
                <a:spLocks/>
              </p:cNvSpPr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4" name="Freeform 1516"/>
              <p:cNvSpPr>
                <a:spLocks/>
              </p:cNvSpPr>
              <p:nvPr/>
            </p:nvSpPr>
            <p:spPr bwMode="auto">
              <a:xfrm>
                <a:off x="3502025" y="2017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5" name="Freeform 1517"/>
              <p:cNvSpPr>
                <a:spLocks/>
              </p:cNvSpPr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6" name="Freeform 1518"/>
              <p:cNvSpPr>
                <a:spLocks/>
              </p:cNvSpPr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7" name="Freeform 1519"/>
              <p:cNvSpPr>
                <a:spLocks/>
              </p:cNvSpPr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8" name="Freeform 1520"/>
              <p:cNvSpPr>
                <a:spLocks/>
              </p:cNvSpPr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59" name="Freeform 1521"/>
              <p:cNvSpPr>
                <a:spLocks/>
              </p:cNvSpPr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0" name="Freeform 1522"/>
              <p:cNvSpPr>
                <a:spLocks/>
              </p:cNvSpPr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1" name="Freeform 1523"/>
              <p:cNvSpPr>
                <a:spLocks/>
              </p:cNvSpPr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2" name="Freeform 1524"/>
              <p:cNvSpPr>
                <a:spLocks/>
              </p:cNvSpPr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3" name="Freeform 1525"/>
              <p:cNvSpPr>
                <a:spLocks/>
              </p:cNvSpPr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4" name="Freeform 1526"/>
              <p:cNvSpPr>
                <a:spLocks/>
              </p:cNvSpPr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5" name="Freeform 1527"/>
              <p:cNvSpPr>
                <a:spLocks/>
              </p:cNvSpPr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6" name="Freeform 1528"/>
              <p:cNvSpPr>
                <a:spLocks/>
              </p:cNvSpPr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7" name="Freeform 1529"/>
              <p:cNvSpPr>
                <a:spLocks/>
              </p:cNvSpPr>
              <p:nvPr/>
            </p:nvSpPr>
            <p:spPr bwMode="auto">
              <a:xfrm>
                <a:off x="3600450" y="2017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8" name="Freeform 1530"/>
              <p:cNvSpPr>
                <a:spLocks/>
              </p:cNvSpPr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9" name="Freeform 1531"/>
              <p:cNvSpPr>
                <a:spLocks/>
              </p:cNvSpPr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0" name="Freeform 1532"/>
              <p:cNvSpPr>
                <a:spLocks/>
              </p:cNvSpPr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1" name="Freeform 1533"/>
              <p:cNvSpPr>
                <a:spLocks/>
              </p:cNvSpPr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2" name="Freeform 1534"/>
              <p:cNvSpPr>
                <a:spLocks/>
              </p:cNvSpPr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3" name="Freeform 1535"/>
              <p:cNvSpPr>
                <a:spLocks/>
              </p:cNvSpPr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4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7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7" y="472"/>
                    </a:lnTo>
                    <a:lnTo>
                      <a:pt x="2017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5" name="Freeform 1537"/>
              <p:cNvSpPr>
                <a:spLocks/>
              </p:cNvSpPr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6" name="Freeform 1538"/>
              <p:cNvSpPr>
                <a:spLocks/>
              </p:cNvSpPr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7" name="Freeform 1539"/>
              <p:cNvSpPr>
                <a:spLocks/>
              </p:cNvSpPr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8" name="Freeform 1540"/>
              <p:cNvSpPr>
                <a:spLocks/>
              </p:cNvSpPr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9" name="Freeform 1541"/>
              <p:cNvSpPr>
                <a:spLocks/>
              </p:cNvSpPr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0" name="Freeform 1542"/>
              <p:cNvSpPr>
                <a:spLocks/>
              </p:cNvSpPr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1" name="Freeform 1543"/>
              <p:cNvSpPr>
                <a:spLocks/>
              </p:cNvSpPr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2" name="Freeform 1544"/>
              <p:cNvSpPr>
                <a:spLocks/>
              </p:cNvSpPr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3" name="Freeform 1545"/>
              <p:cNvSpPr>
                <a:spLocks/>
              </p:cNvSpPr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4" name="Freeform 1546"/>
              <p:cNvSpPr>
                <a:spLocks/>
              </p:cNvSpPr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5" name="Freeform 1547"/>
              <p:cNvSpPr>
                <a:spLocks/>
              </p:cNvSpPr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6" name="Freeform 1548"/>
              <p:cNvSpPr>
                <a:spLocks/>
              </p:cNvSpPr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7" name="Freeform 1549"/>
              <p:cNvSpPr>
                <a:spLocks/>
              </p:cNvSpPr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8" name="Freeform 1550"/>
              <p:cNvSpPr>
                <a:spLocks/>
              </p:cNvSpPr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89" name="Freeform 1551"/>
              <p:cNvSpPr>
                <a:spLocks/>
              </p:cNvSpPr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0" name="Freeform 1552"/>
              <p:cNvSpPr>
                <a:spLocks/>
              </p:cNvSpPr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1" name="Freeform 1553"/>
              <p:cNvSpPr>
                <a:spLocks/>
              </p:cNvSpPr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2" name="Freeform 1554"/>
              <p:cNvSpPr>
                <a:spLocks/>
              </p:cNvSpPr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3" name="Freeform 1555"/>
              <p:cNvSpPr>
                <a:spLocks/>
              </p:cNvSpPr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4" name="Freeform 1556"/>
              <p:cNvSpPr>
                <a:spLocks/>
              </p:cNvSpPr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5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6" name="Freeform 1558"/>
              <p:cNvSpPr>
                <a:spLocks/>
              </p:cNvSpPr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7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8" name="Freeform 1560"/>
              <p:cNvSpPr>
                <a:spLocks/>
              </p:cNvSpPr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99" name="Freeform 1561"/>
              <p:cNvSpPr>
                <a:spLocks/>
              </p:cNvSpPr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0" name="Freeform 1562"/>
              <p:cNvSpPr>
                <a:spLocks/>
              </p:cNvSpPr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1" name="Freeform 1563"/>
              <p:cNvSpPr>
                <a:spLocks/>
              </p:cNvSpPr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2" name="Freeform 1564"/>
              <p:cNvSpPr>
                <a:spLocks/>
              </p:cNvSpPr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3" name="Freeform 1565"/>
              <p:cNvSpPr>
                <a:spLocks/>
              </p:cNvSpPr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4" name="Freeform 1566"/>
              <p:cNvSpPr>
                <a:spLocks/>
              </p:cNvSpPr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5" name="Freeform 1567"/>
              <p:cNvSpPr>
                <a:spLocks/>
              </p:cNvSpPr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6" name="Freeform 1568"/>
              <p:cNvSpPr>
                <a:spLocks/>
              </p:cNvSpPr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7" name="Freeform 1569"/>
              <p:cNvSpPr>
                <a:spLocks/>
              </p:cNvSpPr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8" name="Freeform 1570"/>
              <p:cNvSpPr>
                <a:spLocks/>
              </p:cNvSpPr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09" name="Freeform 1571"/>
              <p:cNvSpPr>
                <a:spLocks/>
              </p:cNvSpPr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0" name="Freeform 1572"/>
              <p:cNvSpPr>
                <a:spLocks/>
              </p:cNvSpPr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1" name="Freeform 1573"/>
              <p:cNvSpPr>
                <a:spLocks/>
              </p:cNvSpPr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2" name="Freeform 1574"/>
              <p:cNvSpPr>
                <a:spLocks/>
              </p:cNvSpPr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3" name="Freeform 1575"/>
              <p:cNvSpPr>
                <a:spLocks/>
              </p:cNvSpPr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4" name="Freeform 1576"/>
              <p:cNvSpPr>
                <a:spLocks/>
              </p:cNvSpPr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5" name="Freeform 1577"/>
              <p:cNvSpPr>
                <a:spLocks/>
              </p:cNvSpPr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6" name="Freeform 1578"/>
              <p:cNvSpPr>
                <a:spLocks/>
              </p:cNvSpPr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7" name="Freeform 1579"/>
              <p:cNvSpPr>
                <a:spLocks/>
              </p:cNvSpPr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8" name="Freeform 1580"/>
              <p:cNvSpPr>
                <a:spLocks/>
              </p:cNvSpPr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19" name="Freeform 1581"/>
              <p:cNvSpPr>
                <a:spLocks/>
              </p:cNvSpPr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0" name="Freeform 1582"/>
              <p:cNvSpPr>
                <a:spLocks/>
              </p:cNvSpPr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1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2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3" name="Freeform 1585"/>
              <p:cNvSpPr>
                <a:spLocks/>
              </p:cNvSpPr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4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5" name="Freeform 1587"/>
              <p:cNvSpPr>
                <a:spLocks/>
              </p:cNvSpPr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6" name="Freeform 1588"/>
              <p:cNvSpPr>
                <a:spLocks/>
              </p:cNvSpPr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" name="Freeform 1589"/>
              <p:cNvSpPr>
                <a:spLocks/>
              </p:cNvSpPr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8" name="Freeform 1590"/>
              <p:cNvSpPr>
                <a:spLocks/>
              </p:cNvSpPr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9" name="Freeform 1591"/>
              <p:cNvSpPr>
                <a:spLocks/>
              </p:cNvSpPr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0" name="Freeform 1592"/>
              <p:cNvSpPr>
                <a:spLocks/>
              </p:cNvSpPr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1" name="Freeform 1593"/>
              <p:cNvSpPr>
                <a:spLocks/>
              </p:cNvSpPr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2" name="Freeform 1594"/>
              <p:cNvSpPr>
                <a:spLocks/>
              </p:cNvSpPr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3" name="Freeform 1595"/>
              <p:cNvSpPr>
                <a:spLocks/>
              </p:cNvSpPr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4" name="Freeform 1596"/>
              <p:cNvSpPr>
                <a:spLocks/>
              </p:cNvSpPr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5" name="Freeform 1597"/>
              <p:cNvSpPr>
                <a:spLocks/>
              </p:cNvSpPr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6" name="Freeform 1598"/>
              <p:cNvSpPr>
                <a:spLocks/>
              </p:cNvSpPr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7" name="Freeform 1599"/>
              <p:cNvSpPr>
                <a:spLocks/>
              </p:cNvSpPr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8" name="Freeform 1600"/>
              <p:cNvSpPr>
                <a:spLocks/>
              </p:cNvSpPr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39" name="Freeform 1601"/>
              <p:cNvSpPr>
                <a:spLocks/>
              </p:cNvSpPr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0" name="Freeform 1602"/>
              <p:cNvSpPr>
                <a:spLocks/>
              </p:cNvSpPr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1" name="Freeform 1603"/>
              <p:cNvSpPr>
                <a:spLocks/>
              </p:cNvSpPr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2" name="Freeform 1604"/>
              <p:cNvSpPr>
                <a:spLocks/>
              </p:cNvSpPr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3" name="Freeform 1605"/>
              <p:cNvSpPr>
                <a:spLocks/>
              </p:cNvSpPr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4" name="Freeform 1606"/>
              <p:cNvSpPr>
                <a:spLocks/>
              </p:cNvSpPr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5" name="Freeform 1607"/>
              <p:cNvSpPr>
                <a:spLocks/>
              </p:cNvSpPr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6" name="Freeform 1608"/>
              <p:cNvSpPr>
                <a:spLocks/>
              </p:cNvSpPr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7" name="Freeform 1609"/>
              <p:cNvSpPr>
                <a:spLocks/>
              </p:cNvSpPr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8" name="Freeform 1610"/>
              <p:cNvSpPr>
                <a:spLocks/>
              </p:cNvSpPr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49" name="Freeform 1611"/>
              <p:cNvSpPr>
                <a:spLocks/>
              </p:cNvSpPr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0" name="Freeform 1612"/>
              <p:cNvSpPr>
                <a:spLocks/>
              </p:cNvSpPr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1" name="Freeform 1613"/>
              <p:cNvSpPr>
                <a:spLocks/>
              </p:cNvSpPr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2" name="Freeform 1614"/>
              <p:cNvSpPr>
                <a:spLocks/>
              </p:cNvSpPr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3" name="Freeform 1615"/>
              <p:cNvSpPr>
                <a:spLocks/>
              </p:cNvSpPr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4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5" name="Freeform 1617"/>
              <p:cNvSpPr>
                <a:spLocks/>
              </p:cNvSpPr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6" name="Freeform 1618"/>
              <p:cNvSpPr>
                <a:spLocks/>
              </p:cNvSpPr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7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8" name="Freeform 1620"/>
              <p:cNvSpPr>
                <a:spLocks/>
              </p:cNvSpPr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9" name="Freeform 1621"/>
              <p:cNvSpPr>
                <a:spLocks/>
              </p:cNvSpPr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0" name="Freeform 1622"/>
              <p:cNvSpPr>
                <a:spLocks/>
              </p:cNvSpPr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1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2" name="Freeform 1624"/>
              <p:cNvSpPr>
                <a:spLocks/>
              </p:cNvSpPr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3" name="Freeform 1625"/>
              <p:cNvSpPr>
                <a:spLocks/>
              </p:cNvSpPr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4" name="Freeform 1626"/>
              <p:cNvSpPr>
                <a:spLocks/>
              </p:cNvSpPr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5" name="Freeform 1627"/>
              <p:cNvSpPr>
                <a:spLocks/>
              </p:cNvSpPr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6" name="Freeform 1628"/>
              <p:cNvSpPr>
                <a:spLocks/>
              </p:cNvSpPr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7" name="Freeform 1629"/>
              <p:cNvSpPr>
                <a:spLocks/>
              </p:cNvSpPr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8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69" name="Freeform 1631"/>
              <p:cNvSpPr>
                <a:spLocks/>
              </p:cNvSpPr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0" name="Freeform 1632"/>
              <p:cNvSpPr>
                <a:spLocks/>
              </p:cNvSpPr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1" name="Freeform 1633"/>
              <p:cNvSpPr>
                <a:spLocks/>
              </p:cNvSpPr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2" name="Freeform 1634"/>
              <p:cNvSpPr>
                <a:spLocks/>
              </p:cNvSpPr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3" name="Freeform 1635"/>
              <p:cNvSpPr>
                <a:spLocks/>
              </p:cNvSpPr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4" name="Freeform 1636"/>
              <p:cNvSpPr>
                <a:spLocks/>
              </p:cNvSpPr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5" name="Freeform 1637"/>
              <p:cNvSpPr>
                <a:spLocks/>
              </p:cNvSpPr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6" name="Freeform 1638"/>
              <p:cNvSpPr>
                <a:spLocks/>
              </p:cNvSpPr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7" name="Freeform 1639"/>
              <p:cNvSpPr>
                <a:spLocks/>
              </p:cNvSpPr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8" name="Freeform 1640"/>
              <p:cNvSpPr>
                <a:spLocks/>
              </p:cNvSpPr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79" name="Freeform 1641"/>
              <p:cNvSpPr>
                <a:spLocks/>
              </p:cNvSpPr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0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1" name="Freeform 1643"/>
              <p:cNvSpPr>
                <a:spLocks/>
              </p:cNvSpPr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2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3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4" name="Freeform 1647"/>
              <p:cNvSpPr>
                <a:spLocks/>
              </p:cNvSpPr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5" name="Freeform 1648"/>
              <p:cNvSpPr>
                <a:spLocks/>
              </p:cNvSpPr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6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7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8" name="Freeform 1651"/>
              <p:cNvSpPr>
                <a:spLocks/>
              </p:cNvSpPr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9" name="Freeform 1653"/>
              <p:cNvSpPr>
                <a:spLocks/>
              </p:cNvSpPr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0" name="Freeform 1654"/>
              <p:cNvSpPr>
                <a:spLocks/>
              </p:cNvSpPr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1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2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3" name="Freeform 1657"/>
              <p:cNvSpPr>
                <a:spLocks/>
              </p:cNvSpPr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4" name="Freeform 1658"/>
              <p:cNvSpPr>
                <a:spLocks noEditPoints="1"/>
              </p:cNvSpPr>
              <p:nvPr/>
            </p:nvSpPr>
            <p:spPr bwMode="auto">
              <a:xfrm>
                <a:off x="1679575" y="3270251"/>
                <a:ext cx="447676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5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6" name="Freeform 1660"/>
              <p:cNvSpPr>
                <a:spLocks/>
              </p:cNvSpPr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7" name="Freeform 1661"/>
              <p:cNvSpPr>
                <a:spLocks/>
              </p:cNvSpPr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8" name="Freeform 1662"/>
              <p:cNvSpPr>
                <a:spLocks/>
              </p:cNvSpPr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99" name="Freeform 1663"/>
              <p:cNvSpPr>
                <a:spLocks/>
              </p:cNvSpPr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0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1" name="Freeform 1665"/>
              <p:cNvSpPr>
                <a:spLocks/>
              </p:cNvSpPr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2" name="Freeform 1666"/>
              <p:cNvSpPr>
                <a:spLocks/>
              </p:cNvSpPr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3" name="Freeform 1667"/>
              <p:cNvSpPr>
                <a:spLocks/>
              </p:cNvSpPr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4" name="Freeform 1668"/>
              <p:cNvSpPr>
                <a:spLocks/>
              </p:cNvSpPr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5" name="Freeform 1669"/>
              <p:cNvSpPr>
                <a:spLocks/>
              </p:cNvSpPr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6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7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8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9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0" name="Freeform 1674"/>
              <p:cNvSpPr>
                <a:spLocks/>
              </p:cNvSpPr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1" name="Freeform 1675"/>
              <p:cNvSpPr>
                <a:spLocks/>
              </p:cNvSpPr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2" name="Freeform 1676"/>
              <p:cNvSpPr>
                <a:spLocks/>
              </p:cNvSpPr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3" name="Freeform 1677"/>
              <p:cNvSpPr>
                <a:spLocks/>
              </p:cNvSpPr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4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5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6" name="Freeform 1680"/>
              <p:cNvSpPr>
                <a:spLocks/>
              </p:cNvSpPr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7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8" name="Freeform 1682"/>
              <p:cNvSpPr>
                <a:spLocks/>
              </p:cNvSpPr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19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0" name="Freeform 1684"/>
              <p:cNvSpPr>
                <a:spLocks/>
              </p:cNvSpPr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1" name="Freeform 1685"/>
              <p:cNvSpPr>
                <a:spLocks/>
              </p:cNvSpPr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2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3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4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5" name="Freeform 1689"/>
              <p:cNvSpPr>
                <a:spLocks/>
              </p:cNvSpPr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6" name="Freeform 1690"/>
              <p:cNvSpPr>
                <a:spLocks/>
              </p:cNvSpPr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7" name="Freeform 1691"/>
              <p:cNvSpPr>
                <a:spLocks/>
              </p:cNvSpPr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8" name="Freeform 1692"/>
              <p:cNvSpPr>
                <a:spLocks/>
              </p:cNvSpPr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9" name="Freeform 1693"/>
              <p:cNvSpPr>
                <a:spLocks/>
              </p:cNvSpPr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0" name="Freeform 1694"/>
              <p:cNvSpPr>
                <a:spLocks/>
              </p:cNvSpPr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1" name="Freeform 1695"/>
              <p:cNvSpPr>
                <a:spLocks/>
              </p:cNvSpPr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2" name="Freeform 1696"/>
              <p:cNvSpPr>
                <a:spLocks/>
              </p:cNvSpPr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3" name="Freeform 1697"/>
              <p:cNvSpPr>
                <a:spLocks/>
              </p:cNvSpPr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4" name="Freeform 1698"/>
              <p:cNvSpPr>
                <a:spLocks/>
              </p:cNvSpPr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5" name="Freeform 1699"/>
              <p:cNvSpPr>
                <a:spLocks/>
              </p:cNvSpPr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6" name="Freeform 1700"/>
              <p:cNvSpPr>
                <a:spLocks/>
              </p:cNvSpPr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7" name="Freeform 1701"/>
              <p:cNvSpPr>
                <a:spLocks/>
              </p:cNvSpPr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8" name="Freeform 1702"/>
              <p:cNvSpPr>
                <a:spLocks/>
              </p:cNvSpPr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39" name="Freeform 1703"/>
              <p:cNvSpPr>
                <a:spLocks/>
              </p:cNvSpPr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0" name="Freeform 1704"/>
              <p:cNvSpPr>
                <a:spLocks/>
              </p:cNvSpPr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1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2" name="Freeform 1706"/>
              <p:cNvSpPr>
                <a:spLocks/>
              </p:cNvSpPr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3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4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5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6" name="Freeform 1710"/>
              <p:cNvSpPr>
                <a:spLocks/>
              </p:cNvSpPr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7" name="Freeform 1711"/>
              <p:cNvSpPr>
                <a:spLocks/>
              </p:cNvSpPr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8" name="Freeform 1712"/>
              <p:cNvSpPr>
                <a:spLocks/>
              </p:cNvSpPr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49" name="Freeform 1713"/>
              <p:cNvSpPr>
                <a:spLocks/>
              </p:cNvSpPr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0" name="Freeform 1714"/>
              <p:cNvSpPr>
                <a:spLocks/>
              </p:cNvSpPr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1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2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3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4" name="Freeform 1720"/>
              <p:cNvSpPr>
                <a:spLocks/>
              </p:cNvSpPr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5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6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7" name="Freeform 1727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8" name="Freeform 1728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9" name="Freeform 1729"/>
              <p:cNvSpPr>
                <a:spLocks/>
              </p:cNvSpPr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0" name="Freeform 1880"/>
              <p:cNvSpPr>
                <a:spLocks/>
              </p:cNvSpPr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40" name="그룹 71"/>
            <p:cNvGrpSpPr/>
            <p:nvPr/>
          </p:nvGrpSpPr>
          <p:grpSpPr>
            <a:xfrm>
              <a:off x="4873139" y="2238772"/>
              <a:ext cx="3148620" cy="3287320"/>
              <a:chOff x="4946650" y="1492250"/>
              <a:chExt cx="3933825" cy="4689475"/>
            </a:xfrm>
            <a:grpFill/>
          </p:grpSpPr>
          <p:sp>
            <p:nvSpPr>
              <p:cNvPr id="441" name="Freeform 1452"/>
              <p:cNvSpPr>
                <a:spLocks/>
              </p:cNvSpPr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2" name="Freeform 1453"/>
              <p:cNvSpPr>
                <a:spLocks/>
              </p:cNvSpPr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3" name="Freeform 1454"/>
              <p:cNvSpPr>
                <a:spLocks/>
              </p:cNvSpPr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4" name="Freeform 1455"/>
              <p:cNvSpPr>
                <a:spLocks/>
              </p:cNvSpPr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5" name="Freeform 1456"/>
              <p:cNvSpPr>
                <a:spLocks/>
              </p:cNvSpPr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6" name="Freeform 1457"/>
              <p:cNvSpPr>
                <a:spLocks/>
              </p:cNvSpPr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7" name="Freeform 1458"/>
              <p:cNvSpPr>
                <a:spLocks/>
              </p:cNvSpPr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8" name="Freeform 1459"/>
              <p:cNvSpPr>
                <a:spLocks/>
              </p:cNvSpPr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9" name="Freeform 1460"/>
              <p:cNvSpPr>
                <a:spLocks/>
              </p:cNvSpPr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0" name="Freeform 1461"/>
              <p:cNvSpPr>
                <a:spLocks/>
              </p:cNvSpPr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1" name="Freeform 1462"/>
              <p:cNvSpPr>
                <a:spLocks/>
              </p:cNvSpPr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2" name="Freeform 1463"/>
              <p:cNvSpPr>
                <a:spLocks/>
              </p:cNvSpPr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3" name="Freeform 1464"/>
              <p:cNvSpPr>
                <a:spLocks/>
              </p:cNvSpPr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4" name="Freeform 1465"/>
              <p:cNvSpPr>
                <a:spLocks/>
              </p:cNvSpPr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5" name="Freeform 1466"/>
              <p:cNvSpPr>
                <a:spLocks/>
              </p:cNvSpPr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6" name="Freeform 1467"/>
              <p:cNvSpPr>
                <a:spLocks/>
              </p:cNvSpPr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7" name="Freeform 1468"/>
              <p:cNvSpPr>
                <a:spLocks/>
              </p:cNvSpPr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8" name="Freeform 1469"/>
              <p:cNvSpPr>
                <a:spLocks/>
              </p:cNvSpPr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9" name="Freeform 1470"/>
              <p:cNvSpPr>
                <a:spLocks/>
              </p:cNvSpPr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0" name="Freeform 1471"/>
              <p:cNvSpPr>
                <a:spLocks/>
              </p:cNvSpPr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1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2" name="Freeform 1473"/>
              <p:cNvSpPr>
                <a:spLocks/>
              </p:cNvSpPr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3" name="Freeform 1474"/>
              <p:cNvSpPr>
                <a:spLocks/>
              </p:cNvSpPr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4" name="Freeform 1475"/>
              <p:cNvSpPr>
                <a:spLocks/>
              </p:cNvSpPr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5" name="Freeform 1476"/>
              <p:cNvSpPr>
                <a:spLocks/>
              </p:cNvSpPr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6" name="Freeform 1730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7" name="Freeform 1731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8" name="Freeform 1732"/>
              <p:cNvSpPr>
                <a:spLocks/>
              </p:cNvSpPr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9" name="Freeform 1734"/>
              <p:cNvSpPr>
                <a:spLocks/>
              </p:cNvSpPr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0" name="Freeform 1735"/>
              <p:cNvSpPr>
                <a:spLocks/>
              </p:cNvSpPr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1" name="Freeform 1736"/>
              <p:cNvSpPr>
                <a:spLocks/>
              </p:cNvSpPr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2" name="Freeform 1737"/>
              <p:cNvSpPr>
                <a:spLocks/>
              </p:cNvSpPr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3" name="Freeform 1738"/>
              <p:cNvSpPr>
                <a:spLocks/>
              </p:cNvSpPr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4" name="Freeform 1739"/>
              <p:cNvSpPr>
                <a:spLocks/>
              </p:cNvSpPr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5" name="Freeform 1740"/>
              <p:cNvSpPr>
                <a:spLocks/>
              </p:cNvSpPr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6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7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8" name="Freeform 1743"/>
              <p:cNvSpPr>
                <a:spLocks/>
              </p:cNvSpPr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9" name="Freeform 1744"/>
              <p:cNvSpPr>
                <a:spLocks/>
              </p:cNvSpPr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0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1" name="Freeform 1746"/>
              <p:cNvSpPr>
                <a:spLocks/>
              </p:cNvSpPr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2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3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4" name="Freeform 1749"/>
              <p:cNvSpPr>
                <a:spLocks/>
              </p:cNvSpPr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5" name="Freeform 1750"/>
              <p:cNvSpPr>
                <a:spLocks/>
              </p:cNvSpPr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6" name="Freeform 1751"/>
              <p:cNvSpPr>
                <a:spLocks/>
              </p:cNvSpPr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7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8" name="Freeform 1753"/>
              <p:cNvSpPr>
                <a:spLocks/>
              </p:cNvSpPr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9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0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1" name="Freeform 1756"/>
              <p:cNvSpPr>
                <a:spLocks/>
              </p:cNvSpPr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2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3" name="Freeform 1758"/>
              <p:cNvSpPr>
                <a:spLocks/>
              </p:cNvSpPr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4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5" name="Freeform 1760"/>
              <p:cNvSpPr>
                <a:spLocks/>
              </p:cNvSpPr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6" name="Freeform 1761"/>
              <p:cNvSpPr>
                <a:spLocks/>
              </p:cNvSpPr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7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8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9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0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1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2" name="Freeform 1767"/>
              <p:cNvSpPr>
                <a:spLocks/>
              </p:cNvSpPr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3" name="Freeform 1768"/>
              <p:cNvSpPr>
                <a:spLocks/>
              </p:cNvSpPr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4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5" name="Freeform 1770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6" name="Freeform 1771"/>
              <p:cNvSpPr>
                <a:spLocks/>
              </p:cNvSpPr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7" name="Freeform 1774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8" name="Freeform 1775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9" name="Freeform 1776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0" name="Freeform 1777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1" name="Freeform 1778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2" name="Freeform 1779"/>
              <p:cNvSpPr>
                <a:spLocks/>
              </p:cNvSpPr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3" name="Freeform 1780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4" name="Freeform 1781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5" name="Freeform 1782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6" name="Freeform 1783"/>
              <p:cNvSpPr>
                <a:spLocks/>
              </p:cNvSpPr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7" name="Freeform 1784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8" name="Freeform 1785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9" name="Freeform 1786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0" name="Freeform 1787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1" name="Freeform 1788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2" name="Freeform 1789"/>
              <p:cNvSpPr>
                <a:spLocks/>
              </p:cNvSpPr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3" name="Freeform 1790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4" name="Freeform 1791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5" name="Freeform 1792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6" name="Freeform 1793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7" name="Freeform 1794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8" name="Freeform 1795"/>
              <p:cNvSpPr>
                <a:spLocks/>
              </p:cNvSpPr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9" name="Freeform 1796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0" name="Freeform 1797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1" name="Freeform 1798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2" name="Freeform 1799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3" name="Freeform 1800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4" name="Freeform 1801"/>
              <p:cNvSpPr>
                <a:spLocks/>
              </p:cNvSpPr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5" name="Freeform 1802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6" name="Freeform 1803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7" name="Freeform 1804"/>
              <p:cNvSpPr>
                <a:spLocks/>
              </p:cNvSpPr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8" name="Freeform 1805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9" name="Freeform 1806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0" name="Freeform 1807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1" name="Freeform 1808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2" name="Freeform 1809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3" name="Freeform 1810"/>
              <p:cNvSpPr>
                <a:spLocks/>
              </p:cNvSpPr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4" name="Freeform 1811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5" name="Freeform 1812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6" name="Freeform 1813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7" name="Freeform 1814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8" name="Freeform 1815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9" name="Freeform 1816"/>
              <p:cNvSpPr>
                <a:spLocks/>
              </p:cNvSpPr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0" name="Freeform 1817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1" name="Freeform 1818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2" name="Freeform 1819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3" name="Freeform 1820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4" name="Freeform 1821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5" name="Freeform 1822"/>
              <p:cNvSpPr>
                <a:spLocks/>
              </p:cNvSpPr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6" name="Freeform 1823"/>
              <p:cNvSpPr>
                <a:spLocks/>
              </p:cNvSpPr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7" name="Freeform 1824"/>
              <p:cNvSpPr>
                <a:spLocks/>
              </p:cNvSpPr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8" name="Freeform 1825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59" name="Freeform 1826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0" name="Freeform 1827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1" name="Freeform 1828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2" name="Freeform 1829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3" name="Freeform 1830"/>
              <p:cNvSpPr>
                <a:spLocks/>
              </p:cNvSpPr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4" name="Freeform 1831"/>
              <p:cNvSpPr>
                <a:spLocks/>
              </p:cNvSpPr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5" name="Freeform 1832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6" name="Freeform 1833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7" name="Freeform 1834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8" name="Freeform 1835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69" name="Freeform 1836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0" name="Freeform 1837"/>
              <p:cNvSpPr>
                <a:spLocks/>
              </p:cNvSpPr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1" name="Freeform 1838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2" name="Freeform 1839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3" name="Freeform 1840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4" name="Freeform 1841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5" name="Freeform 1842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6" name="Freeform 1843"/>
              <p:cNvSpPr>
                <a:spLocks/>
              </p:cNvSpPr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7" name="Freeform 1844"/>
              <p:cNvSpPr>
                <a:spLocks/>
              </p:cNvSpPr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8" name="Freeform 1845"/>
              <p:cNvSpPr>
                <a:spLocks/>
              </p:cNvSpPr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9" name="Freeform 1846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0" name="Freeform 1847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1" name="Freeform 1848"/>
              <p:cNvSpPr>
                <a:spLocks/>
              </p:cNvSpPr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2" name="Freeform 1849"/>
              <p:cNvSpPr>
                <a:spLocks/>
              </p:cNvSpPr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3" name="Freeform 1850"/>
              <p:cNvSpPr>
                <a:spLocks/>
              </p:cNvSpPr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4" name="Freeform 1851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5" name="Freeform 1852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6" name="Freeform 1854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7" name="Freeform 1855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8" name="Freeform 1856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9" name="Freeform 1857"/>
              <p:cNvSpPr>
                <a:spLocks/>
              </p:cNvSpPr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0" name="Freeform 1858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1" name="Freeform 1859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2" name="Freeform 1860"/>
              <p:cNvSpPr>
                <a:spLocks/>
              </p:cNvSpPr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3" name="Freeform 1861"/>
              <p:cNvSpPr>
                <a:spLocks/>
              </p:cNvSpPr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4" name="Freeform 1862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5" name="Freeform 1863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6" name="Freeform 1864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7" name="Freeform 1865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8" name="Freeform 1866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9" name="Freeform 1867"/>
              <p:cNvSpPr>
                <a:spLocks/>
              </p:cNvSpPr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0" name="Freeform 1868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1" name="Freeform 1869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2" name="Freeform 1870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3" name="Freeform 1871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4" name="Freeform 1872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5" name="Freeform 1873"/>
              <p:cNvSpPr>
                <a:spLocks/>
              </p:cNvSpPr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6" name="Freeform 1874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7" name="Freeform 1875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8" name="Freeform 1876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09" name="Freeform 1877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0" name="Freeform 1878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1" name="Freeform 1879"/>
              <p:cNvSpPr>
                <a:spLocks/>
              </p:cNvSpPr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2" name="Freeform 1881"/>
              <p:cNvSpPr>
                <a:spLocks/>
              </p:cNvSpPr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3" name="Freeform 1882"/>
              <p:cNvSpPr>
                <a:spLocks/>
              </p:cNvSpPr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4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6350">
                <a:solidFill>
                  <a:srgbClr val="364254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861" name="타원 428"/>
          <p:cNvSpPr/>
          <p:nvPr/>
        </p:nvSpPr>
        <p:spPr>
          <a:xfrm>
            <a:off x="4797069" y="4130846"/>
            <a:ext cx="929476" cy="929476"/>
          </a:xfrm>
          <a:prstGeom prst="ellipse">
            <a:avLst/>
          </a:prstGeom>
          <a:gradFill flip="none" rotWithShape="1">
            <a:gsLst>
              <a:gs pos="0">
                <a:srgbClr val="7B5A85">
                  <a:alpha val="40000"/>
                </a:srgbClr>
              </a:gs>
              <a:gs pos="100000">
                <a:srgbClr val="C35954">
                  <a:alpha val="30000"/>
                </a:srgbClr>
              </a:gs>
            </a:gsLst>
            <a:lin ang="18900000" scaled="1"/>
            <a:tileRect/>
          </a:gradFill>
          <a:ln w="3175">
            <a:solidFill>
              <a:srgbClr val="C359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2" name="Rectangle 3"/>
          <p:cNvSpPr txBox="1">
            <a:spLocks noChangeArrowheads="1"/>
          </p:cNvSpPr>
          <p:nvPr/>
        </p:nvSpPr>
        <p:spPr bwMode="auto">
          <a:xfrm>
            <a:off x="1872604" y="5556899"/>
            <a:ext cx="143448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400" b="1">
                <a:solidFill>
                  <a:srgbClr val="C35954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Europe</a:t>
            </a:r>
          </a:p>
        </p:txBody>
      </p:sp>
      <p:sp>
        <p:nvSpPr>
          <p:cNvPr id="863" name="Rectangle 3"/>
          <p:cNvSpPr txBox="1">
            <a:spLocks noChangeArrowheads="1"/>
          </p:cNvSpPr>
          <p:nvPr/>
        </p:nvSpPr>
        <p:spPr bwMode="auto">
          <a:xfrm>
            <a:off x="1872604" y="5827931"/>
            <a:ext cx="1434482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France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Germany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England</a:t>
            </a:r>
          </a:p>
        </p:txBody>
      </p:sp>
      <p:sp>
        <p:nvSpPr>
          <p:cNvPr id="864" name="Rectangle 3"/>
          <p:cNvSpPr txBox="1">
            <a:spLocks noChangeArrowheads="1"/>
          </p:cNvSpPr>
          <p:nvPr/>
        </p:nvSpPr>
        <p:spPr bwMode="auto">
          <a:xfrm>
            <a:off x="6695036" y="5556899"/>
            <a:ext cx="143448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400" b="1">
                <a:solidFill>
                  <a:srgbClr val="C35954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Asia</a:t>
            </a:r>
          </a:p>
        </p:txBody>
      </p:sp>
      <p:sp>
        <p:nvSpPr>
          <p:cNvPr id="865" name="Rectangle 3"/>
          <p:cNvSpPr txBox="1">
            <a:spLocks noChangeArrowheads="1"/>
          </p:cNvSpPr>
          <p:nvPr/>
        </p:nvSpPr>
        <p:spPr bwMode="auto">
          <a:xfrm>
            <a:off x="6695036" y="5827931"/>
            <a:ext cx="1434482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Korea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China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India</a:t>
            </a:r>
          </a:p>
        </p:txBody>
      </p:sp>
      <p:sp>
        <p:nvSpPr>
          <p:cNvPr id="866" name="Rectangle 3"/>
          <p:cNvSpPr txBox="1">
            <a:spLocks noChangeArrowheads="1"/>
          </p:cNvSpPr>
          <p:nvPr/>
        </p:nvSpPr>
        <p:spPr bwMode="auto">
          <a:xfrm>
            <a:off x="4074429" y="5556899"/>
            <a:ext cx="143448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400" b="1">
                <a:solidFill>
                  <a:srgbClr val="C35954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Oceania</a:t>
            </a:r>
          </a:p>
        </p:txBody>
      </p:sp>
      <p:sp>
        <p:nvSpPr>
          <p:cNvPr id="867" name="Rectangle 3"/>
          <p:cNvSpPr txBox="1">
            <a:spLocks noChangeArrowheads="1"/>
          </p:cNvSpPr>
          <p:nvPr/>
        </p:nvSpPr>
        <p:spPr bwMode="auto">
          <a:xfrm>
            <a:off x="4074429" y="5827931"/>
            <a:ext cx="1434482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Australia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New </a:t>
            </a: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Zealand</a:t>
            </a:r>
            <a:endParaRPr lang="en-US" sz="1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8" name="Rectangle 3"/>
          <p:cNvSpPr txBox="1">
            <a:spLocks noChangeArrowheads="1"/>
          </p:cNvSpPr>
          <p:nvPr/>
        </p:nvSpPr>
        <p:spPr bwMode="auto">
          <a:xfrm>
            <a:off x="8885839" y="5556899"/>
            <a:ext cx="1434482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400" b="1">
                <a:solidFill>
                  <a:srgbClr val="C35954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America</a:t>
            </a:r>
          </a:p>
        </p:txBody>
      </p:sp>
      <p:sp>
        <p:nvSpPr>
          <p:cNvPr id="869" name="Rectangle 3"/>
          <p:cNvSpPr txBox="1">
            <a:spLocks noChangeArrowheads="1"/>
          </p:cNvSpPr>
          <p:nvPr/>
        </p:nvSpPr>
        <p:spPr bwMode="auto">
          <a:xfrm>
            <a:off x="8885839" y="5827931"/>
            <a:ext cx="1434482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USA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Canada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sz="100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Brazil</a:t>
            </a:r>
            <a:endParaRPr lang="en-US" sz="1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0" name="타원 437"/>
          <p:cNvSpPr/>
          <p:nvPr/>
        </p:nvSpPr>
        <p:spPr>
          <a:xfrm>
            <a:off x="1908617" y="2461158"/>
            <a:ext cx="945230" cy="945230"/>
          </a:xfrm>
          <a:prstGeom prst="ellipse">
            <a:avLst/>
          </a:prstGeom>
          <a:gradFill flip="none" rotWithShape="1">
            <a:gsLst>
              <a:gs pos="0">
                <a:srgbClr val="7B5A85">
                  <a:alpha val="40000"/>
                </a:srgbClr>
              </a:gs>
              <a:gs pos="100000">
                <a:srgbClr val="C35954">
                  <a:alpha val="30000"/>
                </a:srgbClr>
              </a:gs>
            </a:gsLst>
            <a:lin ang="18900000" scaled="1"/>
            <a:tileRect/>
          </a:gradFill>
          <a:ln w="3175">
            <a:solidFill>
              <a:srgbClr val="C359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1" name="타원 438"/>
          <p:cNvSpPr/>
          <p:nvPr/>
        </p:nvSpPr>
        <p:spPr>
          <a:xfrm>
            <a:off x="3898605" y="2441099"/>
            <a:ext cx="1522252" cy="1522252"/>
          </a:xfrm>
          <a:prstGeom prst="ellipse">
            <a:avLst/>
          </a:prstGeom>
          <a:gradFill flip="none" rotWithShape="1">
            <a:gsLst>
              <a:gs pos="0">
                <a:srgbClr val="7B5A85">
                  <a:alpha val="40000"/>
                </a:srgbClr>
              </a:gs>
              <a:gs pos="100000">
                <a:srgbClr val="C35954">
                  <a:alpha val="30000"/>
                </a:srgbClr>
              </a:gs>
            </a:gsLst>
            <a:lin ang="18900000" scaled="1"/>
            <a:tileRect/>
          </a:gradFill>
          <a:ln w="3175">
            <a:solidFill>
              <a:srgbClr val="C359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2" name="타원 439"/>
          <p:cNvSpPr/>
          <p:nvPr/>
        </p:nvSpPr>
        <p:spPr>
          <a:xfrm>
            <a:off x="7894319" y="2163296"/>
            <a:ext cx="1295921" cy="1295921"/>
          </a:xfrm>
          <a:prstGeom prst="ellipse">
            <a:avLst/>
          </a:prstGeom>
          <a:gradFill flip="none" rotWithShape="1">
            <a:gsLst>
              <a:gs pos="0">
                <a:srgbClr val="7B5A85">
                  <a:alpha val="40000"/>
                </a:srgbClr>
              </a:gs>
              <a:gs pos="100000">
                <a:srgbClr val="C35954">
                  <a:alpha val="30000"/>
                </a:srgbClr>
              </a:gs>
            </a:gsLst>
            <a:lin ang="18900000" scaled="1"/>
            <a:tileRect/>
          </a:gradFill>
          <a:ln w="3175">
            <a:solidFill>
              <a:srgbClr val="C359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3" name="그룹 440"/>
          <p:cNvGrpSpPr/>
          <p:nvPr/>
        </p:nvGrpSpPr>
        <p:grpSpPr>
          <a:xfrm>
            <a:off x="1702936" y="2634562"/>
            <a:ext cx="8416839" cy="2045844"/>
            <a:chOff x="944389" y="3559201"/>
            <a:chExt cx="6929934" cy="1684432"/>
          </a:xfrm>
        </p:grpSpPr>
        <p:sp>
          <p:nvSpPr>
            <p:cNvPr id="874" name="Rectangle 3"/>
            <p:cNvSpPr txBox="1">
              <a:spLocks noChangeArrowheads="1"/>
            </p:cNvSpPr>
            <p:nvPr/>
          </p:nvSpPr>
          <p:spPr bwMode="auto">
            <a:xfrm>
              <a:off x="3096910" y="3924143"/>
              <a:ext cx="759854" cy="13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Asia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5" name="Rectangle 3"/>
            <p:cNvSpPr txBox="1">
              <a:spLocks noChangeArrowheads="1"/>
            </p:cNvSpPr>
            <p:nvPr/>
          </p:nvSpPr>
          <p:spPr bwMode="auto">
            <a:xfrm>
              <a:off x="5998273" y="3559201"/>
              <a:ext cx="1115478" cy="29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North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6" name="Rectangle 3"/>
            <p:cNvSpPr txBox="1">
              <a:spLocks noChangeArrowheads="1"/>
            </p:cNvSpPr>
            <p:nvPr/>
          </p:nvSpPr>
          <p:spPr bwMode="auto">
            <a:xfrm>
              <a:off x="6758845" y="4694154"/>
              <a:ext cx="1115478" cy="29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South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America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7" name="Rectangle 3"/>
            <p:cNvSpPr txBox="1">
              <a:spLocks noChangeArrowheads="1"/>
            </p:cNvSpPr>
            <p:nvPr/>
          </p:nvSpPr>
          <p:spPr bwMode="auto">
            <a:xfrm>
              <a:off x="3327499" y="5104629"/>
              <a:ext cx="1115478" cy="13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Oceania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8" name="Rectangle 3"/>
            <p:cNvSpPr txBox="1">
              <a:spLocks noChangeArrowheads="1"/>
            </p:cNvSpPr>
            <p:nvPr/>
          </p:nvSpPr>
          <p:spPr bwMode="auto">
            <a:xfrm>
              <a:off x="1083279" y="4641256"/>
              <a:ext cx="1115478" cy="13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Africa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9" name="Rectangle 3"/>
            <p:cNvSpPr txBox="1">
              <a:spLocks noChangeArrowheads="1"/>
            </p:cNvSpPr>
            <p:nvPr/>
          </p:nvSpPr>
          <p:spPr bwMode="auto">
            <a:xfrm>
              <a:off x="944389" y="3747040"/>
              <a:ext cx="1115478" cy="13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Europe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0" name="Rectangle 3"/>
            <p:cNvSpPr txBox="1">
              <a:spLocks noChangeArrowheads="1"/>
            </p:cNvSpPr>
            <p:nvPr/>
          </p:nvSpPr>
          <p:spPr bwMode="auto">
            <a:xfrm>
              <a:off x="1744430" y="4063070"/>
              <a:ext cx="1115478" cy="13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ko-KR" sz="1050" b="1" smtClean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Middle East</a:t>
              </a:r>
              <a:endParaRPr lang="en-US" altLang="ko-KR" sz="1050" b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81" name="꺾인 연결선 448"/>
          <p:cNvCxnSpPr/>
          <p:nvPr/>
        </p:nvCxnSpPr>
        <p:spPr>
          <a:xfrm rot="5400000" flipH="1" flipV="1">
            <a:off x="457738" y="4188746"/>
            <a:ext cx="2683257" cy="192217"/>
          </a:xfrm>
          <a:prstGeom prst="bentConnector3">
            <a:avLst>
              <a:gd name="adj1" fmla="val 100230"/>
            </a:avLst>
          </a:prstGeom>
          <a:ln>
            <a:solidFill>
              <a:srgbClr val="C3595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꺾인 연결선 449"/>
          <p:cNvCxnSpPr>
            <a:endCxn id="861" idx="2"/>
          </p:cNvCxnSpPr>
          <p:nvPr/>
        </p:nvCxnSpPr>
        <p:spPr>
          <a:xfrm rot="5400000" flipH="1" flipV="1">
            <a:off x="3824713" y="4654126"/>
            <a:ext cx="1030898" cy="913814"/>
          </a:xfrm>
          <a:prstGeom prst="bentConnector2">
            <a:avLst/>
          </a:prstGeom>
          <a:ln>
            <a:solidFill>
              <a:srgbClr val="C3595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꺾인 연결선 450"/>
          <p:cNvCxnSpPr>
            <a:endCxn id="871" idx="6"/>
          </p:cNvCxnSpPr>
          <p:nvPr/>
        </p:nvCxnSpPr>
        <p:spPr>
          <a:xfrm rot="16200000" flipV="1">
            <a:off x="5062206" y="3560876"/>
            <a:ext cx="2424258" cy="1706956"/>
          </a:xfrm>
          <a:prstGeom prst="bentConnector2">
            <a:avLst/>
          </a:prstGeom>
          <a:ln>
            <a:solidFill>
              <a:srgbClr val="C3595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꺾인 연결선 451"/>
          <p:cNvCxnSpPr/>
          <p:nvPr/>
        </p:nvCxnSpPr>
        <p:spPr>
          <a:xfrm flipH="1" flipV="1">
            <a:off x="9190240" y="2818790"/>
            <a:ext cx="737302" cy="2807691"/>
          </a:xfrm>
          <a:prstGeom prst="bentConnector3">
            <a:avLst>
              <a:gd name="adj1" fmla="val -35126"/>
            </a:avLst>
          </a:prstGeom>
          <a:ln>
            <a:solidFill>
              <a:srgbClr val="C3595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8263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07657" y="599281"/>
            <a:ext cx="5776686" cy="5659439"/>
            <a:chOff x="3207657" y="599281"/>
            <a:chExt cx="5776686" cy="56594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3890" r="23646" b="72860"/>
            <a:stretch/>
          </p:blipFill>
          <p:spPr>
            <a:xfrm>
              <a:off x="3207657" y="599281"/>
              <a:ext cx="5776686" cy="14332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6" t="78840" r="23646" b="4307"/>
            <a:stretch/>
          </p:blipFill>
          <p:spPr>
            <a:xfrm>
              <a:off x="3207657" y="5219741"/>
              <a:ext cx="5776686" cy="103897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136900" y="1952626"/>
            <a:ext cx="5918200" cy="1106631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>
            <a:outerShdw blurRad="88900" dist="88900" dir="5400000" sx="99000" sy="99000" algn="t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31229" y="2087560"/>
            <a:ext cx="5329542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2400" dirty="0">
                <a:effectLst/>
                <a:latin typeface="Calibri" panose="020F0502020204030204" pitchFamily="34" charset="0"/>
              </a:rPr>
              <a:t>你的标题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4665" y="2607264"/>
            <a:ext cx="518267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31229" y="2675348"/>
            <a:ext cx="5329542" cy="217625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en-US" altLang="ko-KR" sz="800" b="0"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</a:t>
            </a:r>
            <a:r>
              <a:rPr lang="en-US" altLang="ko-KR" sz="800" b="0" smtClean="0">
                <a:effectLst/>
                <a:latin typeface="Calibri" panose="020F0502020204030204" pitchFamily="34" charset="0"/>
              </a:rPr>
              <a:t>time</a:t>
            </a:r>
            <a:endParaRPr lang="en-US" altLang="ko-KR" sz="800" b="0"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90902" y="3249666"/>
            <a:ext cx="5410198" cy="1017844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200" b="0"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90902" y="4367266"/>
            <a:ext cx="5410198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200" b="0" smtClean="0">
                <a:effectLst/>
                <a:latin typeface="Calibri" panose="020F0502020204030204" pitchFamily="34" charset="0"/>
              </a:rPr>
              <a:t>It </a:t>
            </a:r>
            <a:r>
              <a:rPr lang="en-US" altLang="ko-KR" sz="1200" b="0">
                <a:effectLst/>
                <a:latin typeface="Calibri" panose="020F0502020204030204" pitchFamily="34" charset="0"/>
              </a:rPr>
              <a:t>was popularised in the 1960s with the release of Letraset sheets containing Lorem Ipsum passages, and more recently with desktop publishing software like Aldus PageMaker including versions of Lorem Ipsum.</a:t>
            </a:r>
          </a:p>
        </p:txBody>
      </p:sp>
    </p:spTree>
    <p:extLst>
      <p:ext uri="{BB962C8B-B14F-4D97-AF65-F5344CB8AC3E}">
        <p14:creationId xmlns:p14="http://schemas.microsoft.com/office/powerpoint/2010/main" val="290088170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95300" y="963669"/>
            <a:ext cx="11201400" cy="366949"/>
          </a:xfrm>
          <a:prstGeom prst="rect">
            <a:avLst/>
          </a:prstGeom>
          <a:gradFill flip="none" rotWithShape="1">
            <a:gsLst>
              <a:gs pos="0">
                <a:srgbClr val="7B5A85"/>
              </a:gs>
              <a:gs pos="100000">
                <a:srgbClr val="C3595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62200" y="233572"/>
            <a:ext cx="7467600" cy="648512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600" dirty="0">
                <a:effectLst/>
                <a:latin typeface="Calibri" panose="020F0502020204030204" pitchFamily="34" charset="0"/>
              </a:rPr>
              <a:t>你的标题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889" y="999859"/>
            <a:ext cx="10944224" cy="294569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300" b="0">
                <a:effectLst/>
                <a:latin typeface="Calibri" panose="020F0502020204030204" pitchFamily="34" charset="0"/>
              </a:rPr>
              <a:t>Powerpoint offers word processing, outlining, drawing, graphing, and presentation management tools- all designed to be easy to use and learn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3649"/>
          <a:stretch/>
        </p:blipFill>
        <p:spPr>
          <a:xfrm>
            <a:off x="982974" y="2800708"/>
            <a:ext cx="4135126" cy="2317698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5400000" flipV="1">
            <a:off x="2005544" y="1948437"/>
            <a:ext cx="4022239" cy="4022239"/>
          </a:xfrm>
          <a:prstGeom prst="arc">
            <a:avLst>
              <a:gd name="adj1" fmla="val 432948"/>
              <a:gd name="adj2" fmla="val 10381216"/>
            </a:avLst>
          </a:prstGeom>
          <a:noFill/>
          <a:ln w="12700">
            <a:gradFill flip="none" rotWithShape="1">
              <a:gsLst>
                <a:gs pos="0">
                  <a:srgbClr val="C35954"/>
                </a:gs>
                <a:gs pos="100000">
                  <a:srgbClr val="7B5A85"/>
                </a:gs>
              </a:gsLst>
              <a:lin ang="0" scaled="1"/>
              <a:tileRect/>
            </a:gradFill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02608" y="4907170"/>
            <a:ext cx="817494" cy="817494"/>
            <a:chOff x="4493646" y="4996070"/>
            <a:chExt cx="817494" cy="817494"/>
          </a:xfrm>
        </p:grpSpPr>
        <p:sp>
          <p:nvSpPr>
            <p:cNvPr id="23" name="Oval 22"/>
            <p:cNvSpPr/>
            <p:nvPr/>
          </p:nvSpPr>
          <p:spPr>
            <a:xfrm>
              <a:off x="4493646" y="4996070"/>
              <a:ext cx="817494" cy="817494"/>
            </a:xfrm>
            <a:prstGeom prst="ellipse">
              <a:avLst/>
            </a:prstGeom>
            <a:gradFill flip="none" rotWithShape="1">
              <a:gsLst>
                <a:gs pos="0">
                  <a:srgbClr val="7B5A85"/>
                </a:gs>
                <a:gs pos="100000">
                  <a:srgbClr val="C35954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681051" y="5172454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649343" y="3550810"/>
            <a:ext cx="817494" cy="817494"/>
            <a:chOff x="5126106" y="3639710"/>
            <a:chExt cx="817494" cy="817494"/>
          </a:xfrm>
        </p:grpSpPr>
        <p:sp>
          <p:nvSpPr>
            <p:cNvPr id="36" name="Oval 35"/>
            <p:cNvSpPr/>
            <p:nvPr/>
          </p:nvSpPr>
          <p:spPr>
            <a:xfrm>
              <a:off x="5126106" y="3639710"/>
              <a:ext cx="817494" cy="817494"/>
            </a:xfrm>
            <a:prstGeom prst="ellipse">
              <a:avLst/>
            </a:prstGeom>
            <a:gradFill flip="none" rotWithShape="1">
              <a:gsLst>
                <a:gs pos="0">
                  <a:srgbClr val="7B5A85"/>
                </a:gs>
                <a:gs pos="100000">
                  <a:srgbClr val="C35954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353004" y="3830330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102608" y="2194450"/>
            <a:ext cx="817494" cy="817494"/>
            <a:chOff x="4493646" y="2283350"/>
            <a:chExt cx="817494" cy="817494"/>
          </a:xfrm>
        </p:grpSpPr>
        <p:sp>
          <p:nvSpPr>
            <p:cNvPr id="9" name="Oval 8"/>
            <p:cNvSpPr/>
            <p:nvPr/>
          </p:nvSpPr>
          <p:spPr>
            <a:xfrm>
              <a:off x="4493646" y="2283350"/>
              <a:ext cx="817494" cy="817494"/>
            </a:xfrm>
            <a:prstGeom prst="ellipse">
              <a:avLst/>
            </a:prstGeom>
            <a:gradFill flip="none" rotWithShape="1">
              <a:gsLst>
                <a:gs pos="0">
                  <a:srgbClr val="7B5A85"/>
                </a:gs>
                <a:gs pos="100000">
                  <a:srgbClr val="C35954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687021" y="2488206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53" name="Freeform 52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165783" y="2230560"/>
            <a:ext cx="4685989" cy="745274"/>
            <a:chOff x="5516949" y="2355570"/>
            <a:chExt cx="4685989" cy="745274"/>
          </a:xfrm>
        </p:grpSpPr>
        <p:sp>
          <p:nvSpPr>
            <p:cNvPr id="63" name="TextBox 62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8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65783" y="4943280"/>
            <a:ext cx="4685989" cy="745274"/>
            <a:chOff x="5516949" y="2355570"/>
            <a:chExt cx="4685989" cy="745274"/>
          </a:xfrm>
        </p:grpSpPr>
        <p:sp>
          <p:nvSpPr>
            <p:cNvPr id="67" name="TextBox 66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8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04962" y="3586919"/>
            <a:ext cx="4685989" cy="745274"/>
            <a:chOff x="5516949" y="2355570"/>
            <a:chExt cx="4685989" cy="745274"/>
          </a:xfrm>
        </p:grpSpPr>
        <p:sp>
          <p:nvSpPr>
            <p:cNvPr id="70" name="TextBox 69"/>
            <p:cNvSpPr txBox="1"/>
            <p:nvPr/>
          </p:nvSpPr>
          <p:spPr>
            <a:xfrm>
              <a:off x="5516949" y="2355570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B04474"/>
                  </a:solidFill>
                  <a:latin typeface="Calibri" panose="020F0502020204030204" pitchFamily="34" charset="0"/>
                </a:rPr>
                <a:t>你的标题</a:t>
              </a:r>
              <a:endParaRPr lang="zh-CN" altLang="en-US" b="1" dirty="0">
                <a:solidFill>
                  <a:srgbClr val="B0447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5516949" y="2667776"/>
              <a:ext cx="4685988" cy="433068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latinLnBrk="0"/>
              <a:r>
                <a:rPr lang="en-US" altLang="ko-KR" sz="1100" b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</a:rPr>
                <a:t>We create powerpoint templates based on new visual trend that’s fresh, relevant and always on the cutting edge.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43708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57" r="1755" b="21301"/>
          <a:stretch/>
        </p:blipFill>
        <p:spPr>
          <a:xfrm>
            <a:off x="0" y="711200"/>
            <a:ext cx="12192000" cy="614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402242"/>
            <a:ext cx="9448800" cy="3782914"/>
          </a:xfrm>
          <a:prstGeom prst="rect">
            <a:avLst/>
          </a:prstGeom>
          <a:gradFill flip="none" rotWithShape="1">
            <a:gsLst>
              <a:gs pos="0">
                <a:srgbClr val="7B5A85">
                  <a:alpha val="40000"/>
                </a:srgbClr>
              </a:gs>
              <a:gs pos="100000">
                <a:srgbClr val="C35954">
                  <a:alpha val="40000"/>
                </a:srgbClr>
              </a:gs>
            </a:gsLst>
            <a:lin ang="0" scaled="1"/>
            <a:tileRect/>
          </a:gradFill>
          <a:ln w="3175">
            <a:gradFill flip="none" rotWithShape="1">
              <a:gsLst>
                <a:gs pos="0">
                  <a:srgbClr val="C35954"/>
                </a:gs>
                <a:gs pos="100000">
                  <a:srgbClr val="7B5A85"/>
                </a:gs>
              </a:gsLst>
              <a:lin ang="0" scaled="1"/>
              <a:tileRect/>
            </a:gradFill>
          </a:ln>
          <a:effectLst>
            <a:outerShdw blurRad="88900" dist="88900" dir="5400000" sx="99000" sy="99000" algn="t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92401" y="2695584"/>
            <a:ext cx="6807198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200" b="0">
                <a:effectLst/>
                <a:latin typeface="Calibri" panose="020F0502020204030204" pitchFamily="34" charset="0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24250" y="1783524"/>
            <a:ext cx="5143500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dist" latinLnBrk="0"/>
            <a:r>
              <a:rPr lang="zh-CN" altLang="en-US" sz="3200" dirty="0">
                <a:effectLst/>
                <a:latin typeface="Calibri" panose="020F0502020204030204" pitchFamily="34" charset="0"/>
              </a:rPr>
              <a:t>你的标题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95688" y="2421281"/>
            <a:ext cx="5000625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187700" y="4291571"/>
            <a:ext cx="5816600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200" b="0" smtClean="0">
                <a:solidFill>
                  <a:srgbClr val="7B5A85"/>
                </a:solidFill>
                <a:effectLst/>
                <a:latin typeface="Calibri" panose="020F0502020204030204" pitchFamily="34" charset="0"/>
              </a:rPr>
              <a:t>Lorem </a:t>
            </a:r>
            <a:r>
              <a:rPr lang="en-US" altLang="ko-KR" sz="1200" b="0">
                <a:solidFill>
                  <a:srgbClr val="7B5A85"/>
                </a:solidFill>
                <a:effectLst/>
                <a:latin typeface="Calibri" panose="020F0502020204030204" pitchFamily="34" charset="0"/>
              </a:rPr>
              <a:t>Ipsum has been the industry's standard dummy text ever since the 1500s, when an unknown printer took a galley of type and scrambled it to make a type specimen book.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22395" y="3735580"/>
            <a:ext cx="347211" cy="349172"/>
            <a:chOff x="3140075" y="831850"/>
            <a:chExt cx="842963" cy="847725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3362325" y="831850"/>
              <a:ext cx="519113" cy="263525"/>
            </a:xfrm>
            <a:custGeom>
              <a:avLst/>
              <a:gdLst>
                <a:gd name="T0" fmla="*/ 38 w 346"/>
                <a:gd name="T1" fmla="*/ 26 h 175"/>
                <a:gd name="T2" fmla="*/ 105 w 346"/>
                <a:gd name="T3" fmla="*/ 144 h 175"/>
                <a:gd name="T4" fmla="*/ 311 w 346"/>
                <a:gd name="T5" fmla="*/ 140 h 175"/>
                <a:gd name="T6" fmla="*/ 263 w 346"/>
                <a:gd name="T7" fmla="*/ 32 h 175"/>
                <a:gd name="T8" fmla="*/ 241 w 346"/>
                <a:gd name="T9" fmla="*/ 22 h 175"/>
                <a:gd name="T10" fmla="*/ 218 w 346"/>
                <a:gd name="T11" fmla="*/ 13 h 175"/>
                <a:gd name="T12" fmla="*/ 196 w 346"/>
                <a:gd name="T13" fmla="*/ 7 h 175"/>
                <a:gd name="T14" fmla="*/ 174 w 346"/>
                <a:gd name="T15" fmla="*/ 3 h 175"/>
                <a:gd name="T16" fmla="*/ 152 w 346"/>
                <a:gd name="T17" fmla="*/ 1 h 175"/>
                <a:gd name="T18" fmla="*/ 128 w 346"/>
                <a:gd name="T19" fmla="*/ 0 h 175"/>
                <a:gd name="T20" fmla="*/ 114 w 346"/>
                <a:gd name="T21" fmla="*/ 1 h 175"/>
                <a:gd name="T22" fmla="*/ 38 w 346"/>
                <a:gd name="T23" fmla="*/ 26 h 175"/>
                <a:gd name="T24" fmla="*/ 126 w 346"/>
                <a:gd name="T25" fmla="*/ 26 h 175"/>
                <a:gd name="T26" fmla="*/ 209 w 346"/>
                <a:gd name="T27" fmla="*/ 25 h 175"/>
                <a:gd name="T28" fmla="*/ 237 w 346"/>
                <a:gd name="T29" fmla="*/ 73 h 175"/>
                <a:gd name="T30" fmla="*/ 153 w 346"/>
                <a:gd name="T31" fmla="*/ 74 h 175"/>
                <a:gd name="T32" fmla="*/ 126 w 346"/>
                <a:gd name="T33" fmla="*/ 26 h 175"/>
                <a:gd name="T34" fmla="*/ 38 w 346"/>
                <a:gd name="T35" fmla="*/ 2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175">
                  <a:moveTo>
                    <a:pt x="38" y="26"/>
                  </a:moveTo>
                  <a:cubicBezTo>
                    <a:pt x="0" y="60"/>
                    <a:pt x="30" y="112"/>
                    <a:pt x="105" y="144"/>
                  </a:cubicBezTo>
                  <a:cubicBezTo>
                    <a:pt x="181" y="175"/>
                    <a:pt x="273" y="174"/>
                    <a:pt x="311" y="140"/>
                  </a:cubicBezTo>
                  <a:cubicBezTo>
                    <a:pt x="346" y="110"/>
                    <a:pt x="324" y="64"/>
                    <a:pt x="263" y="32"/>
                  </a:cubicBezTo>
                  <a:cubicBezTo>
                    <a:pt x="256" y="29"/>
                    <a:pt x="247" y="25"/>
                    <a:pt x="241" y="22"/>
                  </a:cubicBezTo>
                  <a:cubicBezTo>
                    <a:pt x="226" y="16"/>
                    <a:pt x="226" y="16"/>
                    <a:pt x="218" y="13"/>
                  </a:cubicBezTo>
                  <a:cubicBezTo>
                    <a:pt x="204" y="9"/>
                    <a:pt x="203" y="9"/>
                    <a:pt x="196" y="7"/>
                  </a:cubicBezTo>
                  <a:cubicBezTo>
                    <a:pt x="182" y="4"/>
                    <a:pt x="181" y="4"/>
                    <a:pt x="174" y="3"/>
                  </a:cubicBezTo>
                  <a:cubicBezTo>
                    <a:pt x="160" y="1"/>
                    <a:pt x="160" y="1"/>
                    <a:pt x="152" y="1"/>
                  </a:cubicBezTo>
                  <a:cubicBezTo>
                    <a:pt x="137" y="0"/>
                    <a:pt x="137" y="0"/>
                    <a:pt x="128" y="0"/>
                  </a:cubicBezTo>
                  <a:cubicBezTo>
                    <a:pt x="124" y="0"/>
                    <a:pt x="119" y="1"/>
                    <a:pt x="114" y="1"/>
                  </a:cubicBezTo>
                  <a:cubicBezTo>
                    <a:pt x="82" y="3"/>
                    <a:pt x="55" y="11"/>
                    <a:pt x="38" y="26"/>
                  </a:cubicBezTo>
                  <a:cubicBezTo>
                    <a:pt x="65" y="21"/>
                    <a:pt x="95" y="21"/>
                    <a:pt x="126" y="26"/>
                  </a:cubicBezTo>
                  <a:cubicBezTo>
                    <a:pt x="141" y="13"/>
                    <a:pt x="179" y="12"/>
                    <a:pt x="209" y="25"/>
                  </a:cubicBezTo>
                  <a:cubicBezTo>
                    <a:pt x="240" y="38"/>
                    <a:pt x="253" y="59"/>
                    <a:pt x="237" y="73"/>
                  </a:cubicBezTo>
                  <a:cubicBezTo>
                    <a:pt x="222" y="86"/>
                    <a:pt x="184" y="87"/>
                    <a:pt x="153" y="74"/>
                  </a:cubicBezTo>
                  <a:cubicBezTo>
                    <a:pt x="123" y="61"/>
                    <a:pt x="110" y="40"/>
                    <a:pt x="126" y="26"/>
                  </a:cubicBezTo>
                  <a:cubicBezTo>
                    <a:pt x="95" y="21"/>
                    <a:pt x="65" y="21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170238" y="873125"/>
              <a:ext cx="806450" cy="460375"/>
            </a:xfrm>
            <a:custGeom>
              <a:avLst/>
              <a:gdLst>
                <a:gd name="T0" fmla="*/ 530 w 538"/>
                <a:gd name="T1" fmla="*/ 173 h 307"/>
                <a:gd name="T2" fmla="*/ 529 w 538"/>
                <a:gd name="T3" fmla="*/ 172 h 307"/>
                <a:gd name="T4" fmla="*/ 504 w 538"/>
                <a:gd name="T5" fmla="*/ 113 h 307"/>
                <a:gd name="T6" fmla="*/ 474 w 538"/>
                <a:gd name="T7" fmla="*/ 72 h 307"/>
                <a:gd name="T8" fmla="*/ 470 w 538"/>
                <a:gd name="T9" fmla="*/ 67 h 307"/>
                <a:gd name="T10" fmla="*/ 471 w 538"/>
                <a:gd name="T11" fmla="*/ 160 h 307"/>
                <a:gd name="T12" fmla="*/ 208 w 538"/>
                <a:gd name="T13" fmla="*/ 164 h 307"/>
                <a:gd name="T14" fmla="*/ 121 w 538"/>
                <a:gd name="T15" fmla="*/ 14 h 307"/>
                <a:gd name="T16" fmla="*/ 141 w 538"/>
                <a:gd name="T17" fmla="*/ 0 h 307"/>
                <a:gd name="T18" fmla="*/ 124 w 538"/>
                <a:gd name="T19" fmla="*/ 9 h 307"/>
                <a:gd name="T20" fmla="*/ 87 w 538"/>
                <a:gd name="T21" fmla="*/ 35 h 307"/>
                <a:gd name="T22" fmla="*/ 76 w 538"/>
                <a:gd name="T23" fmla="*/ 43 h 307"/>
                <a:gd name="T24" fmla="*/ 48 w 538"/>
                <a:gd name="T25" fmla="*/ 72 h 307"/>
                <a:gd name="T26" fmla="*/ 168 w 538"/>
                <a:gd name="T27" fmla="*/ 255 h 307"/>
                <a:gd name="T28" fmla="*/ 506 w 538"/>
                <a:gd name="T29" fmla="*/ 249 h 307"/>
                <a:gd name="T30" fmla="*/ 530 w 538"/>
                <a:gd name="T31" fmla="*/ 1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8" h="307">
                  <a:moveTo>
                    <a:pt x="530" y="173"/>
                  </a:moveTo>
                  <a:cubicBezTo>
                    <a:pt x="529" y="172"/>
                    <a:pt x="529" y="172"/>
                    <a:pt x="529" y="172"/>
                  </a:cubicBezTo>
                  <a:cubicBezTo>
                    <a:pt x="523" y="154"/>
                    <a:pt x="517" y="136"/>
                    <a:pt x="504" y="113"/>
                  </a:cubicBezTo>
                  <a:cubicBezTo>
                    <a:pt x="491" y="93"/>
                    <a:pt x="489" y="90"/>
                    <a:pt x="474" y="72"/>
                  </a:cubicBezTo>
                  <a:cubicBezTo>
                    <a:pt x="470" y="67"/>
                    <a:pt x="470" y="67"/>
                    <a:pt x="470" y="67"/>
                  </a:cubicBezTo>
                  <a:cubicBezTo>
                    <a:pt x="498" y="99"/>
                    <a:pt x="500" y="134"/>
                    <a:pt x="471" y="160"/>
                  </a:cubicBezTo>
                  <a:cubicBezTo>
                    <a:pt x="422" y="202"/>
                    <a:pt x="304" y="204"/>
                    <a:pt x="208" y="164"/>
                  </a:cubicBezTo>
                  <a:cubicBezTo>
                    <a:pt x="111" y="124"/>
                    <a:pt x="72" y="57"/>
                    <a:pt x="121" y="14"/>
                  </a:cubicBezTo>
                  <a:cubicBezTo>
                    <a:pt x="127" y="9"/>
                    <a:pt x="134" y="4"/>
                    <a:pt x="141" y="0"/>
                  </a:cubicBezTo>
                  <a:cubicBezTo>
                    <a:pt x="135" y="3"/>
                    <a:pt x="129" y="6"/>
                    <a:pt x="124" y="9"/>
                  </a:cubicBezTo>
                  <a:cubicBezTo>
                    <a:pt x="104" y="21"/>
                    <a:pt x="100" y="24"/>
                    <a:pt x="87" y="35"/>
                  </a:cubicBezTo>
                  <a:cubicBezTo>
                    <a:pt x="83" y="37"/>
                    <a:pt x="80" y="40"/>
                    <a:pt x="76" y="43"/>
                  </a:cubicBezTo>
                  <a:cubicBezTo>
                    <a:pt x="67" y="51"/>
                    <a:pt x="56" y="63"/>
                    <a:pt x="48" y="72"/>
                  </a:cubicBezTo>
                  <a:cubicBezTo>
                    <a:pt x="0" y="127"/>
                    <a:pt x="51" y="206"/>
                    <a:pt x="168" y="255"/>
                  </a:cubicBezTo>
                  <a:cubicBezTo>
                    <a:pt x="292" y="307"/>
                    <a:pt x="443" y="304"/>
                    <a:pt x="506" y="249"/>
                  </a:cubicBezTo>
                  <a:cubicBezTo>
                    <a:pt x="531" y="228"/>
                    <a:pt x="538" y="201"/>
                    <a:pt x="530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140075" y="1066800"/>
              <a:ext cx="842963" cy="487362"/>
            </a:xfrm>
            <a:custGeom>
              <a:avLst/>
              <a:gdLst>
                <a:gd name="T0" fmla="*/ 23 w 562"/>
                <a:gd name="T1" fmla="*/ 17 h 325"/>
                <a:gd name="T2" fmla="*/ 7 w 562"/>
                <a:gd name="T3" fmla="*/ 67 h 325"/>
                <a:gd name="T4" fmla="*/ 1 w 562"/>
                <a:gd name="T5" fmla="*/ 118 h 325"/>
                <a:gd name="T6" fmla="*/ 151 w 562"/>
                <a:gd name="T7" fmla="*/ 269 h 325"/>
                <a:gd name="T8" fmla="*/ 516 w 562"/>
                <a:gd name="T9" fmla="*/ 263 h 325"/>
                <a:gd name="T10" fmla="*/ 540 w 562"/>
                <a:gd name="T11" fmla="*/ 231 h 325"/>
                <a:gd name="T12" fmla="*/ 555 w 562"/>
                <a:gd name="T13" fmla="*/ 182 h 325"/>
                <a:gd name="T14" fmla="*/ 561 w 562"/>
                <a:gd name="T15" fmla="*/ 118 h 325"/>
                <a:gd name="T16" fmla="*/ 561 w 562"/>
                <a:gd name="T17" fmla="*/ 112 h 325"/>
                <a:gd name="T18" fmla="*/ 532 w 562"/>
                <a:gd name="T19" fmla="*/ 173 h 325"/>
                <a:gd name="T20" fmla="*/ 171 w 562"/>
                <a:gd name="T21" fmla="*/ 180 h 325"/>
                <a:gd name="T22" fmla="*/ 30 w 562"/>
                <a:gd name="T23" fmla="*/ 0 h 325"/>
                <a:gd name="T24" fmla="*/ 23 w 562"/>
                <a:gd name="T25" fmla="*/ 1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2" h="325">
                  <a:moveTo>
                    <a:pt x="23" y="17"/>
                  </a:moveTo>
                  <a:cubicBezTo>
                    <a:pt x="13" y="43"/>
                    <a:pt x="12" y="46"/>
                    <a:pt x="7" y="67"/>
                  </a:cubicBezTo>
                  <a:cubicBezTo>
                    <a:pt x="2" y="96"/>
                    <a:pt x="2" y="98"/>
                    <a:pt x="1" y="118"/>
                  </a:cubicBezTo>
                  <a:cubicBezTo>
                    <a:pt x="0" y="170"/>
                    <a:pt x="55" y="229"/>
                    <a:pt x="151" y="269"/>
                  </a:cubicBezTo>
                  <a:cubicBezTo>
                    <a:pt x="285" y="325"/>
                    <a:pt x="449" y="322"/>
                    <a:pt x="516" y="263"/>
                  </a:cubicBezTo>
                  <a:cubicBezTo>
                    <a:pt x="528" y="253"/>
                    <a:pt x="536" y="242"/>
                    <a:pt x="540" y="231"/>
                  </a:cubicBezTo>
                  <a:cubicBezTo>
                    <a:pt x="550" y="204"/>
                    <a:pt x="551" y="201"/>
                    <a:pt x="555" y="182"/>
                  </a:cubicBezTo>
                  <a:cubicBezTo>
                    <a:pt x="560" y="155"/>
                    <a:pt x="561" y="149"/>
                    <a:pt x="561" y="118"/>
                  </a:cubicBezTo>
                  <a:cubicBezTo>
                    <a:pt x="561" y="112"/>
                    <a:pt x="561" y="112"/>
                    <a:pt x="561" y="112"/>
                  </a:cubicBezTo>
                  <a:cubicBezTo>
                    <a:pt x="562" y="134"/>
                    <a:pt x="553" y="155"/>
                    <a:pt x="532" y="173"/>
                  </a:cubicBezTo>
                  <a:cubicBezTo>
                    <a:pt x="465" y="232"/>
                    <a:pt x="303" y="235"/>
                    <a:pt x="171" y="180"/>
                  </a:cubicBezTo>
                  <a:cubicBezTo>
                    <a:pt x="57" y="132"/>
                    <a:pt x="2" y="58"/>
                    <a:pt x="30" y="0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52775" y="1346200"/>
              <a:ext cx="747713" cy="325437"/>
            </a:xfrm>
            <a:custGeom>
              <a:avLst/>
              <a:gdLst>
                <a:gd name="T0" fmla="*/ 5 w 499"/>
                <a:gd name="T1" fmla="*/ 20 h 217"/>
                <a:gd name="T2" fmla="*/ 31 w 499"/>
                <a:gd name="T3" fmla="*/ 78 h 217"/>
                <a:gd name="T4" fmla="*/ 54 w 499"/>
                <a:gd name="T5" fmla="*/ 112 h 217"/>
                <a:gd name="T6" fmla="*/ 147 w 499"/>
                <a:gd name="T7" fmla="*/ 177 h 217"/>
                <a:gd name="T8" fmla="*/ 405 w 499"/>
                <a:gd name="T9" fmla="*/ 186 h 217"/>
                <a:gd name="T10" fmla="*/ 410 w 499"/>
                <a:gd name="T11" fmla="*/ 183 h 217"/>
                <a:gd name="T12" fmla="*/ 458 w 499"/>
                <a:gd name="T13" fmla="*/ 149 h 217"/>
                <a:gd name="T14" fmla="*/ 494 w 499"/>
                <a:gd name="T15" fmla="*/ 110 h 217"/>
                <a:gd name="T16" fmla="*/ 499 w 499"/>
                <a:gd name="T17" fmla="*/ 104 h 217"/>
                <a:gd name="T18" fmla="*/ 485 w 499"/>
                <a:gd name="T19" fmla="*/ 119 h 217"/>
                <a:gd name="T20" fmla="*/ 139 w 499"/>
                <a:gd name="T21" fmla="*/ 125 h 217"/>
                <a:gd name="T22" fmla="*/ 0 w 499"/>
                <a:gd name="T23" fmla="*/ 0 h 217"/>
                <a:gd name="T24" fmla="*/ 5 w 499"/>
                <a:gd name="T25" fmla="*/ 2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217">
                  <a:moveTo>
                    <a:pt x="5" y="20"/>
                  </a:moveTo>
                  <a:cubicBezTo>
                    <a:pt x="11" y="37"/>
                    <a:pt x="18" y="55"/>
                    <a:pt x="31" y="78"/>
                  </a:cubicBezTo>
                  <a:cubicBezTo>
                    <a:pt x="44" y="99"/>
                    <a:pt x="44" y="100"/>
                    <a:pt x="54" y="112"/>
                  </a:cubicBezTo>
                  <a:cubicBezTo>
                    <a:pt x="73" y="136"/>
                    <a:pt x="105" y="159"/>
                    <a:pt x="147" y="177"/>
                  </a:cubicBezTo>
                  <a:cubicBezTo>
                    <a:pt x="238" y="214"/>
                    <a:pt x="345" y="217"/>
                    <a:pt x="405" y="186"/>
                  </a:cubicBezTo>
                  <a:cubicBezTo>
                    <a:pt x="410" y="183"/>
                    <a:pt x="410" y="183"/>
                    <a:pt x="410" y="183"/>
                  </a:cubicBezTo>
                  <a:cubicBezTo>
                    <a:pt x="431" y="170"/>
                    <a:pt x="436" y="166"/>
                    <a:pt x="458" y="149"/>
                  </a:cubicBezTo>
                  <a:cubicBezTo>
                    <a:pt x="477" y="131"/>
                    <a:pt x="480" y="128"/>
                    <a:pt x="494" y="110"/>
                  </a:cubicBezTo>
                  <a:cubicBezTo>
                    <a:pt x="499" y="104"/>
                    <a:pt x="499" y="104"/>
                    <a:pt x="499" y="104"/>
                  </a:cubicBezTo>
                  <a:cubicBezTo>
                    <a:pt x="495" y="109"/>
                    <a:pt x="491" y="114"/>
                    <a:pt x="485" y="119"/>
                  </a:cubicBezTo>
                  <a:cubicBezTo>
                    <a:pt x="421" y="175"/>
                    <a:pt x="266" y="178"/>
                    <a:pt x="139" y="125"/>
                  </a:cubicBezTo>
                  <a:cubicBezTo>
                    <a:pt x="60" y="92"/>
                    <a:pt x="10" y="44"/>
                    <a:pt x="0" y="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325813" y="1601788"/>
              <a:ext cx="312738" cy="77787"/>
            </a:xfrm>
            <a:custGeom>
              <a:avLst/>
              <a:gdLst>
                <a:gd name="T0" fmla="*/ 0 w 208"/>
                <a:gd name="T1" fmla="*/ 0 h 52"/>
                <a:gd name="T2" fmla="*/ 25 w 208"/>
                <a:gd name="T3" fmla="*/ 15 h 52"/>
                <a:gd name="T4" fmla="*/ 50 w 208"/>
                <a:gd name="T5" fmla="*/ 27 h 52"/>
                <a:gd name="T6" fmla="*/ 72 w 208"/>
                <a:gd name="T7" fmla="*/ 35 h 52"/>
                <a:gd name="T8" fmla="*/ 94 w 208"/>
                <a:gd name="T9" fmla="*/ 41 h 52"/>
                <a:gd name="T10" fmla="*/ 116 w 208"/>
                <a:gd name="T11" fmla="*/ 45 h 52"/>
                <a:gd name="T12" fmla="*/ 138 w 208"/>
                <a:gd name="T13" fmla="*/ 48 h 52"/>
                <a:gd name="T14" fmla="*/ 162 w 208"/>
                <a:gd name="T15" fmla="*/ 48 h 52"/>
                <a:gd name="T16" fmla="*/ 188 w 208"/>
                <a:gd name="T17" fmla="*/ 47 h 52"/>
                <a:gd name="T18" fmla="*/ 208 w 208"/>
                <a:gd name="T19" fmla="*/ 44 h 52"/>
                <a:gd name="T20" fmla="*/ 43 w 208"/>
                <a:gd name="T21" fmla="*/ 23 h 52"/>
                <a:gd name="T22" fmla="*/ 0 w 208"/>
                <a:gd name="T23" fmla="*/ 0 h 52"/>
                <a:gd name="T24" fmla="*/ 0 w 208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52">
                  <a:moveTo>
                    <a:pt x="0" y="0"/>
                  </a:moveTo>
                  <a:cubicBezTo>
                    <a:pt x="16" y="10"/>
                    <a:pt x="16" y="10"/>
                    <a:pt x="25" y="15"/>
                  </a:cubicBezTo>
                  <a:cubicBezTo>
                    <a:pt x="41" y="23"/>
                    <a:pt x="41" y="23"/>
                    <a:pt x="50" y="27"/>
                  </a:cubicBezTo>
                  <a:cubicBezTo>
                    <a:pt x="65" y="33"/>
                    <a:pt x="65" y="33"/>
                    <a:pt x="72" y="35"/>
                  </a:cubicBezTo>
                  <a:cubicBezTo>
                    <a:pt x="87" y="39"/>
                    <a:pt x="87" y="39"/>
                    <a:pt x="94" y="41"/>
                  </a:cubicBezTo>
                  <a:cubicBezTo>
                    <a:pt x="108" y="44"/>
                    <a:pt x="109" y="44"/>
                    <a:pt x="116" y="45"/>
                  </a:cubicBezTo>
                  <a:cubicBezTo>
                    <a:pt x="130" y="47"/>
                    <a:pt x="130" y="47"/>
                    <a:pt x="138" y="48"/>
                  </a:cubicBezTo>
                  <a:cubicBezTo>
                    <a:pt x="153" y="48"/>
                    <a:pt x="154" y="48"/>
                    <a:pt x="162" y="48"/>
                  </a:cubicBezTo>
                  <a:cubicBezTo>
                    <a:pt x="178" y="48"/>
                    <a:pt x="179" y="48"/>
                    <a:pt x="188" y="47"/>
                  </a:cubicBezTo>
                  <a:cubicBezTo>
                    <a:pt x="194" y="46"/>
                    <a:pt x="202" y="45"/>
                    <a:pt x="208" y="44"/>
                  </a:cubicBezTo>
                  <a:cubicBezTo>
                    <a:pt x="160" y="52"/>
                    <a:pt x="97" y="46"/>
                    <a:pt x="43" y="23"/>
                  </a:cubicBezTo>
                  <a:cubicBezTo>
                    <a:pt x="27" y="16"/>
                    <a:pt x="12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410059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1524</Words>
  <Application>Microsoft Office PowerPoint</Application>
  <PresentationFormat>自定义</PresentationFormat>
  <Paragraphs>239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产品发布会主题PPT模板</dc:subject>
  <dc:creator>小Q</dc:creator>
  <dcterms:created xsi:type="dcterms:W3CDTF">2015-12-02T02:04:02Z</dcterms:created>
  <dcterms:modified xsi:type="dcterms:W3CDTF">2017-07-25T09:14:36Z</dcterms:modified>
</cp:coreProperties>
</file>