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6" r:id="rId6"/>
    <p:sldId id="268" r:id="rId7"/>
    <p:sldId id="267" r:id="rId8"/>
    <p:sldId id="290" r:id="rId9"/>
    <p:sldId id="269" r:id="rId10"/>
    <p:sldId id="270" r:id="rId11"/>
    <p:sldId id="271" r:id="rId12"/>
    <p:sldId id="272" r:id="rId13"/>
    <p:sldId id="291" r:id="rId14"/>
    <p:sldId id="264" r:id="rId15"/>
    <p:sldId id="260" r:id="rId16"/>
    <p:sldId id="273" r:id="rId17"/>
    <p:sldId id="274" r:id="rId18"/>
    <p:sldId id="292" r:id="rId19"/>
    <p:sldId id="265" r:id="rId20"/>
    <p:sldId id="275" r:id="rId21"/>
    <p:sldId id="261" r:id="rId22"/>
    <p:sldId id="286" r:id="rId23"/>
    <p:sldId id="288" r:id="rId24"/>
    <p:sldId id="28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E1A"/>
    <a:srgbClr val="059BA3"/>
    <a:srgbClr val="FCDD03"/>
    <a:srgbClr val="8C7123"/>
    <a:srgbClr val="894411"/>
    <a:srgbClr val="FFA600"/>
    <a:srgbClr val="5C3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2D43A-E69D-4B9E-8B10-14143DCE3153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195B-CD9F-49A7-8E0B-3571845627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4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44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199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023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113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146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05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707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76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504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50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59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171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37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456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938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2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43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3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37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7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90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48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62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195B-CD9F-49A7-8E0B-3571845627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80365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2.png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3" y="814637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55" y="1517650"/>
            <a:ext cx="5087620" cy="4312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96310" y="1153795"/>
            <a:ext cx="1106170" cy="4551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E13E1A"/>
                </a:solidFill>
                <a:latin typeface="叶根友微刚细赞" panose="03000509000000000000" charset="-122"/>
                <a:ea typeface="叶根友微刚细赞" panose="03000509000000000000" charset="-122"/>
              </a:rPr>
              <a:t>可爱</a:t>
            </a:r>
            <a:r>
              <a:rPr lang="zh-CN" altLang="en-US" sz="6000" b="1">
                <a:solidFill>
                  <a:srgbClr val="894411"/>
                </a:solidFill>
                <a:latin typeface="叶根友微刚细赞" panose="03000509000000000000" charset="-122"/>
                <a:ea typeface="叶根友微刚细赞" panose="03000509000000000000" charset="-122"/>
              </a:rPr>
              <a:t>风模板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4900" y="1517650"/>
            <a:ext cx="822325" cy="3709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适用于各种幼儿课件，听课课件，可爱卡通风格，多彩，动态，背景音乐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3"/>
          <a:srcRect l="7351" t="14267" r="78162" b="11470"/>
          <a:stretch>
            <a:fillRect/>
          </a:stretch>
        </p:blipFill>
        <p:spPr>
          <a:xfrm>
            <a:off x="4480560" y="951230"/>
            <a:ext cx="2855595" cy="49561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95985" y="2313305"/>
            <a:ext cx="3283585" cy="2352040"/>
            <a:chOff x="1771" y="4349"/>
            <a:chExt cx="4971" cy="3704"/>
          </a:xfrm>
        </p:grpSpPr>
        <p:sp>
          <p:nvSpPr>
            <p:cNvPr id="31" name="文本框 30"/>
            <p:cNvSpPr txBox="1"/>
            <p:nvPr/>
          </p:nvSpPr>
          <p:spPr>
            <a:xfrm>
              <a:off x="1771" y="5198"/>
              <a:ext cx="4971" cy="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40000"/>
                </a:lnSpc>
              </a:pPr>
              <a:r>
                <a:rPr lang="zh-CN" altLang="en-US" sz="160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您的内容打在这里，或者通过复制您的文本后，在此框中选择粘贴，并选择只保留文字您的内容打在这里，或者通过复制您的文本后，在此框中选择粘贴，</a:t>
              </a:r>
            </a:p>
          </p:txBody>
        </p:sp>
        <p:sp>
          <p:nvSpPr>
            <p:cNvPr id="32" name="TextBox 76"/>
            <p:cNvSpPr txBox="1"/>
            <p:nvPr/>
          </p:nvSpPr>
          <p:spPr>
            <a:xfrm>
              <a:off x="1816" y="4349"/>
              <a:ext cx="4926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40000"/>
                </a:lnSpc>
              </a:pPr>
              <a:r>
                <a:rPr lang="zh-CN" altLang="en-US" sz="2400" b="1" dirty="0">
                  <a:solidFill>
                    <a:srgbClr val="55C6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70495" y="2313305"/>
            <a:ext cx="3283585" cy="2352040"/>
            <a:chOff x="1771" y="4349"/>
            <a:chExt cx="4971" cy="3704"/>
          </a:xfrm>
        </p:grpSpPr>
        <p:sp>
          <p:nvSpPr>
            <p:cNvPr id="34" name="文本框 33"/>
            <p:cNvSpPr txBox="1"/>
            <p:nvPr/>
          </p:nvSpPr>
          <p:spPr>
            <a:xfrm>
              <a:off x="1771" y="5198"/>
              <a:ext cx="4971" cy="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1600" noProof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您的内容打在这里，或者通过复制您的文本后，在此框中选择粘贴，并选择只保留文字您的内容打在这里，或者通过复制您的文本后，在此框中选择粘贴，</a:t>
              </a:r>
            </a:p>
          </p:txBody>
        </p:sp>
        <p:sp>
          <p:nvSpPr>
            <p:cNvPr id="35" name="TextBox 76"/>
            <p:cNvSpPr txBox="1"/>
            <p:nvPr/>
          </p:nvSpPr>
          <p:spPr>
            <a:xfrm>
              <a:off x="1816" y="4349"/>
              <a:ext cx="4926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40000"/>
                </a:lnSpc>
              </a:pPr>
              <a:r>
                <a:rPr lang="zh-CN" altLang="en-US" sz="2400" b="1" dirty="0">
                  <a:solidFill>
                    <a:srgbClr val="55C6C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5" y="1177925"/>
            <a:ext cx="5503545" cy="466534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6677025" y="3316605"/>
            <a:ext cx="4637405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6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您的内容打在这里，或者通过复制您的文本后，在此框中选择粘贴，并选择只保留文字您的内容打在这里，或者通过复制您的文本后，在此框中选择粘贴，</a:t>
            </a:r>
          </a:p>
        </p:txBody>
      </p:sp>
      <p:sp>
        <p:nvSpPr>
          <p:cNvPr id="48" name="TextBox 76"/>
          <p:cNvSpPr txBox="1"/>
          <p:nvPr/>
        </p:nvSpPr>
        <p:spPr>
          <a:xfrm>
            <a:off x="6676897" y="2575560"/>
            <a:ext cx="373964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764655" y="3280410"/>
            <a:ext cx="41370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6984365" y="1141095"/>
            <a:ext cx="4575175" cy="4575175"/>
          </a:xfrm>
          <a:prstGeom prst="rect">
            <a:avLst/>
          </a:prstGeom>
          <a:solidFill>
            <a:srgbClr val="8C7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11745" y="2144395"/>
            <a:ext cx="3550446" cy="2599055"/>
            <a:chOff x="1771" y="4349"/>
            <a:chExt cx="5375" cy="4093"/>
          </a:xfrm>
        </p:grpSpPr>
        <p:sp>
          <p:nvSpPr>
            <p:cNvPr id="41" name="文本框 40"/>
            <p:cNvSpPr txBox="1"/>
            <p:nvPr/>
          </p:nvSpPr>
          <p:spPr>
            <a:xfrm>
              <a:off x="1771" y="5198"/>
              <a:ext cx="5375" cy="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zh-CN" altLang="en-US" sz="160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您的内容打在这里，或者通过复制您的文本后，在此框中选择粘贴，并选择只保留文字您的内容打在这里，或者通过复制您的文本后，在此框中选择粘贴，</a:t>
              </a:r>
            </a:p>
          </p:txBody>
        </p:sp>
        <p:sp>
          <p:nvSpPr>
            <p:cNvPr id="42" name="TextBox 76"/>
            <p:cNvSpPr txBox="1"/>
            <p:nvPr/>
          </p:nvSpPr>
          <p:spPr>
            <a:xfrm>
              <a:off x="1816" y="4349"/>
              <a:ext cx="4926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6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7209155" y="1365885"/>
            <a:ext cx="4125595" cy="41255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C712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1254125"/>
            <a:ext cx="5132705" cy="4350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" y="1710055"/>
            <a:ext cx="3689350" cy="3127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124450" y="2111375"/>
            <a:ext cx="41662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 </a:t>
            </a:r>
            <a:r>
              <a:rPr lang="en-US" altLang="zh-CN" sz="6600" b="1" dirty="0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855210" y="3335655"/>
            <a:ext cx="514794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</p:spTree>
    <p:extLst>
      <p:ext uri="{BB962C8B-B14F-4D97-AF65-F5344CB8AC3E}">
        <p14:creationId xmlns:p14="http://schemas.microsoft.com/office/powerpoint/2010/main" val="17373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30" y="2897505"/>
            <a:ext cx="2579370" cy="2067560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C:\Users\Administrator\Desktop\timg.jpgtimg"/>
          <p:cNvPicPr>
            <a:picLocks noChangeAspect="1"/>
          </p:cNvPicPr>
          <p:nvPr/>
        </p:nvPicPr>
        <p:blipFill>
          <a:blip r:embed="rId4"/>
          <a:srcRect l="25789"/>
          <a:stretch>
            <a:fillRect/>
          </a:stretch>
        </p:blipFill>
        <p:spPr>
          <a:xfrm>
            <a:off x="440690" y="2835275"/>
            <a:ext cx="2202815" cy="185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 descr="C:\Users\Administrator\Desktop\u=367262931,3125474006&amp;fm=27&amp;gp=0.jpgu=367262931,3125474006&amp;fm=27&amp;gp=0"/>
          <p:cNvPicPr>
            <a:picLocks noChangeAspect="1"/>
          </p:cNvPicPr>
          <p:nvPr/>
        </p:nvPicPr>
        <p:blipFill>
          <a:blip r:embed="rId5"/>
          <a:srcRect l="5044"/>
          <a:stretch>
            <a:fillRect/>
          </a:stretch>
        </p:blipFill>
        <p:spPr>
          <a:xfrm>
            <a:off x="6074410" y="2835275"/>
            <a:ext cx="2872105" cy="1892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 26" descr="C:\Users\Administrator\Desktop\timg (1).jpgtimg (1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79341" y="2510857"/>
            <a:ext cx="2707275" cy="169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16" y="1340010"/>
            <a:ext cx="13105964" cy="1992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95" y="711200"/>
            <a:ext cx="3650615" cy="563880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944880" y="1983105"/>
            <a:ext cx="68554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6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您的内容打在这里，或者通过复制您的文本后，在此框中选择粘贴，并选择只保留文字您的内容打在这里，或者通过复制您的文本后。</a:t>
            </a:r>
          </a:p>
        </p:txBody>
      </p:sp>
      <p:sp>
        <p:nvSpPr>
          <p:cNvPr id="48" name="TextBox 76"/>
          <p:cNvSpPr txBox="1"/>
          <p:nvPr/>
        </p:nvSpPr>
        <p:spPr>
          <a:xfrm>
            <a:off x="944752" y="1412240"/>
            <a:ext cx="373964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44880" y="4231005"/>
            <a:ext cx="68554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6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您的内容打在这里，或者通过复制您的文本后，在此框中选择粘贴，并选择只保留文字您的内容打在这里，或者通过复制您的文本后。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944752" y="3660140"/>
            <a:ext cx="373964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068705" y="3429000"/>
            <a:ext cx="64389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69"/>
          <p:cNvSpPr/>
          <p:nvPr/>
        </p:nvSpPr>
        <p:spPr>
          <a:xfrm>
            <a:off x="736863" y="2292890"/>
            <a:ext cx="2367814" cy="347785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E13E1A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76"/>
          <p:cNvSpPr/>
          <p:nvPr/>
        </p:nvSpPr>
        <p:spPr>
          <a:xfrm>
            <a:off x="3543720" y="2292890"/>
            <a:ext cx="2367814" cy="347785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059BA3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ectangle 79"/>
          <p:cNvSpPr/>
          <p:nvPr/>
        </p:nvSpPr>
        <p:spPr>
          <a:xfrm>
            <a:off x="6350578" y="2292890"/>
            <a:ext cx="2367814" cy="347785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FCDD03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Rectangle 82"/>
          <p:cNvSpPr/>
          <p:nvPr/>
        </p:nvSpPr>
        <p:spPr>
          <a:xfrm>
            <a:off x="9157436" y="2292890"/>
            <a:ext cx="2367814" cy="347785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solidFill>
              <a:srgbClr val="8C7123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2400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70"/>
          <p:cNvSpPr/>
          <p:nvPr/>
        </p:nvSpPr>
        <p:spPr>
          <a:xfrm rot="13500000">
            <a:off x="1370751" y="1742870"/>
            <a:ext cx="1100039" cy="1100039"/>
          </a:xfrm>
          <a:prstGeom prst="rect">
            <a:avLst/>
          </a:prstGeom>
          <a:solidFill>
            <a:srgbClr val="E13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12"/>
          <p:cNvSpPr>
            <a:spLocks noEditPoints="1"/>
          </p:cNvSpPr>
          <p:nvPr/>
        </p:nvSpPr>
        <p:spPr bwMode="auto">
          <a:xfrm>
            <a:off x="1572480" y="2012658"/>
            <a:ext cx="696582" cy="560467"/>
          </a:xfrm>
          <a:custGeom>
            <a:avLst/>
            <a:gdLst>
              <a:gd name="T0" fmla="*/ 44 w 174"/>
              <a:gd name="T1" fmla="*/ 121 h 140"/>
              <a:gd name="T2" fmla="*/ 31 w 174"/>
              <a:gd name="T3" fmla="*/ 140 h 140"/>
              <a:gd name="T4" fmla="*/ 141 w 174"/>
              <a:gd name="T5" fmla="*/ 140 h 140"/>
              <a:gd name="T6" fmla="*/ 128 w 174"/>
              <a:gd name="T7" fmla="*/ 121 h 140"/>
              <a:gd name="T8" fmla="*/ 44 w 174"/>
              <a:gd name="T9" fmla="*/ 121 h 140"/>
              <a:gd name="T10" fmla="*/ 0 w 174"/>
              <a:gd name="T11" fmla="*/ 0 h 140"/>
              <a:gd name="T12" fmla="*/ 0 w 174"/>
              <a:gd name="T13" fmla="*/ 106 h 140"/>
              <a:gd name="T14" fmla="*/ 174 w 174"/>
              <a:gd name="T15" fmla="*/ 106 h 140"/>
              <a:gd name="T16" fmla="*/ 174 w 174"/>
              <a:gd name="T17" fmla="*/ 0 h 140"/>
              <a:gd name="T18" fmla="*/ 0 w 174"/>
              <a:gd name="T19" fmla="*/ 0 h 140"/>
              <a:gd name="T20" fmla="*/ 162 w 174"/>
              <a:gd name="T21" fmla="*/ 95 h 140"/>
              <a:gd name="T22" fmla="*/ 11 w 174"/>
              <a:gd name="T23" fmla="*/ 95 h 140"/>
              <a:gd name="T24" fmla="*/ 11 w 174"/>
              <a:gd name="T25" fmla="*/ 11 h 140"/>
              <a:gd name="T26" fmla="*/ 162 w 174"/>
              <a:gd name="T27" fmla="*/ 11 h 140"/>
              <a:gd name="T28" fmla="*/ 162 w 174"/>
              <a:gd name="T29" fmla="*/ 9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4" h="140">
                <a:moveTo>
                  <a:pt x="44" y="121"/>
                </a:moveTo>
                <a:lnTo>
                  <a:pt x="31" y="140"/>
                </a:lnTo>
                <a:lnTo>
                  <a:pt x="141" y="140"/>
                </a:lnTo>
                <a:lnTo>
                  <a:pt x="128" y="121"/>
                </a:lnTo>
                <a:lnTo>
                  <a:pt x="44" y="121"/>
                </a:lnTo>
                <a:close/>
                <a:moveTo>
                  <a:pt x="0" y="0"/>
                </a:moveTo>
                <a:lnTo>
                  <a:pt x="0" y="106"/>
                </a:lnTo>
                <a:lnTo>
                  <a:pt x="174" y="106"/>
                </a:lnTo>
                <a:lnTo>
                  <a:pt x="174" y="0"/>
                </a:lnTo>
                <a:lnTo>
                  <a:pt x="0" y="0"/>
                </a:lnTo>
                <a:close/>
                <a:moveTo>
                  <a:pt x="162" y="95"/>
                </a:moveTo>
                <a:lnTo>
                  <a:pt x="11" y="95"/>
                </a:lnTo>
                <a:lnTo>
                  <a:pt x="11" y="11"/>
                </a:lnTo>
                <a:lnTo>
                  <a:pt x="162" y="11"/>
                </a:lnTo>
                <a:lnTo>
                  <a:pt x="162" y="9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ectangle 77"/>
          <p:cNvSpPr/>
          <p:nvPr/>
        </p:nvSpPr>
        <p:spPr>
          <a:xfrm rot="13500000">
            <a:off x="4177608" y="1742870"/>
            <a:ext cx="1100039" cy="1100039"/>
          </a:xfrm>
          <a:prstGeom prst="rect">
            <a:avLst/>
          </a:prstGeom>
          <a:solidFill>
            <a:srgbClr val="059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35"/>
          <p:cNvSpPr>
            <a:spLocks noEditPoints="1"/>
          </p:cNvSpPr>
          <p:nvPr/>
        </p:nvSpPr>
        <p:spPr bwMode="auto">
          <a:xfrm>
            <a:off x="4390498" y="1974930"/>
            <a:ext cx="674261" cy="587449"/>
          </a:xfrm>
          <a:custGeom>
            <a:avLst/>
            <a:gdLst>
              <a:gd name="T0" fmla="*/ 79 w 342"/>
              <a:gd name="T1" fmla="*/ 208 h 298"/>
              <a:gd name="T2" fmla="*/ 52 w 342"/>
              <a:gd name="T3" fmla="*/ 138 h 298"/>
              <a:gd name="T4" fmla="*/ 35 w 342"/>
              <a:gd name="T5" fmla="*/ 169 h 298"/>
              <a:gd name="T6" fmla="*/ 57 w 342"/>
              <a:gd name="T7" fmla="*/ 246 h 298"/>
              <a:gd name="T8" fmla="*/ 62 w 342"/>
              <a:gd name="T9" fmla="*/ 71 h 298"/>
              <a:gd name="T10" fmla="*/ 56 w 342"/>
              <a:gd name="T11" fmla="*/ 59 h 298"/>
              <a:gd name="T12" fmla="*/ 35 w 342"/>
              <a:gd name="T13" fmla="*/ 99 h 298"/>
              <a:gd name="T14" fmla="*/ 62 w 342"/>
              <a:gd name="T15" fmla="*/ 84 h 298"/>
              <a:gd name="T16" fmla="*/ 243 w 342"/>
              <a:gd name="T17" fmla="*/ 175 h 298"/>
              <a:gd name="T18" fmla="*/ 173 w 342"/>
              <a:gd name="T19" fmla="*/ 146 h 298"/>
              <a:gd name="T20" fmla="*/ 227 w 342"/>
              <a:gd name="T21" fmla="*/ 169 h 298"/>
              <a:gd name="T22" fmla="*/ 234 w 342"/>
              <a:gd name="T23" fmla="*/ 135 h 298"/>
              <a:gd name="T24" fmla="*/ 231 w 342"/>
              <a:gd name="T25" fmla="*/ 125 h 298"/>
              <a:gd name="T26" fmla="*/ 245 w 342"/>
              <a:gd name="T27" fmla="*/ 113 h 298"/>
              <a:gd name="T28" fmla="*/ 288 w 342"/>
              <a:gd name="T29" fmla="*/ 141 h 298"/>
              <a:gd name="T30" fmla="*/ 308 w 342"/>
              <a:gd name="T31" fmla="*/ 51 h 298"/>
              <a:gd name="T32" fmla="*/ 260 w 342"/>
              <a:gd name="T33" fmla="*/ 44 h 298"/>
              <a:gd name="T34" fmla="*/ 229 w 342"/>
              <a:gd name="T35" fmla="*/ 46 h 298"/>
              <a:gd name="T36" fmla="*/ 211 w 342"/>
              <a:gd name="T37" fmla="*/ 42 h 298"/>
              <a:gd name="T38" fmla="*/ 186 w 342"/>
              <a:gd name="T39" fmla="*/ 69 h 298"/>
              <a:gd name="T40" fmla="*/ 178 w 342"/>
              <a:gd name="T41" fmla="*/ 70 h 298"/>
              <a:gd name="T42" fmla="*/ 163 w 342"/>
              <a:gd name="T43" fmla="*/ 56 h 298"/>
              <a:gd name="T44" fmla="*/ 163 w 342"/>
              <a:gd name="T45" fmla="*/ 84 h 298"/>
              <a:gd name="T46" fmla="*/ 185 w 342"/>
              <a:gd name="T47" fmla="*/ 87 h 298"/>
              <a:gd name="T48" fmla="*/ 176 w 342"/>
              <a:gd name="T49" fmla="*/ 98 h 298"/>
              <a:gd name="T50" fmla="*/ 173 w 342"/>
              <a:gd name="T51" fmla="*/ 146 h 298"/>
              <a:gd name="T52" fmla="*/ 262 w 342"/>
              <a:gd name="T53" fmla="*/ 262 h 298"/>
              <a:gd name="T54" fmla="*/ 307 w 342"/>
              <a:gd name="T55" fmla="*/ 218 h 298"/>
              <a:gd name="T56" fmla="*/ 46 w 342"/>
              <a:gd name="T57" fmla="*/ 124 h 298"/>
              <a:gd name="T58" fmla="*/ 35 w 342"/>
              <a:gd name="T59" fmla="*/ 117 h 298"/>
              <a:gd name="T60" fmla="*/ 342 w 342"/>
              <a:gd name="T61" fmla="*/ 0 h 298"/>
              <a:gd name="T62" fmla="*/ 0 w 342"/>
              <a:gd name="T63" fmla="*/ 298 h 298"/>
              <a:gd name="T64" fmla="*/ 342 w 342"/>
              <a:gd name="T65" fmla="*/ 0 h 298"/>
              <a:gd name="T66" fmla="*/ 22 w 342"/>
              <a:gd name="T67" fmla="*/ 275 h 298"/>
              <a:gd name="T68" fmla="*/ 320 w 342"/>
              <a:gd name="T69" fmla="*/ 2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2" h="298">
                <a:moveTo>
                  <a:pt x="57" y="246"/>
                </a:moveTo>
                <a:cubicBezTo>
                  <a:pt x="47" y="231"/>
                  <a:pt x="69" y="218"/>
                  <a:pt x="79" y="208"/>
                </a:cubicBezTo>
                <a:cubicBezTo>
                  <a:pt x="85" y="203"/>
                  <a:pt x="120" y="170"/>
                  <a:pt x="104" y="163"/>
                </a:cubicBezTo>
                <a:cubicBezTo>
                  <a:pt x="95" y="159"/>
                  <a:pt x="63" y="131"/>
                  <a:pt x="52" y="138"/>
                </a:cubicBezTo>
                <a:cubicBezTo>
                  <a:pt x="49" y="140"/>
                  <a:pt x="40" y="142"/>
                  <a:pt x="35" y="142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40" y="176"/>
                  <a:pt x="52" y="180"/>
                  <a:pt x="52" y="189"/>
                </a:cubicBezTo>
                <a:cubicBezTo>
                  <a:pt x="52" y="204"/>
                  <a:pt x="34" y="243"/>
                  <a:pt x="57" y="246"/>
                </a:cubicBezTo>
                <a:close/>
                <a:moveTo>
                  <a:pt x="62" y="84"/>
                </a:moveTo>
                <a:cubicBezTo>
                  <a:pt x="66" y="81"/>
                  <a:pt x="55" y="72"/>
                  <a:pt x="62" y="71"/>
                </a:cubicBezTo>
                <a:cubicBezTo>
                  <a:pt x="64" y="70"/>
                  <a:pt x="86" y="83"/>
                  <a:pt x="86" y="81"/>
                </a:cubicBezTo>
                <a:cubicBezTo>
                  <a:pt x="86" y="76"/>
                  <a:pt x="62" y="62"/>
                  <a:pt x="56" y="59"/>
                </a:cubicBezTo>
                <a:cubicBezTo>
                  <a:pt x="39" y="49"/>
                  <a:pt x="43" y="64"/>
                  <a:pt x="35" y="72"/>
                </a:cubicBezTo>
                <a:cubicBezTo>
                  <a:pt x="35" y="99"/>
                  <a:pt x="35" y="99"/>
                  <a:pt x="35" y="99"/>
                </a:cubicBezTo>
                <a:cubicBezTo>
                  <a:pt x="35" y="97"/>
                  <a:pt x="41" y="96"/>
                  <a:pt x="43" y="95"/>
                </a:cubicBezTo>
                <a:cubicBezTo>
                  <a:pt x="48" y="89"/>
                  <a:pt x="56" y="89"/>
                  <a:pt x="62" y="84"/>
                </a:cubicBezTo>
                <a:close/>
                <a:moveTo>
                  <a:pt x="240" y="199"/>
                </a:moveTo>
                <a:cubicBezTo>
                  <a:pt x="247" y="195"/>
                  <a:pt x="245" y="178"/>
                  <a:pt x="243" y="175"/>
                </a:cubicBezTo>
                <a:cubicBezTo>
                  <a:pt x="240" y="179"/>
                  <a:pt x="234" y="202"/>
                  <a:pt x="240" y="199"/>
                </a:cubicBezTo>
                <a:close/>
                <a:moveTo>
                  <a:pt x="173" y="146"/>
                </a:moveTo>
                <a:cubicBezTo>
                  <a:pt x="187" y="152"/>
                  <a:pt x="187" y="228"/>
                  <a:pt x="210" y="208"/>
                </a:cubicBezTo>
                <a:cubicBezTo>
                  <a:pt x="223" y="197"/>
                  <a:pt x="226" y="183"/>
                  <a:pt x="227" y="169"/>
                </a:cubicBezTo>
                <a:cubicBezTo>
                  <a:pt x="227" y="161"/>
                  <a:pt x="250" y="142"/>
                  <a:pt x="248" y="137"/>
                </a:cubicBezTo>
                <a:cubicBezTo>
                  <a:pt x="246" y="134"/>
                  <a:pt x="234" y="143"/>
                  <a:pt x="234" y="135"/>
                </a:cubicBezTo>
                <a:cubicBezTo>
                  <a:pt x="233" y="129"/>
                  <a:pt x="217" y="118"/>
                  <a:pt x="220" y="114"/>
                </a:cubicBezTo>
                <a:cubicBezTo>
                  <a:pt x="225" y="108"/>
                  <a:pt x="231" y="125"/>
                  <a:pt x="231" y="125"/>
                </a:cubicBezTo>
                <a:cubicBezTo>
                  <a:pt x="235" y="135"/>
                  <a:pt x="238" y="133"/>
                  <a:pt x="247" y="131"/>
                </a:cubicBezTo>
                <a:cubicBezTo>
                  <a:pt x="267" y="126"/>
                  <a:pt x="250" y="119"/>
                  <a:pt x="245" y="113"/>
                </a:cubicBezTo>
                <a:cubicBezTo>
                  <a:pt x="238" y="104"/>
                  <a:pt x="267" y="114"/>
                  <a:pt x="269" y="114"/>
                </a:cubicBezTo>
                <a:cubicBezTo>
                  <a:pt x="280" y="114"/>
                  <a:pt x="282" y="142"/>
                  <a:pt x="288" y="141"/>
                </a:cubicBezTo>
                <a:cubicBezTo>
                  <a:pt x="292" y="140"/>
                  <a:pt x="302" y="130"/>
                  <a:pt x="308" y="124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03" y="51"/>
                  <a:pt x="293" y="52"/>
                  <a:pt x="289" y="52"/>
                </a:cubicBezTo>
                <a:cubicBezTo>
                  <a:pt x="284" y="52"/>
                  <a:pt x="259" y="54"/>
                  <a:pt x="260" y="44"/>
                </a:cubicBezTo>
                <a:cubicBezTo>
                  <a:pt x="260" y="43"/>
                  <a:pt x="225" y="54"/>
                  <a:pt x="222" y="53"/>
                </a:cubicBezTo>
                <a:cubicBezTo>
                  <a:pt x="217" y="52"/>
                  <a:pt x="230" y="46"/>
                  <a:pt x="229" y="46"/>
                </a:cubicBezTo>
                <a:cubicBezTo>
                  <a:pt x="230" y="44"/>
                  <a:pt x="229" y="43"/>
                  <a:pt x="227" y="42"/>
                </a:cubicBezTo>
                <a:cubicBezTo>
                  <a:pt x="211" y="42"/>
                  <a:pt x="211" y="42"/>
                  <a:pt x="211" y="42"/>
                </a:cubicBezTo>
                <a:cubicBezTo>
                  <a:pt x="196" y="45"/>
                  <a:pt x="178" y="52"/>
                  <a:pt x="175" y="57"/>
                </a:cubicBezTo>
                <a:cubicBezTo>
                  <a:pt x="179" y="52"/>
                  <a:pt x="186" y="69"/>
                  <a:pt x="186" y="69"/>
                </a:cubicBezTo>
                <a:cubicBezTo>
                  <a:pt x="188" y="69"/>
                  <a:pt x="199" y="49"/>
                  <a:pt x="204" y="57"/>
                </a:cubicBezTo>
                <a:cubicBezTo>
                  <a:pt x="210" y="67"/>
                  <a:pt x="184" y="72"/>
                  <a:pt x="178" y="70"/>
                </a:cubicBezTo>
                <a:cubicBezTo>
                  <a:pt x="175" y="68"/>
                  <a:pt x="169" y="77"/>
                  <a:pt x="167" y="75"/>
                </a:cubicBezTo>
                <a:cubicBezTo>
                  <a:pt x="163" y="71"/>
                  <a:pt x="165" y="57"/>
                  <a:pt x="163" y="56"/>
                </a:cubicBezTo>
                <a:cubicBezTo>
                  <a:pt x="157" y="53"/>
                  <a:pt x="153" y="71"/>
                  <a:pt x="152" y="72"/>
                </a:cubicBezTo>
                <a:cubicBezTo>
                  <a:pt x="151" y="74"/>
                  <a:pt x="170" y="80"/>
                  <a:pt x="163" y="84"/>
                </a:cubicBezTo>
                <a:cubicBezTo>
                  <a:pt x="161" y="85"/>
                  <a:pt x="143" y="83"/>
                  <a:pt x="146" y="92"/>
                </a:cubicBezTo>
                <a:cubicBezTo>
                  <a:pt x="150" y="106"/>
                  <a:pt x="181" y="77"/>
                  <a:pt x="185" y="87"/>
                </a:cubicBezTo>
                <a:cubicBezTo>
                  <a:pt x="188" y="95"/>
                  <a:pt x="220" y="85"/>
                  <a:pt x="226" y="83"/>
                </a:cubicBezTo>
                <a:cubicBezTo>
                  <a:pt x="220" y="109"/>
                  <a:pt x="194" y="103"/>
                  <a:pt x="176" y="98"/>
                </a:cubicBezTo>
                <a:cubicBezTo>
                  <a:pt x="159" y="93"/>
                  <a:pt x="141" y="110"/>
                  <a:pt x="140" y="127"/>
                </a:cubicBezTo>
                <a:cubicBezTo>
                  <a:pt x="139" y="155"/>
                  <a:pt x="159" y="140"/>
                  <a:pt x="173" y="146"/>
                </a:cubicBezTo>
                <a:close/>
                <a:moveTo>
                  <a:pt x="269" y="243"/>
                </a:moveTo>
                <a:cubicBezTo>
                  <a:pt x="262" y="246"/>
                  <a:pt x="261" y="258"/>
                  <a:pt x="262" y="262"/>
                </a:cubicBezTo>
                <a:cubicBezTo>
                  <a:pt x="307" y="262"/>
                  <a:pt x="307" y="262"/>
                  <a:pt x="307" y="262"/>
                </a:cubicBezTo>
                <a:cubicBezTo>
                  <a:pt x="307" y="218"/>
                  <a:pt x="307" y="218"/>
                  <a:pt x="307" y="218"/>
                </a:cubicBezTo>
                <a:cubicBezTo>
                  <a:pt x="296" y="225"/>
                  <a:pt x="286" y="237"/>
                  <a:pt x="269" y="243"/>
                </a:cubicBezTo>
                <a:close/>
                <a:moveTo>
                  <a:pt x="46" y="124"/>
                </a:moveTo>
                <a:cubicBezTo>
                  <a:pt x="46" y="119"/>
                  <a:pt x="37" y="115"/>
                  <a:pt x="35" y="111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8" y="121"/>
                  <a:pt x="46" y="124"/>
                  <a:pt x="46" y="124"/>
                </a:cubicBezTo>
                <a:close/>
                <a:moveTo>
                  <a:pt x="34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98"/>
                  <a:pt x="0" y="298"/>
                  <a:pt x="0" y="298"/>
                </a:cubicBezTo>
                <a:cubicBezTo>
                  <a:pt x="342" y="298"/>
                  <a:pt x="342" y="298"/>
                  <a:pt x="342" y="298"/>
                </a:cubicBezTo>
                <a:lnTo>
                  <a:pt x="342" y="0"/>
                </a:lnTo>
                <a:close/>
                <a:moveTo>
                  <a:pt x="320" y="275"/>
                </a:moveTo>
                <a:cubicBezTo>
                  <a:pt x="22" y="275"/>
                  <a:pt x="22" y="275"/>
                  <a:pt x="22" y="275"/>
                </a:cubicBezTo>
                <a:cubicBezTo>
                  <a:pt x="22" y="24"/>
                  <a:pt x="22" y="24"/>
                  <a:pt x="22" y="24"/>
                </a:cubicBezTo>
                <a:cubicBezTo>
                  <a:pt x="320" y="24"/>
                  <a:pt x="320" y="24"/>
                  <a:pt x="320" y="24"/>
                </a:cubicBezTo>
                <a:lnTo>
                  <a:pt x="320" y="27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Rectangle 80"/>
          <p:cNvSpPr/>
          <p:nvPr/>
        </p:nvSpPr>
        <p:spPr>
          <a:xfrm rot="13500000">
            <a:off x="6984465" y="1742870"/>
            <a:ext cx="1100039" cy="1100039"/>
          </a:xfrm>
          <a:prstGeom prst="rect">
            <a:avLst/>
          </a:prstGeom>
          <a:solidFill>
            <a:srgbClr val="FCD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230"/>
          <p:cNvSpPr/>
          <p:nvPr/>
        </p:nvSpPr>
        <p:spPr bwMode="auto">
          <a:xfrm>
            <a:off x="7235114" y="1845806"/>
            <a:ext cx="598742" cy="590593"/>
          </a:xfrm>
          <a:custGeom>
            <a:avLst/>
            <a:gdLst>
              <a:gd name="T0" fmla="*/ 200 w 215"/>
              <a:gd name="T1" fmla="*/ 119 h 213"/>
              <a:gd name="T2" fmla="*/ 214 w 215"/>
              <a:gd name="T3" fmla="*/ 103 h 213"/>
              <a:gd name="T4" fmla="*/ 196 w 215"/>
              <a:gd name="T5" fmla="*/ 84 h 213"/>
              <a:gd name="T6" fmla="*/ 196 w 215"/>
              <a:gd name="T7" fmla="*/ 85 h 213"/>
              <a:gd name="T8" fmla="*/ 149 w 215"/>
              <a:gd name="T9" fmla="*/ 81 h 213"/>
              <a:gd name="T10" fmla="*/ 151 w 215"/>
              <a:gd name="T11" fmla="*/ 62 h 213"/>
              <a:gd name="T12" fmla="*/ 167 w 215"/>
              <a:gd name="T13" fmla="*/ 18 h 213"/>
              <a:gd name="T14" fmla="*/ 156 w 215"/>
              <a:gd name="T15" fmla="*/ 1 h 213"/>
              <a:gd name="T16" fmla="*/ 140 w 215"/>
              <a:gd name="T17" fmla="*/ 15 h 213"/>
              <a:gd name="T18" fmla="*/ 125 w 215"/>
              <a:gd name="T19" fmla="*/ 40 h 213"/>
              <a:gd name="T20" fmla="*/ 92 w 215"/>
              <a:gd name="T21" fmla="*/ 72 h 213"/>
              <a:gd name="T22" fmla="*/ 46 w 215"/>
              <a:gd name="T23" fmla="*/ 99 h 213"/>
              <a:gd name="T24" fmla="*/ 8 w 215"/>
              <a:gd name="T25" fmla="*/ 102 h 213"/>
              <a:gd name="T26" fmla="*/ 0 w 215"/>
              <a:gd name="T27" fmla="*/ 145 h 213"/>
              <a:gd name="T28" fmla="*/ 8 w 215"/>
              <a:gd name="T29" fmla="*/ 189 h 213"/>
              <a:gd name="T30" fmla="*/ 58 w 215"/>
              <a:gd name="T31" fmla="*/ 193 h 213"/>
              <a:gd name="T32" fmla="*/ 118 w 215"/>
              <a:gd name="T33" fmla="*/ 208 h 213"/>
              <a:gd name="T34" fmla="*/ 175 w 215"/>
              <a:gd name="T35" fmla="*/ 209 h 213"/>
              <a:gd name="T36" fmla="*/ 176 w 215"/>
              <a:gd name="T37" fmla="*/ 208 h 213"/>
              <a:gd name="T38" fmla="*/ 187 w 215"/>
              <a:gd name="T39" fmla="*/ 196 h 213"/>
              <a:gd name="T40" fmla="*/ 184 w 215"/>
              <a:gd name="T41" fmla="*/ 184 h 213"/>
              <a:gd name="T42" fmla="*/ 187 w 215"/>
              <a:gd name="T43" fmla="*/ 183 h 213"/>
              <a:gd name="T44" fmla="*/ 203 w 215"/>
              <a:gd name="T45" fmla="*/ 167 h 213"/>
              <a:gd name="T46" fmla="*/ 197 w 215"/>
              <a:gd name="T47" fmla="*/ 152 h 213"/>
              <a:gd name="T48" fmla="*/ 214 w 215"/>
              <a:gd name="T49" fmla="*/ 137 h 213"/>
              <a:gd name="T50" fmla="*/ 200 w 215"/>
              <a:gd name="T51" fmla="*/ 11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5" h="213">
                <a:moveTo>
                  <a:pt x="200" y="119"/>
                </a:moveTo>
                <a:cubicBezTo>
                  <a:pt x="208" y="118"/>
                  <a:pt x="214" y="113"/>
                  <a:pt x="214" y="103"/>
                </a:cubicBezTo>
                <a:cubicBezTo>
                  <a:pt x="214" y="92"/>
                  <a:pt x="206" y="85"/>
                  <a:pt x="196" y="84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83" y="83"/>
                  <a:pt x="162" y="82"/>
                  <a:pt x="149" y="81"/>
                </a:cubicBezTo>
                <a:cubicBezTo>
                  <a:pt x="147" y="73"/>
                  <a:pt x="148" y="70"/>
                  <a:pt x="151" y="62"/>
                </a:cubicBezTo>
                <a:cubicBezTo>
                  <a:pt x="163" y="49"/>
                  <a:pt x="169" y="36"/>
                  <a:pt x="167" y="18"/>
                </a:cubicBezTo>
                <a:cubicBezTo>
                  <a:pt x="167" y="12"/>
                  <a:pt x="161" y="2"/>
                  <a:pt x="156" y="1"/>
                </a:cubicBezTo>
                <a:cubicBezTo>
                  <a:pt x="148" y="0"/>
                  <a:pt x="146" y="6"/>
                  <a:pt x="140" y="15"/>
                </a:cubicBezTo>
                <a:cubicBezTo>
                  <a:pt x="134" y="25"/>
                  <a:pt x="132" y="28"/>
                  <a:pt x="125" y="40"/>
                </a:cubicBezTo>
                <a:cubicBezTo>
                  <a:pt x="118" y="51"/>
                  <a:pt x="117" y="54"/>
                  <a:pt x="92" y="72"/>
                </a:cubicBezTo>
                <a:cubicBezTo>
                  <a:pt x="69" y="88"/>
                  <a:pt x="72" y="94"/>
                  <a:pt x="46" y="99"/>
                </a:cubicBezTo>
                <a:cubicBezTo>
                  <a:pt x="41" y="99"/>
                  <a:pt x="27" y="102"/>
                  <a:pt x="8" y="102"/>
                </a:cubicBezTo>
                <a:cubicBezTo>
                  <a:pt x="4" y="102"/>
                  <a:pt x="0" y="112"/>
                  <a:pt x="0" y="145"/>
                </a:cubicBezTo>
                <a:cubicBezTo>
                  <a:pt x="0" y="179"/>
                  <a:pt x="4" y="189"/>
                  <a:pt x="8" y="189"/>
                </a:cubicBezTo>
                <a:cubicBezTo>
                  <a:pt x="29" y="189"/>
                  <a:pt x="46" y="190"/>
                  <a:pt x="58" y="193"/>
                </a:cubicBezTo>
                <a:cubicBezTo>
                  <a:pt x="76" y="201"/>
                  <a:pt x="100" y="206"/>
                  <a:pt x="118" y="208"/>
                </a:cubicBezTo>
                <a:cubicBezTo>
                  <a:pt x="151" y="213"/>
                  <a:pt x="165" y="211"/>
                  <a:pt x="175" y="209"/>
                </a:cubicBezTo>
                <a:cubicBezTo>
                  <a:pt x="176" y="208"/>
                  <a:pt x="176" y="208"/>
                  <a:pt x="176" y="208"/>
                </a:cubicBezTo>
                <a:cubicBezTo>
                  <a:pt x="181" y="207"/>
                  <a:pt x="185" y="203"/>
                  <a:pt x="187" y="196"/>
                </a:cubicBezTo>
                <a:cubicBezTo>
                  <a:pt x="189" y="190"/>
                  <a:pt x="188" y="186"/>
                  <a:pt x="184" y="184"/>
                </a:cubicBezTo>
                <a:cubicBezTo>
                  <a:pt x="187" y="183"/>
                  <a:pt x="187" y="183"/>
                  <a:pt x="187" y="183"/>
                </a:cubicBezTo>
                <a:cubicBezTo>
                  <a:pt x="196" y="182"/>
                  <a:pt x="202" y="177"/>
                  <a:pt x="203" y="167"/>
                </a:cubicBezTo>
                <a:cubicBezTo>
                  <a:pt x="204" y="159"/>
                  <a:pt x="202" y="154"/>
                  <a:pt x="197" y="152"/>
                </a:cubicBezTo>
                <a:cubicBezTo>
                  <a:pt x="206" y="152"/>
                  <a:pt x="213" y="148"/>
                  <a:pt x="214" y="137"/>
                </a:cubicBezTo>
                <a:cubicBezTo>
                  <a:pt x="215" y="127"/>
                  <a:pt x="209" y="120"/>
                  <a:pt x="200" y="11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ectangle 83"/>
          <p:cNvSpPr/>
          <p:nvPr/>
        </p:nvSpPr>
        <p:spPr>
          <a:xfrm rot="13500000">
            <a:off x="9791323" y="1742870"/>
            <a:ext cx="1100039" cy="1100039"/>
          </a:xfrm>
          <a:prstGeom prst="rect">
            <a:avLst/>
          </a:prstGeom>
          <a:solidFill>
            <a:srgbClr val="8C7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245"/>
          <p:cNvSpPr>
            <a:spLocks noEditPoints="1"/>
          </p:cNvSpPr>
          <p:nvPr/>
        </p:nvSpPr>
        <p:spPr bwMode="auto">
          <a:xfrm>
            <a:off x="10063607" y="1958345"/>
            <a:ext cx="555470" cy="604035"/>
          </a:xfrm>
          <a:custGeom>
            <a:avLst/>
            <a:gdLst>
              <a:gd name="T0" fmla="*/ 175 w 269"/>
              <a:gd name="T1" fmla="*/ 54 h 292"/>
              <a:gd name="T2" fmla="*/ 104 w 269"/>
              <a:gd name="T3" fmla="*/ 50 h 292"/>
              <a:gd name="T4" fmla="*/ 34 w 269"/>
              <a:gd name="T5" fmla="*/ 153 h 292"/>
              <a:gd name="T6" fmla="*/ 4 w 269"/>
              <a:gd name="T7" fmla="*/ 155 h 292"/>
              <a:gd name="T8" fmla="*/ 95 w 269"/>
              <a:gd name="T9" fmla="*/ 21 h 292"/>
              <a:gd name="T10" fmla="*/ 197 w 269"/>
              <a:gd name="T11" fmla="*/ 31 h 292"/>
              <a:gd name="T12" fmla="*/ 226 w 269"/>
              <a:gd name="T13" fmla="*/ 0 h 292"/>
              <a:gd name="T14" fmla="*/ 233 w 269"/>
              <a:gd name="T15" fmla="*/ 86 h 292"/>
              <a:gd name="T16" fmla="*/ 142 w 269"/>
              <a:gd name="T17" fmla="*/ 89 h 292"/>
              <a:gd name="T18" fmla="*/ 175 w 269"/>
              <a:gd name="T19" fmla="*/ 54 h 292"/>
              <a:gd name="T20" fmla="*/ 174 w 269"/>
              <a:gd name="T21" fmla="*/ 271 h 292"/>
              <a:gd name="T22" fmla="*/ 135 w 269"/>
              <a:gd name="T23" fmla="*/ 277 h 292"/>
              <a:gd name="T24" fmla="*/ 73 w 269"/>
              <a:gd name="T25" fmla="*/ 261 h 292"/>
              <a:gd name="T26" fmla="*/ 44 w 269"/>
              <a:gd name="T27" fmla="*/ 292 h 292"/>
              <a:gd name="T28" fmla="*/ 36 w 269"/>
              <a:gd name="T29" fmla="*/ 206 h 292"/>
              <a:gd name="T30" fmla="*/ 127 w 269"/>
              <a:gd name="T31" fmla="*/ 203 h 292"/>
              <a:gd name="T32" fmla="*/ 94 w 269"/>
              <a:gd name="T33" fmla="*/ 238 h 292"/>
              <a:gd name="T34" fmla="*/ 165 w 269"/>
              <a:gd name="T35" fmla="*/ 242 h 292"/>
              <a:gd name="T36" fmla="*/ 235 w 269"/>
              <a:gd name="T37" fmla="*/ 140 h 292"/>
              <a:gd name="T38" fmla="*/ 265 w 269"/>
              <a:gd name="T39" fmla="*/ 138 h 292"/>
              <a:gd name="T40" fmla="*/ 174 w 269"/>
              <a:gd name="T41" fmla="*/ 27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9" h="292">
                <a:moveTo>
                  <a:pt x="175" y="54"/>
                </a:moveTo>
                <a:cubicBezTo>
                  <a:pt x="153" y="44"/>
                  <a:pt x="128" y="43"/>
                  <a:pt x="104" y="50"/>
                </a:cubicBezTo>
                <a:cubicBezTo>
                  <a:pt x="60" y="64"/>
                  <a:pt x="31" y="106"/>
                  <a:pt x="34" y="153"/>
                </a:cubicBezTo>
                <a:cubicBezTo>
                  <a:pt x="4" y="155"/>
                  <a:pt x="4" y="155"/>
                  <a:pt x="4" y="155"/>
                </a:cubicBezTo>
                <a:cubicBezTo>
                  <a:pt x="0" y="94"/>
                  <a:pt x="38" y="40"/>
                  <a:pt x="95" y="21"/>
                </a:cubicBezTo>
                <a:cubicBezTo>
                  <a:pt x="129" y="11"/>
                  <a:pt x="166" y="14"/>
                  <a:pt x="197" y="31"/>
                </a:cubicBezTo>
                <a:cubicBezTo>
                  <a:pt x="226" y="0"/>
                  <a:pt x="226" y="0"/>
                  <a:pt x="226" y="0"/>
                </a:cubicBezTo>
                <a:cubicBezTo>
                  <a:pt x="233" y="86"/>
                  <a:pt x="233" y="86"/>
                  <a:pt x="233" y="86"/>
                </a:cubicBezTo>
                <a:cubicBezTo>
                  <a:pt x="142" y="89"/>
                  <a:pt x="142" y="89"/>
                  <a:pt x="142" y="89"/>
                </a:cubicBezTo>
                <a:lnTo>
                  <a:pt x="175" y="54"/>
                </a:lnTo>
                <a:close/>
                <a:moveTo>
                  <a:pt x="174" y="271"/>
                </a:moveTo>
                <a:cubicBezTo>
                  <a:pt x="161" y="275"/>
                  <a:pt x="148" y="277"/>
                  <a:pt x="135" y="277"/>
                </a:cubicBezTo>
                <a:cubicBezTo>
                  <a:pt x="113" y="277"/>
                  <a:pt x="92" y="271"/>
                  <a:pt x="73" y="261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127" y="203"/>
                  <a:pt x="127" y="203"/>
                  <a:pt x="127" y="203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116" y="248"/>
                  <a:pt x="142" y="249"/>
                  <a:pt x="165" y="242"/>
                </a:cubicBezTo>
                <a:cubicBezTo>
                  <a:pt x="209" y="228"/>
                  <a:pt x="238" y="186"/>
                  <a:pt x="235" y="140"/>
                </a:cubicBezTo>
                <a:cubicBezTo>
                  <a:pt x="265" y="138"/>
                  <a:pt x="265" y="138"/>
                  <a:pt x="265" y="138"/>
                </a:cubicBezTo>
                <a:cubicBezTo>
                  <a:pt x="269" y="198"/>
                  <a:pt x="232" y="253"/>
                  <a:pt x="174" y="27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751730" y="3557681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1168536" y="4021480"/>
            <a:ext cx="1645784" cy="838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3558587" y="3557681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3975393" y="4021480"/>
            <a:ext cx="1645784" cy="838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6365444" y="3557681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6782250" y="4021480"/>
            <a:ext cx="1645784" cy="838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13"/>
          <p:cNvSpPr txBox="1"/>
          <p:nvPr/>
        </p:nvSpPr>
        <p:spPr>
          <a:xfrm>
            <a:off x="9172302" y="3557681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9589108" y="4021480"/>
            <a:ext cx="1645784" cy="838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56946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56946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/>
        </p:nvSpPr>
        <p:spPr>
          <a:xfrm>
            <a:off x="2159000" y="1027430"/>
            <a:ext cx="3162300" cy="3162300"/>
          </a:xfrm>
          <a:prstGeom prst="ellipse">
            <a:avLst/>
          </a:prstGeom>
          <a:blipFill rotWithShape="1">
            <a:blip r:embed="rId3"/>
            <a:stretch>
              <a:fillRect l="-25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999605" y="1027430"/>
            <a:ext cx="3162300" cy="3162300"/>
          </a:xfrm>
          <a:prstGeom prst="ellipse">
            <a:avLst/>
          </a:prstGeom>
          <a:blipFill rotWithShape="1">
            <a:blip r:embed="rId3"/>
            <a:stretch>
              <a:fillRect l="-25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659380" y="4755515"/>
            <a:ext cx="2161540" cy="1191260"/>
            <a:chOff x="3781" y="3431"/>
            <a:chExt cx="3540" cy="1876"/>
          </a:xfrm>
        </p:grpSpPr>
        <p:sp>
          <p:nvSpPr>
            <p:cNvPr id="43" name="TextBox 76"/>
            <p:cNvSpPr txBox="1"/>
            <p:nvPr/>
          </p:nvSpPr>
          <p:spPr>
            <a:xfrm>
              <a:off x="4272" y="3431"/>
              <a:ext cx="2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054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781" y="4156"/>
              <a:ext cx="354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21880" y="4755515"/>
            <a:ext cx="2161540" cy="1191260"/>
            <a:chOff x="3781" y="3431"/>
            <a:chExt cx="3540" cy="1876"/>
          </a:xfrm>
        </p:grpSpPr>
        <p:sp>
          <p:nvSpPr>
            <p:cNvPr id="31" name="TextBox 76"/>
            <p:cNvSpPr txBox="1"/>
            <p:nvPr/>
          </p:nvSpPr>
          <p:spPr>
            <a:xfrm>
              <a:off x="4272" y="3431"/>
              <a:ext cx="2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054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81" y="4156"/>
              <a:ext cx="354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" y="1710055"/>
            <a:ext cx="3689350" cy="3127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124450" y="2111375"/>
            <a:ext cx="41662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 </a:t>
            </a:r>
            <a:r>
              <a:rPr lang="en-US" altLang="zh-CN" sz="6600" b="1" dirty="0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855210" y="3335655"/>
            <a:ext cx="514794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</p:spTree>
    <p:extLst>
      <p:ext uri="{BB962C8B-B14F-4D97-AF65-F5344CB8AC3E}">
        <p14:creationId xmlns:p14="http://schemas.microsoft.com/office/powerpoint/2010/main" val="7190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AutoShape 2"/>
          <p:cNvSpPr/>
          <p:nvPr/>
        </p:nvSpPr>
        <p:spPr bwMode="auto">
          <a:xfrm>
            <a:off x="2086661" y="1868973"/>
            <a:ext cx="2895984" cy="3882337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8C712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 bwMode="auto">
          <a:xfrm>
            <a:off x="3927029" y="3147752"/>
            <a:ext cx="277571" cy="397997"/>
          </a:xfrm>
          <a:custGeom>
            <a:avLst/>
            <a:gdLst>
              <a:gd name="T0" fmla="*/ 125992 w 9894"/>
              <a:gd name="T1" fmla="*/ 180655 h 21600"/>
              <a:gd name="T2" fmla="*/ 125992 w 9894"/>
              <a:gd name="T3" fmla="*/ 180655 h 21600"/>
              <a:gd name="T4" fmla="*/ 125992 w 9894"/>
              <a:gd name="T5" fmla="*/ 180655 h 21600"/>
              <a:gd name="T6" fmla="*/ 125992 w 9894"/>
              <a:gd name="T7" fmla="*/ 18065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94" h="21600">
                <a:moveTo>
                  <a:pt x="5448" y="21599"/>
                </a:moveTo>
                <a:cubicBezTo>
                  <a:pt x="5448" y="21599"/>
                  <a:pt x="-4783" y="19938"/>
                  <a:pt x="2795" y="0"/>
                </a:cubicBezTo>
                <a:cubicBezTo>
                  <a:pt x="2795" y="0"/>
                  <a:pt x="16817" y="14399"/>
                  <a:pt x="5448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AutoShape 4"/>
          <p:cNvSpPr/>
          <p:nvPr/>
        </p:nvSpPr>
        <p:spPr bwMode="auto">
          <a:xfrm>
            <a:off x="4397161" y="2926644"/>
            <a:ext cx="261906" cy="409052"/>
          </a:xfrm>
          <a:custGeom>
            <a:avLst/>
            <a:gdLst>
              <a:gd name="T0" fmla="*/ 118869 w 9611"/>
              <a:gd name="T1" fmla="*/ 185673 h 21600"/>
              <a:gd name="T2" fmla="*/ 118869 w 9611"/>
              <a:gd name="T3" fmla="*/ 185673 h 21600"/>
              <a:gd name="T4" fmla="*/ 118869 w 9611"/>
              <a:gd name="T5" fmla="*/ 185673 h 21600"/>
              <a:gd name="T6" fmla="*/ 118869 w 9611"/>
              <a:gd name="T7" fmla="*/ 18567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11" h="21600">
                <a:moveTo>
                  <a:pt x="3586" y="21599"/>
                </a:moveTo>
                <a:cubicBezTo>
                  <a:pt x="3586" y="21599"/>
                  <a:pt x="-5446" y="17280"/>
                  <a:pt x="5157" y="0"/>
                </a:cubicBezTo>
                <a:cubicBezTo>
                  <a:pt x="5157" y="0"/>
                  <a:pt x="16153" y="18900"/>
                  <a:pt x="3586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5"/>
          <p:cNvSpPr/>
          <p:nvPr/>
        </p:nvSpPr>
        <p:spPr bwMode="auto">
          <a:xfrm>
            <a:off x="4770973" y="2738701"/>
            <a:ext cx="308268" cy="480914"/>
          </a:xfrm>
          <a:custGeom>
            <a:avLst/>
            <a:gdLst>
              <a:gd name="T0" fmla="*/ 139912 w 10585"/>
              <a:gd name="T1" fmla="*/ 218292 h 21600"/>
              <a:gd name="T2" fmla="*/ 139912 w 10585"/>
              <a:gd name="T3" fmla="*/ 218292 h 21600"/>
              <a:gd name="T4" fmla="*/ 139912 w 10585"/>
              <a:gd name="T5" fmla="*/ 218292 h 21600"/>
              <a:gd name="T6" fmla="*/ 139912 w 10585"/>
              <a:gd name="T7" fmla="*/ 21829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85" h="21600">
                <a:moveTo>
                  <a:pt x="2210" y="21599"/>
                </a:moveTo>
                <a:cubicBezTo>
                  <a:pt x="2210" y="21599"/>
                  <a:pt x="-5844" y="11489"/>
                  <a:pt x="8800" y="0"/>
                </a:cubicBezTo>
                <a:cubicBezTo>
                  <a:pt x="8800" y="0"/>
                  <a:pt x="15756" y="19761"/>
                  <a:pt x="2210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AutoShape 6"/>
          <p:cNvSpPr/>
          <p:nvPr/>
        </p:nvSpPr>
        <p:spPr bwMode="auto">
          <a:xfrm>
            <a:off x="5208090" y="2948702"/>
            <a:ext cx="500705" cy="270017"/>
          </a:xfrm>
          <a:custGeom>
            <a:avLst/>
            <a:gdLst>
              <a:gd name="T0" fmla="*/ 227263 w 19937"/>
              <a:gd name="T1" fmla="*/ 192776 h 14258"/>
              <a:gd name="T2" fmla="*/ 227263 w 19937"/>
              <a:gd name="T3" fmla="*/ 192776 h 14258"/>
              <a:gd name="T4" fmla="*/ 227263 w 19937"/>
              <a:gd name="T5" fmla="*/ 192776 h 14258"/>
              <a:gd name="T6" fmla="*/ 227263 w 19937"/>
              <a:gd name="T7" fmla="*/ 192776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7"/>
          <p:cNvSpPr/>
          <p:nvPr/>
        </p:nvSpPr>
        <p:spPr bwMode="auto">
          <a:xfrm>
            <a:off x="5046914" y="3413082"/>
            <a:ext cx="431043" cy="247065"/>
          </a:xfrm>
          <a:custGeom>
            <a:avLst/>
            <a:gdLst>
              <a:gd name="T0" fmla="*/ 195655 w 19438"/>
              <a:gd name="T1" fmla="*/ 112138 h 16645"/>
              <a:gd name="T2" fmla="*/ 195655 w 19438"/>
              <a:gd name="T3" fmla="*/ 112138 h 16645"/>
              <a:gd name="T4" fmla="*/ 195655 w 19438"/>
              <a:gd name="T5" fmla="*/ 112138 h 16645"/>
              <a:gd name="T6" fmla="*/ 195655 w 19438"/>
              <a:gd name="T7" fmla="*/ 112138 h 166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38" h="16645">
                <a:moveTo>
                  <a:pt x="4557" y="0"/>
                </a:moveTo>
                <a:cubicBezTo>
                  <a:pt x="4557" y="0"/>
                  <a:pt x="17038" y="2090"/>
                  <a:pt x="19438" y="13935"/>
                </a:cubicBezTo>
                <a:cubicBezTo>
                  <a:pt x="19438" y="13935"/>
                  <a:pt x="11277" y="21599"/>
                  <a:pt x="2157" y="11148"/>
                </a:cubicBezTo>
                <a:cubicBezTo>
                  <a:pt x="-2162" y="5574"/>
                  <a:pt x="717" y="696"/>
                  <a:pt x="4557" y="0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8"/>
          <p:cNvSpPr/>
          <p:nvPr/>
        </p:nvSpPr>
        <p:spPr bwMode="auto">
          <a:xfrm>
            <a:off x="4749318" y="3631769"/>
            <a:ext cx="353527" cy="334086"/>
          </a:xfrm>
          <a:custGeom>
            <a:avLst/>
            <a:gdLst>
              <a:gd name="T0" fmla="*/ 160461 w 20049"/>
              <a:gd name="T1" fmla="*/ 199618 h 18650"/>
              <a:gd name="T2" fmla="*/ 160461 w 20049"/>
              <a:gd name="T3" fmla="*/ 199618 h 18650"/>
              <a:gd name="T4" fmla="*/ 160461 w 20049"/>
              <a:gd name="T5" fmla="*/ 199618 h 18650"/>
              <a:gd name="T6" fmla="*/ 160461 w 20049"/>
              <a:gd name="T7" fmla="*/ 199618 h 186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49" h="18650">
                <a:moveTo>
                  <a:pt x="2048" y="1597"/>
                </a:moveTo>
                <a:cubicBezTo>
                  <a:pt x="2048" y="1597"/>
                  <a:pt x="8649" y="-2950"/>
                  <a:pt x="14648" y="3302"/>
                </a:cubicBezTo>
                <a:cubicBezTo>
                  <a:pt x="20049" y="8986"/>
                  <a:pt x="18848" y="15807"/>
                  <a:pt x="20049" y="18649"/>
                </a:cubicBezTo>
                <a:cubicBezTo>
                  <a:pt x="20049" y="18649"/>
                  <a:pt x="6848" y="16944"/>
                  <a:pt x="1448" y="10123"/>
                </a:cubicBezTo>
                <a:cubicBezTo>
                  <a:pt x="-1551" y="6144"/>
                  <a:pt x="848" y="3302"/>
                  <a:pt x="2048" y="1597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9"/>
          <p:cNvSpPr/>
          <p:nvPr/>
        </p:nvSpPr>
        <p:spPr bwMode="auto">
          <a:xfrm>
            <a:off x="4440905" y="3851472"/>
            <a:ext cx="373397" cy="316723"/>
          </a:xfrm>
          <a:custGeom>
            <a:avLst/>
            <a:gdLst>
              <a:gd name="T0" fmla="*/ 169489 w 16064"/>
              <a:gd name="T1" fmla="*/ 180436 h 17680"/>
              <a:gd name="T2" fmla="*/ 169489 w 16064"/>
              <a:gd name="T3" fmla="*/ 180436 h 17680"/>
              <a:gd name="T4" fmla="*/ 169489 w 16064"/>
              <a:gd name="T5" fmla="*/ 180436 h 17680"/>
              <a:gd name="T6" fmla="*/ 169489 w 16064"/>
              <a:gd name="T7" fmla="*/ 180436 h 17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64" h="17680">
                <a:moveTo>
                  <a:pt x="1357" y="587"/>
                </a:moveTo>
                <a:cubicBezTo>
                  <a:pt x="1357" y="587"/>
                  <a:pt x="8710" y="-2255"/>
                  <a:pt x="12387" y="4566"/>
                </a:cubicBezTo>
                <a:cubicBezTo>
                  <a:pt x="16063" y="10818"/>
                  <a:pt x="14685" y="15366"/>
                  <a:pt x="16063" y="17639"/>
                </a:cubicBezTo>
                <a:cubicBezTo>
                  <a:pt x="16063" y="17639"/>
                  <a:pt x="-5536" y="19345"/>
                  <a:pt x="1357" y="587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10"/>
          <p:cNvSpPr/>
          <p:nvPr/>
        </p:nvSpPr>
        <p:spPr bwMode="auto">
          <a:xfrm>
            <a:off x="2642389" y="3147752"/>
            <a:ext cx="261628" cy="368130"/>
          </a:xfrm>
          <a:custGeom>
            <a:avLst/>
            <a:gdLst>
              <a:gd name="T0" fmla="*/ 118756 w 12554"/>
              <a:gd name="T1" fmla="*/ 167089 h 19439"/>
              <a:gd name="T2" fmla="*/ 118756 w 12554"/>
              <a:gd name="T3" fmla="*/ 167089 h 19439"/>
              <a:gd name="T4" fmla="*/ 118756 w 12554"/>
              <a:gd name="T5" fmla="*/ 167089 h 19439"/>
              <a:gd name="T6" fmla="*/ 118756 w 12554"/>
              <a:gd name="T7" fmla="*/ 167089 h 194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554" h="19439">
                <a:moveTo>
                  <a:pt x="3104" y="18900"/>
                </a:moveTo>
                <a:cubicBezTo>
                  <a:pt x="3104" y="18900"/>
                  <a:pt x="-8210" y="10260"/>
                  <a:pt x="12361" y="0"/>
                </a:cubicBezTo>
                <a:cubicBezTo>
                  <a:pt x="12361" y="0"/>
                  <a:pt x="11847" y="4320"/>
                  <a:pt x="12361" y="9180"/>
                </a:cubicBezTo>
                <a:cubicBezTo>
                  <a:pt x="13389" y="13500"/>
                  <a:pt x="10304" y="21599"/>
                  <a:pt x="3104" y="18900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11"/>
          <p:cNvSpPr/>
          <p:nvPr/>
        </p:nvSpPr>
        <p:spPr bwMode="auto">
          <a:xfrm>
            <a:off x="2315558" y="2965339"/>
            <a:ext cx="260653" cy="417689"/>
          </a:xfrm>
          <a:custGeom>
            <a:avLst/>
            <a:gdLst>
              <a:gd name="T0" fmla="*/ 118304 w 13741"/>
              <a:gd name="T1" fmla="*/ 189584 h 20925"/>
              <a:gd name="T2" fmla="*/ 118304 w 13741"/>
              <a:gd name="T3" fmla="*/ 189584 h 20925"/>
              <a:gd name="T4" fmla="*/ 118304 w 13741"/>
              <a:gd name="T5" fmla="*/ 189584 h 20925"/>
              <a:gd name="T6" fmla="*/ 118304 w 13741"/>
              <a:gd name="T7" fmla="*/ 189584 h 209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741" h="20925">
                <a:moveTo>
                  <a:pt x="1989" y="18514"/>
                </a:moveTo>
                <a:cubicBezTo>
                  <a:pt x="1989" y="18514"/>
                  <a:pt x="-4263" y="10800"/>
                  <a:pt x="5400" y="3085"/>
                </a:cubicBezTo>
                <a:cubicBezTo>
                  <a:pt x="7673" y="1542"/>
                  <a:pt x="11652" y="0"/>
                  <a:pt x="11652" y="0"/>
                </a:cubicBezTo>
                <a:cubicBezTo>
                  <a:pt x="11652" y="0"/>
                  <a:pt x="17337" y="15942"/>
                  <a:pt x="9947" y="20057"/>
                </a:cubicBezTo>
                <a:cubicBezTo>
                  <a:pt x="7105" y="21599"/>
                  <a:pt x="3694" y="21085"/>
                  <a:pt x="1989" y="18514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12"/>
          <p:cNvSpPr/>
          <p:nvPr/>
        </p:nvSpPr>
        <p:spPr bwMode="auto">
          <a:xfrm>
            <a:off x="1887732" y="2904532"/>
            <a:ext cx="271406" cy="427087"/>
          </a:xfrm>
          <a:custGeom>
            <a:avLst/>
            <a:gdLst>
              <a:gd name="T0" fmla="*/ 123193 w 14722"/>
              <a:gd name="T1" fmla="*/ 193849 h 21125"/>
              <a:gd name="T2" fmla="*/ 123193 w 14722"/>
              <a:gd name="T3" fmla="*/ 193849 h 21125"/>
              <a:gd name="T4" fmla="*/ 123193 w 14722"/>
              <a:gd name="T5" fmla="*/ 193849 h 21125"/>
              <a:gd name="T6" fmla="*/ 123193 w 14722"/>
              <a:gd name="T7" fmla="*/ 193849 h 211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722" h="21125">
                <a:moveTo>
                  <a:pt x="7999" y="21097"/>
                </a:moveTo>
                <a:cubicBezTo>
                  <a:pt x="2162" y="21600"/>
                  <a:pt x="-3092" y="15069"/>
                  <a:pt x="2162" y="7534"/>
                </a:cubicBezTo>
                <a:cubicBezTo>
                  <a:pt x="6832" y="0"/>
                  <a:pt x="6832" y="0"/>
                  <a:pt x="6832" y="0"/>
                </a:cubicBezTo>
                <a:cubicBezTo>
                  <a:pt x="6832" y="0"/>
                  <a:pt x="9167" y="3516"/>
                  <a:pt x="10918" y="5525"/>
                </a:cubicBezTo>
                <a:cubicBezTo>
                  <a:pt x="14421" y="10046"/>
                  <a:pt x="18507" y="21097"/>
                  <a:pt x="7999" y="21097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13"/>
          <p:cNvSpPr/>
          <p:nvPr/>
        </p:nvSpPr>
        <p:spPr bwMode="auto">
          <a:xfrm>
            <a:off x="1363280" y="3297055"/>
            <a:ext cx="520813" cy="252710"/>
          </a:xfrm>
          <a:custGeom>
            <a:avLst/>
            <a:gdLst>
              <a:gd name="T0" fmla="*/ 236391 w 21189"/>
              <a:gd name="T1" fmla="*/ 195048 h 15674"/>
              <a:gd name="T2" fmla="*/ 236391 w 21189"/>
              <a:gd name="T3" fmla="*/ 195048 h 15674"/>
              <a:gd name="T4" fmla="*/ 236391 w 21189"/>
              <a:gd name="T5" fmla="*/ 195048 h 15674"/>
              <a:gd name="T6" fmla="*/ 236391 w 21189"/>
              <a:gd name="T7" fmla="*/ 195048 h 156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14"/>
          <p:cNvSpPr/>
          <p:nvPr/>
        </p:nvSpPr>
        <p:spPr bwMode="auto">
          <a:xfrm>
            <a:off x="1801871" y="3615382"/>
            <a:ext cx="408065" cy="372588"/>
          </a:xfrm>
          <a:custGeom>
            <a:avLst/>
            <a:gdLst>
              <a:gd name="T0" fmla="*/ 185224 w 20364"/>
              <a:gd name="T1" fmla="*/ 177136 h 21100"/>
              <a:gd name="T2" fmla="*/ 185224 w 20364"/>
              <a:gd name="T3" fmla="*/ 177136 h 21100"/>
              <a:gd name="T4" fmla="*/ 185224 w 20364"/>
              <a:gd name="T5" fmla="*/ 177136 h 21100"/>
              <a:gd name="T6" fmla="*/ 185224 w 20364"/>
              <a:gd name="T7" fmla="*/ 177136 h 21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364" h="21100">
                <a:moveTo>
                  <a:pt x="14751" y="83"/>
                </a:moveTo>
                <a:cubicBezTo>
                  <a:pt x="12117" y="83"/>
                  <a:pt x="4214" y="2418"/>
                  <a:pt x="3687" y="10591"/>
                </a:cubicBezTo>
                <a:cubicBezTo>
                  <a:pt x="2634" y="18181"/>
                  <a:pt x="0" y="21099"/>
                  <a:pt x="0" y="21099"/>
                </a:cubicBezTo>
                <a:cubicBezTo>
                  <a:pt x="0" y="21099"/>
                  <a:pt x="18439" y="19932"/>
                  <a:pt x="20019" y="11175"/>
                </a:cubicBezTo>
                <a:cubicBezTo>
                  <a:pt x="21599" y="1835"/>
                  <a:pt x="17385" y="-500"/>
                  <a:pt x="14751" y="83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15"/>
          <p:cNvSpPr/>
          <p:nvPr/>
        </p:nvSpPr>
        <p:spPr bwMode="auto">
          <a:xfrm>
            <a:off x="2270059" y="3812943"/>
            <a:ext cx="351815" cy="396135"/>
          </a:xfrm>
          <a:custGeom>
            <a:avLst/>
            <a:gdLst>
              <a:gd name="T0" fmla="*/ 159678 w 11653"/>
              <a:gd name="T1" fmla="*/ 226667 h 19110"/>
              <a:gd name="T2" fmla="*/ 159678 w 11653"/>
              <a:gd name="T3" fmla="*/ 226667 h 19110"/>
              <a:gd name="T4" fmla="*/ 159678 w 11653"/>
              <a:gd name="T5" fmla="*/ 226667 h 19110"/>
              <a:gd name="T6" fmla="*/ 159678 w 11653"/>
              <a:gd name="T7" fmla="*/ 226667 h 191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653" h="19110">
                <a:moveTo>
                  <a:pt x="8112" y="946"/>
                </a:moveTo>
                <a:cubicBezTo>
                  <a:pt x="3863" y="-2490"/>
                  <a:pt x="-2510" y="3400"/>
                  <a:pt x="1030" y="19110"/>
                </a:cubicBezTo>
                <a:cubicBezTo>
                  <a:pt x="1030" y="19110"/>
                  <a:pt x="19090" y="10273"/>
                  <a:pt x="8112" y="946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16"/>
          <p:cNvSpPr/>
          <p:nvPr/>
        </p:nvSpPr>
        <p:spPr bwMode="auto">
          <a:xfrm>
            <a:off x="3832902" y="1323606"/>
            <a:ext cx="314332" cy="468241"/>
          </a:xfrm>
          <a:custGeom>
            <a:avLst/>
            <a:gdLst>
              <a:gd name="T0" fmla="*/ 142667 w 13523"/>
              <a:gd name="T1" fmla="*/ 212539 h 18670"/>
              <a:gd name="T2" fmla="*/ 142667 w 13523"/>
              <a:gd name="T3" fmla="*/ 212539 h 18670"/>
              <a:gd name="T4" fmla="*/ 142667 w 13523"/>
              <a:gd name="T5" fmla="*/ 212539 h 18670"/>
              <a:gd name="T6" fmla="*/ 142667 w 13523"/>
              <a:gd name="T7" fmla="*/ 212539 h 1867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523" h="18670">
                <a:moveTo>
                  <a:pt x="2888" y="17932"/>
                </a:moveTo>
                <a:cubicBezTo>
                  <a:pt x="2888" y="17932"/>
                  <a:pt x="-7682" y="8558"/>
                  <a:pt x="11620" y="0"/>
                </a:cubicBezTo>
                <a:cubicBezTo>
                  <a:pt x="11620" y="0"/>
                  <a:pt x="12998" y="3260"/>
                  <a:pt x="13458" y="6928"/>
                </a:cubicBezTo>
                <a:cubicBezTo>
                  <a:pt x="13917" y="10596"/>
                  <a:pt x="12079" y="21599"/>
                  <a:pt x="2888" y="17932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17"/>
          <p:cNvSpPr/>
          <p:nvPr/>
        </p:nvSpPr>
        <p:spPr bwMode="auto">
          <a:xfrm>
            <a:off x="3446770" y="1478381"/>
            <a:ext cx="282127" cy="443723"/>
          </a:xfrm>
          <a:custGeom>
            <a:avLst/>
            <a:gdLst>
              <a:gd name="T0" fmla="*/ 128060 w 16246"/>
              <a:gd name="T1" fmla="*/ 201400 h 20641"/>
              <a:gd name="T2" fmla="*/ 128060 w 16246"/>
              <a:gd name="T3" fmla="*/ 201400 h 20641"/>
              <a:gd name="T4" fmla="*/ 128060 w 16246"/>
              <a:gd name="T5" fmla="*/ 201400 h 20641"/>
              <a:gd name="T6" fmla="*/ 128060 w 16246"/>
              <a:gd name="T7" fmla="*/ 201400 h 206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18"/>
          <p:cNvSpPr/>
          <p:nvPr/>
        </p:nvSpPr>
        <p:spPr bwMode="auto">
          <a:xfrm>
            <a:off x="3951428" y="1881375"/>
            <a:ext cx="458909" cy="250942"/>
          </a:xfrm>
          <a:custGeom>
            <a:avLst/>
            <a:gdLst>
              <a:gd name="T0" fmla="*/ 208292 w 19743"/>
              <a:gd name="T1" fmla="*/ 248925 h 11814"/>
              <a:gd name="T2" fmla="*/ 208292 w 19743"/>
              <a:gd name="T3" fmla="*/ 248925 h 11814"/>
              <a:gd name="T4" fmla="*/ 208292 w 19743"/>
              <a:gd name="T5" fmla="*/ 248925 h 11814"/>
              <a:gd name="T6" fmla="*/ 208292 w 19743"/>
              <a:gd name="T7" fmla="*/ 248925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19"/>
          <p:cNvSpPr/>
          <p:nvPr/>
        </p:nvSpPr>
        <p:spPr bwMode="auto">
          <a:xfrm>
            <a:off x="3727725" y="2275074"/>
            <a:ext cx="492169" cy="235760"/>
          </a:xfrm>
          <a:custGeom>
            <a:avLst/>
            <a:gdLst>
              <a:gd name="T0" fmla="*/ 223400 w 21174"/>
              <a:gd name="T1" fmla="*/ 182909 h 12449"/>
              <a:gd name="T2" fmla="*/ 223400 w 21174"/>
              <a:gd name="T3" fmla="*/ 182909 h 12449"/>
              <a:gd name="T4" fmla="*/ 223400 w 21174"/>
              <a:gd name="T5" fmla="*/ 182909 h 12449"/>
              <a:gd name="T6" fmla="*/ 223400 w 21174"/>
              <a:gd name="T7" fmla="*/ 182909 h 124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74" h="12449">
                <a:moveTo>
                  <a:pt x="33" y="6385"/>
                </a:moveTo>
                <a:cubicBezTo>
                  <a:pt x="-426" y="3685"/>
                  <a:pt x="3710" y="-4415"/>
                  <a:pt x="21173" y="3144"/>
                </a:cubicBezTo>
                <a:cubicBezTo>
                  <a:pt x="21173" y="3144"/>
                  <a:pt x="17037" y="6925"/>
                  <a:pt x="14739" y="8544"/>
                </a:cubicBezTo>
                <a:cubicBezTo>
                  <a:pt x="12442" y="10704"/>
                  <a:pt x="493" y="17184"/>
                  <a:pt x="33" y="6385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0"/>
          <p:cNvSpPr/>
          <p:nvPr/>
        </p:nvSpPr>
        <p:spPr bwMode="auto">
          <a:xfrm>
            <a:off x="3749539" y="2650258"/>
            <a:ext cx="435730" cy="338375"/>
          </a:xfrm>
          <a:custGeom>
            <a:avLst/>
            <a:gdLst>
              <a:gd name="T0" fmla="*/ 197782 w 21180"/>
              <a:gd name="T1" fmla="*/ 153583 h 18889"/>
              <a:gd name="T2" fmla="*/ 197782 w 21180"/>
              <a:gd name="T3" fmla="*/ 153583 h 18889"/>
              <a:gd name="T4" fmla="*/ 197782 w 21180"/>
              <a:gd name="T5" fmla="*/ 153583 h 18889"/>
              <a:gd name="T6" fmla="*/ 197782 w 21180"/>
              <a:gd name="T7" fmla="*/ 153583 h 18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80" h="18889">
                <a:moveTo>
                  <a:pt x="94" y="10800"/>
                </a:moveTo>
                <a:cubicBezTo>
                  <a:pt x="-420" y="7957"/>
                  <a:pt x="608" y="0"/>
                  <a:pt x="17580" y="0"/>
                </a:cubicBezTo>
                <a:cubicBezTo>
                  <a:pt x="17580" y="0"/>
                  <a:pt x="20151" y="568"/>
                  <a:pt x="21179" y="0"/>
                </a:cubicBezTo>
                <a:cubicBezTo>
                  <a:pt x="21179" y="0"/>
                  <a:pt x="18094" y="13073"/>
                  <a:pt x="11922" y="17621"/>
                </a:cubicBezTo>
                <a:cubicBezTo>
                  <a:pt x="5751" y="21599"/>
                  <a:pt x="608" y="15347"/>
                  <a:pt x="94" y="10800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1"/>
          <p:cNvSpPr/>
          <p:nvPr/>
        </p:nvSpPr>
        <p:spPr bwMode="auto">
          <a:xfrm>
            <a:off x="2834869" y="2832171"/>
            <a:ext cx="489380" cy="283079"/>
          </a:xfrm>
          <a:custGeom>
            <a:avLst/>
            <a:gdLst>
              <a:gd name="T0" fmla="*/ 222123 w 20815"/>
              <a:gd name="T1" fmla="*/ 153124 h 18748"/>
              <a:gd name="T2" fmla="*/ 222123 w 20815"/>
              <a:gd name="T3" fmla="*/ 153124 h 18748"/>
              <a:gd name="T4" fmla="*/ 222123 w 20815"/>
              <a:gd name="T5" fmla="*/ 153124 h 18748"/>
              <a:gd name="T6" fmla="*/ 222123 w 20815"/>
              <a:gd name="T7" fmla="*/ 153124 h 187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815" h="18748">
                <a:moveTo>
                  <a:pt x="20699" y="10353"/>
                </a:moveTo>
                <a:cubicBezTo>
                  <a:pt x="20699" y="10353"/>
                  <a:pt x="19799" y="-1797"/>
                  <a:pt x="6749" y="227"/>
                </a:cubicBezTo>
                <a:cubicBezTo>
                  <a:pt x="6749" y="227"/>
                  <a:pt x="899" y="2252"/>
                  <a:pt x="0" y="1577"/>
                </a:cubicBezTo>
                <a:cubicBezTo>
                  <a:pt x="0" y="1577"/>
                  <a:pt x="4499" y="16428"/>
                  <a:pt x="10800" y="18453"/>
                </a:cubicBezTo>
                <a:cubicBezTo>
                  <a:pt x="17099" y="19803"/>
                  <a:pt x="21600" y="16428"/>
                  <a:pt x="20699" y="10353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2"/>
          <p:cNvSpPr/>
          <p:nvPr/>
        </p:nvSpPr>
        <p:spPr bwMode="auto">
          <a:xfrm>
            <a:off x="2609801" y="2423956"/>
            <a:ext cx="444252" cy="220695"/>
          </a:xfrm>
          <a:custGeom>
            <a:avLst/>
            <a:gdLst>
              <a:gd name="T0" fmla="*/ 201640 w 20033"/>
              <a:gd name="T1" fmla="*/ 135607 h 15680"/>
              <a:gd name="T2" fmla="*/ 201640 w 20033"/>
              <a:gd name="T3" fmla="*/ 135607 h 15680"/>
              <a:gd name="T4" fmla="*/ 201640 w 20033"/>
              <a:gd name="T5" fmla="*/ 135607 h 15680"/>
              <a:gd name="T6" fmla="*/ 201640 w 20033"/>
              <a:gd name="T7" fmla="*/ 135607 h 15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033" h="15680">
                <a:moveTo>
                  <a:pt x="19679" y="5146"/>
                </a:moveTo>
                <a:cubicBezTo>
                  <a:pt x="17760" y="826"/>
                  <a:pt x="10559" y="-2773"/>
                  <a:pt x="3359" y="2986"/>
                </a:cubicBezTo>
                <a:cubicBezTo>
                  <a:pt x="479" y="5866"/>
                  <a:pt x="0" y="10187"/>
                  <a:pt x="0" y="10187"/>
                </a:cubicBezTo>
                <a:cubicBezTo>
                  <a:pt x="0" y="10187"/>
                  <a:pt x="6239" y="12346"/>
                  <a:pt x="9119" y="14507"/>
                </a:cubicBezTo>
                <a:cubicBezTo>
                  <a:pt x="15360" y="18827"/>
                  <a:pt x="21600" y="10187"/>
                  <a:pt x="19679" y="5146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3"/>
          <p:cNvSpPr/>
          <p:nvPr/>
        </p:nvSpPr>
        <p:spPr bwMode="auto">
          <a:xfrm>
            <a:off x="2487200" y="1732657"/>
            <a:ext cx="305991" cy="361708"/>
          </a:xfrm>
          <a:custGeom>
            <a:avLst/>
            <a:gdLst>
              <a:gd name="T0" fmla="*/ 138892 w 15070"/>
              <a:gd name="T1" fmla="*/ 164174 h 19631"/>
              <a:gd name="T2" fmla="*/ 138892 w 15070"/>
              <a:gd name="T3" fmla="*/ 164174 h 19631"/>
              <a:gd name="T4" fmla="*/ 138892 w 15070"/>
              <a:gd name="T5" fmla="*/ 164174 h 19631"/>
              <a:gd name="T6" fmla="*/ 138892 w 15070"/>
              <a:gd name="T7" fmla="*/ 164174 h 196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070" h="19631">
                <a:moveTo>
                  <a:pt x="13316" y="18830"/>
                </a:moveTo>
                <a:cubicBezTo>
                  <a:pt x="13316" y="18830"/>
                  <a:pt x="19111" y="9415"/>
                  <a:pt x="9629" y="4984"/>
                </a:cubicBezTo>
                <a:cubicBezTo>
                  <a:pt x="2780" y="1661"/>
                  <a:pt x="1726" y="0"/>
                  <a:pt x="1726" y="0"/>
                </a:cubicBezTo>
                <a:cubicBezTo>
                  <a:pt x="1726" y="0"/>
                  <a:pt x="-2488" y="8307"/>
                  <a:pt x="2253" y="14953"/>
                </a:cubicBezTo>
                <a:cubicBezTo>
                  <a:pt x="6994" y="21599"/>
                  <a:pt x="11736" y="19384"/>
                  <a:pt x="13316" y="18830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4"/>
          <p:cNvSpPr/>
          <p:nvPr/>
        </p:nvSpPr>
        <p:spPr bwMode="auto">
          <a:xfrm>
            <a:off x="2962508" y="1688434"/>
            <a:ext cx="324542" cy="445688"/>
          </a:xfrm>
          <a:custGeom>
            <a:avLst/>
            <a:gdLst>
              <a:gd name="T0" fmla="*/ 147313 w 15376"/>
              <a:gd name="T1" fmla="*/ 202292 h 20489"/>
              <a:gd name="T2" fmla="*/ 147313 w 15376"/>
              <a:gd name="T3" fmla="*/ 202292 h 20489"/>
              <a:gd name="T4" fmla="*/ 147313 w 15376"/>
              <a:gd name="T5" fmla="*/ 202292 h 20489"/>
              <a:gd name="T6" fmla="*/ 147313 w 15376"/>
              <a:gd name="T7" fmla="*/ 202292 h 204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76" h="20489">
                <a:moveTo>
                  <a:pt x="3445" y="19252"/>
                </a:moveTo>
                <a:cubicBezTo>
                  <a:pt x="3445" y="19252"/>
                  <a:pt x="-3587" y="13147"/>
                  <a:pt x="2440" y="7982"/>
                </a:cubicBezTo>
                <a:cubicBezTo>
                  <a:pt x="8468" y="2347"/>
                  <a:pt x="11985" y="1878"/>
                  <a:pt x="11985" y="0"/>
                </a:cubicBezTo>
                <a:cubicBezTo>
                  <a:pt x="11985" y="0"/>
                  <a:pt x="18013" y="14086"/>
                  <a:pt x="13994" y="17843"/>
                </a:cubicBezTo>
                <a:cubicBezTo>
                  <a:pt x="10478" y="21599"/>
                  <a:pt x="5957" y="20660"/>
                  <a:pt x="3445" y="19252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25"/>
          <p:cNvSpPr/>
          <p:nvPr/>
        </p:nvSpPr>
        <p:spPr bwMode="auto">
          <a:xfrm>
            <a:off x="4433680" y="2252262"/>
            <a:ext cx="360777" cy="446877"/>
          </a:xfrm>
          <a:custGeom>
            <a:avLst/>
            <a:gdLst>
              <a:gd name="T0" fmla="*/ 163750 w 16671"/>
              <a:gd name="T1" fmla="*/ 202832 h 20543"/>
              <a:gd name="T2" fmla="*/ 163750 w 16671"/>
              <a:gd name="T3" fmla="*/ 202832 h 20543"/>
              <a:gd name="T4" fmla="*/ 163750 w 16671"/>
              <a:gd name="T5" fmla="*/ 202832 h 20543"/>
              <a:gd name="T6" fmla="*/ 163750 w 16671"/>
              <a:gd name="T7" fmla="*/ 202832 h 205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671" h="20543">
                <a:moveTo>
                  <a:pt x="982" y="17843"/>
                </a:moveTo>
                <a:cubicBezTo>
                  <a:pt x="982" y="17843"/>
                  <a:pt x="-2945" y="8921"/>
                  <a:pt x="4909" y="5634"/>
                </a:cubicBezTo>
                <a:cubicBezTo>
                  <a:pt x="13255" y="2347"/>
                  <a:pt x="15709" y="0"/>
                  <a:pt x="15709" y="0"/>
                </a:cubicBezTo>
                <a:cubicBezTo>
                  <a:pt x="15709" y="0"/>
                  <a:pt x="18654" y="15026"/>
                  <a:pt x="14236" y="18313"/>
                </a:cubicBezTo>
                <a:cubicBezTo>
                  <a:pt x="9327" y="21130"/>
                  <a:pt x="3436" y="21599"/>
                  <a:pt x="982" y="17843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AutoShape 26"/>
          <p:cNvSpPr/>
          <p:nvPr/>
        </p:nvSpPr>
        <p:spPr bwMode="auto">
          <a:xfrm>
            <a:off x="4440905" y="1616577"/>
            <a:ext cx="272762" cy="420107"/>
          </a:xfrm>
          <a:custGeom>
            <a:avLst/>
            <a:gdLst>
              <a:gd name="T0" fmla="*/ 123809 w 19262"/>
              <a:gd name="T1" fmla="*/ 190691 h 21600"/>
              <a:gd name="T2" fmla="*/ 123809 w 19262"/>
              <a:gd name="T3" fmla="*/ 190691 h 21600"/>
              <a:gd name="T4" fmla="*/ 123809 w 19262"/>
              <a:gd name="T5" fmla="*/ 190691 h 21600"/>
              <a:gd name="T6" fmla="*/ 123809 w 19262"/>
              <a:gd name="T7" fmla="*/ 19069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62" h="21600">
                <a:moveTo>
                  <a:pt x="9083" y="21600"/>
                </a:moveTo>
                <a:cubicBezTo>
                  <a:pt x="9083" y="21600"/>
                  <a:pt x="-1344" y="16331"/>
                  <a:pt x="145" y="11063"/>
                </a:cubicBezTo>
                <a:cubicBezTo>
                  <a:pt x="1635" y="5795"/>
                  <a:pt x="9828" y="1580"/>
                  <a:pt x="9828" y="0"/>
                </a:cubicBezTo>
                <a:cubicBezTo>
                  <a:pt x="9828" y="0"/>
                  <a:pt x="18021" y="6848"/>
                  <a:pt x="18766" y="10536"/>
                </a:cubicBezTo>
                <a:cubicBezTo>
                  <a:pt x="20256" y="13697"/>
                  <a:pt x="18766" y="21073"/>
                  <a:pt x="9083" y="21600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AutoShape 27"/>
          <p:cNvSpPr/>
          <p:nvPr/>
        </p:nvSpPr>
        <p:spPr bwMode="auto">
          <a:xfrm>
            <a:off x="2060975" y="2407037"/>
            <a:ext cx="289488" cy="425638"/>
          </a:xfrm>
          <a:custGeom>
            <a:avLst/>
            <a:gdLst>
              <a:gd name="T0" fmla="*/ 131402 w 12174"/>
              <a:gd name="T1" fmla="*/ 193201 h 21600"/>
              <a:gd name="T2" fmla="*/ 131402 w 12174"/>
              <a:gd name="T3" fmla="*/ 193201 h 21600"/>
              <a:gd name="T4" fmla="*/ 131402 w 12174"/>
              <a:gd name="T5" fmla="*/ 193201 h 21600"/>
              <a:gd name="T6" fmla="*/ 131402 w 12174"/>
              <a:gd name="T7" fmla="*/ 19320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74" h="21600">
                <a:moveTo>
                  <a:pt x="7422" y="21599"/>
                </a:moveTo>
                <a:cubicBezTo>
                  <a:pt x="7422" y="21599"/>
                  <a:pt x="-6528" y="17485"/>
                  <a:pt x="3821" y="0"/>
                </a:cubicBezTo>
                <a:cubicBezTo>
                  <a:pt x="3821" y="0"/>
                  <a:pt x="5622" y="3085"/>
                  <a:pt x="8772" y="5657"/>
                </a:cubicBezTo>
                <a:cubicBezTo>
                  <a:pt x="11921" y="8228"/>
                  <a:pt x="15071" y="21599"/>
                  <a:pt x="7422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AutoShape 28"/>
          <p:cNvSpPr/>
          <p:nvPr/>
        </p:nvSpPr>
        <p:spPr bwMode="auto">
          <a:xfrm>
            <a:off x="1507245" y="2495481"/>
            <a:ext cx="339394" cy="447748"/>
          </a:xfrm>
          <a:custGeom>
            <a:avLst/>
            <a:gdLst>
              <a:gd name="T0" fmla="*/ 154054 w 11872"/>
              <a:gd name="T1" fmla="*/ 203237 h 21600"/>
              <a:gd name="T2" fmla="*/ 154054 w 11872"/>
              <a:gd name="T3" fmla="*/ 203237 h 21600"/>
              <a:gd name="T4" fmla="*/ 154054 w 11872"/>
              <a:gd name="T5" fmla="*/ 203237 h 21600"/>
              <a:gd name="T6" fmla="*/ 154054 w 11872"/>
              <a:gd name="T7" fmla="*/ 2032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872" h="21600">
                <a:moveTo>
                  <a:pt x="5050" y="21599"/>
                </a:moveTo>
                <a:cubicBezTo>
                  <a:pt x="5050" y="21599"/>
                  <a:pt x="-4632" y="15218"/>
                  <a:pt x="2816" y="0"/>
                </a:cubicBezTo>
                <a:cubicBezTo>
                  <a:pt x="2816" y="0"/>
                  <a:pt x="4305" y="2454"/>
                  <a:pt x="5795" y="3436"/>
                </a:cubicBezTo>
                <a:cubicBezTo>
                  <a:pt x="10636" y="7363"/>
                  <a:pt x="16968" y="17181"/>
                  <a:pt x="5050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AutoShape 29"/>
          <p:cNvSpPr/>
          <p:nvPr/>
        </p:nvSpPr>
        <p:spPr bwMode="auto">
          <a:xfrm>
            <a:off x="2110832" y="187637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7640814" y="199558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3" name="TextBox 13"/>
          <p:cNvSpPr txBox="1"/>
          <p:nvPr/>
        </p:nvSpPr>
        <p:spPr>
          <a:xfrm>
            <a:off x="7640814" y="2326661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54" name="TextBox 13"/>
          <p:cNvSpPr txBox="1"/>
          <p:nvPr/>
        </p:nvSpPr>
        <p:spPr>
          <a:xfrm>
            <a:off x="7640814" y="3293986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5" name="TextBox 13"/>
          <p:cNvSpPr txBox="1"/>
          <p:nvPr/>
        </p:nvSpPr>
        <p:spPr>
          <a:xfrm>
            <a:off x="7640814" y="3625060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56" name="TextBox 13"/>
          <p:cNvSpPr txBox="1"/>
          <p:nvPr/>
        </p:nvSpPr>
        <p:spPr>
          <a:xfrm>
            <a:off x="7640814" y="4547205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7640814" y="4878279"/>
            <a:ext cx="272319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58" name="AutoShape 29"/>
          <p:cNvSpPr/>
          <p:nvPr/>
        </p:nvSpPr>
        <p:spPr bwMode="auto">
          <a:xfrm>
            <a:off x="7036962" y="1984481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AutoShape 29"/>
          <p:cNvSpPr/>
          <p:nvPr/>
        </p:nvSpPr>
        <p:spPr bwMode="auto">
          <a:xfrm>
            <a:off x="7036962" y="3230265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AutoShape 29"/>
          <p:cNvSpPr/>
          <p:nvPr/>
        </p:nvSpPr>
        <p:spPr bwMode="auto">
          <a:xfrm>
            <a:off x="7036962" y="4491037"/>
            <a:ext cx="281382" cy="386941"/>
          </a:xfrm>
          <a:custGeom>
            <a:avLst/>
            <a:gdLst>
              <a:gd name="T0" fmla="*/ 127722 w 11448"/>
              <a:gd name="T1" fmla="*/ 175636 h 21600"/>
              <a:gd name="T2" fmla="*/ 127722 w 11448"/>
              <a:gd name="T3" fmla="*/ 175636 h 21600"/>
              <a:gd name="T4" fmla="*/ 127722 w 11448"/>
              <a:gd name="T5" fmla="*/ 175636 h 21600"/>
              <a:gd name="T6" fmla="*/ 127722 w 11448"/>
              <a:gd name="T7" fmla="*/ 17563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448" h="21600">
                <a:moveTo>
                  <a:pt x="7668" y="21599"/>
                </a:moveTo>
                <a:cubicBezTo>
                  <a:pt x="7668" y="21599"/>
                  <a:pt x="-5291" y="21599"/>
                  <a:pt x="2485" y="0"/>
                </a:cubicBezTo>
                <a:cubicBezTo>
                  <a:pt x="2485" y="0"/>
                  <a:pt x="4212" y="3978"/>
                  <a:pt x="5940" y="5115"/>
                </a:cubicBezTo>
                <a:cubicBezTo>
                  <a:pt x="7668" y="6252"/>
                  <a:pt x="16308" y="17621"/>
                  <a:pt x="7668" y="21599"/>
                </a:cubicBezTo>
                <a:close/>
              </a:path>
            </a:pathLst>
          </a:custGeom>
          <a:solidFill>
            <a:srgbClr val="059BA3"/>
          </a:solidFill>
          <a:ln>
            <a:noFill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4552288" y="304188"/>
            <a:ext cx="3087109" cy="14763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090930" y="4624705"/>
            <a:ext cx="233807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188085" y="5142865"/>
            <a:ext cx="2113280" cy="6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649345" y="4624705"/>
            <a:ext cx="233680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771265" y="5142865"/>
            <a:ext cx="2112645" cy="6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6236970" y="4624705"/>
            <a:ext cx="233680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6345555" y="5142865"/>
            <a:ext cx="2113280" cy="6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8796020" y="4624705"/>
            <a:ext cx="2338070" cy="30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000" b="1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8932545" y="5142865"/>
            <a:ext cx="2113280" cy="64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85" y="2342515"/>
            <a:ext cx="2312035" cy="1959610"/>
          </a:xfrm>
          <a:prstGeom prst="rect">
            <a:avLst/>
          </a:prstGeom>
        </p:spPr>
      </p:pic>
      <p:pic>
        <p:nvPicPr>
          <p:cNvPr id="3" name="图片 2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545" y="2343150"/>
            <a:ext cx="2312035" cy="1959610"/>
          </a:xfrm>
          <a:prstGeom prst="rect">
            <a:avLst/>
          </a:prstGeom>
        </p:spPr>
      </p:pic>
      <p:pic>
        <p:nvPicPr>
          <p:cNvPr id="49" name="图片 48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265" y="2341880"/>
            <a:ext cx="2312670" cy="1960245"/>
          </a:xfrm>
          <a:prstGeom prst="rect">
            <a:avLst/>
          </a:prstGeom>
        </p:spPr>
      </p:pic>
      <p:pic>
        <p:nvPicPr>
          <p:cNvPr id="50" name="图片 49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695" y="2342515"/>
            <a:ext cx="2312670" cy="1960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Oval 52"/>
          <p:cNvSpPr>
            <a:spLocks noChangeArrowheads="1"/>
          </p:cNvSpPr>
          <p:nvPr/>
        </p:nvSpPr>
        <p:spPr bwMode="auto">
          <a:xfrm>
            <a:off x="1954608" y="5041563"/>
            <a:ext cx="579437" cy="579617"/>
          </a:xfrm>
          <a:prstGeom prst="ellipse">
            <a:avLst/>
          </a:prstGeom>
          <a:solidFill>
            <a:srgbClr val="8C7123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Oval 53"/>
          <p:cNvSpPr>
            <a:spLocks noChangeArrowheads="1"/>
          </p:cNvSpPr>
          <p:nvPr/>
        </p:nvSpPr>
        <p:spPr bwMode="auto">
          <a:xfrm>
            <a:off x="2889644" y="5041563"/>
            <a:ext cx="579438" cy="579617"/>
          </a:xfrm>
          <a:prstGeom prst="ellipse">
            <a:avLst/>
          </a:prstGeom>
          <a:solidFill>
            <a:srgbClr val="059BA3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Oval 54"/>
          <p:cNvSpPr>
            <a:spLocks noChangeArrowheads="1"/>
          </p:cNvSpPr>
          <p:nvPr/>
        </p:nvSpPr>
        <p:spPr bwMode="auto">
          <a:xfrm>
            <a:off x="3823094" y="5041563"/>
            <a:ext cx="579438" cy="579617"/>
          </a:xfrm>
          <a:prstGeom prst="ellipse">
            <a:avLst/>
          </a:prstGeom>
          <a:solidFill>
            <a:srgbClr val="E13E1A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Group 55"/>
          <p:cNvGrpSpPr/>
          <p:nvPr/>
        </p:nvGrpSpPr>
        <p:grpSpPr bwMode="auto">
          <a:xfrm>
            <a:off x="4013595" y="5200362"/>
            <a:ext cx="201613" cy="255667"/>
            <a:chOff x="0" y="0"/>
            <a:chExt cx="127" cy="161"/>
          </a:xfrm>
        </p:grpSpPr>
        <p:sp>
          <p:nvSpPr>
            <p:cNvPr id="41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6" name="Group 61"/>
          <p:cNvGrpSpPr/>
          <p:nvPr/>
        </p:nvGrpSpPr>
        <p:grpSpPr bwMode="auto">
          <a:xfrm>
            <a:off x="3048395" y="5200362"/>
            <a:ext cx="258763" cy="258843"/>
            <a:chOff x="0" y="0"/>
            <a:chExt cx="163" cy="163"/>
          </a:xfrm>
        </p:grpSpPr>
        <p:sp>
          <p:nvSpPr>
            <p:cNvPr id="47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9" name="Group 64"/>
          <p:cNvGrpSpPr/>
          <p:nvPr/>
        </p:nvGrpSpPr>
        <p:grpSpPr bwMode="auto">
          <a:xfrm>
            <a:off x="2116533" y="5203538"/>
            <a:ext cx="255587" cy="255667"/>
            <a:chOff x="0" y="0"/>
            <a:chExt cx="161" cy="161"/>
          </a:xfrm>
        </p:grpSpPr>
        <p:sp>
          <p:nvSpPr>
            <p:cNvPr id="50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54" name="图片 53" descr="C:\Users\Administrator\Desktop\timg (1).jpgtimg 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53125" y="1549400"/>
            <a:ext cx="5565775" cy="37896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44880" y="2440305"/>
            <a:ext cx="48374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您的内容打在这里，或者通过复制您的文本后。您的内容打在这里，或者通过复制您的文本后，在此框中选择粘贴，并选择只保留文字您的内容打在这里，或者通过复制您的文本后。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957452" y="1551940"/>
            <a:ext cx="3739643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800" b="1" dirty="0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39" grpId="0" bldLvl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0" y="2367915"/>
            <a:ext cx="3327400" cy="2820035"/>
          </a:xfrm>
          <a:prstGeom prst="rect">
            <a:avLst/>
          </a:prstGeom>
        </p:spPr>
      </p:pic>
      <p:sp>
        <p:nvSpPr>
          <p:cNvPr id="3" name="左大括号 2"/>
          <p:cNvSpPr/>
          <p:nvPr/>
        </p:nvSpPr>
        <p:spPr>
          <a:xfrm>
            <a:off x="4342765" y="1524635"/>
            <a:ext cx="535940" cy="4012565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875" y="1157605"/>
            <a:ext cx="1960880" cy="1662430"/>
          </a:xfrm>
          <a:prstGeom prst="rect">
            <a:avLst/>
          </a:prstGeom>
        </p:spPr>
      </p:pic>
      <p:pic>
        <p:nvPicPr>
          <p:cNvPr id="30" name="图片 29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980" y="3825240"/>
            <a:ext cx="2312670" cy="196024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7498080" y="1638300"/>
            <a:ext cx="3187065" cy="761365"/>
            <a:chOff x="12033" y="3143"/>
            <a:chExt cx="4288" cy="1199"/>
          </a:xfrm>
        </p:grpSpPr>
        <p:sp>
          <p:nvSpPr>
            <p:cNvPr id="52" name="TextBox 13"/>
            <p:cNvSpPr txBox="1"/>
            <p:nvPr/>
          </p:nvSpPr>
          <p:spPr>
            <a:xfrm>
              <a:off x="12033" y="3143"/>
              <a:ext cx="2228" cy="43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12033" y="3664"/>
              <a:ext cx="4288" cy="6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498080" y="4479290"/>
            <a:ext cx="3187065" cy="762000"/>
            <a:chOff x="12033" y="5187"/>
            <a:chExt cx="4288" cy="1200"/>
          </a:xfrm>
        </p:grpSpPr>
        <p:sp>
          <p:nvSpPr>
            <p:cNvPr id="54" name="TextBox 13"/>
            <p:cNvSpPr txBox="1"/>
            <p:nvPr/>
          </p:nvSpPr>
          <p:spPr>
            <a:xfrm>
              <a:off x="12033" y="5187"/>
              <a:ext cx="2228" cy="43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2033" y="5709"/>
              <a:ext cx="4288" cy="67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5" y="1512570"/>
            <a:ext cx="661670" cy="80137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694690" y="395605"/>
            <a:ext cx="1047115" cy="1262380"/>
            <a:chOff x="4378324" y="1762126"/>
            <a:chExt cx="1023937" cy="1233488"/>
          </a:xfrm>
        </p:grpSpPr>
        <p:sp>
          <p:nvSpPr>
            <p:cNvPr id="35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1129665"/>
            <a:ext cx="5424170" cy="4598670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949325" y="3058795"/>
            <a:ext cx="463804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80000"/>
              </a:lnSpc>
            </a:pPr>
            <a:r>
              <a:rPr lang="zh-CN" altLang="en-US" sz="16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您的内容打在这里，或者通过复制您的文本后，在此框中选择粘贴，并选择只保留文字您的内容打在这里，或者通过复制您的文本后，在此框中选择粘贴，</a:t>
            </a:r>
          </a:p>
        </p:txBody>
      </p:sp>
      <p:sp>
        <p:nvSpPr>
          <p:cNvPr id="48" name="TextBox 76"/>
          <p:cNvSpPr txBox="1"/>
          <p:nvPr/>
        </p:nvSpPr>
        <p:spPr>
          <a:xfrm>
            <a:off x="949325" y="2317750"/>
            <a:ext cx="463740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 dirty="0">
                <a:solidFill>
                  <a:srgbClr val="E13E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368425" y="3022600"/>
            <a:ext cx="413702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20" y="2734310"/>
            <a:ext cx="1868805" cy="1584325"/>
          </a:xfrm>
          <a:prstGeom prst="rect">
            <a:avLst/>
          </a:prstGeom>
        </p:spPr>
      </p:pic>
      <p:pic>
        <p:nvPicPr>
          <p:cNvPr id="3" name="图片 2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920" y="555625"/>
            <a:ext cx="1868805" cy="1584325"/>
          </a:xfrm>
          <a:prstGeom prst="rect">
            <a:avLst/>
          </a:prstGeom>
        </p:spPr>
      </p:pic>
      <p:pic>
        <p:nvPicPr>
          <p:cNvPr id="4" name="图片 3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130" y="2734310"/>
            <a:ext cx="1868805" cy="158432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" y="2734310"/>
            <a:ext cx="1868805" cy="1584325"/>
          </a:xfrm>
          <a:prstGeom prst="rect">
            <a:avLst/>
          </a:prstGeom>
        </p:spPr>
      </p:pic>
      <p:pic>
        <p:nvPicPr>
          <p:cNvPr id="6" name="图片 5" descr="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8130" y="555625"/>
            <a:ext cx="1868805" cy="1584325"/>
          </a:xfrm>
          <a:prstGeom prst="rect">
            <a:avLst/>
          </a:prstGeom>
        </p:spPr>
      </p:pic>
      <p:pic>
        <p:nvPicPr>
          <p:cNvPr id="7" name="图片 6" descr="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8920" y="4851400"/>
            <a:ext cx="1982470" cy="1680845"/>
          </a:xfrm>
          <a:prstGeom prst="rect">
            <a:avLst/>
          </a:prstGeom>
        </p:spPr>
      </p:pic>
      <p:pic>
        <p:nvPicPr>
          <p:cNvPr id="8" name="图片 7" descr="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2585" y="4777740"/>
            <a:ext cx="1982470" cy="1680845"/>
          </a:xfrm>
          <a:prstGeom prst="rect">
            <a:avLst/>
          </a:prstGeom>
        </p:spPr>
      </p:pic>
      <p:pic>
        <p:nvPicPr>
          <p:cNvPr id="9" name="图片 8" descr="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4365" y="4851400"/>
            <a:ext cx="1982470" cy="1680845"/>
          </a:xfrm>
          <a:prstGeom prst="rect">
            <a:avLst/>
          </a:prstGeom>
        </p:spPr>
      </p:pic>
      <p:pic>
        <p:nvPicPr>
          <p:cNvPr id="10" name="图片 9" descr="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485" y="555625"/>
            <a:ext cx="1982470" cy="1680845"/>
          </a:xfrm>
          <a:prstGeom prst="rect">
            <a:avLst/>
          </a:prstGeom>
        </p:spPr>
      </p:pic>
      <p:pic>
        <p:nvPicPr>
          <p:cNvPr id="11" name="图片 10" descr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5715" y="368300"/>
            <a:ext cx="2312035" cy="1959610"/>
          </a:xfrm>
          <a:prstGeom prst="rect">
            <a:avLst/>
          </a:prstGeom>
        </p:spPr>
      </p:pic>
      <p:pic>
        <p:nvPicPr>
          <p:cNvPr id="12" name="图片 11" descr="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5715" y="4541520"/>
            <a:ext cx="2312035" cy="195961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5715" y="2406015"/>
            <a:ext cx="2312035" cy="1959610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37750" y="4540885"/>
            <a:ext cx="2312035" cy="1959610"/>
          </a:xfrm>
          <a:prstGeom prst="rect">
            <a:avLst/>
          </a:prstGeom>
        </p:spPr>
      </p:pic>
      <p:pic>
        <p:nvPicPr>
          <p:cNvPr id="15" name="图片 14" descr="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37750" y="2327275"/>
            <a:ext cx="2312035" cy="1959610"/>
          </a:xfrm>
          <a:prstGeom prst="rect">
            <a:avLst/>
          </a:prstGeom>
        </p:spPr>
      </p:pic>
      <p:pic>
        <p:nvPicPr>
          <p:cNvPr id="16" name="图片 15" descr="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37750" y="367665"/>
            <a:ext cx="2312035" cy="1959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任意多边形 39"/>
          <p:cNvSpPr/>
          <p:nvPr/>
        </p:nvSpPr>
        <p:spPr>
          <a:xfrm>
            <a:off x="1517650" y="923925"/>
            <a:ext cx="1238250" cy="618490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任意多边形 39"/>
          <p:cNvSpPr/>
          <p:nvPr/>
        </p:nvSpPr>
        <p:spPr>
          <a:xfrm>
            <a:off x="10630456" y="886941"/>
            <a:ext cx="961174" cy="479804"/>
          </a:xfrm>
          <a:custGeom>
            <a:avLst/>
            <a:gdLst>
              <a:gd name="connsiteX0" fmla="*/ 791913 w 1791140"/>
              <a:gd name="connsiteY0" fmla="*/ 0 h 894110"/>
              <a:gd name="connsiteX1" fmla="*/ 1163623 w 1791140"/>
              <a:gd name="connsiteY1" fmla="*/ 163152 h 894110"/>
              <a:gd name="connsiteX2" fmla="*/ 1184689 w 1791140"/>
              <a:gd name="connsiteY2" fmla="*/ 208090 h 894110"/>
              <a:gd name="connsiteX3" fmla="*/ 1230702 w 1791140"/>
              <a:gd name="connsiteY3" fmla="*/ 191552 h 894110"/>
              <a:gd name="connsiteX4" fmla="*/ 1387728 w 1791140"/>
              <a:gd name="connsiteY4" fmla="*/ 170560 h 894110"/>
              <a:gd name="connsiteX5" fmla="*/ 1791140 w 1791140"/>
              <a:gd name="connsiteY5" fmla="*/ 437692 h 894110"/>
              <a:gd name="connsiteX6" fmla="*/ 1544754 w 1791140"/>
              <a:gd name="connsiteY6" fmla="*/ 683832 h 894110"/>
              <a:gd name="connsiteX7" fmla="*/ 1500919 w 1791140"/>
              <a:gd name="connsiteY7" fmla="*/ 692842 h 894110"/>
              <a:gd name="connsiteX8" fmla="*/ 1470602 w 1791140"/>
              <a:gd name="connsiteY8" fmla="*/ 729828 h 894110"/>
              <a:gd name="connsiteX9" fmla="*/ 1136086 w 1791140"/>
              <a:gd name="connsiteY9" fmla="*/ 847604 h 894110"/>
              <a:gd name="connsiteX10" fmla="*/ 979060 w 1791140"/>
              <a:gd name="connsiteY10" fmla="*/ 826612 h 894110"/>
              <a:gd name="connsiteX11" fmla="*/ 936653 w 1791140"/>
              <a:gd name="connsiteY11" fmla="*/ 811370 h 894110"/>
              <a:gd name="connsiteX12" fmla="*/ 931047 w 1791140"/>
              <a:gd name="connsiteY12" fmla="*/ 815869 h 894110"/>
              <a:gd name="connsiteX13" fmla="*/ 645792 w 1791140"/>
              <a:gd name="connsiteY13" fmla="*/ 894110 h 894110"/>
              <a:gd name="connsiteX14" fmla="*/ 360537 w 1791140"/>
              <a:gd name="connsiteY14" fmla="*/ 815869 h 894110"/>
              <a:gd name="connsiteX15" fmla="*/ 305080 w 1791140"/>
              <a:gd name="connsiteY15" fmla="*/ 761402 h 894110"/>
              <a:gd name="connsiteX16" fmla="*/ 246386 w 1791140"/>
              <a:gd name="connsiteY16" fmla="*/ 749338 h 894110"/>
              <a:gd name="connsiteX17" fmla="*/ 0 w 1791140"/>
              <a:gd name="connsiteY17" fmla="*/ 503198 h 894110"/>
              <a:gd name="connsiteX18" fmla="*/ 322111 w 1791140"/>
              <a:gd name="connsiteY18" fmla="*/ 241493 h 894110"/>
              <a:gd name="connsiteX19" fmla="*/ 393126 w 1791140"/>
              <a:gd name="connsiteY19" fmla="*/ 236753 h 894110"/>
              <a:gd name="connsiteX20" fmla="*/ 396697 w 1791140"/>
              <a:gd name="connsiteY20" fmla="*/ 213296 h 894110"/>
              <a:gd name="connsiteX21" fmla="*/ 791913 w 1791140"/>
              <a:gd name="connsiteY21" fmla="*/ 0 h 8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1140" h="894110">
                <a:moveTo>
                  <a:pt x="791913" y="0"/>
                </a:moveTo>
                <a:cubicBezTo>
                  <a:pt x="959012" y="0"/>
                  <a:pt x="1102382" y="67274"/>
                  <a:pt x="1163623" y="163152"/>
                </a:cubicBezTo>
                <a:lnTo>
                  <a:pt x="1184689" y="208090"/>
                </a:lnTo>
                <a:lnTo>
                  <a:pt x="1230702" y="191552"/>
                </a:lnTo>
                <a:cubicBezTo>
                  <a:pt x="1278966" y="178035"/>
                  <a:pt x="1332029" y="170560"/>
                  <a:pt x="1387728" y="170560"/>
                </a:cubicBezTo>
                <a:cubicBezTo>
                  <a:pt x="1610526" y="170560"/>
                  <a:pt x="1791140" y="290159"/>
                  <a:pt x="1791140" y="437692"/>
                </a:cubicBezTo>
                <a:cubicBezTo>
                  <a:pt x="1791140" y="548342"/>
                  <a:pt x="1689545" y="643279"/>
                  <a:pt x="1544754" y="683832"/>
                </a:cubicBezTo>
                <a:lnTo>
                  <a:pt x="1500919" y="692842"/>
                </a:lnTo>
                <a:lnTo>
                  <a:pt x="1470602" y="729828"/>
                </a:lnTo>
                <a:cubicBezTo>
                  <a:pt x="1398105" y="800886"/>
                  <a:pt x="1275335" y="847604"/>
                  <a:pt x="1136086" y="847604"/>
                </a:cubicBezTo>
                <a:cubicBezTo>
                  <a:pt x="1080387" y="847604"/>
                  <a:pt x="1027324" y="840129"/>
                  <a:pt x="979060" y="826612"/>
                </a:cubicBezTo>
                <a:lnTo>
                  <a:pt x="936653" y="811370"/>
                </a:lnTo>
                <a:lnTo>
                  <a:pt x="931047" y="815869"/>
                </a:lnTo>
                <a:cubicBezTo>
                  <a:pt x="858044" y="864210"/>
                  <a:pt x="757191" y="894110"/>
                  <a:pt x="645792" y="894110"/>
                </a:cubicBezTo>
                <a:cubicBezTo>
                  <a:pt x="534393" y="894110"/>
                  <a:pt x="433540" y="864210"/>
                  <a:pt x="360537" y="815869"/>
                </a:cubicBezTo>
                <a:lnTo>
                  <a:pt x="305080" y="761402"/>
                </a:lnTo>
                <a:lnTo>
                  <a:pt x="246386" y="749338"/>
                </a:lnTo>
                <a:cubicBezTo>
                  <a:pt x="101595" y="708785"/>
                  <a:pt x="0" y="613848"/>
                  <a:pt x="0" y="503198"/>
                </a:cubicBezTo>
                <a:cubicBezTo>
                  <a:pt x="0" y="374107"/>
                  <a:pt x="138283" y="266402"/>
                  <a:pt x="322111" y="241493"/>
                </a:cubicBezTo>
                <a:lnTo>
                  <a:pt x="393126" y="236753"/>
                </a:lnTo>
                <a:lnTo>
                  <a:pt x="396697" y="213296"/>
                </a:lnTo>
                <a:cubicBezTo>
                  <a:pt x="434314" y="91568"/>
                  <a:pt x="596965" y="0"/>
                  <a:pt x="791913" y="0"/>
                </a:cubicBezTo>
                <a:close/>
              </a:path>
            </a:pathLst>
          </a:custGeom>
          <a:noFill/>
          <a:ln w="25400">
            <a:solidFill>
              <a:srgbClr val="A5C5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953" y="814637"/>
            <a:ext cx="2145196" cy="2800673"/>
          </a:xfrm>
          <a:prstGeom prst="rect">
            <a:avLst/>
          </a:prstGeom>
        </p:spPr>
      </p:pic>
      <p:pic>
        <p:nvPicPr>
          <p:cNvPr id="2" name="图片 1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655" y="1517650"/>
            <a:ext cx="5087620" cy="4312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96310" y="1153795"/>
            <a:ext cx="1106170" cy="4551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894411"/>
                </a:solidFill>
                <a:latin typeface="叶根友微刚细赞" panose="03000509000000000000" charset="-122"/>
                <a:ea typeface="叶根友微刚细赞" panose="03000509000000000000" charset="-122"/>
              </a:rPr>
              <a:t>谢谢观看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14900" y="1517650"/>
            <a:ext cx="822325" cy="37096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适用于各种幼儿课件，听课课件，可爱卡通风格，多彩，动态，背景音乐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74 0.937444 L 0 0 E" pathEditMode="relative" ptsTypes="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" y="1710055"/>
            <a:ext cx="3689350" cy="3127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124450" y="2111375"/>
            <a:ext cx="41662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 </a:t>
            </a:r>
            <a:r>
              <a:rPr lang="en-US" altLang="zh-CN" sz="6600" b="1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855210" y="3335655"/>
            <a:ext cx="514794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731326" y="2391507"/>
            <a:ext cx="9015394" cy="3241099"/>
          </a:xfrm>
          <a:prstGeom prst="rect">
            <a:avLst/>
          </a:prstGeom>
          <a:solidFill>
            <a:srgbClr val="059BA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5" y="11967"/>
            <a:ext cx="3998597" cy="33551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84960" y="2198370"/>
            <a:ext cx="195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  言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70505" y="3123565"/>
            <a:ext cx="74079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     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详细内容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……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点击输入本栏的具体文字，简明扼要的说明分项内容，此为概念图解。详细内容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……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点击输入本栏的具体文字，简明扼要的说明分项内容，此为概念图解。详细内容</a:t>
            </a:r>
            <a:r>
              <a:rPr lang="en-US" altLang="zh-CN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……</a:t>
            </a: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  <a:sym typeface="+mn-ea"/>
              </a:rPr>
              <a:t>点击输入本栏的具体文字，简明扼要的说明分项内容，此为概念图解。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15" y="1409700"/>
            <a:ext cx="5727065" cy="48558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87780" y="3011170"/>
            <a:ext cx="4882515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just" defTabSz="914400" rtl="0">
              <a:lnSpc>
                <a:spcPct val="160000"/>
              </a:lnSpc>
              <a:buClrTx/>
              <a:buSzTx/>
              <a:buFontTx/>
              <a:defRPr/>
            </a:pPr>
            <a:r>
              <a:rPr lang="zh-CN" altLang="en-US" sz="16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1268730" y="2347595"/>
            <a:ext cx="39230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4138930" y="3560445"/>
            <a:ext cx="12763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6866890" y="3560445"/>
            <a:ext cx="12763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594850" y="3560445"/>
            <a:ext cx="12763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10970" y="3560445"/>
            <a:ext cx="12763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55" y="1454150"/>
            <a:ext cx="1287780" cy="1918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460" y="1454150"/>
            <a:ext cx="1287780" cy="1918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420" y="1454150"/>
            <a:ext cx="1287780" cy="19183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2" name="组合 41"/>
          <p:cNvGrpSpPr/>
          <p:nvPr/>
        </p:nvGrpSpPr>
        <p:grpSpPr>
          <a:xfrm>
            <a:off x="979170" y="3993515"/>
            <a:ext cx="2161540" cy="1191260"/>
            <a:chOff x="3781" y="3431"/>
            <a:chExt cx="3540" cy="1876"/>
          </a:xfrm>
        </p:grpSpPr>
        <p:sp>
          <p:nvSpPr>
            <p:cNvPr id="43" name="TextBox 76"/>
            <p:cNvSpPr txBox="1"/>
            <p:nvPr/>
          </p:nvSpPr>
          <p:spPr>
            <a:xfrm>
              <a:off x="4272" y="3431"/>
              <a:ext cx="2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054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781" y="4156"/>
              <a:ext cx="354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01415" y="3993515"/>
            <a:ext cx="2161540" cy="1191260"/>
            <a:chOff x="3781" y="3431"/>
            <a:chExt cx="3540" cy="1876"/>
          </a:xfrm>
        </p:grpSpPr>
        <p:sp>
          <p:nvSpPr>
            <p:cNvPr id="46" name="TextBox 76"/>
            <p:cNvSpPr txBox="1"/>
            <p:nvPr/>
          </p:nvSpPr>
          <p:spPr>
            <a:xfrm>
              <a:off x="4272" y="3431"/>
              <a:ext cx="2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054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781" y="4156"/>
              <a:ext cx="354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23660" y="3993515"/>
            <a:ext cx="2161540" cy="1191260"/>
            <a:chOff x="3781" y="3431"/>
            <a:chExt cx="3540" cy="1876"/>
          </a:xfrm>
        </p:grpSpPr>
        <p:sp>
          <p:nvSpPr>
            <p:cNvPr id="49" name="TextBox 76"/>
            <p:cNvSpPr txBox="1"/>
            <p:nvPr/>
          </p:nvSpPr>
          <p:spPr>
            <a:xfrm>
              <a:off x="4272" y="3431"/>
              <a:ext cx="2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054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781" y="4156"/>
              <a:ext cx="354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145905" y="3993515"/>
            <a:ext cx="2161540" cy="1191260"/>
            <a:chOff x="3781" y="3431"/>
            <a:chExt cx="3540" cy="1876"/>
          </a:xfrm>
        </p:grpSpPr>
        <p:sp>
          <p:nvSpPr>
            <p:cNvPr id="52" name="TextBox 76"/>
            <p:cNvSpPr txBox="1"/>
            <p:nvPr/>
          </p:nvSpPr>
          <p:spPr>
            <a:xfrm>
              <a:off x="4272" y="3431"/>
              <a:ext cx="252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0541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781" y="4156"/>
              <a:ext cx="354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  <p:pic>
        <p:nvPicPr>
          <p:cNvPr id="54" name="图片 53" descr="3"/>
          <p:cNvPicPr>
            <a:picLocks noChangeAspect="1"/>
          </p:cNvPicPr>
          <p:nvPr/>
        </p:nvPicPr>
        <p:blipFill>
          <a:blip r:embed="rId4"/>
          <a:srcRect l="7351" t="14267" r="78162" b="11470"/>
          <a:stretch>
            <a:fillRect/>
          </a:stretch>
        </p:blipFill>
        <p:spPr>
          <a:xfrm>
            <a:off x="4138930" y="1127760"/>
            <a:ext cx="1402080" cy="2432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578" name="组合 2"/>
          <p:cNvGrpSpPr/>
          <p:nvPr/>
        </p:nvGrpSpPr>
        <p:grpSpPr>
          <a:xfrm>
            <a:off x="267335" y="2593340"/>
            <a:ext cx="6922770" cy="2758440"/>
            <a:chOff x="974314" y="1232293"/>
            <a:chExt cx="7188447" cy="2864939"/>
          </a:xfrm>
        </p:grpSpPr>
        <p:sp>
          <p:nvSpPr>
            <p:cNvPr id="2" name="Freeform 5"/>
            <p:cNvSpPr/>
            <p:nvPr/>
          </p:nvSpPr>
          <p:spPr bwMode="auto">
            <a:xfrm>
              <a:off x="2078119" y="2539145"/>
              <a:ext cx="622604" cy="154119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FE6333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Freeform 6"/>
            <p:cNvSpPr/>
            <p:nvPr/>
          </p:nvSpPr>
          <p:spPr bwMode="auto">
            <a:xfrm>
              <a:off x="2700723" y="2539145"/>
              <a:ext cx="624715" cy="154119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633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3013081" y="1779102"/>
              <a:ext cx="622605" cy="2301240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FE6333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635686" y="1779102"/>
              <a:ext cx="624715" cy="2301240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633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5"/>
            <p:cNvSpPr/>
            <p:nvPr/>
          </p:nvSpPr>
          <p:spPr bwMode="auto">
            <a:xfrm>
              <a:off x="1143156" y="3246406"/>
              <a:ext cx="622605" cy="833936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FE6333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765761" y="3246406"/>
              <a:ext cx="624715" cy="833936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633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>
              <a:off x="3948044" y="2834717"/>
              <a:ext cx="624715" cy="124562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FE6333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4572759" y="2834717"/>
              <a:ext cx="622604" cy="124562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633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883006" y="2218238"/>
              <a:ext cx="624715" cy="1862104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FE6333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507721" y="2218238"/>
              <a:ext cx="622605" cy="1862104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633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5"/>
            <p:cNvSpPr/>
            <p:nvPr/>
          </p:nvSpPr>
          <p:spPr bwMode="auto">
            <a:xfrm>
              <a:off x="5820079" y="3440639"/>
              <a:ext cx="622605" cy="63970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FE6333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6442684" y="3440639"/>
              <a:ext cx="622604" cy="63970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633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>
              <a:off x="6755042" y="3246406"/>
              <a:ext cx="622604" cy="833936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FE6333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7377646" y="3246406"/>
              <a:ext cx="624715" cy="833936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6333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88"/>
            <p:cNvSpPr/>
            <p:nvPr/>
          </p:nvSpPr>
          <p:spPr>
            <a:xfrm>
              <a:off x="1546267" y="2699598"/>
              <a:ext cx="438989" cy="439136"/>
            </a:xfrm>
            <a:prstGeom prst="ellipse">
              <a:avLst/>
            </a:prstGeom>
            <a:solidFill>
              <a:srgbClr val="FE6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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Oval 89"/>
            <p:cNvSpPr/>
            <p:nvPr/>
          </p:nvSpPr>
          <p:spPr>
            <a:xfrm>
              <a:off x="2481229" y="1992336"/>
              <a:ext cx="438989" cy="439136"/>
            </a:xfrm>
            <a:prstGeom prst="ellipse">
              <a:avLst/>
            </a:prstGeom>
            <a:solidFill>
              <a:srgbClr val="FE6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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90"/>
            <p:cNvSpPr/>
            <p:nvPr/>
          </p:nvSpPr>
          <p:spPr>
            <a:xfrm>
              <a:off x="3416192" y="1232293"/>
              <a:ext cx="441099" cy="439136"/>
            </a:xfrm>
            <a:prstGeom prst="ellipse">
              <a:avLst/>
            </a:prstGeom>
            <a:solidFill>
              <a:srgbClr val="FE6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</a:t>
              </a:r>
            </a:p>
          </p:txBody>
        </p:sp>
        <p:sp>
          <p:nvSpPr>
            <p:cNvPr id="42" name="Oval 91"/>
            <p:cNvSpPr/>
            <p:nvPr/>
          </p:nvSpPr>
          <p:spPr>
            <a:xfrm>
              <a:off x="4353265" y="2287908"/>
              <a:ext cx="438989" cy="439136"/>
            </a:xfrm>
            <a:prstGeom prst="ellipse">
              <a:avLst/>
            </a:prstGeom>
            <a:solidFill>
              <a:srgbClr val="FE6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</a:t>
              </a:r>
            </a:p>
          </p:txBody>
        </p:sp>
        <p:sp>
          <p:nvSpPr>
            <p:cNvPr id="43" name="Oval 92"/>
            <p:cNvSpPr/>
            <p:nvPr/>
          </p:nvSpPr>
          <p:spPr>
            <a:xfrm>
              <a:off x="5288226" y="1671429"/>
              <a:ext cx="438989" cy="439136"/>
            </a:xfrm>
            <a:prstGeom prst="ellipse">
              <a:avLst/>
            </a:prstGeom>
            <a:solidFill>
              <a:srgbClr val="FE6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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ntAwesome" pitchFamily="2" charset="0"/>
                <a:ea typeface="+mn-ea"/>
                <a:cs typeface="+mn-cs"/>
              </a:endParaRPr>
            </a:p>
          </p:txBody>
        </p:sp>
        <p:sp>
          <p:nvSpPr>
            <p:cNvPr id="44" name="Oval 93"/>
            <p:cNvSpPr/>
            <p:nvPr/>
          </p:nvSpPr>
          <p:spPr>
            <a:xfrm>
              <a:off x="6229520" y="2893831"/>
              <a:ext cx="438989" cy="439136"/>
            </a:xfrm>
            <a:prstGeom prst="ellipse">
              <a:avLst/>
            </a:prstGeom>
            <a:solidFill>
              <a:srgbClr val="FE6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Oval 94"/>
            <p:cNvSpPr/>
            <p:nvPr/>
          </p:nvSpPr>
          <p:spPr>
            <a:xfrm>
              <a:off x="7158151" y="2699598"/>
              <a:ext cx="438989" cy="439136"/>
            </a:xfrm>
            <a:prstGeom prst="ellipse">
              <a:avLst/>
            </a:prstGeom>
            <a:solidFill>
              <a:srgbClr val="FE6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ontAwesome" pitchFamily="2" charset="0"/>
                  <a:ea typeface="+mn-ea"/>
                  <a:cs typeface="+mn-cs"/>
                </a:rPr>
                <a:t>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95"/>
            <p:cNvSpPr/>
            <p:nvPr/>
          </p:nvSpPr>
          <p:spPr>
            <a:xfrm>
              <a:off x="974314" y="4067675"/>
              <a:ext cx="7188447" cy="29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625715" y="3485515"/>
            <a:ext cx="3773805" cy="166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160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您的内容打在这里，或者通过复制您的文本后，在此框中选择粘贴，并选择只保留文字您的内容打在这里，或者通过复制您的文本后，在此框中选择粘贴，</a:t>
            </a:r>
          </a:p>
        </p:txBody>
      </p:sp>
      <p:sp>
        <p:nvSpPr>
          <p:cNvPr id="48" name="TextBox 76"/>
          <p:cNvSpPr txBox="1"/>
          <p:nvPr/>
        </p:nvSpPr>
        <p:spPr>
          <a:xfrm>
            <a:off x="7659877" y="2770505"/>
            <a:ext cx="373964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rgbClr val="B667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" y="744220"/>
            <a:ext cx="1155065" cy="1062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" y="1710055"/>
            <a:ext cx="3689350" cy="31273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5" y="2517775"/>
            <a:ext cx="744855" cy="902335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0036175" y="614680"/>
            <a:ext cx="1512570" cy="1823085"/>
            <a:chOff x="4378324" y="1762126"/>
            <a:chExt cx="1023937" cy="1233488"/>
          </a:xfrm>
        </p:grpSpPr>
        <p:sp>
          <p:nvSpPr>
            <p:cNvPr id="33" name="Freeform 722"/>
            <p:cNvSpPr/>
            <p:nvPr/>
          </p:nvSpPr>
          <p:spPr bwMode="auto">
            <a:xfrm>
              <a:off x="4854574" y="2789239"/>
              <a:ext cx="87312" cy="141288"/>
            </a:xfrm>
            <a:custGeom>
              <a:avLst/>
              <a:gdLst>
                <a:gd name="T0" fmla="*/ 5 w 32"/>
                <a:gd name="T1" fmla="*/ 18 h 52"/>
                <a:gd name="T2" fmla="*/ 1 w 32"/>
                <a:gd name="T3" fmla="*/ 9 h 52"/>
                <a:gd name="T4" fmla="*/ 1 w 32"/>
                <a:gd name="T5" fmla="*/ 3 h 52"/>
                <a:gd name="T6" fmla="*/ 6 w 32"/>
                <a:gd name="T7" fmla="*/ 0 h 52"/>
                <a:gd name="T8" fmla="*/ 17 w 32"/>
                <a:gd name="T9" fmla="*/ 3 h 52"/>
                <a:gd name="T10" fmla="*/ 13 w 32"/>
                <a:gd name="T11" fmla="*/ 12 h 52"/>
                <a:gd name="T12" fmla="*/ 3 w 32"/>
                <a:gd name="T13" fmla="*/ 37 h 52"/>
                <a:gd name="T14" fmla="*/ 9 w 32"/>
                <a:gd name="T15" fmla="*/ 47 h 52"/>
                <a:gd name="T16" fmla="*/ 18 w 32"/>
                <a:gd name="T17" fmla="*/ 52 h 52"/>
                <a:gd name="T18" fmla="*/ 29 w 32"/>
                <a:gd name="T19" fmla="*/ 46 h 52"/>
                <a:gd name="T20" fmla="*/ 32 w 32"/>
                <a:gd name="T21" fmla="*/ 40 h 52"/>
                <a:gd name="T22" fmla="*/ 30 w 32"/>
                <a:gd name="T23" fmla="*/ 33 h 52"/>
                <a:gd name="T24" fmla="*/ 22 w 32"/>
                <a:gd name="T25" fmla="*/ 22 h 52"/>
                <a:gd name="T26" fmla="*/ 17 w 32"/>
                <a:gd name="T27" fmla="*/ 16 h 52"/>
                <a:gd name="T28" fmla="*/ 12 w 32"/>
                <a:gd name="T29" fmla="*/ 14 h 52"/>
                <a:gd name="T30" fmla="*/ 12 w 32"/>
                <a:gd name="T31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52">
                  <a:moveTo>
                    <a:pt x="5" y="18"/>
                  </a:moveTo>
                  <a:cubicBezTo>
                    <a:pt x="3" y="16"/>
                    <a:pt x="1" y="12"/>
                    <a:pt x="1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9" y="0"/>
                    <a:pt x="15" y="0"/>
                    <a:pt x="17" y="3"/>
                  </a:cubicBezTo>
                  <a:cubicBezTo>
                    <a:pt x="18" y="7"/>
                    <a:pt x="15" y="10"/>
                    <a:pt x="13" y="12"/>
                  </a:cubicBezTo>
                  <a:cubicBezTo>
                    <a:pt x="6" y="19"/>
                    <a:pt x="1" y="28"/>
                    <a:pt x="3" y="37"/>
                  </a:cubicBezTo>
                  <a:cubicBezTo>
                    <a:pt x="4" y="41"/>
                    <a:pt x="6" y="44"/>
                    <a:pt x="9" y="47"/>
                  </a:cubicBezTo>
                  <a:cubicBezTo>
                    <a:pt x="11" y="50"/>
                    <a:pt x="14" y="51"/>
                    <a:pt x="18" y="52"/>
                  </a:cubicBezTo>
                  <a:cubicBezTo>
                    <a:pt x="21" y="52"/>
                    <a:pt x="27" y="49"/>
                    <a:pt x="29" y="46"/>
                  </a:cubicBezTo>
                  <a:cubicBezTo>
                    <a:pt x="30" y="44"/>
                    <a:pt x="32" y="42"/>
                    <a:pt x="32" y="40"/>
                  </a:cubicBezTo>
                  <a:cubicBezTo>
                    <a:pt x="32" y="37"/>
                    <a:pt x="31" y="35"/>
                    <a:pt x="30" y="33"/>
                  </a:cubicBezTo>
                  <a:cubicBezTo>
                    <a:pt x="28" y="29"/>
                    <a:pt x="26" y="25"/>
                    <a:pt x="22" y="22"/>
                  </a:cubicBezTo>
                  <a:cubicBezTo>
                    <a:pt x="21" y="20"/>
                    <a:pt x="19" y="18"/>
                    <a:pt x="17" y="16"/>
                  </a:cubicBezTo>
                  <a:cubicBezTo>
                    <a:pt x="15" y="15"/>
                    <a:pt x="13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23"/>
            <p:cNvSpPr/>
            <p:nvPr/>
          </p:nvSpPr>
          <p:spPr bwMode="auto">
            <a:xfrm>
              <a:off x="4532311" y="2735264"/>
              <a:ext cx="128587" cy="149225"/>
            </a:xfrm>
            <a:custGeom>
              <a:avLst/>
              <a:gdLst>
                <a:gd name="T0" fmla="*/ 33 w 47"/>
                <a:gd name="T1" fmla="*/ 22 h 55"/>
                <a:gd name="T2" fmla="*/ 23 w 47"/>
                <a:gd name="T3" fmla="*/ 23 h 55"/>
                <a:gd name="T4" fmla="*/ 7 w 47"/>
                <a:gd name="T5" fmla="*/ 32 h 55"/>
                <a:gd name="T6" fmla="*/ 1 w 47"/>
                <a:gd name="T7" fmla="*/ 42 h 55"/>
                <a:gd name="T8" fmla="*/ 2 w 47"/>
                <a:gd name="T9" fmla="*/ 50 h 55"/>
                <a:gd name="T10" fmla="*/ 20 w 47"/>
                <a:gd name="T11" fmla="*/ 49 h 55"/>
                <a:gd name="T12" fmla="*/ 33 w 47"/>
                <a:gd name="T13" fmla="*/ 34 h 55"/>
                <a:gd name="T14" fmla="*/ 35 w 47"/>
                <a:gd name="T15" fmla="*/ 26 h 55"/>
                <a:gd name="T16" fmla="*/ 39 w 47"/>
                <a:gd name="T17" fmla="*/ 16 h 55"/>
                <a:gd name="T18" fmla="*/ 42 w 47"/>
                <a:gd name="T19" fmla="*/ 3 h 55"/>
                <a:gd name="T20" fmla="*/ 29 w 47"/>
                <a:gd name="T21" fmla="*/ 6 h 55"/>
                <a:gd name="T22" fmla="*/ 32 w 47"/>
                <a:gd name="T23" fmla="*/ 18 h 55"/>
                <a:gd name="T24" fmla="*/ 33 w 47"/>
                <a:gd name="T25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5">
                  <a:moveTo>
                    <a:pt x="33" y="22"/>
                  </a:moveTo>
                  <a:cubicBezTo>
                    <a:pt x="33" y="19"/>
                    <a:pt x="24" y="23"/>
                    <a:pt x="23" y="23"/>
                  </a:cubicBezTo>
                  <a:cubicBezTo>
                    <a:pt x="17" y="25"/>
                    <a:pt x="11" y="28"/>
                    <a:pt x="7" y="32"/>
                  </a:cubicBezTo>
                  <a:cubicBezTo>
                    <a:pt x="5" y="34"/>
                    <a:pt x="2" y="38"/>
                    <a:pt x="1" y="42"/>
                  </a:cubicBezTo>
                  <a:cubicBezTo>
                    <a:pt x="0" y="44"/>
                    <a:pt x="1" y="48"/>
                    <a:pt x="2" y="50"/>
                  </a:cubicBezTo>
                  <a:cubicBezTo>
                    <a:pt x="6" y="55"/>
                    <a:pt x="15" y="52"/>
                    <a:pt x="20" y="49"/>
                  </a:cubicBezTo>
                  <a:cubicBezTo>
                    <a:pt x="25" y="46"/>
                    <a:pt x="30" y="40"/>
                    <a:pt x="33" y="34"/>
                  </a:cubicBezTo>
                  <a:cubicBezTo>
                    <a:pt x="35" y="31"/>
                    <a:pt x="35" y="29"/>
                    <a:pt x="35" y="26"/>
                  </a:cubicBezTo>
                  <a:cubicBezTo>
                    <a:pt x="36" y="22"/>
                    <a:pt x="38" y="19"/>
                    <a:pt x="39" y="16"/>
                  </a:cubicBezTo>
                  <a:cubicBezTo>
                    <a:pt x="41" y="12"/>
                    <a:pt x="47" y="7"/>
                    <a:pt x="42" y="3"/>
                  </a:cubicBezTo>
                  <a:cubicBezTo>
                    <a:pt x="38" y="0"/>
                    <a:pt x="29" y="0"/>
                    <a:pt x="29" y="6"/>
                  </a:cubicBezTo>
                  <a:cubicBezTo>
                    <a:pt x="28" y="11"/>
                    <a:pt x="30" y="15"/>
                    <a:pt x="32" y="18"/>
                  </a:cubicBezTo>
                  <a:cubicBezTo>
                    <a:pt x="32" y="20"/>
                    <a:pt x="33" y="21"/>
                    <a:pt x="33" y="22"/>
                  </a:cubicBezTo>
                </a:path>
              </a:pathLst>
            </a:custGeom>
            <a:solidFill>
              <a:srgbClr val="C7B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24"/>
            <p:cNvSpPr/>
            <p:nvPr/>
          </p:nvSpPr>
          <p:spPr bwMode="auto">
            <a:xfrm>
              <a:off x="4603749" y="2762251"/>
              <a:ext cx="303212" cy="233363"/>
            </a:xfrm>
            <a:custGeom>
              <a:avLst/>
              <a:gdLst>
                <a:gd name="T0" fmla="*/ 85 w 112"/>
                <a:gd name="T1" fmla="*/ 24 h 86"/>
                <a:gd name="T2" fmla="*/ 64 w 112"/>
                <a:gd name="T3" fmla="*/ 13 h 86"/>
                <a:gd name="T4" fmla="*/ 32 w 112"/>
                <a:gd name="T5" fmla="*/ 1 h 86"/>
                <a:gd name="T6" fmla="*/ 5 w 112"/>
                <a:gd name="T7" fmla="*/ 15 h 86"/>
                <a:gd name="T8" fmla="*/ 4 w 112"/>
                <a:gd name="T9" fmla="*/ 53 h 86"/>
                <a:gd name="T10" fmla="*/ 32 w 112"/>
                <a:gd name="T11" fmla="*/ 78 h 86"/>
                <a:gd name="T12" fmla="*/ 98 w 112"/>
                <a:gd name="T13" fmla="*/ 64 h 86"/>
                <a:gd name="T14" fmla="*/ 78 w 112"/>
                <a:gd name="T15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6">
                  <a:moveTo>
                    <a:pt x="85" y="24"/>
                  </a:moveTo>
                  <a:cubicBezTo>
                    <a:pt x="79" y="20"/>
                    <a:pt x="72" y="16"/>
                    <a:pt x="64" y="13"/>
                  </a:cubicBezTo>
                  <a:cubicBezTo>
                    <a:pt x="54" y="9"/>
                    <a:pt x="43" y="1"/>
                    <a:pt x="32" y="1"/>
                  </a:cubicBezTo>
                  <a:cubicBezTo>
                    <a:pt x="20" y="0"/>
                    <a:pt x="10" y="3"/>
                    <a:pt x="5" y="15"/>
                  </a:cubicBezTo>
                  <a:cubicBezTo>
                    <a:pt x="0" y="26"/>
                    <a:pt x="1" y="41"/>
                    <a:pt x="4" y="53"/>
                  </a:cubicBezTo>
                  <a:cubicBezTo>
                    <a:pt x="7" y="67"/>
                    <a:pt x="19" y="73"/>
                    <a:pt x="32" y="78"/>
                  </a:cubicBezTo>
                  <a:cubicBezTo>
                    <a:pt x="52" y="86"/>
                    <a:pt x="85" y="84"/>
                    <a:pt x="98" y="64"/>
                  </a:cubicBezTo>
                  <a:cubicBezTo>
                    <a:pt x="112" y="41"/>
                    <a:pt x="97" y="30"/>
                    <a:pt x="78" y="18"/>
                  </a:cubicBezTo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725"/>
            <p:cNvSpPr>
              <a:spLocks noEditPoints="1"/>
            </p:cNvSpPr>
            <p:nvPr/>
          </p:nvSpPr>
          <p:spPr bwMode="auto">
            <a:xfrm>
              <a:off x="4611686" y="2770189"/>
              <a:ext cx="273050" cy="214313"/>
            </a:xfrm>
            <a:custGeom>
              <a:avLst/>
              <a:gdLst>
                <a:gd name="T0" fmla="*/ 51 w 101"/>
                <a:gd name="T1" fmla="*/ 79 h 79"/>
                <a:gd name="T2" fmla="*/ 32 w 101"/>
                <a:gd name="T3" fmla="*/ 76 h 79"/>
                <a:gd name="T4" fmla="*/ 1 w 101"/>
                <a:gd name="T5" fmla="*/ 37 h 79"/>
                <a:gd name="T6" fmla="*/ 2 w 101"/>
                <a:gd name="T7" fmla="*/ 26 h 79"/>
                <a:gd name="T8" fmla="*/ 7 w 101"/>
                <a:gd name="T9" fmla="*/ 7 h 79"/>
                <a:gd name="T10" fmla="*/ 8 w 101"/>
                <a:gd name="T11" fmla="*/ 6 h 79"/>
                <a:gd name="T12" fmla="*/ 8 w 101"/>
                <a:gd name="T13" fmla="*/ 4 h 79"/>
                <a:gd name="T14" fmla="*/ 11 w 101"/>
                <a:gd name="T15" fmla="*/ 0 h 79"/>
                <a:gd name="T16" fmla="*/ 12 w 101"/>
                <a:gd name="T17" fmla="*/ 0 h 79"/>
                <a:gd name="T18" fmla="*/ 74 w 101"/>
                <a:gd name="T19" fmla="*/ 12 h 79"/>
                <a:gd name="T20" fmla="*/ 101 w 101"/>
                <a:gd name="T21" fmla="*/ 37 h 79"/>
                <a:gd name="T22" fmla="*/ 89 w 101"/>
                <a:gd name="T23" fmla="*/ 63 h 79"/>
                <a:gd name="T24" fmla="*/ 51 w 101"/>
                <a:gd name="T25" fmla="*/ 79 h 79"/>
                <a:gd name="T26" fmla="*/ 14 w 101"/>
                <a:gd name="T27" fmla="*/ 10 h 79"/>
                <a:gd name="T28" fmla="*/ 9 w 101"/>
                <a:gd name="T29" fmla="*/ 27 h 79"/>
                <a:gd name="T30" fmla="*/ 8 w 101"/>
                <a:gd name="T31" fmla="*/ 37 h 79"/>
                <a:gd name="T32" fmla="*/ 34 w 101"/>
                <a:gd name="T33" fmla="*/ 69 h 79"/>
                <a:gd name="T34" fmla="*/ 51 w 101"/>
                <a:gd name="T35" fmla="*/ 71 h 79"/>
                <a:gd name="T36" fmla="*/ 83 w 101"/>
                <a:gd name="T37" fmla="*/ 58 h 79"/>
                <a:gd name="T38" fmla="*/ 93 w 101"/>
                <a:gd name="T39" fmla="*/ 37 h 79"/>
                <a:gd name="T40" fmla="*/ 72 w 101"/>
                <a:gd name="T41" fmla="*/ 19 h 79"/>
                <a:gd name="T42" fmla="*/ 15 w 101"/>
                <a:gd name="T43" fmla="*/ 8 h 79"/>
                <a:gd name="T44" fmla="*/ 14 w 101"/>
                <a:gd name="T4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79">
                  <a:moveTo>
                    <a:pt x="51" y="79"/>
                  </a:moveTo>
                  <a:cubicBezTo>
                    <a:pt x="44" y="79"/>
                    <a:pt x="38" y="78"/>
                    <a:pt x="32" y="76"/>
                  </a:cubicBezTo>
                  <a:cubicBezTo>
                    <a:pt x="11" y="71"/>
                    <a:pt x="0" y="56"/>
                    <a:pt x="1" y="37"/>
                  </a:cubicBezTo>
                  <a:cubicBezTo>
                    <a:pt x="1" y="33"/>
                    <a:pt x="1" y="30"/>
                    <a:pt x="2" y="26"/>
                  </a:cubicBezTo>
                  <a:cubicBezTo>
                    <a:pt x="3" y="20"/>
                    <a:pt x="5" y="13"/>
                    <a:pt x="7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33" y="0"/>
                    <a:pt x="55" y="7"/>
                    <a:pt x="74" y="12"/>
                  </a:cubicBezTo>
                  <a:cubicBezTo>
                    <a:pt x="90" y="16"/>
                    <a:pt x="101" y="24"/>
                    <a:pt x="101" y="37"/>
                  </a:cubicBezTo>
                  <a:cubicBezTo>
                    <a:pt x="101" y="45"/>
                    <a:pt x="97" y="54"/>
                    <a:pt x="89" y="63"/>
                  </a:cubicBezTo>
                  <a:cubicBezTo>
                    <a:pt x="80" y="74"/>
                    <a:pt x="65" y="79"/>
                    <a:pt x="51" y="79"/>
                  </a:cubicBezTo>
                  <a:close/>
                  <a:moveTo>
                    <a:pt x="14" y="10"/>
                  </a:moveTo>
                  <a:cubicBezTo>
                    <a:pt x="12" y="15"/>
                    <a:pt x="10" y="21"/>
                    <a:pt x="9" y="27"/>
                  </a:cubicBezTo>
                  <a:cubicBezTo>
                    <a:pt x="9" y="30"/>
                    <a:pt x="8" y="34"/>
                    <a:pt x="8" y="37"/>
                  </a:cubicBezTo>
                  <a:cubicBezTo>
                    <a:pt x="9" y="54"/>
                    <a:pt x="15" y="64"/>
                    <a:pt x="34" y="69"/>
                  </a:cubicBezTo>
                  <a:cubicBezTo>
                    <a:pt x="39" y="70"/>
                    <a:pt x="45" y="71"/>
                    <a:pt x="51" y="71"/>
                  </a:cubicBezTo>
                  <a:cubicBezTo>
                    <a:pt x="63" y="71"/>
                    <a:pt x="76" y="67"/>
                    <a:pt x="83" y="58"/>
                  </a:cubicBezTo>
                  <a:cubicBezTo>
                    <a:pt x="90" y="49"/>
                    <a:pt x="93" y="42"/>
                    <a:pt x="93" y="37"/>
                  </a:cubicBezTo>
                  <a:cubicBezTo>
                    <a:pt x="93" y="29"/>
                    <a:pt x="87" y="23"/>
                    <a:pt x="72" y="19"/>
                  </a:cubicBezTo>
                  <a:cubicBezTo>
                    <a:pt x="54" y="15"/>
                    <a:pt x="33" y="9"/>
                    <a:pt x="15" y="8"/>
                  </a:cubicBezTo>
                  <a:cubicBezTo>
                    <a:pt x="15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726"/>
            <p:cNvSpPr>
              <a:spLocks noEditPoints="1"/>
            </p:cNvSpPr>
            <p:nvPr/>
          </p:nvSpPr>
          <p:spPr bwMode="auto">
            <a:xfrm>
              <a:off x="4846636" y="2781301"/>
              <a:ext cx="71437" cy="68263"/>
            </a:xfrm>
            <a:custGeom>
              <a:avLst/>
              <a:gdLst>
                <a:gd name="T0" fmla="*/ 4 w 26"/>
                <a:gd name="T1" fmla="*/ 23 h 25"/>
                <a:gd name="T2" fmla="*/ 0 w 26"/>
                <a:gd name="T3" fmla="*/ 10 h 25"/>
                <a:gd name="T4" fmla="*/ 3 w 26"/>
                <a:gd name="T5" fmla="*/ 2 h 25"/>
                <a:gd name="T6" fmla="*/ 10 w 26"/>
                <a:gd name="T7" fmla="*/ 0 h 25"/>
                <a:gd name="T8" fmla="*/ 25 w 26"/>
                <a:gd name="T9" fmla="*/ 5 h 25"/>
                <a:gd name="T10" fmla="*/ 26 w 26"/>
                <a:gd name="T11" fmla="*/ 9 h 25"/>
                <a:gd name="T12" fmla="*/ 11 w 26"/>
                <a:gd name="T13" fmla="*/ 23 h 25"/>
                <a:gd name="T14" fmla="*/ 9 w 26"/>
                <a:gd name="T15" fmla="*/ 24 h 25"/>
                <a:gd name="T16" fmla="*/ 7 w 26"/>
                <a:gd name="T17" fmla="*/ 25 h 25"/>
                <a:gd name="T18" fmla="*/ 4 w 26"/>
                <a:gd name="T19" fmla="*/ 23 h 25"/>
                <a:gd name="T20" fmla="*/ 9 w 26"/>
                <a:gd name="T21" fmla="*/ 16 h 25"/>
                <a:gd name="T22" fmla="*/ 9 w 26"/>
                <a:gd name="T23" fmla="*/ 16 h 25"/>
                <a:gd name="T24" fmla="*/ 8 w 26"/>
                <a:gd name="T25" fmla="*/ 8 h 25"/>
                <a:gd name="T26" fmla="*/ 8 w 26"/>
                <a:gd name="T27" fmla="*/ 10 h 25"/>
                <a:gd name="T28" fmla="*/ 9 w 26"/>
                <a:gd name="T29" fmla="*/ 16 h 25"/>
                <a:gd name="T30" fmla="*/ 10 w 26"/>
                <a:gd name="T31" fmla="*/ 16 h 25"/>
                <a:gd name="T32" fmla="*/ 14 w 26"/>
                <a:gd name="T33" fmla="*/ 13 h 25"/>
                <a:gd name="T34" fmla="*/ 17 w 26"/>
                <a:gd name="T35" fmla="*/ 10 h 25"/>
                <a:gd name="T36" fmla="*/ 10 w 26"/>
                <a:gd name="T37" fmla="*/ 8 h 25"/>
                <a:gd name="T38" fmla="*/ 9 w 26"/>
                <a:gd name="T39" fmla="*/ 8 h 25"/>
                <a:gd name="T40" fmla="*/ 8 w 26"/>
                <a:gd name="T4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4" y="23"/>
                  </a:moveTo>
                  <a:cubicBezTo>
                    <a:pt x="2" y="20"/>
                    <a:pt x="0" y="15"/>
                    <a:pt x="0" y="10"/>
                  </a:cubicBezTo>
                  <a:cubicBezTo>
                    <a:pt x="0" y="7"/>
                    <a:pt x="1" y="4"/>
                    <a:pt x="3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5" y="1"/>
                    <a:pt x="21" y="2"/>
                    <a:pt x="25" y="5"/>
                  </a:cubicBezTo>
                  <a:cubicBezTo>
                    <a:pt x="26" y="6"/>
                    <a:pt x="26" y="8"/>
                    <a:pt x="26" y="9"/>
                  </a:cubicBezTo>
                  <a:cubicBezTo>
                    <a:pt x="24" y="16"/>
                    <a:pt x="17" y="21"/>
                    <a:pt x="11" y="23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9" y="24"/>
                    <a:pt x="8" y="25"/>
                    <a:pt x="7" y="25"/>
                  </a:cubicBezTo>
                  <a:cubicBezTo>
                    <a:pt x="6" y="25"/>
                    <a:pt x="5" y="24"/>
                    <a:pt x="4" y="23"/>
                  </a:cubicBezTo>
                  <a:close/>
                  <a:moveTo>
                    <a:pt x="9" y="16"/>
                  </a:moveTo>
                  <a:cubicBezTo>
                    <a:pt x="9" y="16"/>
                    <a:pt x="9" y="16"/>
                    <a:pt x="9" y="16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2"/>
                    <a:pt x="8" y="14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5" y="9"/>
                    <a:pt x="12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727"/>
            <p:cNvSpPr>
              <a:spLocks noEditPoints="1"/>
            </p:cNvSpPr>
            <p:nvPr/>
          </p:nvSpPr>
          <p:spPr bwMode="auto">
            <a:xfrm>
              <a:off x="4860924" y="2819401"/>
              <a:ext cx="88900" cy="115888"/>
            </a:xfrm>
            <a:custGeom>
              <a:avLst/>
              <a:gdLst>
                <a:gd name="T0" fmla="*/ 16 w 33"/>
                <a:gd name="T1" fmla="*/ 43 h 43"/>
                <a:gd name="T2" fmla="*/ 0 w 33"/>
                <a:gd name="T3" fmla="*/ 20 h 43"/>
                <a:gd name="T4" fmla="*/ 1 w 33"/>
                <a:gd name="T5" fmla="*/ 5 h 43"/>
                <a:gd name="T6" fmla="*/ 1 w 33"/>
                <a:gd name="T7" fmla="*/ 3 h 43"/>
                <a:gd name="T8" fmla="*/ 5 w 33"/>
                <a:gd name="T9" fmla="*/ 1 h 43"/>
                <a:gd name="T10" fmla="*/ 7 w 33"/>
                <a:gd name="T11" fmla="*/ 1 h 43"/>
                <a:gd name="T12" fmla="*/ 30 w 33"/>
                <a:gd name="T13" fmla="*/ 18 h 43"/>
                <a:gd name="T14" fmla="*/ 32 w 33"/>
                <a:gd name="T15" fmla="*/ 28 h 43"/>
                <a:gd name="T16" fmla="*/ 19 w 33"/>
                <a:gd name="T17" fmla="*/ 42 h 43"/>
                <a:gd name="T18" fmla="*/ 16 w 33"/>
                <a:gd name="T19" fmla="*/ 43 h 43"/>
                <a:gd name="T20" fmla="*/ 8 w 33"/>
                <a:gd name="T21" fmla="*/ 20 h 43"/>
                <a:gd name="T22" fmla="*/ 16 w 33"/>
                <a:gd name="T23" fmla="*/ 35 h 43"/>
                <a:gd name="T24" fmla="*/ 18 w 33"/>
                <a:gd name="T25" fmla="*/ 35 h 43"/>
                <a:gd name="T26" fmla="*/ 24 w 33"/>
                <a:gd name="T27" fmla="*/ 28 h 43"/>
                <a:gd name="T28" fmla="*/ 23 w 33"/>
                <a:gd name="T29" fmla="*/ 22 h 43"/>
                <a:gd name="T30" fmla="*/ 8 w 33"/>
                <a:gd name="T31" fmla="*/ 10 h 43"/>
                <a:gd name="T32" fmla="*/ 8 w 33"/>
                <a:gd name="T33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43">
                  <a:moveTo>
                    <a:pt x="16" y="43"/>
                  </a:moveTo>
                  <a:cubicBezTo>
                    <a:pt x="2" y="42"/>
                    <a:pt x="0" y="29"/>
                    <a:pt x="0" y="20"/>
                  </a:cubicBezTo>
                  <a:cubicBezTo>
                    <a:pt x="0" y="14"/>
                    <a:pt x="1" y="8"/>
                    <a:pt x="1" y="5"/>
                  </a:cubicBezTo>
                  <a:cubicBezTo>
                    <a:pt x="1" y="5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16" y="4"/>
                    <a:pt x="25" y="9"/>
                    <a:pt x="30" y="18"/>
                  </a:cubicBezTo>
                  <a:cubicBezTo>
                    <a:pt x="31" y="21"/>
                    <a:pt x="32" y="24"/>
                    <a:pt x="32" y="28"/>
                  </a:cubicBezTo>
                  <a:cubicBezTo>
                    <a:pt x="33" y="34"/>
                    <a:pt x="28" y="41"/>
                    <a:pt x="19" y="42"/>
                  </a:cubicBezTo>
                  <a:cubicBezTo>
                    <a:pt x="18" y="43"/>
                    <a:pt x="17" y="43"/>
                    <a:pt x="16" y="43"/>
                  </a:cubicBezTo>
                  <a:close/>
                  <a:moveTo>
                    <a:pt x="8" y="20"/>
                  </a:moveTo>
                  <a:cubicBezTo>
                    <a:pt x="8" y="29"/>
                    <a:pt x="9" y="35"/>
                    <a:pt x="16" y="35"/>
                  </a:cubicBezTo>
                  <a:cubicBezTo>
                    <a:pt x="16" y="35"/>
                    <a:pt x="17" y="35"/>
                    <a:pt x="18" y="35"/>
                  </a:cubicBezTo>
                  <a:cubicBezTo>
                    <a:pt x="23" y="34"/>
                    <a:pt x="24" y="31"/>
                    <a:pt x="24" y="28"/>
                  </a:cubicBezTo>
                  <a:cubicBezTo>
                    <a:pt x="24" y="26"/>
                    <a:pt x="24" y="24"/>
                    <a:pt x="23" y="22"/>
                  </a:cubicBezTo>
                  <a:cubicBezTo>
                    <a:pt x="20" y="16"/>
                    <a:pt x="14" y="12"/>
                    <a:pt x="8" y="10"/>
                  </a:cubicBezTo>
                  <a:cubicBezTo>
                    <a:pt x="8" y="13"/>
                    <a:pt x="8" y="16"/>
                    <a:pt x="8" y="2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28"/>
            <p:cNvSpPr>
              <a:spLocks noEditPoints="1"/>
            </p:cNvSpPr>
            <p:nvPr/>
          </p:nvSpPr>
          <p:spPr bwMode="auto">
            <a:xfrm>
              <a:off x="4527549" y="2727326"/>
              <a:ext cx="138112" cy="168275"/>
            </a:xfrm>
            <a:custGeom>
              <a:avLst/>
              <a:gdLst>
                <a:gd name="T0" fmla="*/ 3 w 51"/>
                <a:gd name="T1" fmla="*/ 57 h 62"/>
                <a:gd name="T2" fmla="*/ 0 w 51"/>
                <a:gd name="T3" fmla="*/ 48 h 62"/>
                <a:gd name="T4" fmla="*/ 29 w 51"/>
                <a:gd name="T5" fmla="*/ 19 h 62"/>
                <a:gd name="T6" fmla="*/ 25 w 51"/>
                <a:gd name="T7" fmla="*/ 10 h 62"/>
                <a:gd name="T8" fmla="*/ 27 w 51"/>
                <a:gd name="T9" fmla="*/ 5 h 62"/>
                <a:gd name="T10" fmla="*/ 36 w 51"/>
                <a:gd name="T11" fmla="*/ 0 h 62"/>
                <a:gd name="T12" fmla="*/ 51 w 51"/>
                <a:gd name="T13" fmla="*/ 8 h 62"/>
                <a:gd name="T14" fmla="*/ 51 w 51"/>
                <a:gd name="T15" fmla="*/ 11 h 62"/>
                <a:gd name="T16" fmla="*/ 44 w 51"/>
                <a:gd name="T17" fmla="*/ 24 h 62"/>
                <a:gd name="T18" fmla="*/ 44 w 51"/>
                <a:gd name="T19" fmla="*/ 24 h 62"/>
                <a:gd name="T20" fmla="*/ 41 w 51"/>
                <a:gd name="T21" fmla="*/ 25 h 62"/>
                <a:gd name="T22" fmla="*/ 41 w 51"/>
                <a:gd name="T23" fmla="*/ 26 h 62"/>
                <a:gd name="T24" fmla="*/ 32 w 51"/>
                <a:gd name="T25" fmla="*/ 52 h 62"/>
                <a:gd name="T26" fmla="*/ 14 w 51"/>
                <a:gd name="T27" fmla="*/ 62 h 62"/>
                <a:gd name="T28" fmla="*/ 14 w 51"/>
                <a:gd name="T29" fmla="*/ 62 h 62"/>
                <a:gd name="T30" fmla="*/ 3 w 51"/>
                <a:gd name="T31" fmla="*/ 57 h 62"/>
                <a:gd name="T32" fmla="*/ 17 w 51"/>
                <a:gd name="T33" fmla="*/ 34 h 62"/>
                <a:gd name="T34" fmla="*/ 8 w 51"/>
                <a:gd name="T35" fmla="*/ 48 h 62"/>
                <a:gd name="T36" fmla="*/ 9 w 51"/>
                <a:gd name="T37" fmla="*/ 52 h 62"/>
                <a:gd name="T38" fmla="*/ 14 w 51"/>
                <a:gd name="T39" fmla="*/ 54 h 62"/>
                <a:gd name="T40" fmla="*/ 26 w 51"/>
                <a:gd name="T41" fmla="*/ 47 h 62"/>
                <a:gd name="T42" fmla="*/ 33 w 51"/>
                <a:gd name="T43" fmla="*/ 26 h 62"/>
                <a:gd name="T44" fmla="*/ 32 w 51"/>
                <a:gd name="T45" fmla="*/ 26 h 62"/>
                <a:gd name="T46" fmla="*/ 32 w 51"/>
                <a:gd name="T47" fmla="*/ 26 h 62"/>
                <a:gd name="T48" fmla="*/ 17 w 51"/>
                <a:gd name="T49" fmla="*/ 34 h 62"/>
                <a:gd name="T50" fmla="*/ 36 w 51"/>
                <a:gd name="T51" fmla="*/ 8 h 62"/>
                <a:gd name="T52" fmla="*/ 33 w 51"/>
                <a:gd name="T53" fmla="*/ 9 h 62"/>
                <a:gd name="T54" fmla="*/ 33 w 51"/>
                <a:gd name="T55" fmla="*/ 10 h 62"/>
                <a:gd name="T56" fmla="*/ 38 w 51"/>
                <a:gd name="T57" fmla="*/ 18 h 62"/>
                <a:gd name="T58" fmla="*/ 43 w 51"/>
                <a:gd name="T59" fmla="*/ 11 h 62"/>
                <a:gd name="T60" fmla="*/ 36 w 51"/>
                <a:gd name="T61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62">
                  <a:moveTo>
                    <a:pt x="3" y="57"/>
                  </a:moveTo>
                  <a:cubicBezTo>
                    <a:pt x="1" y="54"/>
                    <a:pt x="0" y="51"/>
                    <a:pt x="0" y="48"/>
                  </a:cubicBezTo>
                  <a:cubicBezTo>
                    <a:pt x="1" y="34"/>
                    <a:pt x="16" y="22"/>
                    <a:pt x="29" y="19"/>
                  </a:cubicBezTo>
                  <a:cubicBezTo>
                    <a:pt x="27" y="16"/>
                    <a:pt x="25" y="13"/>
                    <a:pt x="25" y="10"/>
                  </a:cubicBezTo>
                  <a:cubicBezTo>
                    <a:pt x="25" y="8"/>
                    <a:pt x="26" y="6"/>
                    <a:pt x="27" y="5"/>
                  </a:cubicBezTo>
                  <a:cubicBezTo>
                    <a:pt x="29" y="1"/>
                    <a:pt x="33" y="0"/>
                    <a:pt x="36" y="0"/>
                  </a:cubicBezTo>
                  <a:cubicBezTo>
                    <a:pt x="42" y="0"/>
                    <a:pt x="48" y="3"/>
                    <a:pt x="51" y="8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9" y="17"/>
                    <a:pt x="46" y="20"/>
                    <a:pt x="44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4"/>
                    <a:pt x="42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38" y="33"/>
                    <a:pt x="40" y="42"/>
                    <a:pt x="32" y="52"/>
                  </a:cubicBezTo>
                  <a:cubicBezTo>
                    <a:pt x="28" y="56"/>
                    <a:pt x="22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0" y="62"/>
                    <a:pt x="6" y="60"/>
                    <a:pt x="3" y="57"/>
                  </a:cubicBezTo>
                  <a:close/>
                  <a:moveTo>
                    <a:pt x="17" y="34"/>
                  </a:moveTo>
                  <a:cubicBezTo>
                    <a:pt x="11" y="38"/>
                    <a:pt x="8" y="44"/>
                    <a:pt x="8" y="48"/>
                  </a:cubicBezTo>
                  <a:cubicBezTo>
                    <a:pt x="8" y="49"/>
                    <a:pt x="8" y="50"/>
                    <a:pt x="9" y="52"/>
                  </a:cubicBezTo>
                  <a:cubicBezTo>
                    <a:pt x="11" y="54"/>
                    <a:pt x="12" y="54"/>
                    <a:pt x="14" y="54"/>
                  </a:cubicBezTo>
                  <a:cubicBezTo>
                    <a:pt x="17" y="54"/>
                    <a:pt x="23" y="50"/>
                    <a:pt x="26" y="47"/>
                  </a:cubicBezTo>
                  <a:cubicBezTo>
                    <a:pt x="32" y="41"/>
                    <a:pt x="30" y="35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9" y="26"/>
                    <a:pt x="22" y="29"/>
                    <a:pt x="17" y="34"/>
                  </a:cubicBezTo>
                  <a:close/>
                  <a:moveTo>
                    <a:pt x="36" y="8"/>
                  </a:moveTo>
                  <a:cubicBezTo>
                    <a:pt x="34" y="8"/>
                    <a:pt x="34" y="8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1"/>
                    <a:pt x="35" y="15"/>
                    <a:pt x="38" y="18"/>
                  </a:cubicBezTo>
                  <a:cubicBezTo>
                    <a:pt x="40" y="15"/>
                    <a:pt x="42" y="13"/>
                    <a:pt x="43" y="11"/>
                  </a:cubicBezTo>
                  <a:cubicBezTo>
                    <a:pt x="41" y="9"/>
                    <a:pt x="38" y="8"/>
                    <a:pt x="36" y="8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729"/>
            <p:cNvSpPr/>
            <p:nvPr/>
          </p:nvSpPr>
          <p:spPr bwMode="auto">
            <a:xfrm>
              <a:off x="4646611" y="2611439"/>
              <a:ext cx="60325" cy="165100"/>
            </a:xfrm>
            <a:custGeom>
              <a:avLst/>
              <a:gdLst>
                <a:gd name="T0" fmla="*/ 3 w 22"/>
                <a:gd name="T1" fmla="*/ 61 h 61"/>
                <a:gd name="T2" fmla="*/ 0 w 22"/>
                <a:gd name="T3" fmla="*/ 57 h 61"/>
                <a:gd name="T4" fmla="*/ 14 w 22"/>
                <a:gd name="T5" fmla="*/ 2 h 61"/>
                <a:gd name="T6" fmla="*/ 14 w 22"/>
                <a:gd name="T7" fmla="*/ 2 h 61"/>
                <a:gd name="T8" fmla="*/ 19 w 22"/>
                <a:gd name="T9" fmla="*/ 1 h 61"/>
                <a:gd name="T10" fmla="*/ 21 w 22"/>
                <a:gd name="T11" fmla="*/ 6 h 61"/>
                <a:gd name="T12" fmla="*/ 8 w 22"/>
                <a:gd name="T13" fmla="*/ 58 h 61"/>
                <a:gd name="T14" fmla="*/ 4 w 22"/>
                <a:gd name="T15" fmla="*/ 61 h 61"/>
                <a:gd name="T16" fmla="*/ 3 w 22"/>
                <a:gd name="T1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1">
                  <a:moveTo>
                    <a:pt x="3" y="61"/>
                  </a:moveTo>
                  <a:cubicBezTo>
                    <a:pt x="1" y="61"/>
                    <a:pt x="0" y="59"/>
                    <a:pt x="0" y="57"/>
                  </a:cubicBezTo>
                  <a:cubicBezTo>
                    <a:pt x="2" y="41"/>
                    <a:pt x="5" y="18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21" y="2"/>
                    <a:pt x="22" y="4"/>
                    <a:pt x="21" y="6"/>
                  </a:cubicBezTo>
                  <a:cubicBezTo>
                    <a:pt x="13" y="19"/>
                    <a:pt x="10" y="42"/>
                    <a:pt x="8" y="58"/>
                  </a:cubicBezTo>
                  <a:cubicBezTo>
                    <a:pt x="8" y="60"/>
                    <a:pt x="6" y="61"/>
                    <a:pt x="4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730"/>
            <p:cNvSpPr/>
            <p:nvPr/>
          </p:nvSpPr>
          <p:spPr bwMode="auto">
            <a:xfrm>
              <a:off x="4868861" y="2657476"/>
              <a:ext cx="46037" cy="131763"/>
            </a:xfrm>
            <a:custGeom>
              <a:avLst/>
              <a:gdLst>
                <a:gd name="T0" fmla="*/ 4 w 17"/>
                <a:gd name="T1" fmla="*/ 49 h 49"/>
                <a:gd name="T2" fmla="*/ 0 w 17"/>
                <a:gd name="T3" fmla="*/ 45 h 49"/>
                <a:gd name="T4" fmla="*/ 5 w 17"/>
                <a:gd name="T5" fmla="*/ 24 h 49"/>
                <a:gd name="T6" fmla="*/ 9 w 17"/>
                <a:gd name="T7" fmla="*/ 6 h 49"/>
                <a:gd name="T8" fmla="*/ 9 w 17"/>
                <a:gd name="T9" fmla="*/ 6 h 49"/>
                <a:gd name="T10" fmla="*/ 11 w 17"/>
                <a:gd name="T11" fmla="*/ 0 h 49"/>
                <a:gd name="T12" fmla="*/ 16 w 17"/>
                <a:gd name="T13" fmla="*/ 3 h 49"/>
                <a:gd name="T14" fmla="*/ 17 w 17"/>
                <a:gd name="T15" fmla="*/ 6 h 49"/>
                <a:gd name="T16" fmla="*/ 12 w 17"/>
                <a:gd name="T17" fmla="*/ 26 h 49"/>
                <a:gd name="T18" fmla="*/ 8 w 17"/>
                <a:gd name="T19" fmla="*/ 46 h 49"/>
                <a:gd name="T20" fmla="*/ 4 w 17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9">
                  <a:moveTo>
                    <a:pt x="4" y="49"/>
                  </a:moveTo>
                  <a:cubicBezTo>
                    <a:pt x="2" y="49"/>
                    <a:pt x="0" y="47"/>
                    <a:pt x="0" y="45"/>
                  </a:cubicBezTo>
                  <a:cubicBezTo>
                    <a:pt x="1" y="39"/>
                    <a:pt x="4" y="30"/>
                    <a:pt x="5" y="24"/>
                  </a:cubicBezTo>
                  <a:cubicBezTo>
                    <a:pt x="6" y="20"/>
                    <a:pt x="9" y="9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4"/>
                    <a:pt x="9" y="1"/>
                    <a:pt x="11" y="0"/>
                  </a:cubicBezTo>
                  <a:cubicBezTo>
                    <a:pt x="13" y="0"/>
                    <a:pt x="15" y="1"/>
                    <a:pt x="16" y="3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6" y="12"/>
                    <a:pt x="13" y="22"/>
                    <a:pt x="12" y="26"/>
                  </a:cubicBezTo>
                  <a:cubicBezTo>
                    <a:pt x="11" y="33"/>
                    <a:pt x="8" y="42"/>
                    <a:pt x="8" y="46"/>
                  </a:cubicBezTo>
                  <a:cubicBezTo>
                    <a:pt x="8" y="48"/>
                    <a:pt x="6" y="49"/>
                    <a:pt x="4" y="4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31"/>
            <p:cNvSpPr/>
            <p:nvPr/>
          </p:nvSpPr>
          <p:spPr bwMode="auto">
            <a:xfrm>
              <a:off x="4651374" y="28146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32"/>
            <p:cNvSpPr/>
            <p:nvPr/>
          </p:nvSpPr>
          <p:spPr bwMode="auto">
            <a:xfrm>
              <a:off x="4700586" y="282575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2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33"/>
            <p:cNvSpPr/>
            <p:nvPr/>
          </p:nvSpPr>
          <p:spPr bwMode="auto">
            <a:xfrm>
              <a:off x="4749799" y="2835276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4"/>
            <p:cNvSpPr/>
            <p:nvPr/>
          </p:nvSpPr>
          <p:spPr bwMode="auto">
            <a:xfrm>
              <a:off x="4800599" y="28463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3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35"/>
            <p:cNvSpPr/>
            <p:nvPr/>
          </p:nvSpPr>
          <p:spPr bwMode="auto">
            <a:xfrm>
              <a:off x="4673599" y="2852739"/>
              <a:ext cx="41275" cy="31750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36"/>
            <p:cNvSpPr/>
            <p:nvPr/>
          </p:nvSpPr>
          <p:spPr bwMode="auto">
            <a:xfrm>
              <a:off x="4633911" y="2841626"/>
              <a:ext cx="34925" cy="28575"/>
            </a:xfrm>
            <a:custGeom>
              <a:avLst/>
              <a:gdLst>
                <a:gd name="T0" fmla="*/ 3 w 13"/>
                <a:gd name="T1" fmla="*/ 0 h 11"/>
                <a:gd name="T2" fmla="*/ 12 w 13"/>
                <a:gd name="T3" fmla="*/ 2 h 11"/>
                <a:gd name="T4" fmla="*/ 3 w 1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0"/>
                  </a:moveTo>
                  <a:cubicBezTo>
                    <a:pt x="0" y="8"/>
                    <a:pt x="13" y="11"/>
                    <a:pt x="12" y="2"/>
                  </a:cubicBezTo>
                  <a:cubicBezTo>
                    <a:pt x="10" y="3"/>
                    <a:pt x="5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37"/>
            <p:cNvSpPr/>
            <p:nvPr/>
          </p:nvSpPr>
          <p:spPr bwMode="auto">
            <a:xfrm>
              <a:off x="4719636" y="2862264"/>
              <a:ext cx="41275" cy="36513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8"/>
            <p:cNvSpPr/>
            <p:nvPr/>
          </p:nvSpPr>
          <p:spPr bwMode="auto">
            <a:xfrm>
              <a:off x="4770436" y="2870201"/>
              <a:ext cx="41275" cy="36513"/>
            </a:xfrm>
            <a:custGeom>
              <a:avLst/>
              <a:gdLst>
                <a:gd name="T0" fmla="*/ 3 w 15"/>
                <a:gd name="T1" fmla="*/ 0 h 13"/>
                <a:gd name="T2" fmla="*/ 14 w 15"/>
                <a:gd name="T3" fmla="*/ 3 h 13"/>
                <a:gd name="T4" fmla="*/ 3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3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1" y="4"/>
                    <a:pt x="6" y="2"/>
                    <a:pt x="3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39"/>
            <p:cNvSpPr/>
            <p:nvPr/>
          </p:nvSpPr>
          <p:spPr bwMode="auto">
            <a:xfrm>
              <a:off x="4814886" y="2876551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40"/>
            <p:cNvSpPr/>
            <p:nvPr/>
          </p:nvSpPr>
          <p:spPr bwMode="auto">
            <a:xfrm>
              <a:off x="4643436" y="28844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9"/>
                    <a:pt x="15" y="13"/>
                    <a:pt x="14" y="3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41"/>
            <p:cNvSpPr/>
            <p:nvPr/>
          </p:nvSpPr>
          <p:spPr bwMode="auto">
            <a:xfrm>
              <a:off x="4692649" y="2895601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42"/>
            <p:cNvSpPr/>
            <p:nvPr/>
          </p:nvSpPr>
          <p:spPr bwMode="auto">
            <a:xfrm>
              <a:off x="4741861" y="2906714"/>
              <a:ext cx="39687" cy="34925"/>
            </a:xfrm>
            <a:custGeom>
              <a:avLst/>
              <a:gdLst>
                <a:gd name="T0" fmla="*/ 4 w 15"/>
                <a:gd name="T1" fmla="*/ 0 h 13"/>
                <a:gd name="T2" fmla="*/ 15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5" y="3"/>
                  </a:cubicBezTo>
                  <a:cubicBezTo>
                    <a:pt x="12" y="4"/>
                    <a:pt x="6" y="3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43"/>
            <p:cNvSpPr/>
            <p:nvPr/>
          </p:nvSpPr>
          <p:spPr bwMode="auto">
            <a:xfrm>
              <a:off x="4789486" y="2916239"/>
              <a:ext cx="44450" cy="33338"/>
            </a:xfrm>
            <a:custGeom>
              <a:avLst/>
              <a:gdLst>
                <a:gd name="T0" fmla="*/ 4 w 16"/>
                <a:gd name="T1" fmla="*/ 0 h 12"/>
                <a:gd name="T2" fmla="*/ 15 w 16"/>
                <a:gd name="T3" fmla="*/ 2 h 12"/>
                <a:gd name="T4" fmla="*/ 4 w 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4" y="0"/>
                  </a:moveTo>
                  <a:cubicBezTo>
                    <a:pt x="0" y="9"/>
                    <a:pt x="16" y="12"/>
                    <a:pt x="15" y="2"/>
                  </a:cubicBezTo>
                  <a:cubicBezTo>
                    <a:pt x="12" y="3"/>
                    <a:pt x="7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44"/>
            <p:cNvSpPr/>
            <p:nvPr/>
          </p:nvSpPr>
          <p:spPr bwMode="auto">
            <a:xfrm>
              <a:off x="4665661" y="2922589"/>
              <a:ext cx="41275" cy="34925"/>
            </a:xfrm>
            <a:custGeom>
              <a:avLst/>
              <a:gdLst>
                <a:gd name="T0" fmla="*/ 4 w 15"/>
                <a:gd name="T1" fmla="*/ 0 h 13"/>
                <a:gd name="T2" fmla="*/ 14 w 15"/>
                <a:gd name="T3" fmla="*/ 3 h 13"/>
                <a:gd name="T4" fmla="*/ 4 w 1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cubicBezTo>
                    <a:pt x="0" y="10"/>
                    <a:pt x="15" y="13"/>
                    <a:pt x="14" y="3"/>
                  </a:cubicBezTo>
                  <a:cubicBezTo>
                    <a:pt x="11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5"/>
            <p:cNvSpPr/>
            <p:nvPr/>
          </p:nvSpPr>
          <p:spPr bwMode="auto">
            <a:xfrm>
              <a:off x="4711699" y="2935289"/>
              <a:ext cx="41275" cy="33338"/>
            </a:xfrm>
            <a:custGeom>
              <a:avLst/>
              <a:gdLst>
                <a:gd name="T0" fmla="*/ 4 w 15"/>
                <a:gd name="T1" fmla="*/ 0 h 12"/>
                <a:gd name="T2" fmla="*/ 14 w 15"/>
                <a:gd name="T3" fmla="*/ 2 h 12"/>
                <a:gd name="T4" fmla="*/ 4 w 1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2">
                  <a:moveTo>
                    <a:pt x="4" y="0"/>
                  </a:moveTo>
                  <a:cubicBezTo>
                    <a:pt x="0" y="9"/>
                    <a:pt x="15" y="12"/>
                    <a:pt x="14" y="2"/>
                  </a:cubicBezTo>
                  <a:cubicBezTo>
                    <a:pt x="12" y="4"/>
                    <a:pt x="6" y="2"/>
                    <a:pt x="4" y="0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46"/>
            <p:cNvSpPr/>
            <p:nvPr/>
          </p:nvSpPr>
          <p:spPr bwMode="auto">
            <a:xfrm>
              <a:off x="4378324" y="1771651"/>
              <a:ext cx="1023937" cy="920750"/>
            </a:xfrm>
            <a:custGeom>
              <a:avLst/>
              <a:gdLst>
                <a:gd name="T0" fmla="*/ 188 w 378"/>
                <a:gd name="T1" fmla="*/ 0 h 340"/>
                <a:gd name="T2" fmla="*/ 55 w 378"/>
                <a:gd name="T3" fmla="*/ 54 h 340"/>
                <a:gd name="T4" fmla="*/ 11 w 378"/>
                <a:gd name="T5" fmla="*/ 113 h 340"/>
                <a:gd name="T6" fmla="*/ 6 w 378"/>
                <a:gd name="T7" fmla="*/ 179 h 340"/>
                <a:gd name="T8" fmla="*/ 23 w 378"/>
                <a:gd name="T9" fmla="*/ 233 h 340"/>
                <a:gd name="T10" fmla="*/ 51 w 378"/>
                <a:gd name="T11" fmla="*/ 278 h 340"/>
                <a:gd name="T12" fmla="*/ 155 w 378"/>
                <a:gd name="T13" fmla="*/ 338 h 340"/>
                <a:gd name="T14" fmla="*/ 199 w 378"/>
                <a:gd name="T15" fmla="*/ 337 h 340"/>
                <a:gd name="T16" fmla="*/ 211 w 378"/>
                <a:gd name="T17" fmla="*/ 337 h 340"/>
                <a:gd name="T18" fmla="*/ 225 w 378"/>
                <a:gd name="T19" fmla="*/ 337 h 340"/>
                <a:gd name="T20" fmla="*/ 282 w 378"/>
                <a:gd name="T21" fmla="*/ 307 h 340"/>
                <a:gd name="T22" fmla="*/ 365 w 378"/>
                <a:gd name="T23" fmla="*/ 207 h 340"/>
                <a:gd name="T24" fmla="*/ 351 w 378"/>
                <a:gd name="T25" fmla="*/ 84 h 340"/>
                <a:gd name="T26" fmla="*/ 265 w 378"/>
                <a:gd name="T27" fmla="*/ 15 h 340"/>
                <a:gd name="T28" fmla="*/ 220 w 378"/>
                <a:gd name="T29" fmla="*/ 2 h 340"/>
                <a:gd name="T30" fmla="*/ 197 w 378"/>
                <a:gd name="T31" fmla="*/ 1 h 340"/>
                <a:gd name="T32" fmla="*/ 184 w 378"/>
                <a:gd name="T33" fmla="*/ 1 h 340"/>
                <a:gd name="T34" fmla="*/ 185 w 378"/>
                <a:gd name="T35" fmla="*/ 3 h 340"/>
                <a:gd name="T36" fmla="*/ 188 w 378"/>
                <a:gd name="T3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8" h="340">
                  <a:moveTo>
                    <a:pt x="188" y="0"/>
                  </a:moveTo>
                  <a:cubicBezTo>
                    <a:pt x="137" y="0"/>
                    <a:pt x="91" y="19"/>
                    <a:pt x="55" y="54"/>
                  </a:cubicBezTo>
                  <a:cubicBezTo>
                    <a:pt x="36" y="72"/>
                    <a:pt x="23" y="90"/>
                    <a:pt x="11" y="113"/>
                  </a:cubicBezTo>
                  <a:cubicBezTo>
                    <a:pt x="0" y="133"/>
                    <a:pt x="2" y="158"/>
                    <a:pt x="6" y="179"/>
                  </a:cubicBezTo>
                  <a:cubicBezTo>
                    <a:pt x="9" y="198"/>
                    <a:pt x="14" y="216"/>
                    <a:pt x="23" y="233"/>
                  </a:cubicBezTo>
                  <a:cubicBezTo>
                    <a:pt x="31" y="248"/>
                    <a:pt x="41" y="264"/>
                    <a:pt x="51" y="278"/>
                  </a:cubicBezTo>
                  <a:cubicBezTo>
                    <a:pt x="73" y="312"/>
                    <a:pt x="116" y="333"/>
                    <a:pt x="155" y="338"/>
                  </a:cubicBezTo>
                  <a:cubicBezTo>
                    <a:pt x="168" y="340"/>
                    <a:pt x="185" y="338"/>
                    <a:pt x="199" y="337"/>
                  </a:cubicBezTo>
                  <a:cubicBezTo>
                    <a:pt x="203" y="336"/>
                    <a:pt x="207" y="337"/>
                    <a:pt x="211" y="337"/>
                  </a:cubicBezTo>
                  <a:cubicBezTo>
                    <a:pt x="215" y="337"/>
                    <a:pt x="220" y="337"/>
                    <a:pt x="225" y="337"/>
                  </a:cubicBezTo>
                  <a:cubicBezTo>
                    <a:pt x="247" y="334"/>
                    <a:pt x="262" y="318"/>
                    <a:pt x="282" y="307"/>
                  </a:cubicBezTo>
                  <a:cubicBezTo>
                    <a:pt x="319" y="286"/>
                    <a:pt x="352" y="248"/>
                    <a:pt x="365" y="207"/>
                  </a:cubicBezTo>
                  <a:cubicBezTo>
                    <a:pt x="378" y="167"/>
                    <a:pt x="375" y="118"/>
                    <a:pt x="351" y="84"/>
                  </a:cubicBezTo>
                  <a:cubicBezTo>
                    <a:pt x="330" y="54"/>
                    <a:pt x="297" y="29"/>
                    <a:pt x="265" y="15"/>
                  </a:cubicBezTo>
                  <a:cubicBezTo>
                    <a:pt x="250" y="9"/>
                    <a:pt x="234" y="5"/>
                    <a:pt x="220" y="2"/>
                  </a:cubicBezTo>
                  <a:cubicBezTo>
                    <a:pt x="212" y="1"/>
                    <a:pt x="205" y="1"/>
                    <a:pt x="197" y="1"/>
                  </a:cubicBezTo>
                  <a:cubicBezTo>
                    <a:pt x="193" y="1"/>
                    <a:pt x="188" y="1"/>
                    <a:pt x="184" y="1"/>
                  </a:cubicBezTo>
                  <a:cubicBezTo>
                    <a:pt x="184" y="2"/>
                    <a:pt x="184" y="3"/>
                    <a:pt x="185" y="3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47"/>
            <p:cNvSpPr/>
            <p:nvPr/>
          </p:nvSpPr>
          <p:spPr bwMode="auto">
            <a:xfrm>
              <a:off x="4397374" y="1790701"/>
              <a:ext cx="979487" cy="877888"/>
            </a:xfrm>
            <a:custGeom>
              <a:avLst/>
              <a:gdLst>
                <a:gd name="T0" fmla="*/ 182 w 362"/>
                <a:gd name="T1" fmla="*/ 0 h 324"/>
                <a:gd name="T2" fmla="*/ 53 w 362"/>
                <a:gd name="T3" fmla="*/ 53 h 324"/>
                <a:gd name="T4" fmla="*/ 10 w 362"/>
                <a:gd name="T5" fmla="*/ 110 h 324"/>
                <a:gd name="T6" fmla="*/ 5 w 362"/>
                <a:gd name="T7" fmla="*/ 174 h 324"/>
                <a:gd name="T8" fmla="*/ 21 w 362"/>
                <a:gd name="T9" fmla="*/ 227 h 324"/>
                <a:gd name="T10" fmla="*/ 47 w 362"/>
                <a:gd name="T11" fmla="*/ 270 h 324"/>
                <a:gd name="T12" fmla="*/ 143 w 362"/>
                <a:gd name="T13" fmla="*/ 322 h 324"/>
                <a:gd name="T14" fmla="*/ 180 w 362"/>
                <a:gd name="T15" fmla="*/ 319 h 324"/>
                <a:gd name="T16" fmla="*/ 208 w 362"/>
                <a:gd name="T17" fmla="*/ 317 h 324"/>
                <a:gd name="T18" fmla="*/ 268 w 362"/>
                <a:gd name="T19" fmla="*/ 296 h 324"/>
                <a:gd name="T20" fmla="*/ 350 w 362"/>
                <a:gd name="T21" fmla="*/ 198 h 324"/>
                <a:gd name="T22" fmla="*/ 337 w 362"/>
                <a:gd name="T23" fmla="*/ 79 h 324"/>
                <a:gd name="T24" fmla="*/ 255 w 362"/>
                <a:gd name="T25" fmla="*/ 13 h 324"/>
                <a:gd name="T26" fmla="*/ 212 w 362"/>
                <a:gd name="T27" fmla="*/ 1 h 324"/>
                <a:gd name="T28" fmla="*/ 190 w 362"/>
                <a:gd name="T29" fmla="*/ 0 h 324"/>
                <a:gd name="T30" fmla="*/ 177 w 362"/>
                <a:gd name="T31" fmla="*/ 0 h 324"/>
                <a:gd name="T32" fmla="*/ 178 w 362"/>
                <a:gd name="T33" fmla="*/ 2 h 324"/>
                <a:gd name="T34" fmla="*/ 182 w 362"/>
                <a:gd name="T35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324">
                  <a:moveTo>
                    <a:pt x="182" y="0"/>
                  </a:moveTo>
                  <a:cubicBezTo>
                    <a:pt x="133" y="0"/>
                    <a:pt x="88" y="18"/>
                    <a:pt x="53" y="53"/>
                  </a:cubicBezTo>
                  <a:cubicBezTo>
                    <a:pt x="35" y="71"/>
                    <a:pt x="22" y="88"/>
                    <a:pt x="10" y="110"/>
                  </a:cubicBezTo>
                  <a:cubicBezTo>
                    <a:pt x="0" y="130"/>
                    <a:pt x="1" y="154"/>
                    <a:pt x="5" y="174"/>
                  </a:cubicBezTo>
                  <a:cubicBezTo>
                    <a:pt x="8" y="192"/>
                    <a:pt x="12" y="210"/>
                    <a:pt x="21" y="227"/>
                  </a:cubicBezTo>
                  <a:cubicBezTo>
                    <a:pt x="28" y="241"/>
                    <a:pt x="38" y="256"/>
                    <a:pt x="47" y="270"/>
                  </a:cubicBezTo>
                  <a:cubicBezTo>
                    <a:pt x="68" y="302"/>
                    <a:pt x="106" y="317"/>
                    <a:pt x="143" y="322"/>
                  </a:cubicBezTo>
                  <a:cubicBezTo>
                    <a:pt x="156" y="324"/>
                    <a:pt x="168" y="320"/>
                    <a:pt x="180" y="319"/>
                  </a:cubicBezTo>
                  <a:cubicBezTo>
                    <a:pt x="190" y="318"/>
                    <a:pt x="199" y="318"/>
                    <a:pt x="208" y="317"/>
                  </a:cubicBezTo>
                  <a:cubicBezTo>
                    <a:pt x="230" y="314"/>
                    <a:pt x="250" y="307"/>
                    <a:pt x="268" y="296"/>
                  </a:cubicBezTo>
                  <a:cubicBezTo>
                    <a:pt x="304" y="275"/>
                    <a:pt x="337" y="238"/>
                    <a:pt x="350" y="198"/>
                  </a:cubicBezTo>
                  <a:cubicBezTo>
                    <a:pt x="362" y="159"/>
                    <a:pt x="360" y="112"/>
                    <a:pt x="337" y="79"/>
                  </a:cubicBezTo>
                  <a:cubicBezTo>
                    <a:pt x="317" y="50"/>
                    <a:pt x="286" y="26"/>
                    <a:pt x="255" y="13"/>
                  </a:cubicBezTo>
                  <a:cubicBezTo>
                    <a:pt x="241" y="8"/>
                    <a:pt x="226" y="4"/>
                    <a:pt x="212" y="1"/>
                  </a:cubicBezTo>
                  <a:cubicBezTo>
                    <a:pt x="204" y="0"/>
                    <a:pt x="197" y="0"/>
                    <a:pt x="190" y="0"/>
                  </a:cubicBezTo>
                  <a:cubicBezTo>
                    <a:pt x="186" y="0"/>
                    <a:pt x="182" y="1"/>
                    <a:pt x="177" y="0"/>
                  </a:cubicBezTo>
                  <a:cubicBezTo>
                    <a:pt x="178" y="1"/>
                    <a:pt x="178" y="2"/>
                    <a:pt x="178" y="2"/>
                  </a:cubicBezTo>
                  <a:cubicBezTo>
                    <a:pt x="182" y="0"/>
                    <a:pt x="182" y="0"/>
                    <a:pt x="182" y="0"/>
                  </a:cubicBezTo>
                </a:path>
              </a:pathLst>
            </a:custGeom>
            <a:solidFill>
              <a:srgbClr val="FCE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48"/>
            <p:cNvSpPr/>
            <p:nvPr/>
          </p:nvSpPr>
          <p:spPr bwMode="auto">
            <a:xfrm>
              <a:off x="4538661" y="1763714"/>
              <a:ext cx="452437" cy="901700"/>
            </a:xfrm>
            <a:custGeom>
              <a:avLst/>
              <a:gdLst>
                <a:gd name="T0" fmla="*/ 112 w 167"/>
                <a:gd name="T1" fmla="*/ 4 h 333"/>
                <a:gd name="T2" fmla="*/ 80 w 167"/>
                <a:gd name="T3" fmla="*/ 42 h 333"/>
                <a:gd name="T4" fmla="*/ 43 w 167"/>
                <a:gd name="T5" fmla="*/ 89 h 333"/>
                <a:gd name="T6" fmla="*/ 16 w 167"/>
                <a:gd name="T7" fmla="*/ 143 h 333"/>
                <a:gd name="T8" fmla="*/ 8 w 167"/>
                <a:gd name="T9" fmla="*/ 226 h 333"/>
                <a:gd name="T10" fmla="*/ 21 w 167"/>
                <a:gd name="T11" fmla="*/ 264 h 333"/>
                <a:gd name="T12" fmla="*/ 31 w 167"/>
                <a:gd name="T13" fmla="*/ 300 h 333"/>
                <a:gd name="T14" fmla="*/ 54 w 167"/>
                <a:gd name="T15" fmla="*/ 326 h 333"/>
                <a:gd name="T16" fmla="*/ 82 w 167"/>
                <a:gd name="T17" fmla="*/ 320 h 333"/>
                <a:gd name="T18" fmla="*/ 86 w 167"/>
                <a:gd name="T19" fmla="*/ 284 h 333"/>
                <a:gd name="T20" fmla="*/ 93 w 167"/>
                <a:gd name="T21" fmla="*/ 241 h 333"/>
                <a:gd name="T22" fmla="*/ 108 w 167"/>
                <a:gd name="T23" fmla="*/ 169 h 333"/>
                <a:gd name="T24" fmla="*/ 121 w 167"/>
                <a:gd name="T25" fmla="*/ 133 h 333"/>
                <a:gd name="T26" fmla="*/ 132 w 167"/>
                <a:gd name="T27" fmla="*/ 99 h 333"/>
                <a:gd name="T28" fmla="*/ 142 w 167"/>
                <a:gd name="T29" fmla="*/ 57 h 333"/>
                <a:gd name="T30" fmla="*/ 162 w 167"/>
                <a:gd name="T31" fmla="*/ 11 h 333"/>
                <a:gd name="T32" fmla="*/ 160 w 167"/>
                <a:gd name="T33" fmla="*/ 5 h 333"/>
                <a:gd name="T34" fmla="*/ 141 w 167"/>
                <a:gd name="T35" fmla="*/ 1 h 333"/>
                <a:gd name="T36" fmla="*/ 104 w 167"/>
                <a:gd name="T37" fmla="*/ 9 h 333"/>
                <a:gd name="T38" fmla="*/ 112 w 167"/>
                <a:gd name="T39" fmla="*/ 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7" h="333">
                  <a:moveTo>
                    <a:pt x="112" y="4"/>
                  </a:moveTo>
                  <a:cubicBezTo>
                    <a:pt x="99" y="13"/>
                    <a:pt x="90" y="30"/>
                    <a:pt x="80" y="42"/>
                  </a:cubicBezTo>
                  <a:cubicBezTo>
                    <a:pt x="67" y="57"/>
                    <a:pt x="55" y="73"/>
                    <a:pt x="43" y="89"/>
                  </a:cubicBezTo>
                  <a:cubicBezTo>
                    <a:pt x="32" y="106"/>
                    <a:pt x="23" y="124"/>
                    <a:pt x="16" y="143"/>
                  </a:cubicBezTo>
                  <a:cubicBezTo>
                    <a:pt x="5" y="172"/>
                    <a:pt x="0" y="197"/>
                    <a:pt x="8" y="226"/>
                  </a:cubicBezTo>
                  <a:cubicBezTo>
                    <a:pt x="12" y="239"/>
                    <a:pt x="16" y="252"/>
                    <a:pt x="21" y="264"/>
                  </a:cubicBezTo>
                  <a:cubicBezTo>
                    <a:pt x="25" y="276"/>
                    <a:pt x="27" y="289"/>
                    <a:pt x="31" y="300"/>
                  </a:cubicBezTo>
                  <a:cubicBezTo>
                    <a:pt x="36" y="311"/>
                    <a:pt x="43" y="321"/>
                    <a:pt x="54" y="326"/>
                  </a:cubicBezTo>
                  <a:cubicBezTo>
                    <a:pt x="63" y="330"/>
                    <a:pt x="80" y="333"/>
                    <a:pt x="82" y="320"/>
                  </a:cubicBezTo>
                  <a:cubicBezTo>
                    <a:pt x="84" y="308"/>
                    <a:pt x="84" y="296"/>
                    <a:pt x="86" y="284"/>
                  </a:cubicBezTo>
                  <a:cubicBezTo>
                    <a:pt x="89" y="270"/>
                    <a:pt x="89" y="255"/>
                    <a:pt x="93" y="241"/>
                  </a:cubicBezTo>
                  <a:cubicBezTo>
                    <a:pt x="99" y="217"/>
                    <a:pt x="101" y="193"/>
                    <a:pt x="108" y="169"/>
                  </a:cubicBezTo>
                  <a:cubicBezTo>
                    <a:pt x="111" y="156"/>
                    <a:pt x="116" y="145"/>
                    <a:pt x="121" y="133"/>
                  </a:cubicBezTo>
                  <a:cubicBezTo>
                    <a:pt x="126" y="122"/>
                    <a:pt x="129" y="110"/>
                    <a:pt x="132" y="99"/>
                  </a:cubicBezTo>
                  <a:cubicBezTo>
                    <a:pt x="136" y="83"/>
                    <a:pt x="137" y="72"/>
                    <a:pt x="142" y="57"/>
                  </a:cubicBezTo>
                  <a:cubicBezTo>
                    <a:pt x="147" y="45"/>
                    <a:pt x="159" y="23"/>
                    <a:pt x="162" y="11"/>
                  </a:cubicBezTo>
                  <a:cubicBezTo>
                    <a:pt x="164" y="4"/>
                    <a:pt x="167" y="8"/>
                    <a:pt x="160" y="5"/>
                  </a:cubicBezTo>
                  <a:cubicBezTo>
                    <a:pt x="155" y="3"/>
                    <a:pt x="147" y="1"/>
                    <a:pt x="141" y="1"/>
                  </a:cubicBezTo>
                  <a:cubicBezTo>
                    <a:pt x="134" y="0"/>
                    <a:pt x="107" y="3"/>
                    <a:pt x="104" y="9"/>
                  </a:cubicBezTo>
                  <a:cubicBezTo>
                    <a:pt x="112" y="4"/>
                    <a:pt x="112" y="4"/>
                    <a:pt x="112" y="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49"/>
            <p:cNvSpPr/>
            <p:nvPr/>
          </p:nvSpPr>
          <p:spPr bwMode="auto">
            <a:xfrm>
              <a:off x="4830761" y="1863726"/>
              <a:ext cx="538162" cy="836613"/>
            </a:xfrm>
            <a:custGeom>
              <a:avLst/>
              <a:gdLst>
                <a:gd name="T0" fmla="*/ 5 w 199"/>
                <a:gd name="T1" fmla="*/ 304 h 309"/>
                <a:gd name="T2" fmla="*/ 23 w 199"/>
                <a:gd name="T3" fmla="*/ 287 h 309"/>
                <a:gd name="T4" fmla="*/ 45 w 199"/>
                <a:gd name="T5" fmla="*/ 270 h 309"/>
                <a:gd name="T6" fmla="*/ 82 w 199"/>
                <a:gd name="T7" fmla="*/ 242 h 309"/>
                <a:gd name="T8" fmla="*/ 130 w 199"/>
                <a:gd name="T9" fmla="*/ 176 h 309"/>
                <a:gd name="T10" fmla="*/ 143 w 199"/>
                <a:gd name="T11" fmla="*/ 110 h 309"/>
                <a:gd name="T12" fmla="*/ 131 w 199"/>
                <a:gd name="T13" fmla="*/ 46 h 309"/>
                <a:gd name="T14" fmla="*/ 116 w 199"/>
                <a:gd name="T15" fmla="*/ 4 h 309"/>
                <a:gd name="T16" fmla="*/ 144 w 199"/>
                <a:gd name="T17" fmla="*/ 22 h 309"/>
                <a:gd name="T18" fmla="*/ 169 w 199"/>
                <a:gd name="T19" fmla="*/ 60 h 309"/>
                <a:gd name="T20" fmla="*/ 191 w 199"/>
                <a:gd name="T21" fmla="*/ 101 h 309"/>
                <a:gd name="T22" fmla="*/ 198 w 199"/>
                <a:gd name="T23" fmla="*/ 149 h 309"/>
                <a:gd name="T24" fmla="*/ 156 w 199"/>
                <a:gd name="T25" fmla="*/ 236 h 309"/>
                <a:gd name="T26" fmla="*/ 98 w 199"/>
                <a:gd name="T27" fmla="*/ 284 h 309"/>
                <a:gd name="T28" fmla="*/ 46 w 199"/>
                <a:gd name="T29" fmla="*/ 303 h 309"/>
                <a:gd name="T30" fmla="*/ 23 w 199"/>
                <a:gd name="T31" fmla="*/ 308 h 309"/>
                <a:gd name="T32" fmla="*/ 7 w 199"/>
                <a:gd name="T33" fmla="*/ 299 h 309"/>
                <a:gd name="T34" fmla="*/ 5 w 199"/>
                <a:gd name="T35" fmla="*/ 304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309">
                  <a:moveTo>
                    <a:pt x="5" y="304"/>
                  </a:moveTo>
                  <a:cubicBezTo>
                    <a:pt x="6" y="299"/>
                    <a:pt x="18" y="291"/>
                    <a:pt x="23" y="287"/>
                  </a:cubicBezTo>
                  <a:cubicBezTo>
                    <a:pt x="30" y="280"/>
                    <a:pt x="38" y="276"/>
                    <a:pt x="45" y="270"/>
                  </a:cubicBezTo>
                  <a:cubicBezTo>
                    <a:pt x="57" y="261"/>
                    <a:pt x="72" y="252"/>
                    <a:pt x="82" y="242"/>
                  </a:cubicBezTo>
                  <a:cubicBezTo>
                    <a:pt x="101" y="221"/>
                    <a:pt x="119" y="202"/>
                    <a:pt x="130" y="176"/>
                  </a:cubicBezTo>
                  <a:cubicBezTo>
                    <a:pt x="139" y="157"/>
                    <a:pt x="142" y="131"/>
                    <a:pt x="143" y="110"/>
                  </a:cubicBezTo>
                  <a:cubicBezTo>
                    <a:pt x="145" y="89"/>
                    <a:pt x="134" y="66"/>
                    <a:pt x="131" y="46"/>
                  </a:cubicBezTo>
                  <a:cubicBezTo>
                    <a:pt x="128" y="31"/>
                    <a:pt x="118" y="18"/>
                    <a:pt x="116" y="4"/>
                  </a:cubicBezTo>
                  <a:cubicBezTo>
                    <a:pt x="124" y="0"/>
                    <a:pt x="137" y="18"/>
                    <a:pt x="144" y="22"/>
                  </a:cubicBezTo>
                  <a:cubicBezTo>
                    <a:pt x="155" y="31"/>
                    <a:pt x="162" y="47"/>
                    <a:pt x="169" y="60"/>
                  </a:cubicBezTo>
                  <a:cubicBezTo>
                    <a:pt x="177" y="73"/>
                    <a:pt x="183" y="87"/>
                    <a:pt x="191" y="101"/>
                  </a:cubicBezTo>
                  <a:cubicBezTo>
                    <a:pt x="199" y="114"/>
                    <a:pt x="199" y="134"/>
                    <a:pt x="198" y="149"/>
                  </a:cubicBezTo>
                  <a:cubicBezTo>
                    <a:pt x="195" y="180"/>
                    <a:pt x="176" y="212"/>
                    <a:pt x="156" y="236"/>
                  </a:cubicBezTo>
                  <a:cubicBezTo>
                    <a:pt x="140" y="256"/>
                    <a:pt x="120" y="272"/>
                    <a:pt x="98" y="284"/>
                  </a:cubicBezTo>
                  <a:cubicBezTo>
                    <a:pt x="80" y="293"/>
                    <a:pt x="65" y="300"/>
                    <a:pt x="46" y="303"/>
                  </a:cubicBezTo>
                  <a:cubicBezTo>
                    <a:pt x="38" y="304"/>
                    <a:pt x="31" y="307"/>
                    <a:pt x="23" y="308"/>
                  </a:cubicBezTo>
                  <a:cubicBezTo>
                    <a:pt x="19" y="309"/>
                    <a:pt x="0" y="306"/>
                    <a:pt x="7" y="299"/>
                  </a:cubicBezTo>
                  <a:cubicBezTo>
                    <a:pt x="5" y="304"/>
                    <a:pt x="5" y="304"/>
                    <a:pt x="5" y="304"/>
                  </a:cubicBezTo>
                </a:path>
              </a:pathLst>
            </a:custGeom>
            <a:solidFill>
              <a:srgbClr val="FB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50"/>
            <p:cNvSpPr/>
            <p:nvPr/>
          </p:nvSpPr>
          <p:spPr bwMode="auto">
            <a:xfrm>
              <a:off x="4979986" y="1790701"/>
              <a:ext cx="296862" cy="173038"/>
            </a:xfrm>
            <a:custGeom>
              <a:avLst/>
              <a:gdLst>
                <a:gd name="T0" fmla="*/ 5 w 110"/>
                <a:gd name="T1" fmla="*/ 0 h 64"/>
                <a:gd name="T2" fmla="*/ 0 w 110"/>
                <a:gd name="T3" fmla="*/ 2 h 64"/>
                <a:gd name="T4" fmla="*/ 40 w 110"/>
                <a:gd name="T5" fmla="*/ 13 h 64"/>
                <a:gd name="T6" fmla="*/ 110 w 110"/>
                <a:gd name="T7" fmla="*/ 64 h 64"/>
                <a:gd name="T8" fmla="*/ 100 w 110"/>
                <a:gd name="T9" fmla="*/ 52 h 64"/>
                <a:gd name="T10" fmla="*/ 33 w 110"/>
                <a:gd name="T11" fmla="*/ 9 h 64"/>
                <a:gd name="T12" fmla="*/ 5 w 11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64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13" y="4"/>
                    <a:pt x="27" y="8"/>
                    <a:pt x="40" y="13"/>
                  </a:cubicBezTo>
                  <a:cubicBezTo>
                    <a:pt x="65" y="24"/>
                    <a:pt x="91" y="42"/>
                    <a:pt x="110" y="64"/>
                  </a:cubicBezTo>
                  <a:cubicBezTo>
                    <a:pt x="106" y="59"/>
                    <a:pt x="103" y="54"/>
                    <a:pt x="100" y="52"/>
                  </a:cubicBezTo>
                  <a:cubicBezTo>
                    <a:pt x="81" y="31"/>
                    <a:pt x="58" y="18"/>
                    <a:pt x="33" y="9"/>
                  </a:cubicBezTo>
                  <a:cubicBezTo>
                    <a:pt x="27" y="7"/>
                    <a:pt x="14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51"/>
            <p:cNvSpPr/>
            <p:nvPr/>
          </p:nvSpPr>
          <p:spPr bwMode="auto">
            <a:xfrm>
              <a:off x="4973636" y="1797051"/>
              <a:ext cx="344487" cy="257175"/>
            </a:xfrm>
            <a:custGeom>
              <a:avLst/>
              <a:gdLst>
                <a:gd name="T0" fmla="*/ 2 w 127"/>
                <a:gd name="T1" fmla="*/ 0 h 95"/>
                <a:gd name="T2" fmla="*/ 1 w 127"/>
                <a:gd name="T3" fmla="*/ 0 h 95"/>
                <a:gd name="T4" fmla="*/ 0 w 127"/>
                <a:gd name="T5" fmla="*/ 3 h 95"/>
                <a:gd name="T6" fmla="*/ 10 w 127"/>
                <a:gd name="T7" fmla="*/ 4 h 95"/>
                <a:gd name="T8" fmla="*/ 8 w 127"/>
                <a:gd name="T9" fmla="*/ 25 h 95"/>
                <a:gd name="T10" fmla="*/ 36 w 127"/>
                <a:gd name="T11" fmla="*/ 60 h 95"/>
                <a:gd name="T12" fmla="*/ 83 w 127"/>
                <a:gd name="T13" fmla="*/ 93 h 95"/>
                <a:gd name="T14" fmla="*/ 78 w 127"/>
                <a:gd name="T15" fmla="*/ 71 h 95"/>
                <a:gd name="T16" fmla="*/ 63 w 127"/>
                <a:gd name="T17" fmla="*/ 29 h 95"/>
                <a:gd name="T18" fmla="*/ 65 w 127"/>
                <a:gd name="T19" fmla="*/ 28 h 95"/>
                <a:gd name="T20" fmla="*/ 91 w 127"/>
                <a:gd name="T21" fmla="*/ 47 h 95"/>
                <a:gd name="T22" fmla="*/ 116 w 127"/>
                <a:gd name="T23" fmla="*/ 85 h 95"/>
                <a:gd name="T24" fmla="*/ 122 w 127"/>
                <a:gd name="T25" fmla="*/ 95 h 95"/>
                <a:gd name="T26" fmla="*/ 112 w 127"/>
                <a:gd name="T27" fmla="*/ 62 h 95"/>
                <a:gd name="T28" fmla="*/ 42 w 127"/>
                <a:gd name="T29" fmla="*/ 11 h 95"/>
                <a:gd name="T30" fmla="*/ 2 w 127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5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5" y="5"/>
                    <a:pt x="6" y="20"/>
                    <a:pt x="8" y="25"/>
                  </a:cubicBezTo>
                  <a:cubicBezTo>
                    <a:pt x="13" y="37"/>
                    <a:pt x="27" y="51"/>
                    <a:pt x="36" y="60"/>
                  </a:cubicBezTo>
                  <a:cubicBezTo>
                    <a:pt x="46" y="68"/>
                    <a:pt x="65" y="84"/>
                    <a:pt x="83" y="93"/>
                  </a:cubicBezTo>
                  <a:cubicBezTo>
                    <a:pt x="81" y="86"/>
                    <a:pt x="79" y="78"/>
                    <a:pt x="78" y="71"/>
                  </a:cubicBezTo>
                  <a:cubicBezTo>
                    <a:pt x="75" y="56"/>
                    <a:pt x="65" y="43"/>
                    <a:pt x="63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73" y="28"/>
                    <a:pt x="85" y="43"/>
                    <a:pt x="91" y="47"/>
                  </a:cubicBezTo>
                  <a:cubicBezTo>
                    <a:pt x="102" y="56"/>
                    <a:pt x="109" y="72"/>
                    <a:pt x="116" y="85"/>
                  </a:cubicBezTo>
                  <a:cubicBezTo>
                    <a:pt x="118" y="88"/>
                    <a:pt x="120" y="91"/>
                    <a:pt x="122" y="95"/>
                  </a:cubicBezTo>
                  <a:cubicBezTo>
                    <a:pt x="127" y="87"/>
                    <a:pt x="120" y="73"/>
                    <a:pt x="112" y="62"/>
                  </a:cubicBezTo>
                  <a:cubicBezTo>
                    <a:pt x="93" y="40"/>
                    <a:pt x="67" y="22"/>
                    <a:pt x="42" y="11"/>
                  </a:cubicBezTo>
                  <a:cubicBezTo>
                    <a:pt x="29" y="6"/>
                    <a:pt x="15" y="2"/>
                    <a:pt x="2" y="0"/>
                  </a:cubicBezTo>
                </a:path>
              </a:pathLst>
            </a:custGeom>
            <a:solidFill>
              <a:srgbClr val="FEF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2"/>
            <p:cNvSpPr/>
            <p:nvPr/>
          </p:nvSpPr>
          <p:spPr bwMode="auto">
            <a:xfrm>
              <a:off x="4972049" y="1797051"/>
              <a:ext cx="4762" cy="793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1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53"/>
            <p:cNvSpPr/>
            <p:nvPr/>
          </p:nvSpPr>
          <p:spPr bwMode="auto">
            <a:xfrm>
              <a:off x="5145086" y="1871664"/>
              <a:ext cx="158750" cy="198438"/>
            </a:xfrm>
            <a:custGeom>
              <a:avLst/>
              <a:gdLst>
                <a:gd name="T0" fmla="*/ 2 w 59"/>
                <a:gd name="T1" fmla="*/ 0 h 73"/>
                <a:gd name="T2" fmla="*/ 0 w 59"/>
                <a:gd name="T3" fmla="*/ 1 h 73"/>
                <a:gd name="T4" fmla="*/ 15 w 59"/>
                <a:gd name="T5" fmla="*/ 43 h 73"/>
                <a:gd name="T6" fmla="*/ 20 w 59"/>
                <a:gd name="T7" fmla="*/ 65 h 73"/>
                <a:gd name="T8" fmla="*/ 45 w 59"/>
                <a:gd name="T9" fmla="*/ 73 h 73"/>
                <a:gd name="T10" fmla="*/ 50 w 59"/>
                <a:gd name="T11" fmla="*/ 72 h 73"/>
                <a:gd name="T12" fmla="*/ 59 w 59"/>
                <a:gd name="T13" fmla="*/ 67 h 73"/>
                <a:gd name="T14" fmla="*/ 53 w 59"/>
                <a:gd name="T15" fmla="*/ 57 h 73"/>
                <a:gd name="T16" fmla="*/ 28 w 59"/>
                <a:gd name="T17" fmla="*/ 19 h 73"/>
                <a:gd name="T18" fmla="*/ 2 w 59"/>
                <a:gd name="T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7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2" y="15"/>
                    <a:pt x="12" y="28"/>
                    <a:pt x="15" y="43"/>
                  </a:cubicBezTo>
                  <a:cubicBezTo>
                    <a:pt x="16" y="50"/>
                    <a:pt x="18" y="58"/>
                    <a:pt x="20" y="65"/>
                  </a:cubicBezTo>
                  <a:cubicBezTo>
                    <a:pt x="29" y="70"/>
                    <a:pt x="37" y="73"/>
                    <a:pt x="45" y="73"/>
                  </a:cubicBezTo>
                  <a:cubicBezTo>
                    <a:pt x="47" y="73"/>
                    <a:pt x="49" y="72"/>
                    <a:pt x="50" y="72"/>
                  </a:cubicBezTo>
                  <a:cubicBezTo>
                    <a:pt x="54" y="71"/>
                    <a:pt x="57" y="69"/>
                    <a:pt x="59" y="67"/>
                  </a:cubicBezTo>
                  <a:cubicBezTo>
                    <a:pt x="57" y="63"/>
                    <a:pt x="55" y="60"/>
                    <a:pt x="53" y="57"/>
                  </a:cubicBezTo>
                  <a:cubicBezTo>
                    <a:pt x="46" y="44"/>
                    <a:pt x="39" y="28"/>
                    <a:pt x="28" y="19"/>
                  </a:cubicBezTo>
                  <a:cubicBezTo>
                    <a:pt x="22" y="15"/>
                    <a:pt x="10" y="0"/>
                    <a:pt x="2" y="0"/>
                  </a:cubicBezTo>
                </a:path>
              </a:pathLst>
            </a:custGeom>
            <a:solidFill>
              <a:srgbClr val="FDE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54"/>
            <p:cNvSpPr>
              <a:spLocks noEditPoints="1"/>
            </p:cNvSpPr>
            <p:nvPr/>
          </p:nvSpPr>
          <p:spPr bwMode="auto">
            <a:xfrm>
              <a:off x="4408487" y="1762126"/>
              <a:ext cx="958850" cy="944563"/>
            </a:xfrm>
            <a:custGeom>
              <a:avLst/>
              <a:gdLst>
                <a:gd name="T0" fmla="*/ 91 w 354"/>
                <a:gd name="T1" fmla="*/ 328 h 349"/>
                <a:gd name="T2" fmla="*/ 0 w 354"/>
                <a:gd name="T3" fmla="*/ 173 h 349"/>
                <a:gd name="T4" fmla="*/ 25 w 354"/>
                <a:gd name="T5" fmla="*/ 82 h 349"/>
                <a:gd name="T6" fmla="*/ 175 w 354"/>
                <a:gd name="T7" fmla="*/ 0 h 349"/>
                <a:gd name="T8" fmla="*/ 264 w 354"/>
                <a:gd name="T9" fmla="*/ 24 h 349"/>
                <a:gd name="T10" fmla="*/ 354 w 354"/>
                <a:gd name="T11" fmla="*/ 171 h 349"/>
                <a:gd name="T12" fmla="*/ 330 w 354"/>
                <a:gd name="T13" fmla="*/ 252 h 349"/>
                <a:gd name="T14" fmla="*/ 172 w 354"/>
                <a:gd name="T15" fmla="*/ 349 h 349"/>
                <a:gd name="T16" fmla="*/ 91 w 354"/>
                <a:gd name="T17" fmla="*/ 328 h 349"/>
                <a:gd name="T18" fmla="*/ 32 w 354"/>
                <a:gd name="T19" fmla="*/ 86 h 349"/>
                <a:gd name="T20" fmla="*/ 8 w 354"/>
                <a:gd name="T21" fmla="*/ 173 h 349"/>
                <a:gd name="T22" fmla="*/ 95 w 354"/>
                <a:gd name="T23" fmla="*/ 321 h 349"/>
                <a:gd name="T24" fmla="*/ 172 w 354"/>
                <a:gd name="T25" fmla="*/ 342 h 349"/>
                <a:gd name="T26" fmla="*/ 324 w 354"/>
                <a:gd name="T27" fmla="*/ 248 h 349"/>
                <a:gd name="T28" fmla="*/ 346 w 354"/>
                <a:gd name="T29" fmla="*/ 171 h 349"/>
                <a:gd name="T30" fmla="*/ 260 w 354"/>
                <a:gd name="T31" fmla="*/ 30 h 349"/>
                <a:gd name="T32" fmla="*/ 175 w 354"/>
                <a:gd name="T33" fmla="*/ 8 h 349"/>
                <a:gd name="T34" fmla="*/ 32 w 354"/>
                <a:gd name="T35" fmla="*/ 8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4" h="349">
                  <a:moveTo>
                    <a:pt x="91" y="328"/>
                  </a:moveTo>
                  <a:cubicBezTo>
                    <a:pt x="30" y="292"/>
                    <a:pt x="0" y="232"/>
                    <a:pt x="0" y="173"/>
                  </a:cubicBezTo>
                  <a:cubicBezTo>
                    <a:pt x="0" y="141"/>
                    <a:pt x="8" y="109"/>
                    <a:pt x="25" y="82"/>
                  </a:cubicBezTo>
                  <a:cubicBezTo>
                    <a:pt x="58" y="29"/>
                    <a:pt x="116" y="0"/>
                    <a:pt x="175" y="0"/>
                  </a:cubicBezTo>
                  <a:cubicBezTo>
                    <a:pt x="206" y="0"/>
                    <a:pt x="236" y="8"/>
                    <a:pt x="264" y="24"/>
                  </a:cubicBezTo>
                  <a:cubicBezTo>
                    <a:pt x="321" y="56"/>
                    <a:pt x="354" y="113"/>
                    <a:pt x="354" y="171"/>
                  </a:cubicBezTo>
                  <a:cubicBezTo>
                    <a:pt x="354" y="199"/>
                    <a:pt x="346" y="227"/>
                    <a:pt x="330" y="252"/>
                  </a:cubicBezTo>
                  <a:cubicBezTo>
                    <a:pt x="290" y="316"/>
                    <a:pt x="231" y="349"/>
                    <a:pt x="172" y="349"/>
                  </a:cubicBezTo>
                  <a:cubicBezTo>
                    <a:pt x="144" y="349"/>
                    <a:pt x="117" y="342"/>
                    <a:pt x="91" y="328"/>
                  </a:cubicBezTo>
                  <a:close/>
                  <a:moveTo>
                    <a:pt x="32" y="86"/>
                  </a:moveTo>
                  <a:cubicBezTo>
                    <a:pt x="16" y="112"/>
                    <a:pt x="8" y="142"/>
                    <a:pt x="8" y="173"/>
                  </a:cubicBezTo>
                  <a:cubicBezTo>
                    <a:pt x="8" y="230"/>
                    <a:pt x="36" y="287"/>
                    <a:pt x="95" y="321"/>
                  </a:cubicBezTo>
                  <a:cubicBezTo>
                    <a:pt x="120" y="335"/>
                    <a:pt x="146" y="342"/>
                    <a:pt x="172" y="342"/>
                  </a:cubicBezTo>
                  <a:cubicBezTo>
                    <a:pt x="228" y="342"/>
                    <a:pt x="285" y="310"/>
                    <a:pt x="324" y="248"/>
                  </a:cubicBezTo>
                  <a:cubicBezTo>
                    <a:pt x="339" y="224"/>
                    <a:pt x="346" y="197"/>
                    <a:pt x="346" y="171"/>
                  </a:cubicBezTo>
                  <a:cubicBezTo>
                    <a:pt x="346" y="116"/>
                    <a:pt x="315" y="62"/>
                    <a:pt x="260" y="30"/>
                  </a:cubicBezTo>
                  <a:cubicBezTo>
                    <a:pt x="234" y="15"/>
                    <a:pt x="204" y="8"/>
                    <a:pt x="175" y="8"/>
                  </a:cubicBezTo>
                  <a:cubicBezTo>
                    <a:pt x="118" y="8"/>
                    <a:pt x="63" y="36"/>
                    <a:pt x="32" y="86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55"/>
            <p:cNvSpPr>
              <a:spLocks noEditPoints="1"/>
            </p:cNvSpPr>
            <p:nvPr/>
          </p:nvSpPr>
          <p:spPr bwMode="auto">
            <a:xfrm>
              <a:off x="4559299" y="1778001"/>
              <a:ext cx="282575" cy="860425"/>
            </a:xfrm>
            <a:custGeom>
              <a:avLst/>
              <a:gdLst>
                <a:gd name="T0" fmla="*/ 34 w 104"/>
                <a:gd name="T1" fmla="*/ 310 h 318"/>
                <a:gd name="T2" fmla="*/ 42 w 104"/>
                <a:gd name="T3" fmla="*/ 314 h 318"/>
                <a:gd name="T4" fmla="*/ 38 w 104"/>
                <a:gd name="T5" fmla="*/ 317 h 318"/>
                <a:gd name="T6" fmla="*/ 27 w 104"/>
                <a:gd name="T7" fmla="*/ 293 h 318"/>
                <a:gd name="T8" fmla="*/ 33 w 104"/>
                <a:gd name="T9" fmla="*/ 304 h 318"/>
                <a:gd name="T10" fmla="*/ 23 w 104"/>
                <a:gd name="T11" fmla="*/ 290 h 318"/>
                <a:gd name="T12" fmla="*/ 23 w 104"/>
                <a:gd name="T13" fmla="*/ 281 h 318"/>
                <a:gd name="T14" fmla="*/ 25 w 104"/>
                <a:gd name="T15" fmla="*/ 291 h 318"/>
                <a:gd name="T16" fmla="*/ 13 w 104"/>
                <a:gd name="T17" fmla="*/ 268 h 318"/>
                <a:gd name="T18" fmla="*/ 17 w 104"/>
                <a:gd name="T19" fmla="*/ 266 h 318"/>
                <a:gd name="T20" fmla="*/ 18 w 104"/>
                <a:gd name="T21" fmla="*/ 277 h 318"/>
                <a:gd name="T22" fmla="*/ 8 w 104"/>
                <a:gd name="T23" fmla="*/ 253 h 318"/>
                <a:gd name="T24" fmla="*/ 15 w 104"/>
                <a:gd name="T25" fmla="*/ 259 h 318"/>
                <a:gd name="T26" fmla="*/ 10 w 104"/>
                <a:gd name="T27" fmla="*/ 260 h 318"/>
                <a:gd name="T28" fmla="*/ 4 w 104"/>
                <a:gd name="T29" fmla="*/ 238 h 318"/>
                <a:gd name="T30" fmla="*/ 11 w 104"/>
                <a:gd name="T31" fmla="*/ 244 h 318"/>
                <a:gd name="T32" fmla="*/ 6 w 104"/>
                <a:gd name="T33" fmla="*/ 245 h 318"/>
                <a:gd name="T34" fmla="*/ 4 w 104"/>
                <a:gd name="T35" fmla="*/ 219 h 318"/>
                <a:gd name="T36" fmla="*/ 5 w 104"/>
                <a:gd name="T37" fmla="*/ 232 h 318"/>
                <a:gd name="T38" fmla="*/ 1 w 104"/>
                <a:gd name="T39" fmla="*/ 214 h 318"/>
                <a:gd name="T40" fmla="*/ 5 w 104"/>
                <a:gd name="T41" fmla="*/ 206 h 318"/>
                <a:gd name="T42" fmla="*/ 3 w 104"/>
                <a:gd name="T43" fmla="*/ 216 h 318"/>
                <a:gd name="T44" fmla="*/ 0 w 104"/>
                <a:gd name="T45" fmla="*/ 196 h 318"/>
                <a:gd name="T46" fmla="*/ 5 w 104"/>
                <a:gd name="T47" fmla="*/ 191 h 318"/>
                <a:gd name="T48" fmla="*/ 2 w 104"/>
                <a:gd name="T49" fmla="*/ 201 h 318"/>
                <a:gd name="T50" fmla="*/ 0 w 104"/>
                <a:gd name="T51" fmla="*/ 183 h 318"/>
                <a:gd name="T52" fmla="*/ 6 w 104"/>
                <a:gd name="T53" fmla="*/ 175 h 318"/>
                <a:gd name="T54" fmla="*/ 2 w 104"/>
                <a:gd name="T55" fmla="*/ 185 h 318"/>
                <a:gd name="T56" fmla="*/ 3 w 104"/>
                <a:gd name="T57" fmla="*/ 159 h 318"/>
                <a:gd name="T58" fmla="*/ 7 w 104"/>
                <a:gd name="T59" fmla="*/ 168 h 318"/>
                <a:gd name="T60" fmla="*/ 5 w 104"/>
                <a:gd name="T61" fmla="*/ 152 h 318"/>
                <a:gd name="T62" fmla="*/ 11 w 104"/>
                <a:gd name="T63" fmla="*/ 145 h 318"/>
                <a:gd name="T64" fmla="*/ 10 w 104"/>
                <a:gd name="T65" fmla="*/ 139 h 318"/>
                <a:gd name="T66" fmla="*/ 14 w 104"/>
                <a:gd name="T67" fmla="*/ 127 h 318"/>
                <a:gd name="T68" fmla="*/ 11 w 104"/>
                <a:gd name="T69" fmla="*/ 139 h 318"/>
                <a:gd name="T70" fmla="*/ 14 w 104"/>
                <a:gd name="T71" fmla="*/ 121 h 318"/>
                <a:gd name="T72" fmla="*/ 21 w 104"/>
                <a:gd name="T73" fmla="*/ 116 h 318"/>
                <a:gd name="T74" fmla="*/ 15 w 104"/>
                <a:gd name="T75" fmla="*/ 124 h 318"/>
                <a:gd name="T76" fmla="*/ 23 w 104"/>
                <a:gd name="T77" fmla="*/ 100 h 318"/>
                <a:gd name="T78" fmla="*/ 27 w 104"/>
                <a:gd name="T79" fmla="*/ 102 h 318"/>
                <a:gd name="T80" fmla="*/ 21 w 104"/>
                <a:gd name="T81" fmla="*/ 110 h 318"/>
                <a:gd name="T82" fmla="*/ 30 w 104"/>
                <a:gd name="T83" fmla="*/ 86 h 318"/>
                <a:gd name="T84" fmla="*/ 31 w 104"/>
                <a:gd name="T85" fmla="*/ 95 h 318"/>
                <a:gd name="T86" fmla="*/ 35 w 104"/>
                <a:gd name="T87" fmla="*/ 82 h 318"/>
                <a:gd name="T88" fmla="*/ 42 w 104"/>
                <a:gd name="T89" fmla="*/ 71 h 318"/>
                <a:gd name="T90" fmla="*/ 36 w 104"/>
                <a:gd name="T91" fmla="*/ 82 h 318"/>
                <a:gd name="T92" fmla="*/ 43 w 104"/>
                <a:gd name="T93" fmla="*/ 65 h 318"/>
                <a:gd name="T94" fmla="*/ 51 w 104"/>
                <a:gd name="T95" fmla="*/ 62 h 318"/>
                <a:gd name="T96" fmla="*/ 43 w 104"/>
                <a:gd name="T97" fmla="*/ 69 h 318"/>
                <a:gd name="T98" fmla="*/ 56 w 104"/>
                <a:gd name="T99" fmla="*/ 46 h 318"/>
                <a:gd name="T100" fmla="*/ 55 w 104"/>
                <a:gd name="T101" fmla="*/ 55 h 318"/>
                <a:gd name="T102" fmla="*/ 62 w 104"/>
                <a:gd name="T103" fmla="*/ 43 h 318"/>
                <a:gd name="T104" fmla="*/ 70 w 104"/>
                <a:gd name="T105" fmla="*/ 34 h 318"/>
                <a:gd name="T106" fmla="*/ 63 w 104"/>
                <a:gd name="T107" fmla="*/ 44 h 318"/>
                <a:gd name="T108" fmla="*/ 72 w 104"/>
                <a:gd name="T109" fmla="*/ 28 h 318"/>
                <a:gd name="T110" fmla="*/ 80 w 104"/>
                <a:gd name="T111" fmla="*/ 26 h 318"/>
                <a:gd name="T112" fmla="*/ 72 w 104"/>
                <a:gd name="T113" fmla="*/ 32 h 318"/>
                <a:gd name="T114" fmla="*/ 88 w 104"/>
                <a:gd name="T115" fmla="*/ 11 h 318"/>
                <a:gd name="T116" fmla="*/ 86 w 104"/>
                <a:gd name="T117" fmla="*/ 20 h 318"/>
                <a:gd name="T118" fmla="*/ 94 w 104"/>
                <a:gd name="T119" fmla="*/ 9 h 318"/>
                <a:gd name="T120" fmla="*/ 100 w 104"/>
                <a:gd name="T121" fmla="*/ 1 h 318"/>
                <a:gd name="T122" fmla="*/ 97 w 104"/>
                <a:gd name="T123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318">
                  <a:moveTo>
                    <a:pt x="38" y="317"/>
                  </a:moveTo>
                  <a:cubicBezTo>
                    <a:pt x="37" y="315"/>
                    <a:pt x="35" y="312"/>
                    <a:pt x="34" y="310"/>
                  </a:cubicBezTo>
                  <a:cubicBezTo>
                    <a:pt x="34" y="310"/>
                    <a:pt x="34" y="310"/>
                    <a:pt x="34" y="310"/>
                  </a:cubicBezTo>
                  <a:cubicBezTo>
                    <a:pt x="33" y="309"/>
                    <a:pt x="34" y="308"/>
                    <a:pt x="35" y="307"/>
                  </a:cubicBezTo>
                  <a:cubicBezTo>
                    <a:pt x="36" y="306"/>
                    <a:pt x="37" y="307"/>
                    <a:pt x="38" y="308"/>
                  </a:cubicBezTo>
                  <a:cubicBezTo>
                    <a:pt x="39" y="310"/>
                    <a:pt x="41" y="312"/>
                    <a:pt x="42" y="314"/>
                  </a:cubicBezTo>
                  <a:cubicBezTo>
                    <a:pt x="43" y="315"/>
                    <a:pt x="42" y="317"/>
                    <a:pt x="41" y="318"/>
                  </a:cubicBezTo>
                  <a:cubicBezTo>
                    <a:pt x="41" y="318"/>
                    <a:pt x="40" y="318"/>
                    <a:pt x="40" y="318"/>
                  </a:cubicBezTo>
                  <a:cubicBezTo>
                    <a:pt x="39" y="318"/>
                    <a:pt x="39" y="318"/>
                    <a:pt x="38" y="317"/>
                  </a:cubicBezTo>
                  <a:close/>
                  <a:moveTo>
                    <a:pt x="30" y="303"/>
                  </a:moveTo>
                  <a:cubicBezTo>
                    <a:pt x="29" y="301"/>
                    <a:pt x="27" y="299"/>
                    <a:pt x="26" y="297"/>
                  </a:cubicBezTo>
                  <a:cubicBezTo>
                    <a:pt x="25" y="295"/>
                    <a:pt x="26" y="294"/>
                    <a:pt x="27" y="293"/>
                  </a:cubicBezTo>
                  <a:cubicBezTo>
                    <a:pt x="28" y="293"/>
                    <a:pt x="30" y="293"/>
                    <a:pt x="30" y="294"/>
                  </a:cubicBezTo>
                  <a:cubicBezTo>
                    <a:pt x="31" y="297"/>
                    <a:pt x="33" y="299"/>
                    <a:pt x="34" y="301"/>
                  </a:cubicBezTo>
                  <a:cubicBezTo>
                    <a:pt x="35" y="302"/>
                    <a:pt x="34" y="304"/>
                    <a:pt x="33" y="304"/>
                  </a:cubicBezTo>
                  <a:cubicBezTo>
                    <a:pt x="33" y="305"/>
                    <a:pt x="32" y="305"/>
                    <a:pt x="32" y="305"/>
                  </a:cubicBezTo>
                  <a:cubicBezTo>
                    <a:pt x="31" y="305"/>
                    <a:pt x="30" y="304"/>
                    <a:pt x="30" y="303"/>
                  </a:cubicBezTo>
                  <a:close/>
                  <a:moveTo>
                    <a:pt x="23" y="290"/>
                  </a:moveTo>
                  <a:cubicBezTo>
                    <a:pt x="21" y="287"/>
                    <a:pt x="20" y="285"/>
                    <a:pt x="19" y="282"/>
                  </a:cubicBezTo>
                  <a:cubicBezTo>
                    <a:pt x="19" y="281"/>
                    <a:pt x="19" y="280"/>
                    <a:pt x="20" y="279"/>
                  </a:cubicBezTo>
                  <a:cubicBezTo>
                    <a:pt x="21" y="279"/>
                    <a:pt x="23" y="279"/>
                    <a:pt x="23" y="281"/>
                  </a:cubicBezTo>
                  <a:cubicBezTo>
                    <a:pt x="24" y="283"/>
                    <a:pt x="26" y="285"/>
                    <a:pt x="27" y="287"/>
                  </a:cubicBezTo>
                  <a:cubicBezTo>
                    <a:pt x="27" y="289"/>
                    <a:pt x="27" y="290"/>
                    <a:pt x="26" y="291"/>
                  </a:cubicBezTo>
                  <a:cubicBezTo>
                    <a:pt x="25" y="291"/>
                    <a:pt x="25" y="291"/>
                    <a:pt x="25" y="291"/>
                  </a:cubicBezTo>
                  <a:cubicBezTo>
                    <a:pt x="24" y="291"/>
                    <a:pt x="23" y="290"/>
                    <a:pt x="23" y="290"/>
                  </a:cubicBezTo>
                  <a:close/>
                  <a:moveTo>
                    <a:pt x="16" y="275"/>
                  </a:moveTo>
                  <a:cubicBezTo>
                    <a:pt x="15" y="273"/>
                    <a:pt x="14" y="270"/>
                    <a:pt x="13" y="268"/>
                  </a:cubicBezTo>
                  <a:cubicBezTo>
                    <a:pt x="13" y="268"/>
                    <a:pt x="13" y="268"/>
                    <a:pt x="13" y="268"/>
                  </a:cubicBezTo>
                  <a:cubicBezTo>
                    <a:pt x="13" y="267"/>
                    <a:pt x="13" y="265"/>
                    <a:pt x="14" y="265"/>
                  </a:cubicBezTo>
                  <a:cubicBezTo>
                    <a:pt x="16" y="264"/>
                    <a:pt x="17" y="265"/>
                    <a:pt x="17" y="266"/>
                  </a:cubicBezTo>
                  <a:cubicBezTo>
                    <a:pt x="18" y="269"/>
                    <a:pt x="19" y="271"/>
                    <a:pt x="20" y="273"/>
                  </a:cubicBezTo>
                  <a:cubicBezTo>
                    <a:pt x="21" y="275"/>
                    <a:pt x="20" y="276"/>
                    <a:pt x="19" y="276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17" y="277"/>
                    <a:pt x="16" y="276"/>
                    <a:pt x="16" y="275"/>
                  </a:cubicBezTo>
                  <a:close/>
                  <a:moveTo>
                    <a:pt x="10" y="260"/>
                  </a:moveTo>
                  <a:cubicBezTo>
                    <a:pt x="10" y="258"/>
                    <a:pt x="9" y="255"/>
                    <a:pt x="8" y="253"/>
                  </a:cubicBezTo>
                  <a:cubicBezTo>
                    <a:pt x="8" y="252"/>
                    <a:pt x="8" y="250"/>
                    <a:pt x="10" y="250"/>
                  </a:cubicBezTo>
                  <a:cubicBezTo>
                    <a:pt x="11" y="250"/>
                    <a:pt x="12" y="250"/>
                    <a:pt x="13" y="252"/>
                  </a:cubicBezTo>
                  <a:cubicBezTo>
                    <a:pt x="13" y="254"/>
                    <a:pt x="14" y="256"/>
                    <a:pt x="15" y="259"/>
                  </a:cubicBezTo>
                  <a:cubicBezTo>
                    <a:pt x="15" y="260"/>
                    <a:pt x="15" y="262"/>
                    <a:pt x="13" y="262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12" y="262"/>
                    <a:pt x="11" y="261"/>
                    <a:pt x="10" y="260"/>
                  </a:cubicBezTo>
                  <a:close/>
                  <a:moveTo>
                    <a:pt x="6" y="245"/>
                  </a:moveTo>
                  <a:cubicBezTo>
                    <a:pt x="5" y="243"/>
                    <a:pt x="5" y="240"/>
                    <a:pt x="4" y="238"/>
                  </a:cubicBezTo>
                  <a:cubicBezTo>
                    <a:pt x="4" y="238"/>
                    <a:pt x="4" y="238"/>
                    <a:pt x="4" y="238"/>
                  </a:cubicBezTo>
                  <a:cubicBezTo>
                    <a:pt x="4" y="236"/>
                    <a:pt x="5" y="235"/>
                    <a:pt x="6" y="235"/>
                  </a:cubicBezTo>
                  <a:cubicBezTo>
                    <a:pt x="7" y="235"/>
                    <a:pt x="9" y="235"/>
                    <a:pt x="9" y="237"/>
                  </a:cubicBezTo>
                  <a:cubicBezTo>
                    <a:pt x="9" y="239"/>
                    <a:pt x="10" y="242"/>
                    <a:pt x="11" y="244"/>
                  </a:cubicBezTo>
                  <a:cubicBezTo>
                    <a:pt x="11" y="245"/>
                    <a:pt x="10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7" y="247"/>
                    <a:pt x="6" y="246"/>
                    <a:pt x="6" y="245"/>
                  </a:cubicBezTo>
                  <a:close/>
                  <a:moveTo>
                    <a:pt x="3" y="230"/>
                  </a:moveTo>
                  <a:cubicBezTo>
                    <a:pt x="2" y="227"/>
                    <a:pt x="2" y="225"/>
                    <a:pt x="2" y="222"/>
                  </a:cubicBezTo>
                  <a:cubicBezTo>
                    <a:pt x="1" y="221"/>
                    <a:pt x="2" y="220"/>
                    <a:pt x="4" y="219"/>
                  </a:cubicBezTo>
                  <a:cubicBezTo>
                    <a:pt x="5" y="219"/>
                    <a:pt x="6" y="220"/>
                    <a:pt x="6" y="221"/>
                  </a:cubicBezTo>
                  <a:cubicBezTo>
                    <a:pt x="6" y="224"/>
                    <a:pt x="7" y="227"/>
                    <a:pt x="7" y="229"/>
                  </a:cubicBezTo>
                  <a:cubicBezTo>
                    <a:pt x="8" y="230"/>
                    <a:pt x="7" y="232"/>
                    <a:pt x="5" y="232"/>
                  </a:cubicBezTo>
                  <a:cubicBezTo>
                    <a:pt x="5" y="232"/>
                    <a:pt x="5" y="232"/>
                    <a:pt x="5" y="232"/>
                  </a:cubicBezTo>
                  <a:cubicBezTo>
                    <a:pt x="4" y="232"/>
                    <a:pt x="3" y="231"/>
                    <a:pt x="3" y="230"/>
                  </a:cubicBezTo>
                  <a:close/>
                  <a:moveTo>
                    <a:pt x="1" y="214"/>
                  </a:moveTo>
                  <a:cubicBezTo>
                    <a:pt x="0" y="212"/>
                    <a:pt x="0" y="209"/>
                    <a:pt x="0" y="206"/>
                  </a:cubicBezTo>
                  <a:cubicBezTo>
                    <a:pt x="0" y="205"/>
                    <a:pt x="1" y="204"/>
                    <a:pt x="2" y="204"/>
                  </a:cubicBezTo>
                  <a:cubicBezTo>
                    <a:pt x="4" y="204"/>
                    <a:pt x="5" y="205"/>
                    <a:pt x="5" y="206"/>
                  </a:cubicBezTo>
                  <a:cubicBezTo>
                    <a:pt x="5" y="209"/>
                    <a:pt x="5" y="211"/>
                    <a:pt x="5" y="214"/>
                  </a:cubicBezTo>
                  <a:cubicBezTo>
                    <a:pt x="5" y="215"/>
                    <a:pt x="5" y="216"/>
                    <a:pt x="3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2" y="216"/>
                    <a:pt x="1" y="215"/>
                    <a:pt x="1" y="214"/>
                  </a:cubicBezTo>
                  <a:close/>
                  <a:moveTo>
                    <a:pt x="0" y="198"/>
                  </a:moveTo>
                  <a:cubicBezTo>
                    <a:pt x="0" y="198"/>
                    <a:pt x="0" y="197"/>
                    <a:pt x="0" y="196"/>
                  </a:cubicBezTo>
                  <a:cubicBezTo>
                    <a:pt x="0" y="194"/>
                    <a:pt x="0" y="192"/>
                    <a:pt x="0" y="191"/>
                  </a:cubicBezTo>
                  <a:cubicBezTo>
                    <a:pt x="0" y="189"/>
                    <a:pt x="1" y="188"/>
                    <a:pt x="2" y="188"/>
                  </a:cubicBezTo>
                  <a:cubicBezTo>
                    <a:pt x="4" y="188"/>
                    <a:pt x="5" y="189"/>
                    <a:pt x="5" y="191"/>
                  </a:cubicBezTo>
                  <a:cubicBezTo>
                    <a:pt x="5" y="193"/>
                    <a:pt x="5" y="194"/>
                    <a:pt x="5" y="196"/>
                  </a:cubicBezTo>
                  <a:cubicBezTo>
                    <a:pt x="5" y="197"/>
                    <a:pt x="5" y="198"/>
                    <a:pt x="5" y="198"/>
                  </a:cubicBezTo>
                  <a:cubicBezTo>
                    <a:pt x="5" y="200"/>
                    <a:pt x="3" y="201"/>
                    <a:pt x="2" y="201"/>
                  </a:cubicBezTo>
                  <a:cubicBezTo>
                    <a:pt x="1" y="201"/>
                    <a:pt x="0" y="200"/>
                    <a:pt x="0" y="198"/>
                  </a:cubicBezTo>
                  <a:close/>
                  <a:moveTo>
                    <a:pt x="2" y="185"/>
                  </a:moveTo>
                  <a:cubicBezTo>
                    <a:pt x="1" y="185"/>
                    <a:pt x="0" y="184"/>
                    <a:pt x="0" y="183"/>
                  </a:cubicBezTo>
                  <a:cubicBezTo>
                    <a:pt x="0" y="180"/>
                    <a:pt x="1" y="177"/>
                    <a:pt x="1" y="175"/>
                  </a:cubicBezTo>
                  <a:cubicBezTo>
                    <a:pt x="1" y="174"/>
                    <a:pt x="2" y="173"/>
                    <a:pt x="4" y="173"/>
                  </a:cubicBezTo>
                  <a:cubicBezTo>
                    <a:pt x="5" y="173"/>
                    <a:pt x="6" y="174"/>
                    <a:pt x="6" y="175"/>
                  </a:cubicBezTo>
                  <a:cubicBezTo>
                    <a:pt x="5" y="178"/>
                    <a:pt x="5" y="180"/>
                    <a:pt x="5" y="183"/>
                  </a:cubicBezTo>
                  <a:cubicBezTo>
                    <a:pt x="5" y="184"/>
                    <a:pt x="4" y="185"/>
                    <a:pt x="3" y="185"/>
                  </a:cubicBezTo>
                  <a:lnTo>
                    <a:pt x="2" y="185"/>
                  </a:lnTo>
                  <a:close/>
                  <a:moveTo>
                    <a:pt x="4" y="170"/>
                  </a:moveTo>
                  <a:cubicBezTo>
                    <a:pt x="3" y="169"/>
                    <a:pt x="2" y="168"/>
                    <a:pt x="2" y="167"/>
                  </a:cubicBezTo>
                  <a:cubicBezTo>
                    <a:pt x="2" y="164"/>
                    <a:pt x="3" y="162"/>
                    <a:pt x="3" y="159"/>
                  </a:cubicBezTo>
                  <a:cubicBezTo>
                    <a:pt x="3" y="158"/>
                    <a:pt x="5" y="157"/>
                    <a:pt x="6" y="157"/>
                  </a:cubicBezTo>
                  <a:cubicBezTo>
                    <a:pt x="7" y="158"/>
                    <a:pt x="8" y="159"/>
                    <a:pt x="8" y="160"/>
                  </a:cubicBezTo>
                  <a:cubicBezTo>
                    <a:pt x="7" y="163"/>
                    <a:pt x="7" y="165"/>
                    <a:pt x="7" y="168"/>
                  </a:cubicBezTo>
                  <a:cubicBezTo>
                    <a:pt x="6" y="169"/>
                    <a:pt x="5" y="170"/>
                    <a:pt x="4" y="170"/>
                  </a:cubicBezTo>
                  <a:close/>
                  <a:moveTo>
                    <a:pt x="7" y="154"/>
                  </a:moveTo>
                  <a:cubicBezTo>
                    <a:pt x="5" y="154"/>
                    <a:pt x="5" y="153"/>
                    <a:pt x="5" y="152"/>
                  </a:cubicBezTo>
                  <a:cubicBezTo>
                    <a:pt x="5" y="149"/>
                    <a:pt x="6" y="146"/>
                    <a:pt x="7" y="144"/>
                  </a:cubicBezTo>
                  <a:cubicBezTo>
                    <a:pt x="7" y="143"/>
                    <a:pt x="8" y="142"/>
                    <a:pt x="10" y="142"/>
                  </a:cubicBezTo>
                  <a:cubicBezTo>
                    <a:pt x="11" y="142"/>
                    <a:pt x="12" y="144"/>
                    <a:pt x="11" y="145"/>
                  </a:cubicBezTo>
                  <a:cubicBezTo>
                    <a:pt x="11" y="147"/>
                    <a:pt x="10" y="150"/>
                    <a:pt x="9" y="153"/>
                  </a:cubicBezTo>
                  <a:cubicBezTo>
                    <a:pt x="9" y="154"/>
                    <a:pt x="8" y="154"/>
                    <a:pt x="7" y="154"/>
                  </a:cubicBezTo>
                  <a:close/>
                  <a:moveTo>
                    <a:pt x="10" y="139"/>
                  </a:moveTo>
                  <a:cubicBezTo>
                    <a:pt x="9" y="139"/>
                    <a:pt x="8" y="137"/>
                    <a:pt x="9" y="136"/>
                  </a:cubicBezTo>
                  <a:cubicBezTo>
                    <a:pt x="10" y="134"/>
                    <a:pt x="10" y="131"/>
                    <a:pt x="11" y="129"/>
                  </a:cubicBezTo>
                  <a:cubicBezTo>
                    <a:pt x="12" y="128"/>
                    <a:pt x="13" y="127"/>
                    <a:pt x="14" y="127"/>
                  </a:cubicBezTo>
                  <a:cubicBezTo>
                    <a:pt x="15" y="128"/>
                    <a:pt x="16" y="129"/>
                    <a:pt x="16" y="130"/>
                  </a:cubicBezTo>
                  <a:cubicBezTo>
                    <a:pt x="15" y="133"/>
                    <a:pt x="14" y="135"/>
                    <a:pt x="13" y="138"/>
                  </a:cubicBezTo>
                  <a:cubicBezTo>
                    <a:pt x="13" y="139"/>
                    <a:pt x="12" y="139"/>
                    <a:pt x="11" y="139"/>
                  </a:cubicBezTo>
                  <a:lnTo>
                    <a:pt x="10" y="139"/>
                  </a:lnTo>
                  <a:close/>
                  <a:moveTo>
                    <a:pt x="15" y="124"/>
                  </a:moveTo>
                  <a:cubicBezTo>
                    <a:pt x="14" y="124"/>
                    <a:pt x="13" y="123"/>
                    <a:pt x="14" y="121"/>
                  </a:cubicBezTo>
                  <a:cubicBezTo>
                    <a:pt x="15" y="119"/>
                    <a:pt x="16" y="116"/>
                    <a:pt x="17" y="114"/>
                  </a:cubicBezTo>
                  <a:cubicBezTo>
                    <a:pt x="17" y="113"/>
                    <a:pt x="19" y="112"/>
                    <a:pt x="20" y="113"/>
                  </a:cubicBezTo>
                  <a:cubicBezTo>
                    <a:pt x="21" y="113"/>
                    <a:pt x="21" y="115"/>
                    <a:pt x="21" y="116"/>
                  </a:cubicBezTo>
                  <a:cubicBezTo>
                    <a:pt x="20" y="118"/>
                    <a:pt x="19" y="121"/>
                    <a:pt x="18" y="123"/>
                  </a:cubicBezTo>
                  <a:cubicBezTo>
                    <a:pt x="18" y="124"/>
                    <a:pt x="17" y="124"/>
                    <a:pt x="16" y="124"/>
                  </a:cubicBezTo>
                  <a:lnTo>
                    <a:pt x="15" y="124"/>
                  </a:lnTo>
                  <a:close/>
                  <a:moveTo>
                    <a:pt x="21" y="110"/>
                  </a:moveTo>
                  <a:cubicBezTo>
                    <a:pt x="20" y="109"/>
                    <a:pt x="19" y="108"/>
                    <a:pt x="20" y="107"/>
                  </a:cubicBezTo>
                  <a:cubicBezTo>
                    <a:pt x="21" y="104"/>
                    <a:pt x="22" y="102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98"/>
                    <a:pt x="25" y="98"/>
                    <a:pt x="26" y="99"/>
                  </a:cubicBezTo>
                  <a:cubicBezTo>
                    <a:pt x="27" y="99"/>
                    <a:pt x="28" y="100"/>
                    <a:pt x="27" y="102"/>
                  </a:cubicBezTo>
                  <a:cubicBezTo>
                    <a:pt x="26" y="104"/>
                    <a:pt x="25" y="106"/>
                    <a:pt x="24" y="109"/>
                  </a:cubicBezTo>
                  <a:cubicBezTo>
                    <a:pt x="24" y="110"/>
                    <a:pt x="23" y="110"/>
                    <a:pt x="22" y="110"/>
                  </a:cubicBezTo>
                  <a:lnTo>
                    <a:pt x="21" y="110"/>
                  </a:lnTo>
                  <a:close/>
                  <a:moveTo>
                    <a:pt x="28" y="96"/>
                  </a:moveTo>
                  <a:cubicBezTo>
                    <a:pt x="26" y="95"/>
                    <a:pt x="26" y="94"/>
                    <a:pt x="27" y="93"/>
                  </a:cubicBezTo>
                  <a:cubicBezTo>
                    <a:pt x="28" y="90"/>
                    <a:pt x="29" y="88"/>
                    <a:pt x="30" y="86"/>
                  </a:cubicBezTo>
                  <a:cubicBezTo>
                    <a:pt x="31" y="85"/>
                    <a:pt x="32" y="84"/>
                    <a:pt x="34" y="85"/>
                  </a:cubicBezTo>
                  <a:cubicBezTo>
                    <a:pt x="35" y="85"/>
                    <a:pt x="35" y="87"/>
                    <a:pt x="34" y="88"/>
                  </a:cubicBezTo>
                  <a:cubicBezTo>
                    <a:pt x="33" y="90"/>
                    <a:pt x="32" y="92"/>
                    <a:pt x="31" y="95"/>
                  </a:cubicBezTo>
                  <a:cubicBezTo>
                    <a:pt x="30" y="96"/>
                    <a:pt x="30" y="96"/>
                    <a:pt x="29" y="96"/>
                  </a:cubicBezTo>
                  <a:lnTo>
                    <a:pt x="28" y="96"/>
                  </a:lnTo>
                  <a:close/>
                  <a:moveTo>
                    <a:pt x="35" y="82"/>
                  </a:moveTo>
                  <a:cubicBezTo>
                    <a:pt x="34" y="81"/>
                    <a:pt x="34" y="80"/>
                    <a:pt x="34" y="79"/>
                  </a:cubicBezTo>
                  <a:cubicBezTo>
                    <a:pt x="36" y="77"/>
                    <a:pt x="37" y="74"/>
                    <a:pt x="38" y="72"/>
                  </a:cubicBezTo>
                  <a:cubicBezTo>
                    <a:pt x="39" y="71"/>
                    <a:pt x="40" y="71"/>
                    <a:pt x="42" y="71"/>
                  </a:cubicBezTo>
                  <a:cubicBezTo>
                    <a:pt x="43" y="72"/>
                    <a:pt x="43" y="73"/>
                    <a:pt x="42" y="75"/>
                  </a:cubicBezTo>
                  <a:cubicBezTo>
                    <a:pt x="41" y="77"/>
                    <a:pt x="40" y="79"/>
                    <a:pt x="38" y="81"/>
                  </a:cubicBezTo>
                  <a:cubicBezTo>
                    <a:pt x="38" y="82"/>
                    <a:pt x="37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lose/>
                  <a:moveTo>
                    <a:pt x="43" y="69"/>
                  </a:moveTo>
                  <a:cubicBezTo>
                    <a:pt x="42" y="68"/>
                    <a:pt x="42" y="67"/>
                    <a:pt x="43" y="65"/>
                  </a:cubicBezTo>
                  <a:cubicBezTo>
                    <a:pt x="44" y="63"/>
                    <a:pt x="46" y="61"/>
                    <a:pt x="47" y="59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1" y="59"/>
                    <a:pt x="52" y="61"/>
                    <a:pt x="51" y="62"/>
                  </a:cubicBezTo>
                  <a:cubicBezTo>
                    <a:pt x="49" y="64"/>
                    <a:pt x="48" y="66"/>
                    <a:pt x="47" y="68"/>
                  </a:cubicBezTo>
                  <a:cubicBezTo>
                    <a:pt x="46" y="69"/>
                    <a:pt x="45" y="69"/>
                    <a:pt x="45" y="69"/>
                  </a:cubicBezTo>
                  <a:cubicBezTo>
                    <a:pt x="44" y="69"/>
                    <a:pt x="44" y="69"/>
                    <a:pt x="43" y="69"/>
                  </a:cubicBezTo>
                  <a:close/>
                  <a:moveTo>
                    <a:pt x="52" y="56"/>
                  </a:moveTo>
                  <a:cubicBezTo>
                    <a:pt x="51" y="55"/>
                    <a:pt x="51" y="54"/>
                    <a:pt x="52" y="53"/>
                  </a:cubicBezTo>
                  <a:cubicBezTo>
                    <a:pt x="53" y="50"/>
                    <a:pt x="55" y="48"/>
                    <a:pt x="56" y="46"/>
                  </a:cubicBezTo>
                  <a:cubicBezTo>
                    <a:pt x="57" y="45"/>
                    <a:pt x="59" y="45"/>
                    <a:pt x="60" y="46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59" y="51"/>
                    <a:pt x="57" y="53"/>
                    <a:pt x="55" y="55"/>
                  </a:cubicBezTo>
                  <a:cubicBezTo>
                    <a:pt x="55" y="56"/>
                    <a:pt x="54" y="56"/>
                    <a:pt x="54" y="56"/>
                  </a:cubicBezTo>
                  <a:cubicBezTo>
                    <a:pt x="53" y="56"/>
                    <a:pt x="53" y="56"/>
                    <a:pt x="52" y="56"/>
                  </a:cubicBezTo>
                  <a:close/>
                  <a:moveTo>
                    <a:pt x="62" y="43"/>
                  </a:moveTo>
                  <a:cubicBezTo>
                    <a:pt x="61" y="43"/>
                    <a:pt x="60" y="41"/>
                    <a:pt x="61" y="40"/>
                  </a:cubicBezTo>
                  <a:cubicBezTo>
                    <a:pt x="63" y="38"/>
                    <a:pt x="65" y="36"/>
                    <a:pt x="66" y="34"/>
                  </a:cubicBezTo>
                  <a:cubicBezTo>
                    <a:pt x="67" y="33"/>
                    <a:pt x="69" y="33"/>
                    <a:pt x="70" y="34"/>
                  </a:cubicBezTo>
                  <a:cubicBezTo>
                    <a:pt x="71" y="35"/>
                    <a:pt x="71" y="36"/>
                    <a:pt x="70" y="37"/>
                  </a:cubicBezTo>
                  <a:cubicBezTo>
                    <a:pt x="68" y="39"/>
                    <a:pt x="67" y="41"/>
                    <a:pt x="65" y="43"/>
                  </a:cubicBezTo>
                  <a:cubicBezTo>
                    <a:pt x="64" y="44"/>
                    <a:pt x="64" y="44"/>
                    <a:pt x="63" y="44"/>
                  </a:cubicBezTo>
                  <a:cubicBezTo>
                    <a:pt x="63" y="44"/>
                    <a:pt x="62" y="44"/>
                    <a:pt x="62" y="43"/>
                  </a:cubicBezTo>
                  <a:close/>
                  <a:moveTo>
                    <a:pt x="72" y="32"/>
                  </a:moveTo>
                  <a:cubicBezTo>
                    <a:pt x="71" y="31"/>
                    <a:pt x="71" y="29"/>
                    <a:pt x="72" y="28"/>
                  </a:cubicBezTo>
                  <a:cubicBezTo>
                    <a:pt x="73" y="26"/>
                    <a:pt x="75" y="24"/>
                    <a:pt x="77" y="22"/>
                  </a:cubicBezTo>
                  <a:cubicBezTo>
                    <a:pt x="78" y="22"/>
                    <a:pt x="79" y="21"/>
                    <a:pt x="80" y="22"/>
                  </a:cubicBezTo>
                  <a:cubicBezTo>
                    <a:pt x="81" y="23"/>
                    <a:pt x="81" y="25"/>
                    <a:pt x="80" y="26"/>
                  </a:cubicBezTo>
                  <a:cubicBezTo>
                    <a:pt x="79" y="27"/>
                    <a:pt x="77" y="29"/>
                    <a:pt x="75" y="31"/>
                  </a:cubicBezTo>
                  <a:cubicBezTo>
                    <a:pt x="75" y="32"/>
                    <a:pt x="74" y="32"/>
                    <a:pt x="73" y="32"/>
                  </a:cubicBezTo>
                  <a:cubicBezTo>
                    <a:pt x="73" y="32"/>
                    <a:pt x="72" y="32"/>
                    <a:pt x="72" y="32"/>
                  </a:cubicBezTo>
                  <a:close/>
                  <a:moveTo>
                    <a:pt x="82" y="20"/>
                  </a:moveTo>
                  <a:cubicBezTo>
                    <a:pt x="81" y="19"/>
                    <a:pt x="81" y="18"/>
                    <a:pt x="82" y="17"/>
                  </a:cubicBezTo>
                  <a:cubicBezTo>
                    <a:pt x="84" y="15"/>
                    <a:pt x="86" y="13"/>
                    <a:pt x="88" y="11"/>
                  </a:cubicBezTo>
                  <a:cubicBezTo>
                    <a:pt x="89" y="10"/>
                    <a:pt x="90" y="10"/>
                    <a:pt x="91" y="11"/>
                  </a:cubicBezTo>
                  <a:cubicBezTo>
                    <a:pt x="92" y="12"/>
                    <a:pt x="92" y="14"/>
                    <a:pt x="91" y="15"/>
                  </a:cubicBezTo>
                  <a:cubicBezTo>
                    <a:pt x="89" y="16"/>
                    <a:pt x="88" y="18"/>
                    <a:pt x="86" y="20"/>
                  </a:cubicBezTo>
                  <a:cubicBezTo>
                    <a:pt x="85" y="20"/>
                    <a:pt x="85" y="21"/>
                    <a:pt x="84" y="21"/>
                  </a:cubicBezTo>
                  <a:cubicBezTo>
                    <a:pt x="83" y="21"/>
                    <a:pt x="83" y="20"/>
                    <a:pt x="82" y="20"/>
                  </a:cubicBezTo>
                  <a:close/>
                  <a:moveTo>
                    <a:pt x="94" y="9"/>
                  </a:moveTo>
                  <a:cubicBezTo>
                    <a:pt x="93" y="8"/>
                    <a:pt x="93" y="7"/>
                    <a:pt x="94" y="6"/>
                  </a:cubicBezTo>
                  <a:cubicBezTo>
                    <a:pt x="97" y="2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0"/>
                    <a:pt x="102" y="0"/>
                    <a:pt x="103" y="1"/>
                  </a:cubicBezTo>
                  <a:cubicBezTo>
                    <a:pt x="104" y="2"/>
                    <a:pt x="104" y="3"/>
                    <a:pt x="103" y="4"/>
                  </a:cubicBezTo>
                  <a:cubicBezTo>
                    <a:pt x="103" y="4"/>
                    <a:pt x="101" y="6"/>
                    <a:pt x="97" y="9"/>
                  </a:cubicBezTo>
                  <a:cubicBezTo>
                    <a:pt x="96" y="10"/>
                    <a:pt x="96" y="10"/>
                    <a:pt x="95" y="10"/>
                  </a:cubicBezTo>
                  <a:cubicBezTo>
                    <a:pt x="95" y="10"/>
                    <a:pt x="94" y="10"/>
                    <a:pt x="94" y="9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56"/>
            <p:cNvSpPr>
              <a:spLocks noEditPoints="1"/>
            </p:cNvSpPr>
            <p:nvPr/>
          </p:nvSpPr>
          <p:spPr bwMode="auto">
            <a:xfrm>
              <a:off x="4819649" y="1854201"/>
              <a:ext cx="387350" cy="841375"/>
            </a:xfrm>
            <a:custGeom>
              <a:avLst/>
              <a:gdLst>
                <a:gd name="T0" fmla="*/ 12 w 143"/>
                <a:gd name="T1" fmla="*/ 304 h 311"/>
                <a:gd name="T2" fmla="*/ 1 w 143"/>
                <a:gd name="T3" fmla="*/ 310 h 311"/>
                <a:gd name="T4" fmla="*/ 26 w 143"/>
                <a:gd name="T5" fmla="*/ 297 h 311"/>
                <a:gd name="T6" fmla="*/ 15 w 143"/>
                <a:gd name="T7" fmla="*/ 303 h 311"/>
                <a:gd name="T8" fmla="*/ 39 w 143"/>
                <a:gd name="T9" fmla="*/ 289 h 311"/>
                <a:gd name="T10" fmla="*/ 29 w 143"/>
                <a:gd name="T11" fmla="*/ 295 h 311"/>
                <a:gd name="T12" fmla="*/ 52 w 143"/>
                <a:gd name="T13" fmla="*/ 280 h 311"/>
                <a:gd name="T14" fmla="*/ 42 w 143"/>
                <a:gd name="T15" fmla="*/ 287 h 311"/>
                <a:gd name="T16" fmla="*/ 61 w 143"/>
                <a:gd name="T17" fmla="*/ 270 h 311"/>
                <a:gd name="T18" fmla="*/ 57 w 143"/>
                <a:gd name="T19" fmla="*/ 279 h 311"/>
                <a:gd name="T20" fmla="*/ 73 w 143"/>
                <a:gd name="T21" fmla="*/ 260 h 311"/>
                <a:gd name="T22" fmla="*/ 69 w 143"/>
                <a:gd name="T23" fmla="*/ 269 h 311"/>
                <a:gd name="T24" fmla="*/ 84 w 143"/>
                <a:gd name="T25" fmla="*/ 249 h 311"/>
                <a:gd name="T26" fmla="*/ 80 w 143"/>
                <a:gd name="T27" fmla="*/ 259 h 311"/>
                <a:gd name="T28" fmla="*/ 84 w 143"/>
                <a:gd name="T29" fmla="*/ 249 h 311"/>
                <a:gd name="T30" fmla="*/ 94 w 143"/>
                <a:gd name="T31" fmla="*/ 238 h 311"/>
                <a:gd name="T32" fmla="*/ 91 w 143"/>
                <a:gd name="T33" fmla="*/ 247 h 311"/>
                <a:gd name="T34" fmla="*/ 103 w 143"/>
                <a:gd name="T35" fmla="*/ 225 h 311"/>
                <a:gd name="T36" fmla="*/ 101 w 143"/>
                <a:gd name="T37" fmla="*/ 235 h 311"/>
                <a:gd name="T38" fmla="*/ 112 w 143"/>
                <a:gd name="T39" fmla="*/ 212 h 311"/>
                <a:gd name="T40" fmla="*/ 110 w 143"/>
                <a:gd name="T41" fmla="*/ 223 h 311"/>
                <a:gd name="T42" fmla="*/ 119 w 143"/>
                <a:gd name="T43" fmla="*/ 199 h 311"/>
                <a:gd name="T44" fmla="*/ 117 w 143"/>
                <a:gd name="T45" fmla="*/ 209 h 311"/>
                <a:gd name="T46" fmla="*/ 125 w 143"/>
                <a:gd name="T47" fmla="*/ 185 h 311"/>
                <a:gd name="T48" fmla="*/ 124 w 143"/>
                <a:gd name="T49" fmla="*/ 195 h 311"/>
                <a:gd name="T50" fmla="*/ 130 w 143"/>
                <a:gd name="T51" fmla="*/ 170 h 311"/>
                <a:gd name="T52" fmla="*/ 130 w 143"/>
                <a:gd name="T53" fmla="*/ 180 h 311"/>
                <a:gd name="T54" fmla="*/ 134 w 143"/>
                <a:gd name="T55" fmla="*/ 155 h 311"/>
                <a:gd name="T56" fmla="*/ 136 w 143"/>
                <a:gd name="T57" fmla="*/ 164 h 311"/>
                <a:gd name="T58" fmla="*/ 136 w 143"/>
                <a:gd name="T59" fmla="*/ 140 h 311"/>
                <a:gd name="T60" fmla="*/ 137 w 143"/>
                <a:gd name="T61" fmla="*/ 150 h 311"/>
                <a:gd name="T62" fmla="*/ 138 w 143"/>
                <a:gd name="T63" fmla="*/ 125 h 311"/>
                <a:gd name="T64" fmla="*/ 140 w 143"/>
                <a:gd name="T65" fmla="*/ 135 h 311"/>
                <a:gd name="T66" fmla="*/ 139 w 143"/>
                <a:gd name="T67" fmla="*/ 109 h 311"/>
                <a:gd name="T68" fmla="*/ 141 w 143"/>
                <a:gd name="T69" fmla="*/ 119 h 311"/>
                <a:gd name="T70" fmla="*/ 141 w 143"/>
                <a:gd name="T71" fmla="*/ 91 h 311"/>
                <a:gd name="T72" fmla="*/ 141 w 143"/>
                <a:gd name="T73" fmla="*/ 104 h 311"/>
                <a:gd name="T74" fmla="*/ 139 w 143"/>
                <a:gd name="T75" fmla="*/ 76 h 311"/>
                <a:gd name="T76" fmla="*/ 140 w 143"/>
                <a:gd name="T77" fmla="*/ 88 h 311"/>
                <a:gd name="T78" fmla="*/ 135 w 143"/>
                <a:gd name="T79" fmla="*/ 63 h 311"/>
                <a:gd name="T80" fmla="*/ 139 w 143"/>
                <a:gd name="T81" fmla="*/ 72 h 311"/>
                <a:gd name="T82" fmla="*/ 132 w 143"/>
                <a:gd name="T83" fmla="*/ 48 h 311"/>
                <a:gd name="T84" fmla="*/ 138 w 143"/>
                <a:gd name="T85" fmla="*/ 54 h 311"/>
                <a:gd name="T86" fmla="*/ 131 w 143"/>
                <a:gd name="T87" fmla="*/ 40 h 311"/>
                <a:gd name="T88" fmla="*/ 133 w 143"/>
                <a:gd name="T89" fmla="*/ 31 h 311"/>
                <a:gd name="T90" fmla="*/ 131 w 143"/>
                <a:gd name="T91" fmla="*/ 40 h 311"/>
                <a:gd name="T92" fmla="*/ 129 w 143"/>
                <a:gd name="T93" fmla="*/ 16 h 311"/>
                <a:gd name="T94" fmla="*/ 126 w 143"/>
                <a:gd name="T95" fmla="*/ 25 h 311"/>
                <a:gd name="T96" fmla="*/ 120 w 143"/>
                <a:gd name="T97" fmla="*/ 0 h 311"/>
                <a:gd name="T98" fmla="*/ 124 w 143"/>
                <a:gd name="T99" fmla="*/ 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311">
                  <a:moveTo>
                    <a:pt x="1" y="310"/>
                  </a:moveTo>
                  <a:cubicBezTo>
                    <a:pt x="0" y="308"/>
                    <a:pt x="1" y="307"/>
                    <a:pt x="2" y="306"/>
                  </a:cubicBezTo>
                  <a:cubicBezTo>
                    <a:pt x="5" y="305"/>
                    <a:pt x="7" y="304"/>
                    <a:pt x="9" y="303"/>
                  </a:cubicBezTo>
                  <a:cubicBezTo>
                    <a:pt x="10" y="302"/>
                    <a:pt x="12" y="303"/>
                    <a:pt x="12" y="304"/>
                  </a:cubicBezTo>
                  <a:cubicBezTo>
                    <a:pt x="13" y="305"/>
                    <a:pt x="12" y="307"/>
                    <a:pt x="11" y="307"/>
                  </a:cubicBezTo>
                  <a:cubicBezTo>
                    <a:pt x="9" y="308"/>
                    <a:pt x="7" y="310"/>
                    <a:pt x="4" y="311"/>
                  </a:cubicBezTo>
                  <a:cubicBezTo>
                    <a:pt x="3" y="311"/>
                    <a:pt x="3" y="311"/>
                    <a:pt x="3" y="311"/>
                  </a:cubicBezTo>
                  <a:cubicBezTo>
                    <a:pt x="2" y="311"/>
                    <a:pt x="1" y="310"/>
                    <a:pt x="1" y="310"/>
                  </a:cubicBezTo>
                  <a:close/>
                  <a:moveTo>
                    <a:pt x="15" y="303"/>
                  </a:moveTo>
                  <a:cubicBezTo>
                    <a:pt x="14" y="302"/>
                    <a:pt x="15" y="300"/>
                    <a:pt x="16" y="300"/>
                  </a:cubicBezTo>
                  <a:cubicBezTo>
                    <a:pt x="18" y="298"/>
                    <a:pt x="21" y="297"/>
                    <a:pt x="23" y="296"/>
                  </a:cubicBezTo>
                  <a:cubicBezTo>
                    <a:pt x="24" y="295"/>
                    <a:pt x="25" y="296"/>
                    <a:pt x="26" y="297"/>
                  </a:cubicBezTo>
                  <a:cubicBezTo>
                    <a:pt x="27" y="298"/>
                    <a:pt x="26" y="299"/>
                    <a:pt x="25" y="300"/>
                  </a:cubicBezTo>
                  <a:cubicBezTo>
                    <a:pt x="23" y="301"/>
                    <a:pt x="21" y="302"/>
                    <a:pt x="18" y="304"/>
                  </a:cubicBezTo>
                  <a:cubicBezTo>
                    <a:pt x="18" y="304"/>
                    <a:pt x="17" y="304"/>
                    <a:pt x="17" y="304"/>
                  </a:cubicBezTo>
                  <a:cubicBezTo>
                    <a:pt x="16" y="304"/>
                    <a:pt x="15" y="304"/>
                    <a:pt x="15" y="303"/>
                  </a:cubicBezTo>
                  <a:close/>
                  <a:moveTo>
                    <a:pt x="29" y="295"/>
                  </a:moveTo>
                  <a:cubicBezTo>
                    <a:pt x="28" y="294"/>
                    <a:pt x="28" y="293"/>
                    <a:pt x="30" y="292"/>
                  </a:cubicBezTo>
                  <a:cubicBezTo>
                    <a:pt x="32" y="291"/>
                    <a:pt x="34" y="289"/>
                    <a:pt x="36" y="288"/>
                  </a:cubicBezTo>
                  <a:cubicBezTo>
                    <a:pt x="37" y="287"/>
                    <a:pt x="39" y="288"/>
                    <a:pt x="39" y="289"/>
                  </a:cubicBezTo>
                  <a:cubicBezTo>
                    <a:pt x="40" y="290"/>
                    <a:pt x="40" y="291"/>
                    <a:pt x="39" y="292"/>
                  </a:cubicBezTo>
                  <a:cubicBezTo>
                    <a:pt x="36" y="293"/>
                    <a:pt x="34" y="295"/>
                    <a:pt x="32" y="296"/>
                  </a:cubicBezTo>
                  <a:cubicBezTo>
                    <a:pt x="32" y="296"/>
                    <a:pt x="31" y="296"/>
                    <a:pt x="31" y="296"/>
                  </a:cubicBezTo>
                  <a:cubicBezTo>
                    <a:pt x="30" y="296"/>
                    <a:pt x="29" y="296"/>
                    <a:pt x="29" y="295"/>
                  </a:cubicBezTo>
                  <a:close/>
                  <a:moveTo>
                    <a:pt x="42" y="287"/>
                  </a:moveTo>
                  <a:cubicBezTo>
                    <a:pt x="41" y="286"/>
                    <a:pt x="42" y="285"/>
                    <a:pt x="43" y="284"/>
                  </a:cubicBezTo>
                  <a:cubicBezTo>
                    <a:pt x="45" y="282"/>
                    <a:pt x="47" y="281"/>
                    <a:pt x="49" y="280"/>
                  </a:cubicBezTo>
                  <a:cubicBezTo>
                    <a:pt x="50" y="279"/>
                    <a:pt x="52" y="279"/>
                    <a:pt x="52" y="280"/>
                  </a:cubicBezTo>
                  <a:cubicBezTo>
                    <a:pt x="53" y="281"/>
                    <a:pt x="53" y="283"/>
                    <a:pt x="52" y="283"/>
                  </a:cubicBezTo>
                  <a:cubicBezTo>
                    <a:pt x="50" y="285"/>
                    <a:pt x="47" y="286"/>
                    <a:pt x="45" y="288"/>
                  </a:cubicBezTo>
                  <a:cubicBezTo>
                    <a:pt x="45" y="288"/>
                    <a:pt x="44" y="288"/>
                    <a:pt x="44" y="288"/>
                  </a:cubicBezTo>
                  <a:cubicBezTo>
                    <a:pt x="43" y="288"/>
                    <a:pt x="42" y="288"/>
                    <a:pt x="42" y="287"/>
                  </a:cubicBezTo>
                  <a:close/>
                  <a:moveTo>
                    <a:pt x="55" y="278"/>
                  </a:moveTo>
                  <a:cubicBezTo>
                    <a:pt x="54" y="277"/>
                    <a:pt x="54" y="276"/>
                    <a:pt x="55" y="275"/>
                  </a:cubicBezTo>
                  <a:cubicBezTo>
                    <a:pt x="57" y="273"/>
                    <a:pt x="59" y="272"/>
                    <a:pt x="61" y="270"/>
                  </a:cubicBezTo>
                  <a:cubicBezTo>
                    <a:pt x="61" y="270"/>
                    <a:pt x="61" y="270"/>
                    <a:pt x="61" y="270"/>
                  </a:cubicBezTo>
                  <a:cubicBezTo>
                    <a:pt x="62" y="269"/>
                    <a:pt x="64" y="270"/>
                    <a:pt x="65" y="271"/>
                  </a:cubicBezTo>
                  <a:cubicBezTo>
                    <a:pt x="65" y="272"/>
                    <a:pt x="65" y="273"/>
                    <a:pt x="64" y="274"/>
                  </a:cubicBezTo>
                  <a:cubicBezTo>
                    <a:pt x="62" y="276"/>
                    <a:pt x="60" y="277"/>
                    <a:pt x="58" y="279"/>
                  </a:cubicBezTo>
                  <a:cubicBezTo>
                    <a:pt x="58" y="279"/>
                    <a:pt x="57" y="279"/>
                    <a:pt x="57" y="279"/>
                  </a:cubicBezTo>
                  <a:cubicBezTo>
                    <a:pt x="56" y="279"/>
                    <a:pt x="55" y="279"/>
                    <a:pt x="55" y="278"/>
                  </a:cubicBezTo>
                  <a:close/>
                  <a:moveTo>
                    <a:pt x="67" y="269"/>
                  </a:moveTo>
                  <a:cubicBezTo>
                    <a:pt x="66" y="268"/>
                    <a:pt x="66" y="266"/>
                    <a:pt x="67" y="265"/>
                  </a:cubicBezTo>
                  <a:cubicBezTo>
                    <a:pt x="69" y="264"/>
                    <a:pt x="71" y="262"/>
                    <a:pt x="73" y="260"/>
                  </a:cubicBezTo>
                  <a:cubicBezTo>
                    <a:pt x="74" y="259"/>
                    <a:pt x="76" y="259"/>
                    <a:pt x="76" y="260"/>
                  </a:cubicBezTo>
                  <a:cubicBezTo>
                    <a:pt x="77" y="261"/>
                    <a:pt x="77" y="263"/>
                    <a:pt x="76" y="264"/>
                  </a:cubicBezTo>
                  <a:cubicBezTo>
                    <a:pt x="74" y="265"/>
                    <a:pt x="72" y="267"/>
                    <a:pt x="70" y="269"/>
                  </a:cubicBezTo>
                  <a:cubicBezTo>
                    <a:pt x="70" y="269"/>
                    <a:pt x="69" y="269"/>
                    <a:pt x="69" y="269"/>
                  </a:cubicBezTo>
                  <a:cubicBezTo>
                    <a:pt x="68" y="269"/>
                    <a:pt x="68" y="269"/>
                    <a:pt x="67" y="269"/>
                  </a:cubicBezTo>
                  <a:close/>
                  <a:moveTo>
                    <a:pt x="79" y="258"/>
                  </a:moveTo>
                  <a:cubicBezTo>
                    <a:pt x="78" y="257"/>
                    <a:pt x="78" y="256"/>
                    <a:pt x="79" y="255"/>
                  </a:cubicBezTo>
                  <a:cubicBezTo>
                    <a:pt x="81" y="253"/>
                    <a:pt x="82" y="251"/>
                    <a:pt x="84" y="249"/>
                  </a:cubicBezTo>
                  <a:cubicBezTo>
                    <a:pt x="85" y="248"/>
                    <a:pt x="86" y="248"/>
                    <a:pt x="87" y="249"/>
                  </a:cubicBezTo>
                  <a:cubicBezTo>
                    <a:pt x="88" y="250"/>
                    <a:pt x="88" y="252"/>
                    <a:pt x="87" y="253"/>
                  </a:cubicBezTo>
                  <a:cubicBezTo>
                    <a:pt x="86" y="254"/>
                    <a:pt x="84" y="256"/>
                    <a:pt x="82" y="258"/>
                  </a:cubicBezTo>
                  <a:cubicBezTo>
                    <a:pt x="82" y="259"/>
                    <a:pt x="81" y="259"/>
                    <a:pt x="80" y="259"/>
                  </a:cubicBezTo>
                  <a:cubicBezTo>
                    <a:pt x="80" y="259"/>
                    <a:pt x="79" y="259"/>
                    <a:pt x="79" y="258"/>
                  </a:cubicBezTo>
                  <a:close/>
                  <a:moveTo>
                    <a:pt x="84" y="249"/>
                  </a:moveTo>
                  <a:cubicBezTo>
                    <a:pt x="84" y="249"/>
                    <a:pt x="84" y="249"/>
                    <a:pt x="84" y="249"/>
                  </a:cubicBezTo>
                  <a:cubicBezTo>
                    <a:pt x="84" y="249"/>
                    <a:pt x="84" y="249"/>
                    <a:pt x="84" y="249"/>
                  </a:cubicBezTo>
                  <a:close/>
                  <a:moveTo>
                    <a:pt x="89" y="247"/>
                  </a:moveTo>
                  <a:cubicBezTo>
                    <a:pt x="88" y="246"/>
                    <a:pt x="88" y="245"/>
                    <a:pt x="89" y="244"/>
                  </a:cubicBezTo>
                  <a:cubicBezTo>
                    <a:pt x="91" y="242"/>
                    <a:pt x="93" y="240"/>
                    <a:pt x="94" y="238"/>
                  </a:cubicBezTo>
                  <a:cubicBezTo>
                    <a:pt x="94" y="238"/>
                    <a:pt x="94" y="238"/>
                    <a:pt x="94" y="238"/>
                  </a:cubicBezTo>
                  <a:cubicBezTo>
                    <a:pt x="95" y="237"/>
                    <a:pt x="97" y="237"/>
                    <a:pt x="98" y="237"/>
                  </a:cubicBezTo>
                  <a:cubicBezTo>
                    <a:pt x="98" y="238"/>
                    <a:pt x="99" y="240"/>
                    <a:pt x="98" y="241"/>
                  </a:cubicBezTo>
                  <a:cubicBezTo>
                    <a:pt x="96" y="243"/>
                    <a:pt x="95" y="245"/>
                    <a:pt x="93" y="247"/>
                  </a:cubicBezTo>
                  <a:cubicBezTo>
                    <a:pt x="92" y="247"/>
                    <a:pt x="92" y="247"/>
                    <a:pt x="91" y="247"/>
                  </a:cubicBezTo>
                  <a:cubicBezTo>
                    <a:pt x="90" y="247"/>
                    <a:pt x="90" y="247"/>
                    <a:pt x="89" y="247"/>
                  </a:cubicBezTo>
                  <a:close/>
                  <a:moveTo>
                    <a:pt x="99" y="235"/>
                  </a:moveTo>
                  <a:cubicBezTo>
                    <a:pt x="98" y="234"/>
                    <a:pt x="98" y="233"/>
                    <a:pt x="99" y="232"/>
                  </a:cubicBezTo>
                  <a:cubicBezTo>
                    <a:pt x="101" y="230"/>
                    <a:pt x="102" y="227"/>
                    <a:pt x="103" y="225"/>
                  </a:cubicBezTo>
                  <a:cubicBezTo>
                    <a:pt x="104" y="224"/>
                    <a:pt x="106" y="224"/>
                    <a:pt x="107" y="225"/>
                  </a:cubicBezTo>
                  <a:cubicBezTo>
                    <a:pt x="108" y="226"/>
                    <a:pt x="108" y="227"/>
                    <a:pt x="107" y="228"/>
                  </a:cubicBezTo>
                  <a:cubicBezTo>
                    <a:pt x="106" y="230"/>
                    <a:pt x="104" y="232"/>
                    <a:pt x="103" y="234"/>
                  </a:cubicBezTo>
                  <a:cubicBezTo>
                    <a:pt x="102" y="235"/>
                    <a:pt x="102" y="235"/>
                    <a:pt x="101" y="235"/>
                  </a:cubicBezTo>
                  <a:cubicBezTo>
                    <a:pt x="100" y="235"/>
                    <a:pt x="100" y="235"/>
                    <a:pt x="99" y="235"/>
                  </a:cubicBezTo>
                  <a:close/>
                  <a:moveTo>
                    <a:pt x="108" y="222"/>
                  </a:moveTo>
                  <a:cubicBezTo>
                    <a:pt x="107" y="221"/>
                    <a:pt x="107" y="220"/>
                    <a:pt x="108" y="219"/>
                  </a:cubicBezTo>
                  <a:cubicBezTo>
                    <a:pt x="109" y="217"/>
                    <a:pt x="110" y="215"/>
                    <a:pt x="112" y="212"/>
                  </a:cubicBezTo>
                  <a:cubicBezTo>
                    <a:pt x="112" y="211"/>
                    <a:pt x="114" y="211"/>
                    <a:pt x="115" y="212"/>
                  </a:cubicBezTo>
                  <a:cubicBezTo>
                    <a:pt x="116" y="212"/>
                    <a:pt x="116" y="214"/>
                    <a:pt x="116" y="215"/>
                  </a:cubicBezTo>
                  <a:cubicBezTo>
                    <a:pt x="114" y="217"/>
                    <a:pt x="113" y="219"/>
                    <a:pt x="112" y="221"/>
                  </a:cubicBezTo>
                  <a:cubicBezTo>
                    <a:pt x="111" y="222"/>
                    <a:pt x="110" y="223"/>
                    <a:pt x="110" y="223"/>
                  </a:cubicBezTo>
                  <a:cubicBezTo>
                    <a:pt x="109" y="223"/>
                    <a:pt x="109" y="222"/>
                    <a:pt x="108" y="222"/>
                  </a:cubicBezTo>
                  <a:close/>
                  <a:moveTo>
                    <a:pt x="116" y="209"/>
                  </a:moveTo>
                  <a:cubicBezTo>
                    <a:pt x="115" y="208"/>
                    <a:pt x="115" y="207"/>
                    <a:pt x="115" y="206"/>
                  </a:cubicBezTo>
                  <a:cubicBezTo>
                    <a:pt x="117" y="203"/>
                    <a:pt x="118" y="201"/>
                    <a:pt x="119" y="199"/>
                  </a:cubicBezTo>
                  <a:cubicBezTo>
                    <a:pt x="119" y="198"/>
                    <a:pt x="121" y="197"/>
                    <a:pt x="122" y="198"/>
                  </a:cubicBezTo>
                  <a:cubicBezTo>
                    <a:pt x="123" y="198"/>
                    <a:pt x="124" y="200"/>
                    <a:pt x="123" y="201"/>
                  </a:cubicBezTo>
                  <a:cubicBezTo>
                    <a:pt x="122" y="203"/>
                    <a:pt x="121" y="205"/>
                    <a:pt x="120" y="208"/>
                  </a:cubicBezTo>
                  <a:cubicBezTo>
                    <a:pt x="119" y="209"/>
                    <a:pt x="118" y="209"/>
                    <a:pt x="117" y="209"/>
                  </a:cubicBezTo>
                  <a:lnTo>
                    <a:pt x="116" y="209"/>
                  </a:lnTo>
                  <a:close/>
                  <a:moveTo>
                    <a:pt x="123" y="195"/>
                  </a:moveTo>
                  <a:cubicBezTo>
                    <a:pt x="122" y="194"/>
                    <a:pt x="122" y="193"/>
                    <a:pt x="122" y="192"/>
                  </a:cubicBezTo>
                  <a:cubicBezTo>
                    <a:pt x="123" y="189"/>
                    <a:pt x="124" y="187"/>
                    <a:pt x="125" y="185"/>
                  </a:cubicBezTo>
                  <a:cubicBezTo>
                    <a:pt x="125" y="183"/>
                    <a:pt x="127" y="183"/>
                    <a:pt x="128" y="183"/>
                  </a:cubicBezTo>
                  <a:cubicBezTo>
                    <a:pt x="129" y="184"/>
                    <a:pt x="130" y="185"/>
                    <a:pt x="129" y="186"/>
                  </a:cubicBezTo>
                  <a:cubicBezTo>
                    <a:pt x="128" y="189"/>
                    <a:pt x="127" y="191"/>
                    <a:pt x="126" y="194"/>
                  </a:cubicBezTo>
                  <a:cubicBezTo>
                    <a:pt x="126" y="194"/>
                    <a:pt x="125" y="195"/>
                    <a:pt x="124" y="195"/>
                  </a:cubicBezTo>
                  <a:lnTo>
                    <a:pt x="123" y="195"/>
                  </a:lnTo>
                  <a:close/>
                  <a:moveTo>
                    <a:pt x="129" y="180"/>
                  </a:moveTo>
                  <a:cubicBezTo>
                    <a:pt x="128" y="180"/>
                    <a:pt x="127" y="179"/>
                    <a:pt x="128" y="177"/>
                  </a:cubicBezTo>
                  <a:cubicBezTo>
                    <a:pt x="128" y="175"/>
                    <a:pt x="129" y="172"/>
                    <a:pt x="130" y="170"/>
                  </a:cubicBezTo>
                  <a:cubicBezTo>
                    <a:pt x="130" y="169"/>
                    <a:pt x="132" y="168"/>
                    <a:pt x="133" y="168"/>
                  </a:cubicBezTo>
                  <a:cubicBezTo>
                    <a:pt x="134" y="169"/>
                    <a:pt x="135" y="170"/>
                    <a:pt x="134" y="171"/>
                  </a:cubicBezTo>
                  <a:cubicBezTo>
                    <a:pt x="134" y="174"/>
                    <a:pt x="133" y="176"/>
                    <a:pt x="132" y="179"/>
                  </a:cubicBezTo>
                  <a:cubicBezTo>
                    <a:pt x="132" y="180"/>
                    <a:pt x="131" y="180"/>
                    <a:pt x="130" y="180"/>
                  </a:cubicBezTo>
                  <a:lnTo>
                    <a:pt x="129" y="180"/>
                  </a:lnTo>
                  <a:close/>
                  <a:moveTo>
                    <a:pt x="134" y="165"/>
                  </a:moveTo>
                  <a:cubicBezTo>
                    <a:pt x="132" y="165"/>
                    <a:pt x="132" y="164"/>
                    <a:pt x="132" y="163"/>
                  </a:cubicBezTo>
                  <a:cubicBezTo>
                    <a:pt x="133" y="160"/>
                    <a:pt x="133" y="158"/>
                    <a:pt x="134" y="155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4"/>
                    <a:pt x="135" y="153"/>
                    <a:pt x="136" y="153"/>
                  </a:cubicBezTo>
                  <a:cubicBezTo>
                    <a:pt x="138" y="154"/>
                    <a:pt x="139" y="155"/>
                    <a:pt x="138" y="156"/>
                  </a:cubicBezTo>
                  <a:cubicBezTo>
                    <a:pt x="138" y="159"/>
                    <a:pt x="137" y="161"/>
                    <a:pt x="136" y="164"/>
                  </a:cubicBezTo>
                  <a:cubicBezTo>
                    <a:pt x="136" y="165"/>
                    <a:pt x="135" y="165"/>
                    <a:pt x="134" y="165"/>
                  </a:cubicBezTo>
                  <a:close/>
                  <a:moveTo>
                    <a:pt x="137" y="150"/>
                  </a:moveTo>
                  <a:cubicBezTo>
                    <a:pt x="136" y="150"/>
                    <a:pt x="135" y="149"/>
                    <a:pt x="135" y="147"/>
                  </a:cubicBezTo>
                  <a:cubicBezTo>
                    <a:pt x="136" y="145"/>
                    <a:pt x="136" y="142"/>
                    <a:pt x="136" y="140"/>
                  </a:cubicBezTo>
                  <a:cubicBezTo>
                    <a:pt x="137" y="139"/>
                    <a:pt x="138" y="138"/>
                    <a:pt x="139" y="138"/>
                  </a:cubicBezTo>
                  <a:cubicBezTo>
                    <a:pt x="140" y="138"/>
                    <a:pt x="141" y="139"/>
                    <a:pt x="141" y="140"/>
                  </a:cubicBezTo>
                  <a:cubicBezTo>
                    <a:pt x="141" y="143"/>
                    <a:pt x="140" y="146"/>
                    <a:pt x="140" y="148"/>
                  </a:cubicBezTo>
                  <a:cubicBezTo>
                    <a:pt x="140" y="149"/>
                    <a:pt x="139" y="150"/>
                    <a:pt x="137" y="150"/>
                  </a:cubicBezTo>
                  <a:close/>
                  <a:moveTo>
                    <a:pt x="139" y="135"/>
                  </a:moveTo>
                  <a:cubicBezTo>
                    <a:pt x="138" y="135"/>
                    <a:pt x="137" y="133"/>
                    <a:pt x="137" y="132"/>
                  </a:cubicBezTo>
                  <a:cubicBezTo>
                    <a:pt x="138" y="130"/>
                    <a:pt x="138" y="127"/>
                    <a:pt x="138" y="124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3"/>
                    <a:pt x="139" y="122"/>
                    <a:pt x="141" y="122"/>
                  </a:cubicBezTo>
                  <a:cubicBezTo>
                    <a:pt x="142" y="122"/>
                    <a:pt x="143" y="124"/>
                    <a:pt x="143" y="125"/>
                  </a:cubicBezTo>
                  <a:cubicBezTo>
                    <a:pt x="143" y="127"/>
                    <a:pt x="142" y="130"/>
                    <a:pt x="142" y="133"/>
                  </a:cubicBezTo>
                  <a:cubicBezTo>
                    <a:pt x="142" y="134"/>
                    <a:pt x="141" y="135"/>
                    <a:pt x="140" y="135"/>
                  </a:cubicBezTo>
                  <a:lnTo>
                    <a:pt x="139" y="135"/>
                  </a:lnTo>
                  <a:close/>
                  <a:moveTo>
                    <a:pt x="141" y="119"/>
                  </a:moveTo>
                  <a:cubicBezTo>
                    <a:pt x="139" y="119"/>
                    <a:pt x="138" y="118"/>
                    <a:pt x="138" y="117"/>
                  </a:cubicBezTo>
                  <a:cubicBezTo>
                    <a:pt x="139" y="114"/>
                    <a:pt x="139" y="112"/>
                    <a:pt x="139" y="109"/>
                  </a:cubicBezTo>
                  <a:cubicBezTo>
                    <a:pt x="139" y="108"/>
                    <a:pt x="140" y="107"/>
                    <a:pt x="141" y="107"/>
                  </a:cubicBezTo>
                  <a:cubicBezTo>
                    <a:pt x="142" y="107"/>
                    <a:pt x="143" y="108"/>
                    <a:pt x="143" y="109"/>
                  </a:cubicBezTo>
                  <a:cubicBezTo>
                    <a:pt x="143" y="112"/>
                    <a:pt x="143" y="114"/>
                    <a:pt x="143" y="117"/>
                  </a:cubicBezTo>
                  <a:cubicBezTo>
                    <a:pt x="143" y="118"/>
                    <a:pt x="142" y="119"/>
                    <a:pt x="141" y="119"/>
                  </a:cubicBezTo>
                  <a:close/>
                  <a:moveTo>
                    <a:pt x="139" y="101"/>
                  </a:moveTo>
                  <a:cubicBezTo>
                    <a:pt x="139" y="99"/>
                    <a:pt x="138" y="96"/>
                    <a:pt x="138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2"/>
                    <a:pt x="139" y="91"/>
                    <a:pt x="141" y="91"/>
                  </a:cubicBezTo>
                  <a:cubicBezTo>
                    <a:pt x="142" y="91"/>
                    <a:pt x="143" y="92"/>
                    <a:pt x="143" y="93"/>
                  </a:cubicBezTo>
                  <a:cubicBezTo>
                    <a:pt x="143" y="96"/>
                    <a:pt x="143" y="99"/>
                    <a:pt x="143" y="101"/>
                  </a:cubicBezTo>
                  <a:cubicBezTo>
                    <a:pt x="143" y="102"/>
                    <a:pt x="142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0" y="104"/>
                    <a:pt x="139" y="103"/>
                    <a:pt x="139" y="101"/>
                  </a:cubicBezTo>
                  <a:close/>
                  <a:moveTo>
                    <a:pt x="138" y="86"/>
                  </a:moveTo>
                  <a:cubicBezTo>
                    <a:pt x="138" y="83"/>
                    <a:pt x="137" y="81"/>
                    <a:pt x="137" y="78"/>
                  </a:cubicBezTo>
                  <a:cubicBezTo>
                    <a:pt x="137" y="77"/>
                    <a:pt x="138" y="76"/>
                    <a:pt x="139" y="76"/>
                  </a:cubicBezTo>
                  <a:cubicBezTo>
                    <a:pt x="141" y="75"/>
                    <a:pt x="142" y="76"/>
                    <a:pt x="142" y="78"/>
                  </a:cubicBezTo>
                  <a:cubicBezTo>
                    <a:pt x="142" y="80"/>
                    <a:pt x="142" y="83"/>
                    <a:pt x="143" y="86"/>
                  </a:cubicBezTo>
                  <a:cubicBezTo>
                    <a:pt x="143" y="87"/>
                    <a:pt x="142" y="88"/>
                    <a:pt x="140" y="88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39" y="88"/>
                    <a:pt x="138" y="87"/>
                    <a:pt x="138" y="86"/>
                  </a:cubicBezTo>
                  <a:close/>
                  <a:moveTo>
                    <a:pt x="136" y="71"/>
                  </a:moveTo>
                  <a:cubicBezTo>
                    <a:pt x="136" y="68"/>
                    <a:pt x="135" y="65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6" y="60"/>
                    <a:pt x="137" y="60"/>
                  </a:cubicBezTo>
                  <a:cubicBezTo>
                    <a:pt x="138" y="60"/>
                    <a:pt x="140" y="61"/>
                    <a:pt x="140" y="62"/>
                  </a:cubicBezTo>
                  <a:cubicBezTo>
                    <a:pt x="140" y="65"/>
                    <a:pt x="141" y="67"/>
                    <a:pt x="141" y="70"/>
                  </a:cubicBezTo>
                  <a:cubicBezTo>
                    <a:pt x="141" y="71"/>
                    <a:pt x="140" y="72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37" y="73"/>
                    <a:pt x="136" y="72"/>
                    <a:pt x="136" y="71"/>
                  </a:cubicBezTo>
                  <a:close/>
                  <a:moveTo>
                    <a:pt x="134" y="55"/>
                  </a:moveTo>
                  <a:cubicBezTo>
                    <a:pt x="133" y="53"/>
                    <a:pt x="133" y="50"/>
                    <a:pt x="132" y="48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2" y="46"/>
                    <a:pt x="133" y="45"/>
                    <a:pt x="134" y="45"/>
                  </a:cubicBezTo>
                  <a:cubicBezTo>
                    <a:pt x="135" y="45"/>
                    <a:pt x="137" y="45"/>
                    <a:pt x="137" y="47"/>
                  </a:cubicBezTo>
                  <a:cubicBezTo>
                    <a:pt x="137" y="49"/>
                    <a:pt x="138" y="52"/>
                    <a:pt x="138" y="54"/>
                  </a:cubicBezTo>
                  <a:cubicBezTo>
                    <a:pt x="139" y="56"/>
                    <a:pt x="138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4" y="56"/>
                    <a:pt x="134" y="55"/>
                  </a:cubicBezTo>
                  <a:close/>
                  <a:moveTo>
                    <a:pt x="131" y="40"/>
                  </a:moveTo>
                  <a:cubicBezTo>
                    <a:pt x="130" y="37"/>
                    <a:pt x="129" y="35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8" y="31"/>
                    <a:pt x="129" y="30"/>
                    <a:pt x="130" y="30"/>
                  </a:cubicBezTo>
                  <a:cubicBezTo>
                    <a:pt x="131" y="29"/>
                    <a:pt x="133" y="30"/>
                    <a:pt x="133" y="31"/>
                  </a:cubicBezTo>
                  <a:cubicBezTo>
                    <a:pt x="134" y="34"/>
                    <a:pt x="134" y="36"/>
                    <a:pt x="135" y="39"/>
                  </a:cubicBezTo>
                  <a:cubicBezTo>
                    <a:pt x="135" y="40"/>
                    <a:pt x="135" y="41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2"/>
                    <a:pt x="131" y="41"/>
                    <a:pt x="131" y="40"/>
                  </a:cubicBezTo>
                  <a:close/>
                  <a:moveTo>
                    <a:pt x="126" y="25"/>
                  </a:moveTo>
                  <a:cubicBezTo>
                    <a:pt x="126" y="22"/>
                    <a:pt x="125" y="20"/>
                    <a:pt x="124" y="18"/>
                  </a:cubicBezTo>
                  <a:cubicBezTo>
                    <a:pt x="124" y="16"/>
                    <a:pt x="124" y="15"/>
                    <a:pt x="126" y="15"/>
                  </a:cubicBezTo>
                  <a:cubicBezTo>
                    <a:pt x="127" y="14"/>
                    <a:pt x="128" y="15"/>
                    <a:pt x="129" y="16"/>
                  </a:cubicBezTo>
                  <a:cubicBezTo>
                    <a:pt x="129" y="19"/>
                    <a:pt x="130" y="21"/>
                    <a:pt x="131" y="24"/>
                  </a:cubicBezTo>
                  <a:cubicBezTo>
                    <a:pt x="131" y="25"/>
                    <a:pt x="131" y="26"/>
                    <a:pt x="129" y="27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28" y="27"/>
                    <a:pt x="127" y="26"/>
                    <a:pt x="126" y="25"/>
                  </a:cubicBezTo>
                  <a:close/>
                  <a:moveTo>
                    <a:pt x="122" y="10"/>
                  </a:moveTo>
                  <a:cubicBezTo>
                    <a:pt x="120" y="6"/>
                    <a:pt x="119" y="3"/>
                    <a:pt x="119" y="3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9" y="1"/>
                    <a:pt x="120" y="0"/>
                  </a:cubicBezTo>
                  <a:cubicBezTo>
                    <a:pt x="121" y="0"/>
                    <a:pt x="123" y="0"/>
                    <a:pt x="123" y="1"/>
                  </a:cubicBezTo>
                  <a:cubicBezTo>
                    <a:pt x="123" y="1"/>
                    <a:pt x="124" y="4"/>
                    <a:pt x="126" y="9"/>
                  </a:cubicBezTo>
                  <a:cubicBezTo>
                    <a:pt x="126" y="10"/>
                    <a:pt x="126" y="11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3" y="12"/>
                    <a:pt x="122" y="11"/>
                    <a:pt x="122" y="10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57"/>
            <p:cNvSpPr>
              <a:spLocks noEditPoints="1"/>
            </p:cNvSpPr>
            <p:nvPr/>
          </p:nvSpPr>
          <p:spPr bwMode="auto">
            <a:xfrm>
              <a:off x="4743449" y="1778001"/>
              <a:ext cx="247650" cy="909638"/>
            </a:xfrm>
            <a:custGeom>
              <a:avLst/>
              <a:gdLst>
                <a:gd name="T0" fmla="*/ 3 w 91"/>
                <a:gd name="T1" fmla="*/ 336 h 336"/>
                <a:gd name="T2" fmla="*/ 0 w 91"/>
                <a:gd name="T3" fmla="*/ 334 h 336"/>
                <a:gd name="T4" fmla="*/ 5 w 91"/>
                <a:gd name="T5" fmla="*/ 335 h 336"/>
                <a:gd name="T6" fmla="*/ 5 w 91"/>
                <a:gd name="T7" fmla="*/ 333 h 336"/>
                <a:gd name="T8" fmla="*/ 2 w 91"/>
                <a:gd name="T9" fmla="*/ 317 h 336"/>
                <a:gd name="T10" fmla="*/ 6 w 91"/>
                <a:gd name="T11" fmla="*/ 326 h 336"/>
                <a:gd name="T12" fmla="*/ 4 w 91"/>
                <a:gd name="T13" fmla="*/ 310 h 336"/>
                <a:gd name="T14" fmla="*/ 7 w 91"/>
                <a:gd name="T15" fmla="*/ 300 h 336"/>
                <a:gd name="T16" fmla="*/ 6 w 91"/>
                <a:gd name="T17" fmla="*/ 312 h 336"/>
                <a:gd name="T18" fmla="*/ 8 w 91"/>
                <a:gd name="T19" fmla="*/ 287 h 336"/>
                <a:gd name="T20" fmla="*/ 12 w 91"/>
                <a:gd name="T21" fmla="*/ 288 h 336"/>
                <a:gd name="T22" fmla="*/ 8 w 91"/>
                <a:gd name="T23" fmla="*/ 297 h 336"/>
                <a:gd name="T24" fmla="*/ 11 w 91"/>
                <a:gd name="T25" fmla="*/ 271 h 336"/>
                <a:gd name="T26" fmla="*/ 14 w 91"/>
                <a:gd name="T27" fmla="*/ 280 h 336"/>
                <a:gd name="T28" fmla="*/ 14 w 91"/>
                <a:gd name="T29" fmla="*/ 267 h 336"/>
                <a:gd name="T30" fmla="*/ 17 w 91"/>
                <a:gd name="T31" fmla="*/ 254 h 336"/>
                <a:gd name="T32" fmla="*/ 15 w 91"/>
                <a:gd name="T33" fmla="*/ 267 h 336"/>
                <a:gd name="T34" fmla="*/ 15 w 91"/>
                <a:gd name="T35" fmla="*/ 248 h 336"/>
                <a:gd name="T36" fmla="*/ 21 w 91"/>
                <a:gd name="T37" fmla="*/ 241 h 336"/>
                <a:gd name="T38" fmla="*/ 19 w 91"/>
                <a:gd name="T39" fmla="*/ 236 h 336"/>
                <a:gd name="T40" fmla="*/ 19 w 91"/>
                <a:gd name="T41" fmla="*/ 225 h 336"/>
                <a:gd name="T42" fmla="*/ 23 w 91"/>
                <a:gd name="T43" fmla="*/ 227 h 336"/>
                <a:gd name="T44" fmla="*/ 19 w 91"/>
                <a:gd name="T45" fmla="*/ 236 h 336"/>
                <a:gd name="T46" fmla="*/ 21 w 91"/>
                <a:gd name="T47" fmla="*/ 210 h 336"/>
                <a:gd name="T48" fmla="*/ 24 w 91"/>
                <a:gd name="T49" fmla="*/ 218 h 336"/>
                <a:gd name="T50" fmla="*/ 23 w 91"/>
                <a:gd name="T51" fmla="*/ 202 h 336"/>
                <a:gd name="T52" fmla="*/ 27 w 91"/>
                <a:gd name="T53" fmla="*/ 193 h 336"/>
                <a:gd name="T54" fmla="*/ 25 w 91"/>
                <a:gd name="T55" fmla="*/ 205 h 336"/>
                <a:gd name="T56" fmla="*/ 28 w 91"/>
                <a:gd name="T57" fmla="*/ 179 h 336"/>
                <a:gd name="T58" fmla="*/ 30 w 91"/>
                <a:gd name="T59" fmla="*/ 188 h 336"/>
                <a:gd name="T60" fmla="*/ 30 w 91"/>
                <a:gd name="T61" fmla="*/ 172 h 336"/>
                <a:gd name="T62" fmla="*/ 36 w 91"/>
                <a:gd name="T63" fmla="*/ 165 h 336"/>
                <a:gd name="T64" fmla="*/ 31 w 91"/>
                <a:gd name="T65" fmla="*/ 174 h 336"/>
                <a:gd name="T66" fmla="*/ 35 w 91"/>
                <a:gd name="T67" fmla="*/ 149 h 336"/>
                <a:gd name="T68" fmla="*/ 38 w 91"/>
                <a:gd name="T69" fmla="*/ 158 h 336"/>
                <a:gd name="T70" fmla="*/ 39 w 91"/>
                <a:gd name="T71" fmla="*/ 144 h 336"/>
                <a:gd name="T72" fmla="*/ 39 w 91"/>
                <a:gd name="T73" fmla="*/ 134 h 336"/>
                <a:gd name="T74" fmla="*/ 42 w 91"/>
                <a:gd name="T75" fmla="*/ 143 h 336"/>
                <a:gd name="T76" fmla="*/ 43 w 91"/>
                <a:gd name="T77" fmla="*/ 129 h 336"/>
                <a:gd name="T78" fmla="*/ 46 w 91"/>
                <a:gd name="T79" fmla="*/ 117 h 336"/>
                <a:gd name="T80" fmla="*/ 44 w 91"/>
                <a:gd name="T81" fmla="*/ 129 h 336"/>
                <a:gd name="T82" fmla="*/ 46 w 91"/>
                <a:gd name="T83" fmla="*/ 111 h 336"/>
                <a:gd name="T84" fmla="*/ 52 w 91"/>
                <a:gd name="T85" fmla="*/ 105 h 336"/>
                <a:gd name="T86" fmla="*/ 47 w 91"/>
                <a:gd name="T87" fmla="*/ 114 h 336"/>
                <a:gd name="T88" fmla="*/ 52 w 91"/>
                <a:gd name="T89" fmla="*/ 89 h 336"/>
                <a:gd name="T90" fmla="*/ 54 w 91"/>
                <a:gd name="T91" fmla="*/ 97 h 336"/>
                <a:gd name="T92" fmla="*/ 55 w 91"/>
                <a:gd name="T93" fmla="*/ 84 h 336"/>
                <a:gd name="T94" fmla="*/ 56 w 91"/>
                <a:gd name="T95" fmla="*/ 74 h 336"/>
                <a:gd name="T96" fmla="*/ 58 w 91"/>
                <a:gd name="T97" fmla="*/ 82 h 336"/>
                <a:gd name="T98" fmla="*/ 60 w 91"/>
                <a:gd name="T99" fmla="*/ 69 h 336"/>
                <a:gd name="T100" fmla="*/ 64 w 91"/>
                <a:gd name="T101" fmla="*/ 57 h 336"/>
                <a:gd name="T102" fmla="*/ 60 w 91"/>
                <a:gd name="T103" fmla="*/ 69 h 336"/>
                <a:gd name="T104" fmla="*/ 66 w 91"/>
                <a:gd name="T105" fmla="*/ 44 h 336"/>
                <a:gd name="T106" fmla="*/ 68 w 91"/>
                <a:gd name="T107" fmla="*/ 53 h 336"/>
                <a:gd name="T108" fmla="*/ 69 w 91"/>
                <a:gd name="T109" fmla="*/ 37 h 336"/>
                <a:gd name="T110" fmla="*/ 75 w 91"/>
                <a:gd name="T111" fmla="*/ 28 h 336"/>
                <a:gd name="T112" fmla="*/ 71 w 91"/>
                <a:gd name="T113" fmla="*/ 40 h 336"/>
                <a:gd name="T114" fmla="*/ 75 w 91"/>
                <a:gd name="T115" fmla="*/ 22 h 336"/>
                <a:gd name="T116" fmla="*/ 83 w 91"/>
                <a:gd name="T117" fmla="*/ 17 h 336"/>
                <a:gd name="T118" fmla="*/ 76 w 91"/>
                <a:gd name="T119" fmla="*/ 25 h 336"/>
                <a:gd name="T120" fmla="*/ 87 w 91"/>
                <a:gd name="T121" fmla="*/ 1 h 336"/>
                <a:gd name="T122" fmla="*/ 90 w 91"/>
                <a:gd name="T123" fmla="*/ 4 h 336"/>
                <a:gd name="T124" fmla="*/ 83 w 91"/>
                <a:gd name="T125" fmla="*/ 1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" h="336">
                  <a:moveTo>
                    <a:pt x="3" y="336"/>
                  </a:moveTo>
                  <a:cubicBezTo>
                    <a:pt x="3" y="336"/>
                    <a:pt x="3" y="336"/>
                    <a:pt x="3" y="336"/>
                  </a:cubicBezTo>
                  <a:cubicBezTo>
                    <a:pt x="3" y="336"/>
                    <a:pt x="3" y="336"/>
                    <a:pt x="3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1" y="336"/>
                    <a:pt x="1" y="334"/>
                    <a:pt x="0" y="334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2"/>
                    <a:pt x="1" y="331"/>
                    <a:pt x="2" y="331"/>
                  </a:cubicBezTo>
                  <a:cubicBezTo>
                    <a:pt x="3" y="331"/>
                    <a:pt x="4" y="331"/>
                    <a:pt x="5" y="332"/>
                  </a:cubicBezTo>
                  <a:cubicBezTo>
                    <a:pt x="6" y="333"/>
                    <a:pt x="6" y="334"/>
                    <a:pt x="5" y="335"/>
                  </a:cubicBezTo>
                  <a:cubicBezTo>
                    <a:pt x="5" y="336"/>
                    <a:pt x="4" y="336"/>
                    <a:pt x="3" y="336"/>
                  </a:cubicBezTo>
                  <a:close/>
                  <a:moveTo>
                    <a:pt x="5" y="333"/>
                  </a:moveTo>
                  <a:cubicBezTo>
                    <a:pt x="5" y="333"/>
                    <a:pt x="5" y="333"/>
                    <a:pt x="5" y="333"/>
                  </a:cubicBezTo>
                  <a:moveTo>
                    <a:pt x="3" y="328"/>
                  </a:moveTo>
                  <a:cubicBezTo>
                    <a:pt x="2" y="328"/>
                    <a:pt x="1" y="326"/>
                    <a:pt x="1" y="325"/>
                  </a:cubicBezTo>
                  <a:cubicBezTo>
                    <a:pt x="2" y="323"/>
                    <a:pt x="2" y="320"/>
                    <a:pt x="2" y="317"/>
                  </a:cubicBezTo>
                  <a:cubicBezTo>
                    <a:pt x="3" y="316"/>
                    <a:pt x="4" y="315"/>
                    <a:pt x="5" y="316"/>
                  </a:cubicBezTo>
                  <a:cubicBezTo>
                    <a:pt x="6" y="316"/>
                    <a:pt x="7" y="317"/>
                    <a:pt x="7" y="318"/>
                  </a:cubicBezTo>
                  <a:cubicBezTo>
                    <a:pt x="7" y="321"/>
                    <a:pt x="6" y="323"/>
                    <a:pt x="6" y="326"/>
                  </a:cubicBezTo>
                  <a:cubicBezTo>
                    <a:pt x="6" y="327"/>
                    <a:pt x="5" y="328"/>
                    <a:pt x="3" y="328"/>
                  </a:cubicBezTo>
                  <a:close/>
                  <a:moveTo>
                    <a:pt x="6" y="312"/>
                  </a:moveTo>
                  <a:cubicBezTo>
                    <a:pt x="4" y="312"/>
                    <a:pt x="3" y="311"/>
                    <a:pt x="4" y="310"/>
                  </a:cubicBezTo>
                  <a:cubicBezTo>
                    <a:pt x="4" y="307"/>
                    <a:pt x="4" y="305"/>
                    <a:pt x="5" y="302"/>
                  </a:cubicBezTo>
                  <a:cubicBezTo>
                    <a:pt x="5" y="302"/>
                    <a:pt x="5" y="302"/>
                    <a:pt x="5" y="302"/>
                  </a:cubicBezTo>
                  <a:cubicBezTo>
                    <a:pt x="5" y="301"/>
                    <a:pt x="6" y="300"/>
                    <a:pt x="7" y="300"/>
                  </a:cubicBezTo>
                  <a:cubicBezTo>
                    <a:pt x="9" y="300"/>
                    <a:pt x="10" y="302"/>
                    <a:pt x="9" y="303"/>
                  </a:cubicBezTo>
                  <a:cubicBezTo>
                    <a:pt x="9" y="305"/>
                    <a:pt x="9" y="308"/>
                    <a:pt x="8" y="310"/>
                  </a:cubicBezTo>
                  <a:cubicBezTo>
                    <a:pt x="8" y="312"/>
                    <a:pt x="7" y="312"/>
                    <a:pt x="6" y="312"/>
                  </a:cubicBezTo>
                  <a:close/>
                  <a:moveTo>
                    <a:pt x="8" y="297"/>
                  </a:moveTo>
                  <a:cubicBezTo>
                    <a:pt x="7" y="297"/>
                    <a:pt x="6" y="296"/>
                    <a:pt x="6" y="294"/>
                  </a:cubicBezTo>
                  <a:cubicBezTo>
                    <a:pt x="7" y="292"/>
                    <a:pt x="7" y="290"/>
                    <a:pt x="8" y="287"/>
                  </a:cubicBezTo>
                  <a:cubicBezTo>
                    <a:pt x="8" y="287"/>
                    <a:pt x="8" y="287"/>
                    <a:pt x="8" y="287"/>
                  </a:cubicBezTo>
                  <a:cubicBezTo>
                    <a:pt x="8" y="285"/>
                    <a:pt x="9" y="285"/>
                    <a:pt x="11" y="285"/>
                  </a:cubicBezTo>
                  <a:cubicBezTo>
                    <a:pt x="12" y="285"/>
                    <a:pt x="13" y="286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ubicBezTo>
                    <a:pt x="12" y="291"/>
                    <a:pt x="11" y="293"/>
                    <a:pt x="11" y="295"/>
                  </a:cubicBezTo>
                  <a:cubicBezTo>
                    <a:pt x="11" y="296"/>
                    <a:pt x="10" y="297"/>
                    <a:pt x="8" y="297"/>
                  </a:cubicBezTo>
                  <a:close/>
                  <a:moveTo>
                    <a:pt x="11" y="282"/>
                  </a:moveTo>
                  <a:cubicBezTo>
                    <a:pt x="10" y="282"/>
                    <a:pt x="9" y="280"/>
                    <a:pt x="10" y="279"/>
                  </a:cubicBezTo>
                  <a:cubicBezTo>
                    <a:pt x="10" y="276"/>
                    <a:pt x="11" y="274"/>
                    <a:pt x="11" y="271"/>
                  </a:cubicBezTo>
                  <a:cubicBezTo>
                    <a:pt x="11" y="270"/>
                    <a:pt x="13" y="269"/>
                    <a:pt x="14" y="270"/>
                  </a:cubicBezTo>
                  <a:cubicBezTo>
                    <a:pt x="15" y="270"/>
                    <a:pt x="16" y="271"/>
                    <a:pt x="16" y="272"/>
                  </a:cubicBezTo>
                  <a:cubicBezTo>
                    <a:pt x="15" y="275"/>
                    <a:pt x="15" y="277"/>
                    <a:pt x="14" y="280"/>
                  </a:cubicBezTo>
                  <a:cubicBezTo>
                    <a:pt x="14" y="281"/>
                    <a:pt x="13" y="282"/>
                    <a:pt x="12" y="282"/>
                  </a:cubicBezTo>
                  <a:lnTo>
                    <a:pt x="11" y="282"/>
                  </a:lnTo>
                  <a:close/>
                  <a:moveTo>
                    <a:pt x="14" y="267"/>
                  </a:moveTo>
                  <a:cubicBezTo>
                    <a:pt x="13" y="266"/>
                    <a:pt x="12" y="265"/>
                    <a:pt x="13" y="264"/>
                  </a:cubicBezTo>
                  <a:cubicBezTo>
                    <a:pt x="13" y="261"/>
                    <a:pt x="13" y="259"/>
                    <a:pt x="14" y="256"/>
                  </a:cubicBezTo>
                  <a:cubicBezTo>
                    <a:pt x="14" y="255"/>
                    <a:pt x="15" y="254"/>
                    <a:pt x="17" y="254"/>
                  </a:cubicBezTo>
                  <a:cubicBezTo>
                    <a:pt x="18" y="254"/>
                    <a:pt x="19" y="256"/>
                    <a:pt x="18" y="257"/>
                  </a:cubicBezTo>
                  <a:cubicBezTo>
                    <a:pt x="18" y="259"/>
                    <a:pt x="18" y="262"/>
                    <a:pt x="17" y="265"/>
                  </a:cubicBezTo>
                  <a:cubicBezTo>
                    <a:pt x="17" y="266"/>
                    <a:pt x="16" y="267"/>
                    <a:pt x="15" y="267"/>
                  </a:cubicBezTo>
                  <a:lnTo>
                    <a:pt x="14" y="267"/>
                  </a:lnTo>
                  <a:close/>
                  <a:moveTo>
                    <a:pt x="17" y="251"/>
                  </a:moveTo>
                  <a:cubicBezTo>
                    <a:pt x="16" y="251"/>
                    <a:pt x="15" y="250"/>
                    <a:pt x="15" y="248"/>
                  </a:cubicBezTo>
                  <a:cubicBezTo>
                    <a:pt x="15" y="246"/>
                    <a:pt x="16" y="243"/>
                    <a:pt x="16" y="241"/>
                  </a:cubicBezTo>
                  <a:cubicBezTo>
                    <a:pt x="16" y="239"/>
                    <a:pt x="18" y="239"/>
                    <a:pt x="19" y="239"/>
                  </a:cubicBezTo>
                  <a:cubicBezTo>
                    <a:pt x="20" y="239"/>
                    <a:pt x="21" y="240"/>
                    <a:pt x="21" y="241"/>
                  </a:cubicBezTo>
                  <a:cubicBezTo>
                    <a:pt x="20" y="244"/>
                    <a:pt x="20" y="247"/>
                    <a:pt x="20" y="249"/>
                  </a:cubicBezTo>
                  <a:cubicBezTo>
                    <a:pt x="20" y="250"/>
                    <a:pt x="18" y="251"/>
                    <a:pt x="17" y="251"/>
                  </a:cubicBezTo>
                  <a:close/>
                  <a:moveTo>
                    <a:pt x="19" y="236"/>
                  </a:moveTo>
                  <a:cubicBezTo>
                    <a:pt x="18" y="236"/>
                    <a:pt x="17" y="234"/>
                    <a:pt x="17" y="233"/>
                  </a:cubicBezTo>
                  <a:cubicBezTo>
                    <a:pt x="18" y="231"/>
                    <a:pt x="18" y="229"/>
                    <a:pt x="18" y="227"/>
                  </a:cubicBezTo>
                  <a:cubicBezTo>
                    <a:pt x="18" y="226"/>
                    <a:pt x="18" y="226"/>
                    <a:pt x="19" y="225"/>
                  </a:cubicBezTo>
                  <a:cubicBezTo>
                    <a:pt x="19" y="224"/>
                    <a:pt x="20" y="223"/>
                    <a:pt x="21" y="223"/>
                  </a:cubicBezTo>
                  <a:cubicBezTo>
                    <a:pt x="22" y="224"/>
                    <a:pt x="23" y="225"/>
                    <a:pt x="23" y="226"/>
                  </a:cubicBezTo>
                  <a:cubicBezTo>
                    <a:pt x="23" y="226"/>
                    <a:pt x="23" y="227"/>
                    <a:pt x="23" y="227"/>
                  </a:cubicBezTo>
                  <a:cubicBezTo>
                    <a:pt x="23" y="229"/>
                    <a:pt x="22" y="232"/>
                    <a:pt x="22" y="234"/>
                  </a:cubicBezTo>
                  <a:cubicBezTo>
                    <a:pt x="22" y="235"/>
                    <a:pt x="21" y="236"/>
                    <a:pt x="20" y="236"/>
                  </a:cubicBezTo>
                  <a:lnTo>
                    <a:pt x="19" y="236"/>
                  </a:lnTo>
                  <a:close/>
                  <a:moveTo>
                    <a:pt x="22" y="220"/>
                  </a:moveTo>
                  <a:cubicBezTo>
                    <a:pt x="20" y="220"/>
                    <a:pt x="20" y="219"/>
                    <a:pt x="20" y="218"/>
                  </a:cubicBezTo>
                  <a:cubicBezTo>
                    <a:pt x="20" y="215"/>
                    <a:pt x="21" y="212"/>
                    <a:pt x="21" y="210"/>
                  </a:cubicBezTo>
                  <a:cubicBezTo>
                    <a:pt x="21" y="209"/>
                    <a:pt x="23" y="208"/>
                    <a:pt x="24" y="208"/>
                  </a:cubicBezTo>
                  <a:cubicBezTo>
                    <a:pt x="25" y="208"/>
                    <a:pt x="26" y="209"/>
                    <a:pt x="26" y="211"/>
                  </a:cubicBezTo>
                  <a:cubicBezTo>
                    <a:pt x="25" y="213"/>
                    <a:pt x="25" y="216"/>
                    <a:pt x="24" y="218"/>
                  </a:cubicBezTo>
                  <a:cubicBezTo>
                    <a:pt x="24" y="220"/>
                    <a:pt x="23" y="220"/>
                    <a:pt x="22" y="220"/>
                  </a:cubicBezTo>
                  <a:close/>
                  <a:moveTo>
                    <a:pt x="25" y="205"/>
                  </a:moveTo>
                  <a:cubicBezTo>
                    <a:pt x="23" y="205"/>
                    <a:pt x="22" y="203"/>
                    <a:pt x="23" y="202"/>
                  </a:cubicBezTo>
                  <a:cubicBezTo>
                    <a:pt x="23" y="200"/>
                    <a:pt x="24" y="197"/>
                    <a:pt x="24" y="194"/>
                  </a:cubicBezTo>
                  <a:cubicBezTo>
                    <a:pt x="24" y="194"/>
                    <a:pt x="24" y="194"/>
                    <a:pt x="24" y="194"/>
                  </a:cubicBezTo>
                  <a:cubicBezTo>
                    <a:pt x="25" y="193"/>
                    <a:pt x="26" y="192"/>
                    <a:pt x="27" y="193"/>
                  </a:cubicBezTo>
                  <a:cubicBezTo>
                    <a:pt x="28" y="193"/>
                    <a:pt x="29" y="194"/>
                    <a:pt x="29" y="195"/>
                  </a:cubicBezTo>
                  <a:cubicBezTo>
                    <a:pt x="28" y="198"/>
                    <a:pt x="28" y="201"/>
                    <a:pt x="27" y="203"/>
                  </a:cubicBezTo>
                  <a:cubicBezTo>
                    <a:pt x="27" y="204"/>
                    <a:pt x="26" y="205"/>
                    <a:pt x="25" y="205"/>
                  </a:cubicBezTo>
                  <a:close/>
                  <a:moveTo>
                    <a:pt x="28" y="190"/>
                  </a:moveTo>
                  <a:cubicBezTo>
                    <a:pt x="26" y="189"/>
                    <a:pt x="26" y="188"/>
                    <a:pt x="26" y="187"/>
                  </a:cubicBezTo>
                  <a:cubicBezTo>
                    <a:pt x="27" y="184"/>
                    <a:pt x="27" y="182"/>
                    <a:pt x="28" y="179"/>
                  </a:cubicBezTo>
                  <a:cubicBezTo>
                    <a:pt x="28" y="178"/>
                    <a:pt x="29" y="177"/>
                    <a:pt x="31" y="177"/>
                  </a:cubicBezTo>
                  <a:cubicBezTo>
                    <a:pt x="32" y="178"/>
                    <a:pt x="33" y="179"/>
                    <a:pt x="32" y="180"/>
                  </a:cubicBezTo>
                  <a:cubicBezTo>
                    <a:pt x="32" y="183"/>
                    <a:pt x="31" y="185"/>
                    <a:pt x="30" y="188"/>
                  </a:cubicBezTo>
                  <a:cubicBezTo>
                    <a:pt x="30" y="189"/>
                    <a:pt x="29" y="190"/>
                    <a:pt x="28" y="190"/>
                  </a:cubicBezTo>
                  <a:close/>
                  <a:moveTo>
                    <a:pt x="31" y="174"/>
                  </a:moveTo>
                  <a:cubicBezTo>
                    <a:pt x="30" y="174"/>
                    <a:pt x="29" y="173"/>
                    <a:pt x="30" y="172"/>
                  </a:cubicBezTo>
                  <a:cubicBezTo>
                    <a:pt x="30" y="169"/>
                    <a:pt x="31" y="167"/>
                    <a:pt x="31" y="164"/>
                  </a:cubicBezTo>
                  <a:cubicBezTo>
                    <a:pt x="32" y="163"/>
                    <a:pt x="33" y="162"/>
                    <a:pt x="34" y="162"/>
                  </a:cubicBezTo>
                  <a:cubicBezTo>
                    <a:pt x="36" y="163"/>
                    <a:pt x="36" y="164"/>
                    <a:pt x="36" y="165"/>
                  </a:cubicBezTo>
                  <a:cubicBezTo>
                    <a:pt x="35" y="168"/>
                    <a:pt x="35" y="170"/>
                    <a:pt x="34" y="173"/>
                  </a:cubicBezTo>
                  <a:cubicBezTo>
                    <a:pt x="34" y="174"/>
                    <a:pt x="33" y="175"/>
                    <a:pt x="32" y="175"/>
                  </a:cubicBezTo>
                  <a:lnTo>
                    <a:pt x="31" y="174"/>
                  </a:lnTo>
                  <a:close/>
                  <a:moveTo>
                    <a:pt x="35" y="159"/>
                  </a:moveTo>
                  <a:cubicBezTo>
                    <a:pt x="34" y="159"/>
                    <a:pt x="33" y="158"/>
                    <a:pt x="33" y="156"/>
                  </a:cubicBezTo>
                  <a:cubicBezTo>
                    <a:pt x="34" y="154"/>
                    <a:pt x="35" y="151"/>
                    <a:pt x="35" y="149"/>
                  </a:cubicBezTo>
                  <a:cubicBezTo>
                    <a:pt x="36" y="148"/>
                    <a:pt x="37" y="147"/>
                    <a:pt x="38" y="147"/>
                  </a:cubicBezTo>
                  <a:cubicBezTo>
                    <a:pt x="40" y="148"/>
                    <a:pt x="40" y="149"/>
                    <a:pt x="40" y="150"/>
                  </a:cubicBezTo>
                  <a:cubicBezTo>
                    <a:pt x="39" y="153"/>
                    <a:pt x="39" y="155"/>
                    <a:pt x="38" y="158"/>
                  </a:cubicBezTo>
                  <a:cubicBezTo>
                    <a:pt x="38" y="159"/>
                    <a:pt x="37" y="159"/>
                    <a:pt x="36" y="159"/>
                  </a:cubicBezTo>
                  <a:lnTo>
                    <a:pt x="35" y="159"/>
                  </a:lnTo>
                  <a:close/>
                  <a:moveTo>
                    <a:pt x="39" y="144"/>
                  </a:moveTo>
                  <a:cubicBezTo>
                    <a:pt x="38" y="144"/>
                    <a:pt x="37" y="143"/>
                    <a:pt x="37" y="141"/>
                  </a:cubicBezTo>
                  <a:cubicBezTo>
                    <a:pt x="38" y="139"/>
                    <a:pt x="39" y="136"/>
                    <a:pt x="39" y="134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40" y="133"/>
                    <a:pt x="41" y="132"/>
                    <a:pt x="42" y="132"/>
                  </a:cubicBezTo>
                  <a:cubicBezTo>
                    <a:pt x="44" y="133"/>
                    <a:pt x="44" y="134"/>
                    <a:pt x="44" y="135"/>
                  </a:cubicBezTo>
                  <a:cubicBezTo>
                    <a:pt x="43" y="138"/>
                    <a:pt x="43" y="140"/>
                    <a:pt x="42" y="143"/>
                  </a:cubicBezTo>
                  <a:cubicBezTo>
                    <a:pt x="42" y="144"/>
                    <a:pt x="41" y="144"/>
                    <a:pt x="40" y="144"/>
                  </a:cubicBezTo>
                  <a:lnTo>
                    <a:pt x="39" y="144"/>
                  </a:lnTo>
                  <a:close/>
                  <a:moveTo>
                    <a:pt x="43" y="129"/>
                  </a:moveTo>
                  <a:cubicBezTo>
                    <a:pt x="42" y="129"/>
                    <a:pt x="41" y="128"/>
                    <a:pt x="42" y="126"/>
                  </a:cubicBezTo>
                  <a:cubicBezTo>
                    <a:pt x="42" y="124"/>
                    <a:pt x="43" y="121"/>
                    <a:pt x="44" y="119"/>
                  </a:cubicBezTo>
                  <a:cubicBezTo>
                    <a:pt x="44" y="118"/>
                    <a:pt x="45" y="117"/>
                    <a:pt x="46" y="117"/>
                  </a:cubicBezTo>
                  <a:cubicBezTo>
                    <a:pt x="48" y="117"/>
                    <a:pt x="48" y="119"/>
                    <a:pt x="48" y="120"/>
                  </a:cubicBezTo>
                  <a:cubicBezTo>
                    <a:pt x="47" y="123"/>
                    <a:pt x="47" y="125"/>
                    <a:pt x="46" y="128"/>
                  </a:cubicBezTo>
                  <a:cubicBezTo>
                    <a:pt x="46" y="129"/>
                    <a:pt x="45" y="129"/>
                    <a:pt x="44" y="129"/>
                  </a:cubicBezTo>
                  <a:lnTo>
                    <a:pt x="43" y="129"/>
                  </a:lnTo>
                  <a:close/>
                  <a:moveTo>
                    <a:pt x="47" y="114"/>
                  </a:moveTo>
                  <a:cubicBezTo>
                    <a:pt x="46" y="114"/>
                    <a:pt x="45" y="112"/>
                    <a:pt x="46" y="111"/>
                  </a:cubicBezTo>
                  <a:cubicBezTo>
                    <a:pt x="46" y="109"/>
                    <a:pt x="47" y="106"/>
                    <a:pt x="48" y="104"/>
                  </a:cubicBezTo>
                  <a:cubicBezTo>
                    <a:pt x="48" y="102"/>
                    <a:pt x="49" y="102"/>
                    <a:pt x="50" y="102"/>
                  </a:cubicBezTo>
                  <a:cubicBezTo>
                    <a:pt x="52" y="102"/>
                    <a:pt x="52" y="104"/>
                    <a:pt x="52" y="105"/>
                  </a:cubicBezTo>
                  <a:cubicBezTo>
                    <a:pt x="51" y="107"/>
                    <a:pt x="51" y="110"/>
                    <a:pt x="50" y="112"/>
                  </a:cubicBezTo>
                  <a:cubicBezTo>
                    <a:pt x="50" y="114"/>
                    <a:pt x="49" y="114"/>
                    <a:pt x="48" y="114"/>
                  </a:cubicBezTo>
                  <a:lnTo>
                    <a:pt x="47" y="114"/>
                  </a:lnTo>
                  <a:close/>
                  <a:moveTo>
                    <a:pt x="51" y="99"/>
                  </a:moveTo>
                  <a:cubicBezTo>
                    <a:pt x="50" y="99"/>
                    <a:pt x="49" y="97"/>
                    <a:pt x="50" y="96"/>
                  </a:cubicBezTo>
                  <a:cubicBezTo>
                    <a:pt x="50" y="94"/>
                    <a:pt x="51" y="91"/>
                    <a:pt x="52" y="89"/>
                  </a:cubicBezTo>
                  <a:cubicBezTo>
                    <a:pt x="52" y="87"/>
                    <a:pt x="53" y="87"/>
                    <a:pt x="54" y="87"/>
                  </a:cubicBezTo>
                  <a:cubicBezTo>
                    <a:pt x="56" y="87"/>
                    <a:pt x="56" y="89"/>
                    <a:pt x="56" y="90"/>
                  </a:cubicBezTo>
                  <a:cubicBezTo>
                    <a:pt x="55" y="92"/>
                    <a:pt x="55" y="95"/>
                    <a:pt x="54" y="97"/>
                  </a:cubicBezTo>
                  <a:cubicBezTo>
                    <a:pt x="54" y="98"/>
                    <a:pt x="53" y="99"/>
                    <a:pt x="52" y="99"/>
                  </a:cubicBezTo>
                  <a:lnTo>
                    <a:pt x="51" y="99"/>
                  </a:lnTo>
                  <a:close/>
                  <a:moveTo>
                    <a:pt x="55" y="84"/>
                  </a:moveTo>
                  <a:cubicBezTo>
                    <a:pt x="54" y="84"/>
                    <a:pt x="53" y="82"/>
                    <a:pt x="54" y="81"/>
                  </a:cubicBezTo>
                  <a:cubicBezTo>
                    <a:pt x="54" y="79"/>
                    <a:pt x="55" y="76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2"/>
                    <a:pt x="58" y="72"/>
                    <a:pt x="59" y="72"/>
                  </a:cubicBezTo>
                  <a:cubicBezTo>
                    <a:pt x="60" y="72"/>
                    <a:pt x="61" y="74"/>
                    <a:pt x="60" y="75"/>
                  </a:cubicBezTo>
                  <a:cubicBezTo>
                    <a:pt x="60" y="77"/>
                    <a:pt x="59" y="80"/>
                    <a:pt x="58" y="82"/>
                  </a:cubicBezTo>
                  <a:cubicBezTo>
                    <a:pt x="58" y="83"/>
                    <a:pt x="57" y="84"/>
                    <a:pt x="56" y="84"/>
                  </a:cubicBezTo>
                  <a:lnTo>
                    <a:pt x="55" y="84"/>
                  </a:lnTo>
                  <a:close/>
                  <a:moveTo>
                    <a:pt x="60" y="69"/>
                  </a:moveTo>
                  <a:cubicBezTo>
                    <a:pt x="59" y="69"/>
                    <a:pt x="58" y="67"/>
                    <a:pt x="58" y="66"/>
                  </a:cubicBezTo>
                  <a:cubicBezTo>
                    <a:pt x="59" y="64"/>
                    <a:pt x="60" y="61"/>
                    <a:pt x="61" y="59"/>
                  </a:cubicBezTo>
                  <a:cubicBezTo>
                    <a:pt x="61" y="57"/>
                    <a:pt x="62" y="57"/>
                    <a:pt x="64" y="57"/>
                  </a:cubicBezTo>
                  <a:cubicBezTo>
                    <a:pt x="65" y="58"/>
                    <a:pt x="65" y="59"/>
                    <a:pt x="65" y="60"/>
                  </a:cubicBezTo>
                  <a:cubicBezTo>
                    <a:pt x="64" y="63"/>
                    <a:pt x="63" y="65"/>
                    <a:pt x="63" y="67"/>
                  </a:cubicBezTo>
                  <a:cubicBezTo>
                    <a:pt x="62" y="68"/>
                    <a:pt x="61" y="69"/>
                    <a:pt x="60" y="69"/>
                  </a:cubicBezTo>
                  <a:close/>
                  <a:moveTo>
                    <a:pt x="65" y="54"/>
                  </a:moveTo>
                  <a:cubicBezTo>
                    <a:pt x="63" y="54"/>
                    <a:pt x="63" y="52"/>
                    <a:pt x="63" y="51"/>
                  </a:cubicBezTo>
                  <a:cubicBezTo>
                    <a:pt x="64" y="49"/>
                    <a:pt x="65" y="46"/>
                    <a:pt x="66" y="44"/>
                  </a:cubicBezTo>
                  <a:cubicBezTo>
                    <a:pt x="66" y="43"/>
                    <a:pt x="68" y="42"/>
                    <a:pt x="69" y="42"/>
                  </a:cubicBezTo>
                  <a:cubicBezTo>
                    <a:pt x="70" y="43"/>
                    <a:pt x="71" y="44"/>
                    <a:pt x="70" y="45"/>
                  </a:cubicBezTo>
                  <a:cubicBezTo>
                    <a:pt x="69" y="48"/>
                    <a:pt x="68" y="50"/>
                    <a:pt x="68" y="53"/>
                  </a:cubicBezTo>
                  <a:cubicBezTo>
                    <a:pt x="67" y="54"/>
                    <a:pt x="66" y="54"/>
                    <a:pt x="65" y="54"/>
                  </a:cubicBezTo>
                  <a:close/>
                  <a:moveTo>
                    <a:pt x="70" y="40"/>
                  </a:moveTo>
                  <a:cubicBezTo>
                    <a:pt x="69" y="39"/>
                    <a:pt x="68" y="38"/>
                    <a:pt x="69" y="37"/>
                  </a:cubicBezTo>
                  <a:cubicBezTo>
                    <a:pt x="70" y="34"/>
                    <a:pt x="71" y="32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8"/>
                    <a:pt x="74" y="28"/>
                    <a:pt x="75" y="28"/>
                  </a:cubicBezTo>
                  <a:cubicBezTo>
                    <a:pt x="76" y="29"/>
                    <a:pt x="77" y="30"/>
                    <a:pt x="76" y="31"/>
                  </a:cubicBezTo>
                  <a:cubicBezTo>
                    <a:pt x="75" y="33"/>
                    <a:pt x="74" y="36"/>
                    <a:pt x="73" y="38"/>
                  </a:cubicBezTo>
                  <a:cubicBezTo>
                    <a:pt x="73" y="39"/>
                    <a:pt x="72" y="40"/>
                    <a:pt x="71" y="40"/>
                  </a:cubicBezTo>
                  <a:lnTo>
                    <a:pt x="70" y="40"/>
                  </a:lnTo>
                  <a:close/>
                  <a:moveTo>
                    <a:pt x="76" y="25"/>
                  </a:moveTo>
                  <a:cubicBezTo>
                    <a:pt x="75" y="25"/>
                    <a:pt x="74" y="23"/>
                    <a:pt x="75" y="22"/>
                  </a:cubicBezTo>
                  <a:cubicBezTo>
                    <a:pt x="76" y="20"/>
                    <a:pt x="77" y="17"/>
                    <a:pt x="79" y="15"/>
                  </a:cubicBezTo>
                  <a:cubicBezTo>
                    <a:pt x="79" y="14"/>
                    <a:pt x="81" y="13"/>
                    <a:pt x="82" y="14"/>
                  </a:cubicBezTo>
                  <a:cubicBezTo>
                    <a:pt x="83" y="15"/>
                    <a:pt x="83" y="16"/>
                    <a:pt x="83" y="17"/>
                  </a:cubicBezTo>
                  <a:cubicBezTo>
                    <a:pt x="82" y="19"/>
                    <a:pt x="80" y="22"/>
                    <a:pt x="79" y="24"/>
                  </a:cubicBezTo>
                  <a:cubicBezTo>
                    <a:pt x="79" y="25"/>
                    <a:pt x="78" y="25"/>
                    <a:pt x="77" y="25"/>
                  </a:cubicBezTo>
                  <a:lnTo>
                    <a:pt x="76" y="25"/>
                  </a:lnTo>
                  <a:close/>
                  <a:moveTo>
                    <a:pt x="83" y="11"/>
                  </a:moveTo>
                  <a:cubicBezTo>
                    <a:pt x="82" y="11"/>
                    <a:pt x="82" y="9"/>
                    <a:pt x="82" y="8"/>
                  </a:cubicBezTo>
                  <a:cubicBezTo>
                    <a:pt x="84" y="6"/>
                    <a:pt x="85" y="4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9" y="0"/>
                    <a:pt x="90" y="1"/>
                  </a:cubicBezTo>
                  <a:cubicBezTo>
                    <a:pt x="91" y="1"/>
                    <a:pt x="91" y="3"/>
                    <a:pt x="90" y="4"/>
                  </a:cubicBezTo>
                  <a:cubicBezTo>
                    <a:pt x="89" y="6"/>
                    <a:pt x="88" y="8"/>
                    <a:pt x="86" y="10"/>
                  </a:cubicBezTo>
                  <a:cubicBezTo>
                    <a:pt x="86" y="11"/>
                    <a:pt x="85" y="12"/>
                    <a:pt x="84" y="12"/>
                  </a:cubicBezTo>
                  <a:cubicBezTo>
                    <a:pt x="84" y="12"/>
                    <a:pt x="84" y="12"/>
                    <a:pt x="83" y="11"/>
                  </a:cubicBezTo>
                  <a:close/>
                </a:path>
              </a:pathLst>
            </a:custGeom>
            <a:solidFill>
              <a:srgbClr val="613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5124450" y="2111375"/>
            <a:ext cx="416623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 </a:t>
            </a:r>
            <a:r>
              <a:rPr lang="en-US" altLang="zh-CN" sz="6600" b="1" dirty="0">
                <a:solidFill>
                  <a:srgbClr val="059B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855210" y="3335655"/>
            <a:ext cx="514794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</p:spTree>
    <p:extLst>
      <p:ext uri="{BB962C8B-B14F-4D97-AF65-F5344CB8AC3E}">
        <p14:creationId xmlns:p14="http://schemas.microsoft.com/office/powerpoint/2010/main" val="9248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168812"/>
            <a:chOff x="0" y="0"/>
            <a:chExt cx="12192000" cy="168812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rot="10800000">
            <a:off x="0" y="6689188"/>
            <a:ext cx="12192000" cy="168812"/>
            <a:chOff x="0" y="0"/>
            <a:chExt cx="12192000" cy="168812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29845" y="1599565"/>
            <a:ext cx="12221210" cy="4100830"/>
            <a:chOff x="-15" y="3159"/>
            <a:chExt cx="19004" cy="645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1" y="3160"/>
              <a:ext cx="10329" cy="6457"/>
            </a:xfrm>
            <a:prstGeom prst="rect">
              <a:avLst/>
            </a:prstGeom>
          </p:spPr>
        </p:pic>
        <p:sp>
          <p:nvSpPr>
            <p:cNvPr id="25616" name="矩形 93"/>
            <p:cNvSpPr>
              <a:spLocks noChangeArrowheads="1"/>
            </p:cNvSpPr>
            <p:nvPr/>
          </p:nvSpPr>
          <p:spPr bwMode="auto">
            <a:xfrm>
              <a:off x="-15" y="3159"/>
              <a:ext cx="8676" cy="6458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7345" y="3582035"/>
            <a:ext cx="2355850" cy="1416685"/>
            <a:chOff x="4375" y="3580"/>
            <a:chExt cx="3741" cy="2231"/>
          </a:xfrm>
        </p:grpSpPr>
        <p:sp>
          <p:nvSpPr>
            <p:cNvPr id="30" name="TextBox 76"/>
            <p:cNvSpPr txBox="1"/>
            <p:nvPr/>
          </p:nvSpPr>
          <p:spPr>
            <a:xfrm>
              <a:off x="5146" y="3580"/>
              <a:ext cx="252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75" y="4156"/>
              <a:ext cx="3741" cy="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878455" y="3582035"/>
            <a:ext cx="2355850" cy="1416685"/>
            <a:chOff x="4375" y="3580"/>
            <a:chExt cx="3741" cy="2231"/>
          </a:xfrm>
        </p:grpSpPr>
        <p:sp>
          <p:nvSpPr>
            <p:cNvPr id="33" name="TextBox 76"/>
            <p:cNvSpPr txBox="1"/>
            <p:nvPr/>
          </p:nvSpPr>
          <p:spPr>
            <a:xfrm>
              <a:off x="5146" y="3580"/>
              <a:ext cx="252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375" y="4156"/>
              <a:ext cx="3741" cy="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请在此添加文字说明，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5" y="1409065"/>
            <a:ext cx="2172970" cy="21729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95" y="1409065"/>
            <a:ext cx="2172970" cy="2172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3034C3E-6D19-48AE-A4DB-B0A70D7D588B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靠听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宽屏</PresentationFormat>
  <Paragraphs>116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FontAwesome</vt:lpstr>
      <vt:lpstr>Montserrat Light</vt:lpstr>
      <vt:lpstr>等线</vt:lpstr>
      <vt:lpstr>等线 Light</vt:lpstr>
      <vt:lpstr>楷体</vt:lpstr>
      <vt:lpstr>微软雅黑</vt:lpstr>
      <vt:lpstr>微软雅黑 Light</vt:lpstr>
      <vt:lpstr>叶根友微刚细赞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2018-01-07T10:09:23Z</dcterms:created>
  <dcterms:modified xsi:type="dcterms:W3CDTF">2018-01-07T10:09:49Z</dcterms:modified>
  <cp:category/>
  <dc:description/>
  <cp:contentStatus/>
  <dc:identifier/>
  <cp:keywords/>
  <dc:language>utf-8</dc:language>
  <dc:subject/>
</cp:coreProperties>
</file>