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1" r:id="rId3"/>
    <p:sldId id="262" r:id="rId4"/>
    <p:sldId id="263" r:id="rId5"/>
    <p:sldId id="271" r:id="rId6"/>
    <p:sldId id="272" r:id="rId7"/>
    <p:sldId id="273" r:id="rId8"/>
    <p:sldId id="274" r:id="rId9"/>
    <p:sldId id="266" r:id="rId10"/>
    <p:sldId id="264" r:id="rId11"/>
    <p:sldId id="265" r:id="rId12"/>
    <p:sldId id="269" r:id="rId13"/>
    <p:sldId id="267" r:id="rId14"/>
    <p:sldId id="270" r:id="rId15"/>
    <p:sldId id="275" r:id="rId16"/>
    <p:sldId id="277" r:id="rId17"/>
    <p:sldId id="276" r:id="rId18"/>
    <p:sldId id="268" r:id="rId19"/>
    <p:sldId id="279" r:id="rId20"/>
    <p:sldId id="278" r:id="rId21"/>
    <p:sldId id="280" r:id="rId22"/>
    <p:sldId id="281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64"/>
    <a:srgbClr val="88191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E0A5-5F54-4555-83AE-3CFEC9F601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7D330-FAE0-494A-829F-1262A62E15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330-FAE0-494A-829F-1262A62E15A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5731" y="0"/>
            <a:ext cx="12207731" cy="6858000"/>
            <a:chOff x="-15731" y="0"/>
            <a:chExt cx="12207731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31" y="3052916"/>
              <a:ext cx="12176269" cy="380508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0" y="0"/>
              <a:ext cx="12192000" cy="1143000"/>
              <a:chOff x="0" y="0"/>
              <a:chExt cx="12192000" cy="1143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组合 13"/>
            <p:cNvGrpSpPr/>
            <p:nvPr/>
          </p:nvGrpSpPr>
          <p:grpSpPr>
            <a:xfrm>
              <a:off x="-15731" y="1143000"/>
              <a:ext cx="12192000" cy="1143000"/>
              <a:chOff x="0" y="0"/>
              <a:chExt cx="12192000" cy="11430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组合 20"/>
            <p:cNvGrpSpPr/>
            <p:nvPr/>
          </p:nvGrpSpPr>
          <p:grpSpPr>
            <a:xfrm>
              <a:off x="0" y="1909916"/>
              <a:ext cx="12192000" cy="1143000"/>
              <a:chOff x="0" y="0"/>
              <a:chExt cx="12192000" cy="11430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340" y="395441"/>
            <a:ext cx="763905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050" y="104469"/>
            <a:ext cx="6858000" cy="6858000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5643836" y="1269592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7235010" y="1374439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1" name="矩形 60"/>
          <p:cNvSpPr/>
          <p:nvPr/>
        </p:nvSpPr>
        <p:spPr>
          <a:xfrm>
            <a:off x="7189744" y="1740490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2" name="太阳形 61"/>
          <p:cNvSpPr/>
          <p:nvPr/>
        </p:nvSpPr>
        <p:spPr>
          <a:xfrm>
            <a:off x="5643836" y="2925693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7235010" y="3030540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4" name="矩形 63"/>
          <p:cNvSpPr/>
          <p:nvPr/>
        </p:nvSpPr>
        <p:spPr>
          <a:xfrm>
            <a:off x="7189744" y="3396591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5" name="太阳形 64"/>
          <p:cNvSpPr/>
          <p:nvPr/>
        </p:nvSpPr>
        <p:spPr>
          <a:xfrm>
            <a:off x="5671848" y="4606761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7263022" y="4711608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7217756" y="5077659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64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29150" y="1390037"/>
            <a:ext cx="6858000" cy="6858000"/>
          </a:xfrm>
          <a:prstGeom prst="rect">
            <a:avLst/>
          </a:prstGeom>
        </p:spPr>
      </p:pic>
      <p:sp>
        <p:nvSpPr>
          <p:cNvPr id="54" name="TextBox 29"/>
          <p:cNvSpPr txBox="1"/>
          <p:nvPr/>
        </p:nvSpPr>
        <p:spPr>
          <a:xfrm>
            <a:off x="6072403" y="1841025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9398" y="1432880"/>
            <a:ext cx="3989752" cy="3830162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7291" y="890435"/>
            <a:ext cx="5565919" cy="5565919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5860762" y="2180958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6041797" y="3789035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/>
          <p:cNvSpPr/>
          <p:nvPr/>
        </p:nvSpPr>
        <p:spPr>
          <a:xfrm>
            <a:off x="6175861" y="3439788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70810" y="2071350"/>
            <a:ext cx="390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2">
                    <a:lumMod val="50000"/>
                  </a:schemeClr>
                </a:solidFill>
              </a:rPr>
              <a:t>PART THREE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5869220" y="3325699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4" grpId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28952" y="1319060"/>
            <a:ext cx="4948698" cy="4948698"/>
          </a:xfrm>
          <a:prstGeom prst="rect">
            <a:avLst/>
          </a:prstGeom>
        </p:spPr>
      </p:pic>
      <p:sp>
        <p:nvSpPr>
          <p:cNvPr id="54" name="Shape 2859"/>
          <p:cNvSpPr/>
          <p:nvPr/>
        </p:nvSpPr>
        <p:spPr>
          <a:xfrm>
            <a:off x="1598698" y="4852042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60"/>
          <p:cNvSpPr/>
          <p:nvPr/>
        </p:nvSpPr>
        <p:spPr>
          <a:xfrm>
            <a:off x="2317836" y="4852042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65"/>
          <p:cNvSpPr/>
          <p:nvPr/>
        </p:nvSpPr>
        <p:spPr>
          <a:xfrm>
            <a:off x="3038561" y="4852042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69"/>
          <p:cNvSpPr/>
          <p:nvPr/>
        </p:nvSpPr>
        <p:spPr>
          <a:xfrm>
            <a:off x="3759286" y="486950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TextBox 29"/>
          <p:cNvSpPr txBox="1"/>
          <p:nvPr/>
        </p:nvSpPr>
        <p:spPr>
          <a:xfrm>
            <a:off x="1473132" y="2937646"/>
            <a:ext cx="4269659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63488" y="1722230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1971369"/>
            <a:ext cx="6858000" cy="6858000"/>
          </a:xfrm>
          <a:prstGeom prst="rect">
            <a:avLst/>
          </a:prstGeom>
        </p:spPr>
      </p:pic>
      <p:sp>
        <p:nvSpPr>
          <p:cNvPr id="54" name="云形 53"/>
          <p:cNvSpPr/>
          <p:nvPr/>
        </p:nvSpPr>
        <p:spPr>
          <a:xfrm>
            <a:off x="7112292" y="640694"/>
            <a:ext cx="3886200" cy="277146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云形 54"/>
          <p:cNvSpPr/>
          <p:nvPr/>
        </p:nvSpPr>
        <p:spPr>
          <a:xfrm>
            <a:off x="5068544" y="2391082"/>
            <a:ext cx="1289592" cy="91477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29"/>
          <p:cNvSpPr txBox="1"/>
          <p:nvPr/>
        </p:nvSpPr>
        <p:spPr>
          <a:xfrm>
            <a:off x="7482108" y="1261899"/>
            <a:ext cx="3146568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</a:t>
            </a:r>
          </a:p>
        </p:txBody>
      </p:sp>
      <p:sp>
        <p:nvSpPr>
          <p:cNvPr id="57" name="云形 56"/>
          <p:cNvSpPr/>
          <p:nvPr/>
        </p:nvSpPr>
        <p:spPr>
          <a:xfrm>
            <a:off x="1291251" y="1700366"/>
            <a:ext cx="3162300" cy="2770230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29"/>
          <p:cNvSpPr txBox="1"/>
          <p:nvPr/>
        </p:nvSpPr>
        <p:spPr>
          <a:xfrm>
            <a:off x="1374903" y="2247900"/>
            <a:ext cx="3146568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/>
      <p:bldP spid="57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sp>
        <p:nvSpPr>
          <p:cNvPr id="5" name="矩形: 圆角 4"/>
          <p:cNvSpPr/>
          <p:nvPr/>
        </p:nvSpPr>
        <p:spPr>
          <a:xfrm>
            <a:off x="1061884" y="1494197"/>
            <a:ext cx="8615516" cy="42933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17971" y="1757823"/>
            <a:ext cx="4181782" cy="418178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2283969" y="1932632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2465004" y="3540709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/>
          <p:cNvSpPr/>
          <p:nvPr/>
        </p:nvSpPr>
        <p:spPr>
          <a:xfrm>
            <a:off x="2599068" y="3191462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1998" y="1050818"/>
            <a:ext cx="5867402" cy="586740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6096000" y="2085094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6277035" y="3693171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/>
          <p:cNvSpPr/>
          <p:nvPr/>
        </p:nvSpPr>
        <p:spPr>
          <a:xfrm>
            <a:off x="6411099" y="3343924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04608" y="2000250"/>
            <a:ext cx="390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50000"/>
                  </a:schemeClr>
                </a:solidFill>
              </a:rPr>
              <a:t>PART FOUR</a:t>
            </a:r>
            <a:endParaRPr lang="zh-CN" altLang="en-US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5869220" y="3325699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4" grpId="0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807" y="88489"/>
            <a:ext cx="6858000" cy="6858000"/>
          </a:xfrm>
          <a:prstGeom prst="rect">
            <a:avLst/>
          </a:prstGeom>
        </p:spPr>
      </p:pic>
      <p:sp>
        <p:nvSpPr>
          <p:cNvPr id="5" name="笑脸 4"/>
          <p:cNvSpPr/>
          <p:nvPr/>
        </p:nvSpPr>
        <p:spPr>
          <a:xfrm>
            <a:off x="996362" y="1431822"/>
            <a:ext cx="855407" cy="855407"/>
          </a:xfrm>
          <a:prstGeom prst="smileyFace">
            <a:avLst>
              <a:gd name="adj" fmla="val 4653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2193867" y="1375296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6" name="矩形 65"/>
          <p:cNvSpPr/>
          <p:nvPr/>
        </p:nvSpPr>
        <p:spPr>
          <a:xfrm>
            <a:off x="2148601" y="1741347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7" name="笑脸 66"/>
          <p:cNvSpPr/>
          <p:nvPr/>
        </p:nvSpPr>
        <p:spPr>
          <a:xfrm>
            <a:off x="996362" y="3001937"/>
            <a:ext cx="855407" cy="855407"/>
          </a:xfrm>
          <a:prstGeom prst="smileyFace">
            <a:avLst>
              <a:gd name="adj" fmla="val 4653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2193867" y="2945411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2148601" y="3311462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70" name="笑脸 69"/>
          <p:cNvSpPr/>
          <p:nvPr/>
        </p:nvSpPr>
        <p:spPr>
          <a:xfrm>
            <a:off x="996362" y="4534512"/>
            <a:ext cx="855407" cy="855407"/>
          </a:xfrm>
          <a:prstGeom prst="smileyFace">
            <a:avLst>
              <a:gd name="adj" fmla="val 4653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2193867" y="4477986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2148601" y="4844037"/>
            <a:ext cx="313820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145" y="1143000"/>
            <a:ext cx="11614363" cy="4811287"/>
          </a:xfrm>
          <a:prstGeom prst="rect">
            <a:avLst/>
          </a:prstGeom>
        </p:spPr>
      </p:pic>
      <p:sp>
        <p:nvSpPr>
          <p:cNvPr id="54" name="TextBox 29"/>
          <p:cNvSpPr txBox="1"/>
          <p:nvPr/>
        </p:nvSpPr>
        <p:spPr>
          <a:xfrm>
            <a:off x="2254896" y="3409879"/>
            <a:ext cx="7760860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</a:t>
            </a:r>
            <a:r>
              <a:rPr lang="en-US" altLang="zh-CN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</a:t>
            </a: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933950" y="2157484"/>
            <a:ext cx="398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前  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7300" y="1573753"/>
            <a:ext cx="3262810" cy="4842716"/>
          </a:xfrm>
          <a:prstGeom prst="rect">
            <a:avLst/>
          </a:prstGeom>
        </p:spPr>
      </p:pic>
      <p:sp>
        <p:nvSpPr>
          <p:cNvPr id="54" name="椭圆 53"/>
          <p:cNvSpPr/>
          <p:nvPr/>
        </p:nvSpPr>
        <p:spPr>
          <a:xfrm>
            <a:off x="4445353" y="182419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673036" y="1920208"/>
            <a:ext cx="608374" cy="60837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499620" y="1481598"/>
            <a:ext cx="4038600" cy="40386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29"/>
          <p:cNvSpPr txBox="1"/>
          <p:nvPr/>
        </p:nvSpPr>
        <p:spPr>
          <a:xfrm>
            <a:off x="6921119" y="2161459"/>
            <a:ext cx="3195602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</a:t>
            </a:r>
            <a:r>
              <a:rPr lang="en-US" sz="1600" spc="300" dirty="0" err="1">
                <a:latin typeface="Montserrat Light" charset="0"/>
                <a:ea typeface="Montserrat Light" charset="0"/>
                <a:cs typeface="Montserrat Light" charset="0"/>
              </a:rPr>
              <a:t>the</a:t>
            </a:r>
            <a:r>
              <a:rPr lang="en-US" altLang="zh-CN" sz="1600" spc="300" dirty="0" err="1">
                <a:latin typeface="Montserrat Light" charset="0"/>
                <a:ea typeface="Montserrat Light" charset="0"/>
                <a:cs typeface="Montserrat Light" charset="0"/>
              </a:rPr>
              <a:t>Entrepreneurial</a:t>
            </a:r>
            <a:r>
              <a:rPr lang="en-US" altLang="zh-CN" sz="1600" spc="300" dirty="0">
                <a:latin typeface="Montserrat Light" charset="0"/>
                <a:ea typeface="Montserrat Light" charset="0"/>
                <a:cs typeface="Montserrat Light" charset="0"/>
              </a:rPr>
              <a:t> activities differ substantially depending on the</a:t>
            </a:r>
          </a:p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4633" y="1260986"/>
            <a:ext cx="4572000" cy="457200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667227" y="189658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159809" y="249526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59809" y="283232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67227" y="392937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159809" y="452805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159809" y="486511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019782" y="18139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512364" y="241261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512364" y="274967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019782" y="384672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512364" y="444540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512364" y="478246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5731" y="0"/>
            <a:ext cx="12207731" cy="6858000"/>
            <a:chOff x="-15731" y="0"/>
            <a:chExt cx="12207731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31" y="3052916"/>
              <a:ext cx="12176269" cy="380508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0" y="0"/>
              <a:ext cx="12192000" cy="1143000"/>
              <a:chOff x="0" y="0"/>
              <a:chExt cx="12192000" cy="1143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组合 13"/>
            <p:cNvGrpSpPr/>
            <p:nvPr/>
          </p:nvGrpSpPr>
          <p:grpSpPr>
            <a:xfrm>
              <a:off x="-15731" y="1143000"/>
              <a:ext cx="12192000" cy="1143000"/>
              <a:chOff x="0" y="0"/>
              <a:chExt cx="12192000" cy="11430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组合 20"/>
            <p:cNvGrpSpPr/>
            <p:nvPr/>
          </p:nvGrpSpPr>
          <p:grpSpPr>
            <a:xfrm>
              <a:off x="0" y="1909916"/>
              <a:ext cx="12192000" cy="1143000"/>
              <a:chOff x="0" y="0"/>
              <a:chExt cx="12192000" cy="11430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0" y="0"/>
                <a:ext cx="12192000" cy="571500"/>
                <a:chOff x="0" y="0"/>
                <a:chExt cx="12192000" cy="571500"/>
              </a:xfrm>
            </p:grpSpPr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extBox 1"/>
          <p:cNvSpPr txBox="1"/>
          <p:nvPr/>
        </p:nvSpPr>
        <p:spPr>
          <a:xfrm>
            <a:off x="3446727" y="1676821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 smtClean="0">
                <a:solidFill>
                  <a:schemeClr val="accent5">
                    <a:lumMod val="75000"/>
                  </a:schemeClr>
                </a:solidFill>
                <a:latin typeface="汉真广标" panose="02010609000101010101" pitchFamily="49" charset="-122"/>
                <a:ea typeface="汉真广标" panose="02010609000101010101" pitchFamily="49" charset="-122"/>
              </a:rPr>
              <a:t>谢谢观看！</a:t>
            </a:r>
            <a:endParaRPr lang="zh-CN" altLang="en-US" sz="8000" dirty="0">
              <a:solidFill>
                <a:schemeClr val="accent5">
                  <a:lumMod val="75000"/>
                </a:schemeClr>
              </a:solidFill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5499" y="1749853"/>
            <a:ext cx="3630248" cy="4536647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324847" y="1161250"/>
            <a:ext cx="3390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目录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111025" y="1979726"/>
            <a:ext cx="4083071" cy="646332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6297500" y="1656559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096000" y="3070873"/>
            <a:ext cx="4083071" cy="646332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6282475" y="2747706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111025" y="4233635"/>
            <a:ext cx="4083071" cy="646332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6297500" y="3910468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096000" y="5324782"/>
            <a:ext cx="4083071" cy="646332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282475" y="5001615"/>
            <a:ext cx="36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36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60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63000" y="1998781"/>
            <a:ext cx="390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50000"/>
                  </a:schemeClr>
                </a:solidFill>
              </a:rPr>
              <a:t>PART ONE</a:t>
            </a:r>
            <a:endParaRPr lang="zh-CN" altLang="en-US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5869220" y="3325699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4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8700" y="983842"/>
            <a:ext cx="5404052" cy="540405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6432752" y="2066405"/>
            <a:ext cx="53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儿童教学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6613787" y="3674482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/>
          <p:cNvSpPr/>
          <p:nvPr/>
        </p:nvSpPr>
        <p:spPr>
          <a:xfrm>
            <a:off x="6747851" y="3325235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35327" y="1406626"/>
            <a:ext cx="5324782" cy="532478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724650" y="2021142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5791200" y="1849692"/>
            <a:ext cx="608374" cy="60837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406632" y="1448107"/>
            <a:ext cx="4038600" cy="40386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29"/>
          <p:cNvSpPr txBox="1"/>
          <p:nvPr/>
        </p:nvSpPr>
        <p:spPr>
          <a:xfrm>
            <a:off x="1828131" y="2127968"/>
            <a:ext cx="3195602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>
              <a:lnSpc>
                <a:spcPct val="150000"/>
              </a:lnSpc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</a:t>
            </a:r>
            <a:r>
              <a:rPr lang="en-US" sz="1600" spc="300" dirty="0" err="1">
                <a:latin typeface="Montserrat Light" charset="0"/>
                <a:ea typeface="Montserrat Light" charset="0"/>
                <a:cs typeface="Montserrat Light" charset="0"/>
              </a:rPr>
              <a:t>the</a:t>
            </a:r>
            <a:r>
              <a:rPr lang="en-US" altLang="zh-CN" sz="1600" spc="300" dirty="0" err="1">
                <a:latin typeface="Montserrat Light" charset="0"/>
                <a:ea typeface="Montserrat Light" charset="0"/>
                <a:cs typeface="Montserrat Light" charset="0"/>
              </a:rPr>
              <a:t>Entrepreneurial</a:t>
            </a:r>
            <a:r>
              <a:rPr lang="en-US" altLang="zh-CN" sz="1600" spc="300" dirty="0">
                <a:latin typeface="Montserrat Light" charset="0"/>
                <a:ea typeface="Montserrat Light" charset="0"/>
                <a:cs typeface="Montserrat Light" charset="0"/>
              </a:rPr>
              <a:t> activities differ substantially depending on the</a:t>
            </a:r>
          </a:p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spc="3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55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50" y="2076450"/>
            <a:ext cx="4476750" cy="4476750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465691" y="1483135"/>
            <a:ext cx="3886200" cy="277146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云形 53"/>
          <p:cNvSpPr/>
          <p:nvPr/>
        </p:nvSpPr>
        <p:spPr>
          <a:xfrm>
            <a:off x="9391650" y="3613047"/>
            <a:ext cx="1771650" cy="1176184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29"/>
          <p:cNvSpPr txBox="1"/>
          <p:nvPr/>
        </p:nvSpPr>
        <p:spPr>
          <a:xfrm>
            <a:off x="5835507" y="2104340"/>
            <a:ext cx="3146568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43650" y="-92487"/>
            <a:ext cx="6858000" cy="6858000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912556" y="1599748"/>
            <a:ext cx="6553200" cy="475158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860158" y="2158455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1834944" y="2157556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35388" y="2158455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3" name="矩形 62"/>
          <p:cNvSpPr/>
          <p:nvPr/>
        </p:nvSpPr>
        <p:spPr>
          <a:xfrm>
            <a:off x="2690122" y="2524506"/>
            <a:ext cx="4942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4" name="椭圆 63"/>
          <p:cNvSpPr/>
          <p:nvPr/>
        </p:nvSpPr>
        <p:spPr>
          <a:xfrm>
            <a:off x="1823798" y="3521309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1798584" y="3520410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699028" y="3521309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2653762" y="3887360"/>
            <a:ext cx="45404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68" name="椭圆 67"/>
          <p:cNvSpPr/>
          <p:nvPr/>
        </p:nvSpPr>
        <p:spPr>
          <a:xfrm>
            <a:off x="1825642" y="4853728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800428" y="4852829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700872" y="4853728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2655606" y="5219779"/>
            <a:ext cx="45404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  <a:defRPr/>
            </a:pPr>
            <a:r>
              <a:rPr lang="en-US" altLang="zh-CN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28764" y="285750"/>
            <a:ext cx="304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28764" y="74741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Click here to add words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 animBg="1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/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19" name="图片 1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2192000" cy="1143000"/>
                <a:chOff x="0" y="0"/>
                <a:chExt cx="12192000" cy="1143000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9" name="图片 48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/>
              <p:cNvGrpSpPr/>
              <p:nvPr/>
            </p:nvGrpSpPr>
            <p:grpSpPr>
              <a:xfrm>
                <a:off x="-15731" y="1143000"/>
                <a:ext cx="12192000" cy="1143000"/>
                <a:chOff x="0" y="0"/>
                <a:chExt cx="12192000" cy="1143000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/>
              <p:cNvGrpSpPr/>
              <p:nvPr/>
            </p:nvGrpSpPr>
            <p:grpSpPr>
              <a:xfrm>
                <a:off x="0" y="1909916"/>
                <a:ext cx="12192000" cy="1143000"/>
                <a:chOff x="0" y="0"/>
                <a:chExt cx="12192000" cy="1143000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0" y="0"/>
                  <a:ext cx="12192000" cy="571500"/>
                  <a:chOff x="0" y="0"/>
                  <a:chExt cx="12192000" cy="571500"/>
                </a:xfrm>
              </p:grpSpPr>
              <p:pic>
                <p:nvPicPr>
                  <p:cNvPr id="37" name="图片 36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/>
                  <p:cNvPicPr>
                    <a:picLocks noChangeAspect="1"/>
                  </p:cNvPicPr>
                  <p:nvPr/>
                </p:nvPicPr>
                <p:blipFill rotWithShape="1">
                  <a:blip r:embed="rId3" cstate="screen"/>
                  <a:srcRect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/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63000" y="1998781"/>
            <a:ext cx="390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2">
                    <a:lumMod val="50000"/>
                  </a:schemeClr>
                </a:solidFill>
              </a:rPr>
              <a:t>PART TWO</a:t>
            </a:r>
            <a:endParaRPr lang="zh-CN" altLang="en-US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TextBox 29"/>
          <p:cNvSpPr txBox="1"/>
          <p:nvPr/>
        </p:nvSpPr>
        <p:spPr>
          <a:xfrm>
            <a:off x="5869220" y="3325699"/>
            <a:ext cx="4375378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1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4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8B96B50-8A3C-453B-8459-2EE2722E870B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 www.2ppt.com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502</Words>
  <Application>Microsoft Office PowerPoint</Application>
  <PresentationFormat>宽屏</PresentationFormat>
  <Paragraphs>115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Gill Sans</vt:lpstr>
      <vt:lpstr>Montserrat Light</vt:lpstr>
      <vt:lpstr>等线</vt:lpstr>
      <vt:lpstr>等线 Light</vt:lpstr>
      <vt:lpstr>汉真广标</vt:lpstr>
      <vt:lpstr>迷你简卡通</vt:lpstr>
      <vt:lpstr>宋体</vt:lpstr>
      <vt:lpstr>微软雅黑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2022-03-03T08:27:27Z</dcterms:created>
  <dcterms:modified xsi:type="dcterms:W3CDTF">2023-01-10T05:28:55Z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912A88361F6346D4BDFEEE7A4A19254E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