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310" r:id="rId5"/>
    <p:sldId id="287" r:id="rId6"/>
    <p:sldId id="311" r:id="rId7"/>
    <p:sldId id="307" r:id="rId8"/>
    <p:sldId id="308" r:id="rId9"/>
    <p:sldId id="305" r:id="rId10"/>
    <p:sldId id="303" r:id="rId11"/>
    <p:sldId id="304" r:id="rId12"/>
    <p:sldId id="302" r:id="rId13"/>
    <p:sldId id="269" r:id="rId14"/>
    <p:sldId id="301" r:id="rId15"/>
    <p:sldId id="300" r:id="rId16"/>
    <p:sldId id="299" r:id="rId17"/>
    <p:sldId id="278" r:id="rId18"/>
    <p:sldId id="279" r:id="rId19"/>
    <p:sldId id="282" r:id="rId20"/>
    <p:sldId id="291" r:id="rId21"/>
    <p:sldId id="289" r:id="rId22"/>
    <p:sldId id="283" r:id="rId23"/>
    <p:sldId id="294" r:id="rId24"/>
    <p:sldId id="29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F0"/>
    <a:srgbClr val="D5EDEF"/>
    <a:srgbClr val="A5D2CD"/>
    <a:srgbClr val="F8A5C8"/>
    <a:srgbClr val="FFFFFF"/>
    <a:srgbClr val="F369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3" autoAdjust="0"/>
    <p:restoredTop sz="98549" autoAdjust="0"/>
  </p:normalViewPr>
  <p:slideViewPr>
    <p:cSldViewPr snapToGrid="0">
      <p:cViewPr varScale="1">
        <p:scale>
          <a:sx n="109" d="100"/>
          <a:sy n="10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48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点击即可编辑点击即可编辑点击即可编辑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点击即可编辑点击即可编辑点击即可编辑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83FCCC7-3803-42BA-A04E-C5FF4CDFB71D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6B7-BBB1-41DB-AEA0-72D6BFBEE5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点击即可编辑点击即可编辑点击即可编辑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46390FF-B24D-4361-9E14-14D595F89C46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点击即可编辑点击即可编辑点击即可编辑</a:t>
            </a:r>
            <a:endParaRPr lang="en-US" altLang="zh-CN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14E0B07-0902-4BD5-B9F9-50932AF2049F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点击即可编辑点击即可编辑点击即可编辑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50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0600" y="2217740"/>
            <a:ext cx="5060950" cy="173037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58759" y="4040189"/>
            <a:ext cx="5082511" cy="4937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797301"/>
            <a:ext cx="6813550" cy="736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19600" y="4576763"/>
            <a:ext cx="6813550" cy="452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3.wdp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"/>
            <a:ext cx="2587323" cy="191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10.jpeg"/><Relationship Id="rId1" Type="http://schemas.openxmlformats.org/officeDocument/2006/relationships/tags" Target="../tags/tag46.xml"/></Relationships>
</file>

<file path=ppt/slides/_rels/slide1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13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17.xml.rels><?xml version='1.0' encoding='UTF-8' standalone='yes'?>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18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9.xml.rels><?xml version='1.0' encoding='UTF-8' standalone='yes'?>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_rels/slide2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21.xml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8.jpeg"/><Relationship Id="rId1" Type="http://schemas.openxmlformats.org/officeDocument/2006/relationships/tags" Target="../tags/tag11.xml"/></Relationships>
</file>

<file path=ppt/slides/_rels/slide8.xml.rels><?xml version='1.0' encoding='UTF-8' standalone='yes'?>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9.xml.rels><?xml version='1.0' encoding='UTF-8' standalone='yes'?>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 smtClean="0"/>
              <a:t>小清新教育教学</a:t>
            </a:r>
            <a:br>
              <a:rPr lang="en-US" altLang="zh-CN" sz="4800" dirty="0" smtClean="0"/>
            </a:br>
            <a:r>
              <a:rPr lang="en-US" altLang="zh-CN" sz="4800" dirty="0" smtClean="0">
                <a:latin typeface="+mj-ea"/>
              </a:rPr>
              <a:t>PPT</a:t>
            </a:r>
            <a:r>
              <a:rPr lang="zh-CN" altLang="en-US" sz="4800" dirty="0" smtClean="0"/>
              <a:t>模板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讲课人：</a:t>
            </a:r>
            <a:r>
              <a:rPr lang="en-US" altLang="zh-CN" dirty="0" smtClean="0"/>
              <a:t>xxx</a:t>
            </a:r>
            <a:endParaRPr lang="en-US" altLang="zh-CN" dirty="0" smtClean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5840" y="218086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5" name="MH_Text_1"/>
          <p:cNvSpPr/>
          <p:nvPr>
            <p:custDataLst>
              <p:tags r:id="rId1"/>
            </p:custDataLst>
          </p:nvPr>
        </p:nvSpPr>
        <p:spPr>
          <a:xfrm>
            <a:off x="4655840" y="285293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5840" y="362102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7" name="MH_Text_1"/>
          <p:cNvSpPr/>
          <p:nvPr>
            <p:custDataLst>
              <p:tags r:id="rId2"/>
            </p:custDataLst>
          </p:nvPr>
        </p:nvSpPr>
        <p:spPr>
          <a:xfrm>
            <a:off x="4655840" y="429309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5840" y="506118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  <a:endParaRPr lang="zh-CN" altLang="en-US" sz="2400" b="1" dirty="0">
              <a:solidFill>
                <a:schemeClr val="bg1">
                  <a:alpha val="84000"/>
                </a:schemeClr>
              </a:solidFill>
            </a:endParaRPr>
          </a:p>
        </p:txBody>
      </p:sp>
      <p:sp>
        <p:nvSpPr>
          <p:cNvPr id="9" name="MH_Text_1"/>
          <p:cNvSpPr/>
          <p:nvPr>
            <p:custDataLst>
              <p:tags r:id="rId3"/>
            </p:custDataLst>
          </p:nvPr>
        </p:nvSpPr>
        <p:spPr>
          <a:xfrm>
            <a:off x="4655840" y="573325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28065"/>
            <a:ext cx="3340332" cy="522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请在在</a:t>
            </a:r>
            <a:r>
              <a:rPr lang="zh-CN" altLang="en-US" dirty="0" smtClean="0"/>
              <a:t>此处输入您的标题</a:t>
            </a:r>
            <a:endParaRPr lang="zh-CN" altLang="en-US" dirty="0"/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397000" y="1727510"/>
            <a:ext cx="5004048" cy="33123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7" b="-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MH_PageTitle"/>
          <p:cNvSpPr/>
          <p:nvPr>
            <p:custDataLst>
              <p:tags r:id="rId3"/>
            </p:custDataLst>
          </p:nvPr>
        </p:nvSpPr>
        <p:spPr>
          <a:xfrm>
            <a:off x="4236546" y="1727510"/>
            <a:ext cx="2164502" cy="331236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您</a:t>
            </a:r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的</a:t>
            </a:r>
            <a:endParaRPr lang="en-US" altLang="zh-CN" sz="3600" b="1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6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2"/>
          <p:cNvSpPr/>
          <p:nvPr>
            <p:custDataLst>
              <p:tags r:id="rId4"/>
            </p:custDataLst>
          </p:nvPr>
        </p:nvSpPr>
        <p:spPr>
          <a:xfrm>
            <a:off x="7089760" y="3624432"/>
            <a:ext cx="3222640" cy="24207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38" r="-6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88160" y="1727511"/>
            <a:ext cx="3324240" cy="162529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126488" y="1699695"/>
            <a:ext cx="2450192" cy="2112235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六边形 4"/>
          <p:cNvSpPr/>
          <p:nvPr/>
        </p:nvSpPr>
        <p:spPr>
          <a:xfrm>
            <a:off x="959430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六边形 9"/>
          <p:cNvSpPr/>
          <p:nvPr/>
        </p:nvSpPr>
        <p:spPr>
          <a:xfrm>
            <a:off x="4870904" y="1699695"/>
            <a:ext cx="2450192" cy="2112235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六边形 10"/>
          <p:cNvSpPr/>
          <p:nvPr/>
        </p:nvSpPr>
        <p:spPr>
          <a:xfrm>
            <a:off x="4703846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六边形 12"/>
          <p:cNvSpPr/>
          <p:nvPr/>
        </p:nvSpPr>
        <p:spPr>
          <a:xfrm>
            <a:off x="8615320" y="1699695"/>
            <a:ext cx="2450192" cy="2112235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55" r="-14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六边形 13"/>
          <p:cNvSpPr/>
          <p:nvPr/>
        </p:nvSpPr>
        <p:spPr>
          <a:xfrm>
            <a:off x="8448262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标题 1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9" name="MH_Desc_1"/>
          <p:cNvSpPr txBox="1"/>
          <p:nvPr>
            <p:custDataLst>
              <p:tags r:id="rId4"/>
            </p:custDataLst>
          </p:nvPr>
        </p:nvSpPr>
        <p:spPr>
          <a:xfrm>
            <a:off x="815413" y="4715792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 smtClean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点击即可编辑点击即可编辑点击即可编辑色</a:t>
            </a:r>
            <a:r>
              <a:rPr lang="zh-CN" altLang="en-US" sz="2135" dirty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9483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83899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28315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99456" y="2324877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1199456" y="4149080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椭圆 1"/>
          <p:cNvSpPr/>
          <p:nvPr/>
        </p:nvSpPr>
        <p:spPr>
          <a:xfrm>
            <a:off x="1199456" y="1604797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99456" y="3236979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99456" y="4869160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  <a:endParaRPr lang="zh-CN" altLang="en-US" sz="2400" b="1" dirty="0">
              <a:solidFill>
                <a:schemeClr val="bg1">
                  <a:alpha val="94000"/>
                </a:schemeClr>
              </a:solidFill>
            </a:endParaRPr>
          </a:p>
        </p:txBody>
      </p:sp>
      <p:sp>
        <p:nvSpPr>
          <p:cNvPr id="8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 smtClean="0"/>
          </a:p>
        </p:txBody>
      </p:sp>
      <p:sp>
        <p:nvSpPr>
          <p:cNvPr id="9" name="MH_Desc_1"/>
          <p:cNvSpPr txBox="1"/>
          <p:nvPr>
            <p:custDataLst>
              <p:tags r:id="rId2"/>
            </p:custDataLst>
          </p:nvPr>
        </p:nvSpPr>
        <p:spPr>
          <a:xfrm>
            <a:off x="2886539" y="1719273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Desc_1"/>
          <p:cNvSpPr txBox="1"/>
          <p:nvPr>
            <p:custDataLst>
              <p:tags r:id="rId3"/>
            </p:custDataLst>
          </p:nvPr>
        </p:nvSpPr>
        <p:spPr>
          <a:xfrm>
            <a:off x="2886539" y="3351454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Desc_1"/>
          <p:cNvSpPr txBox="1"/>
          <p:nvPr>
            <p:custDataLst>
              <p:tags r:id="rId4"/>
            </p:custDataLst>
          </p:nvPr>
        </p:nvSpPr>
        <p:spPr>
          <a:xfrm>
            <a:off x="2886539" y="4983636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700" y="2078521"/>
            <a:ext cx="1739900" cy="483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07435" y="3332990"/>
            <a:ext cx="10177131" cy="2496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MH_Desc_1"/>
          <p:cNvSpPr txBox="1"/>
          <p:nvPr>
            <p:custDataLst>
              <p:tags r:id="rId1"/>
            </p:custDataLst>
          </p:nvPr>
        </p:nvSpPr>
        <p:spPr>
          <a:xfrm>
            <a:off x="1007435" y="1451431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7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329632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269479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09325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147695" y="4340698"/>
            <a:ext cx="823068" cy="889803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152932" y="4388141"/>
            <a:ext cx="757678" cy="842360"/>
          </a:xfrm>
          <a:custGeom>
            <a:avLst/>
            <a:gdLst>
              <a:gd name="T0" fmla="*/ 1511663 w 2946"/>
              <a:gd name="T1" fmla="*/ 216114 h 3274"/>
              <a:gd name="T2" fmla="*/ 1558387 w 2946"/>
              <a:gd name="T3" fmla="*/ 72038 h 3274"/>
              <a:gd name="T4" fmla="*/ 1619403 w 2946"/>
              <a:gd name="T5" fmla="*/ 168822 h 3274"/>
              <a:gd name="T6" fmla="*/ 141821 w 2946"/>
              <a:gd name="T7" fmla="*/ 72038 h 3274"/>
              <a:gd name="T8" fmla="*/ 647541 w 2946"/>
              <a:gd name="T9" fmla="*/ 0 h 3274"/>
              <a:gd name="T10" fmla="*/ 974060 w 2946"/>
              <a:gd name="T11" fmla="*/ 72038 h 3274"/>
              <a:gd name="T12" fmla="*/ 1477582 w 2946"/>
              <a:gd name="T13" fmla="*/ 216114 h 3274"/>
              <a:gd name="T14" fmla="*/ 141821 w 2946"/>
              <a:gd name="T15" fmla="*/ 72038 h 3274"/>
              <a:gd name="T16" fmla="*/ 0 w 2946"/>
              <a:gd name="T17" fmla="*/ 112731 h 3274"/>
              <a:gd name="T18" fmla="*/ 107740 w 2946"/>
              <a:gd name="T19" fmla="*/ 72038 h 3274"/>
              <a:gd name="T20" fmla="*/ 51671 w 2946"/>
              <a:gd name="T21" fmla="*/ 216114 h 3274"/>
              <a:gd name="T22" fmla="*/ 1441851 w 2946"/>
              <a:gd name="T23" fmla="*/ 285952 h 3274"/>
              <a:gd name="T24" fmla="*/ 179750 w 2946"/>
              <a:gd name="T25" fmla="*/ 1298331 h 3274"/>
              <a:gd name="T26" fmla="*/ 1441851 w 2946"/>
              <a:gd name="T27" fmla="*/ 285952 h 3274"/>
              <a:gd name="T28" fmla="*/ 1190091 w 2946"/>
              <a:gd name="T29" fmla="*/ 1118512 h 3274"/>
              <a:gd name="T30" fmla="*/ 937781 w 2946"/>
              <a:gd name="T31" fmla="*/ 1046474 h 3274"/>
              <a:gd name="T32" fmla="*/ 937781 w 2946"/>
              <a:gd name="T33" fmla="*/ 974436 h 3274"/>
              <a:gd name="T34" fmla="*/ 1334111 w 2946"/>
              <a:gd name="T35" fmla="*/ 900199 h 3274"/>
              <a:gd name="T36" fmla="*/ 937781 w 2946"/>
              <a:gd name="T37" fmla="*/ 974436 h 3274"/>
              <a:gd name="T38" fmla="*/ 1334111 w 2946"/>
              <a:gd name="T39" fmla="*/ 792417 h 3274"/>
              <a:gd name="T40" fmla="*/ 937781 w 2946"/>
              <a:gd name="T41" fmla="*/ 722578 h 3274"/>
              <a:gd name="T42" fmla="*/ 554093 w 2946"/>
              <a:gd name="T43" fmla="*/ 1181751 h 3274"/>
              <a:gd name="T44" fmla="*/ 507919 w 2946"/>
              <a:gd name="T45" fmla="*/ 972236 h 3274"/>
              <a:gd name="T46" fmla="*/ 301233 w 2946"/>
              <a:gd name="T47" fmla="*/ 928244 h 3274"/>
              <a:gd name="T48" fmla="*/ 863572 w 2946"/>
              <a:gd name="T49" fmla="*/ 900199 h 3274"/>
              <a:gd name="T50" fmla="*/ 575531 w 2946"/>
              <a:gd name="T51" fmla="*/ 900199 h 3274"/>
              <a:gd name="T52" fmla="*/ 287491 w 2946"/>
              <a:gd name="T53" fmla="*/ 506465 h 3274"/>
              <a:gd name="T54" fmla="*/ 863572 w 2946"/>
              <a:gd name="T55" fmla="*/ 393734 h 3274"/>
              <a:gd name="T56" fmla="*/ 287491 w 2946"/>
              <a:gd name="T57" fmla="*/ 506465 h 3274"/>
              <a:gd name="T58" fmla="*/ 109939 w 2946"/>
              <a:gd name="T59" fmla="*/ 1476502 h 3274"/>
              <a:gd name="T60" fmla="*/ 1551790 w 2946"/>
              <a:gd name="T61" fmla="*/ 1368170 h 3274"/>
              <a:gd name="T62" fmla="*/ 694815 w 2946"/>
              <a:gd name="T63" fmla="*/ 1519394 h 3274"/>
              <a:gd name="T64" fmla="*/ 357302 w 2946"/>
              <a:gd name="T65" fmla="*/ 1800397 h 3274"/>
              <a:gd name="T66" fmla="*/ 694815 w 2946"/>
              <a:gd name="T67" fmla="*/ 1519394 h 3274"/>
              <a:gd name="T68" fmla="*/ 1088397 w 2946"/>
              <a:gd name="T69" fmla="*/ 1800397 h 3274"/>
              <a:gd name="T70" fmla="*/ 1088397 w 2946"/>
              <a:gd name="T71" fmla="*/ 1519394 h 32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46" h="3274">
                <a:moveTo>
                  <a:pt x="2831" y="393"/>
                </a:moveTo>
                <a:cubicBezTo>
                  <a:pt x="2750" y="393"/>
                  <a:pt x="2750" y="393"/>
                  <a:pt x="2750" y="393"/>
                </a:cubicBezTo>
                <a:cubicBezTo>
                  <a:pt x="2754" y="131"/>
                  <a:pt x="2754" y="131"/>
                  <a:pt x="2754" y="131"/>
                </a:cubicBezTo>
                <a:cubicBezTo>
                  <a:pt x="2835" y="131"/>
                  <a:pt x="2835" y="131"/>
                  <a:pt x="2835" y="131"/>
                </a:cubicBezTo>
                <a:cubicBezTo>
                  <a:pt x="2946" y="205"/>
                  <a:pt x="2946" y="205"/>
                  <a:pt x="2946" y="205"/>
                </a:cubicBezTo>
                <a:cubicBezTo>
                  <a:pt x="2946" y="307"/>
                  <a:pt x="2946" y="307"/>
                  <a:pt x="2946" y="307"/>
                </a:cubicBezTo>
                <a:lnTo>
                  <a:pt x="2831" y="393"/>
                </a:lnTo>
                <a:close/>
                <a:moveTo>
                  <a:pt x="258" y="131"/>
                </a:moveTo>
                <a:cubicBezTo>
                  <a:pt x="1178" y="131"/>
                  <a:pt x="1178" y="131"/>
                  <a:pt x="1178" y="131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772" y="0"/>
                  <a:pt x="1772" y="0"/>
                  <a:pt x="1772" y="0"/>
                </a:cubicBezTo>
                <a:cubicBezTo>
                  <a:pt x="1772" y="131"/>
                  <a:pt x="1772" y="131"/>
                  <a:pt x="1772" y="131"/>
                </a:cubicBezTo>
                <a:cubicBezTo>
                  <a:pt x="2688" y="131"/>
                  <a:pt x="2688" y="131"/>
                  <a:pt x="2688" y="131"/>
                </a:cubicBezTo>
                <a:cubicBezTo>
                  <a:pt x="2688" y="393"/>
                  <a:pt x="2688" y="393"/>
                  <a:pt x="268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131"/>
                </a:lnTo>
                <a:close/>
                <a:moveTo>
                  <a:pt x="0" y="307"/>
                </a:moveTo>
                <a:cubicBezTo>
                  <a:pt x="0" y="205"/>
                  <a:pt x="0" y="205"/>
                  <a:pt x="0" y="205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196" y="393"/>
                  <a:pt x="196" y="393"/>
                  <a:pt x="196" y="393"/>
                </a:cubicBezTo>
                <a:cubicBezTo>
                  <a:pt x="94" y="393"/>
                  <a:pt x="94" y="393"/>
                  <a:pt x="94" y="393"/>
                </a:cubicBezTo>
                <a:lnTo>
                  <a:pt x="0" y="307"/>
                </a:lnTo>
                <a:close/>
                <a:moveTo>
                  <a:pt x="2623" y="520"/>
                </a:moveTo>
                <a:cubicBezTo>
                  <a:pt x="2623" y="2361"/>
                  <a:pt x="2623" y="2361"/>
                  <a:pt x="2623" y="2361"/>
                </a:cubicBezTo>
                <a:cubicBezTo>
                  <a:pt x="327" y="2361"/>
                  <a:pt x="327" y="2361"/>
                  <a:pt x="327" y="2361"/>
                </a:cubicBezTo>
                <a:cubicBezTo>
                  <a:pt x="327" y="520"/>
                  <a:pt x="327" y="520"/>
                  <a:pt x="327" y="520"/>
                </a:cubicBezTo>
                <a:lnTo>
                  <a:pt x="2623" y="520"/>
                </a:lnTo>
                <a:close/>
                <a:moveTo>
                  <a:pt x="1706" y="2034"/>
                </a:moveTo>
                <a:cubicBezTo>
                  <a:pt x="2165" y="2034"/>
                  <a:pt x="2165" y="2034"/>
                  <a:pt x="2165" y="2034"/>
                </a:cubicBezTo>
                <a:cubicBezTo>
                  <a:pt x="2165" y="1903"/>
                  <a:pt x="2165" y="1903"/>
                  <a:pt x="2165" y="1903"/>
                </a:cubicBezTo>
                <a:cubicBezTo>
                  <a:pt x="1706" y="1903"/>
                  <a:pt x="1706" y="1903"/>
                  <a:pt x="1706" y="1903"/>
                </a:cubicBezTo>
                <a:lnTo>
                  <a:pt x="1706" y="2034"/>
                </a:lnTo>
                <a:close/>
                <a:moveTo>
                  <a:pt x="1706" y="1772"/>
                </a:moveTo>
                <a:cubicBezTo>
                  <a:pt x="2427" y="1772"/>
                  <a:pt x="2427" y="1772"/>
                  <a:pt x="2427" y="1772"/>
                </a:cubicBezTo>
                <a:cubicBezTo>
                  <a:pt x="2427" y="1637"/>
                  <a:pt x="2427" y="1637"/>
                  <a:pt x="2427" y="1637"/>
                </a:cubicBezTo>
                <a:cubicBezTo>
                  <a:pt x="1706" y="1637"/>
                  <a:pt x="1706" y="1637"/>
                  <a:pt x="1706" y="1637"/>
                </a:cubicBezTo>
                <a:lnTo>
                  <a:pt x="1706" y="1772"/>
                </a:lnTo>
                <a:close/>
                <a:moveTo>
                  <a:pt x="1706" y="1441"/>
                </a:moveTo>
                <a:cubicBezTo>
                  <a:pt x="2427" y="1441"/>
                  <a:pt x="2427" y="1441"/>
                  <a:pt x="2427" y="1441"/>
                </a:cubicBezTo>
                <a:cubicBezTo>
                  <a:pt x="2427" y="1314"/>
                  <a:pt x="2427" y="1314"/>
                  <a:pt x="2427" y="1314"/>
                </a:cubicBezTo>
                <a:cubicBezTo>
                  <a:pt x="1706" y="1314"/>
                  <a:pt x="1706" y="1314"/>
                  <a:pt x="1706" y="1314"/>
                </a:cubicBezTo>
                <a:lnTo>
                  <a:pt x="1706" y="1441"/>
                </a:lnTo>
                <a:close/>
                <a:moveTo>
                  <a:pt x="1008" y="2149"/>
                </a:moveTo>
                <a:cubicBezTo>
                  <a:pt x="1245" y="2149"/>
                  <a:pt x="1440" y="1998"/>
                  <a:pt x="1466" y="1768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4" y="1231"/>
                  <a:pt x="924" y="1231"/>
                  <a:pt x="924" y="1231"/>
                </a:cubicBezTo>
                <a:cubicBezTo>
                  <a:pt x="694" y="1256"/>
                  <a:pt x="548" y="1451"/>
                  <a:pt x="548" y="1688"/>
                </a:cubicBezTo>
                <a:cubicBezTo>
                  <a:pt x="548" y="1943"/>
                  <a:pt x="754" y="2149"/>
                  <a:pt x="1008" y="2149"/>
                </a:cubicBezTo>
                <a:close/>
                <a:moveTo>
                  <a:pt x="1571" y="1637"/>
                </a:moveTo>
                <a:cubicBezTo>
                  <a:pt x="1571" y="1637"/>
                  <a:pt x="1559" y="1126"/>
                  <a:pt x="1047" y="1126"/>
                </a:cubicBezTo>
                <a:cubicBezTo>
                  <a:pt x="1047" y="1637"/>
                  <a:pt x="1047" y="1637"/>
                  <a:pt x="1047" y="1637"/>
                </a:cubicBezTo>
                <a:lnTo>
                  <a:pt x="1571" y="1637"/>
                </a:lnTo>
                <a:close/>
                <a:moveTo>
                  <a:pt x="523" y="921"/>
                </a:moveTo>
                <a:cubicBezTo>
                  <a:pt x="1571" y="921"/>
                  <a:pt x="1571" y="921"/>
                  <a:pt x="1571" y="921"/>
                </a:cubicBezTo>
                <a:cubicBezTo>
                  <a:pt x="1571" y="716"/>
                  <a:pt x="1571" y="716"/>
                  <a:pt x="1571" y="716"/>
                </a:cubicBezTo>
                <a:cubicBezTo>
                  <a:pt x="523" y="716"/>
                  <a:pt x="523" y="716"/>
                  <a:pt x="523" y="716"/>
                </a:cubicBezTo>
                <a:lnTo>
                  <a:pt x="523" y="921"/>
                </a:lnTo>
                <a:close/>
                <a:moveTo>
                  <a:pt x="2823" y="2685"/>
                </a:moveTo>
                <a:cubicBezTo>
                  <a:pt x="200" y="2685"/>
                  <a:pt x="200" y="2685"/>
                  <a:pt x="200" y="2685"/>
                </a:cubicBezTo>
                <a:cubicBezTo>
                  <a:pt x="200" y="2488"/>
                  <a:pt x="200" y="2488"/>
                  <a:pt x="200" y="2488"/>
                </a:cubicBezTo>
                <a:cubicBezTo>
                  <a:pt x="2823" y="2488"/>
                  <a:pt x="2823" y="2488"/>
                  <a:pt x="2823" y="2488"/>
                </a:cubicBezTo>
                <a:lnTo>
                  <a:pt x="2823" y="2685"/>
                </a:lnTo>
                <a:close/>
                <a:moveTo>
                  <a:pt x="1264" y="2763"/>
                </a:moveTo>
                <a:cubicBezTo>
                  <a:pt x="957" y="3274"/>
                  <a:pt x="957" y="3274"/>
                  <a:pt x="957" y="3274"/>
                </a:cubicBezTo>
                <a:cubicBezTo>
                  <a:pt x="650" y="3274"/>
                  <a:pt x="650" y="3274"/>
                  <a:pt x="650" y="3274"/>
                </a:cubicBezTo>
                <a:cubicBezTo>
                  <a:pt x="957" y="2763"/>
                  <a:pt x="957" y="2763"/>
                  <a:pt x="957" y="2763"/>
                </a:cubicBezTo>
                <a:lnTo>
                  <a:pt x="1264" y="2763"/>
                </a:lnTo>
                <a:close/>
                <a:moveTo>
                  <a:pt x="2287" y="3274"/>
                </a:moveTo>
                <a:cubicBezTo>
                  <a:pt x="1980" y="3274"/>
                  <a:pt x="1980" y="3274"/>
                  <a:pt x="1980" y="3274"/>
                </a:cubicBezTo>
                <a:cubicBezTo>
                  <a:pt x="1673" y="2763"/>
                  <a:pt x="1673" y="2763"/>
                  <a:pt x="1673" y="2763"/>
                </a:cubicBezTo>
                <a:cubicBezTo>
                  <a:pt x="1980" y="2763"/>
                  <a:pt x="1980" y="2763"/>
                  <a:pt x="1980" y="2763"/>
                </a:cubicBezTo>
                <a:lnTo>
                  <a:pt x="2287" y="3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8092779" y="4340698"/>
            <a:ext cx="888999" cy="983959"/>
          </a:xfrm>
          <a:custGeom>
            <a:avLst/>
            <a:gdLst>
              <a:gd name="T0" fmla="*/ 374375749 w 6050"/>
              <a:gd name="T1" fmla="*/ 250808329 h 6285"/>
              <a:gd name="T2" fmla="*/ 390796604 w 6050"/>
              <a:gd name="T3" fmla="*/ 290312907 h 6285"/>
              <a:gd name="T4" fmla="*/ 391530605 w 6050"/>
              <a:gd name="T5" fmla="*/ 309789675 h 6285"/>
              <a:gd name="T6" fmla="*/ 380889102 w 6050"/>
              <a:gd name="T7" fmla="*/ 334043644 h 6285"/>
              <a:gd name="T8" fmla="*/ 360340096 w 6050"/>
              <a:gd name="T9" fmla="*/ 354806477 h 6285"/>
              <a:gd name="T10" fmla="*/ 329058138 w 6050"/>
              <a:gd name="T11" fmla="*/ 373272702 h 6285"/>
              <a:gd name="T12" fmla="*/ 307408433 w 6050"/>
              <a:gd name="T13" fmla="*/ 389350174 h 6285"/>
              <a:gd name="T14" fmla="*/ 296858680 w 6050"/>
              <a:gd name="T15" fmla="*/ 407816399 h 6285"/>
              <a:gd name="T16" fmla="*/ 290528827 w 6050"/>
              <a:gd name="T17" fmla="*/ 453292401 h 6285"/>
              <a:gd name="T18" fmla="*/ 281722024 w 6050"/>
              <a:gd name="T19" fmla="*/ 492521458 h 6285"/>
              <a:gd name="T20" fmla="*/ 267136172 w 6050"/>
              <a:gd name="T21" fmla="*/ 522195811 h 6285"/>
              <a:gd name="T22" fmla="*/ 238881364 w 6050"/>
              <a:gd name="T23" fmla="*/ 554350757 h 6285"/>
              <a:gd name="T24" fmla="*/ 206314905 w 6050"/>
              <a:gd name="T25" fmla="*/ 572173797 h 6285"/>
              <a:gd name="T26" fmla="*/ 171088297 w 6050"/>
              <a:gd name="T27" fmla="*/ 577410501 h 6285"/>
              <a:gd name="T28" fmla="*/ 134852437 w 6050"/>
              <a:gd name="T29" fmla="*/ 571622757 h 6285"/>
              <a:gd name="T30" fmla="*/ 99625526 w 6050"/>
              <a:gd name="T31" fmla="*/ 556555828 h 6285"/>
              <a:gd name="T32" fmla="*/ 67059369 w 6050"/>
              <a:gd name="T33" fmla="*/ 533955284 h 6285"/>
              <a:gd name="T34" fmla="*/ 38988062 w 6050"/>
              <a:gd name="T35" fmla="*/ 505475458 h 6285"/>
              <a:gd name="T36" fmla="*/ 17429804 w 6050"/>
              <a:gd name="T37" fmla="*/ 472769169 h 6285"/>
              <a:gd name="T38" fmla="*/ 3852901 w 6050"/>
              <a:gd name="T39" fmla="*/ 437582592 h 6285"/>
              <a:gd name="T40" fmla="*/ 91750 w 6050"/>
              <a:gd name="T41" fmla="*/ 401660990 h 6285"/>
              <a:gd name="T42" fmla="*/ 8164552 w 6050"/>
              <a:gd name="T43" fmla="*/ 366565950 h 6285"/>
              <a:gd name="T44" fmla="*/ 29722507 w 6050"/>
              <a:gd name="T45" fmla="*/ 334227325 h 6285"/>
              <a:gd name="T46" fmla="*/ 60179016 w 6050"/>
              <a:gd name="T47" fmla="*/ 309881516 h 6285"/>
              <a:gd name="T48" fmla="*/ 90085024 w 6050"/>
              <a:gd name="T49" fmla="*/ 295733291 h 6285"/>
              <a:gd name="T50" fmla="*/ 144117688 w 6050"/>
              <a:gd name="T51" fmla="*/ 283514618 h 6285"/>
              <a:gd name="T52" fmla="*/ 169070096 w 6050"/>
              <a:gd name="T53" fmla="*/ 273592554 h 6285"/>
              <a:gd name="T54" fmla="*/ 185032200 w 6050"/>
              <a:gd name="T55" fmla="*/ 256596377 h 6285"/>
              <a:gd name="T56" fmla="*/ 199251354 w 6050"/>
              <a:gd name="T57" fmla="*/ 226095160 h 6285"/>
              <a:gd name="T58" fmla="*/ 215488406 w 6050"/>
              <a:gd name="T59" fmla="*/ 199360599 h 6285"/>
              <a:gd name="T60" fmla="*/ 238606114 w 6050"/>
              <a:gd name="T61" fmla="*/ 180343031 h 6285"/>
              <a:gd name="T62" fmla="*/ 265576419 w 6050"/>
              <a:gd name="T63" fmla="*/ 175382150 h 6285"/>
              <a:gd name="T64" fmla="*/ 295299230 w 6050"/>
              <a:gd name="T65" fmla="*/ 182915463 h 6285"/>
              <a:gd name="T66" fmla="*/ 444003517 w 6050"/>
              <a:gd name="T67" fmla="*/ 82500291 h 6285"/>
              <a:gd name="T68" fmla="*/ 96598376 w 6050"/>
              <a:gd name="T69" fmla="*/ 384848494 h 6285"/>
              <a:gd name="T70" fmla="*/ 223469458 w 6050"/>
              <a:gd name="T71" fmla="*/ 314107675 h 6285"/>
              <a:gd name="T72" fmla="*/ 199801552 w 6050"/>
              <a:gd name="T73" fmla="*/ 310800220 h 6285"/>
              <a:gd name="T74" fmla="*/ 174482447 w 6050"/>
              <a:gd name="T75" fmla="*/ 319160699 h 6285"/>
              <a:gd name="T76" fmla="*/ 156869143 w 6050"/>
              <a:gd name="T77" fmla="*/ 336983437 h 6285"/>
              <a:gd name="T78" fmla="*/ 148704590 w 6050"/>
              <a:gd name="T79" fmla="*/ 362431933 h 6285"/>
              <a:gd name="T80" fmla="*/ 152282241 w 6050"/>
              <a:gd name="T81" fmla="*/ 386042718 h 6285"/>
              <a:gd name="T82" fmla="*/ 166042644 w 6050"/>
              <a:gd name="T83" fmla="*/ 406438191 h 6285"/>
              <a:gd name="T84" fmla="*/ 189802300 w 6050"/>
              <a:gd name="T85" fmla="*/ 419851391 h 6285"/>
              <a:gd name="T86" fmla="*/ 213653706 w 6050"/>
              <a:gd name="T87" fmla="*/ 420861936 h 6285"/>
              <a:gd name="T88" fmla="*/ 238147363 w 6050"/>
              <a:gd name="T89" fmla="*/ 410021167 h 6285"/>
              <a:gd name="T90" fmla="*/ 253834217 w 6050"/>
              <a:gd name="T91" fmla="*/ 390544399 h 6285"/>
              <a:gd name="T92" fmla="*/ 259430370 w 6050"/>
              <a:gd name="T93" fmla="*/ 364544862 h 6285"/>
              <a:gd name="T94" fmla="*/ 253650716 w 6050"/>
              <a:gd name="T95" fmla="*/ 341301437 h 6285"/>
              <a:gd name="T96" fmla="*/ 240440814 w 6050"/>
              <a:gd name="T97" fmla="*/ 365096205 h 6285"/>
              <a:gd name="T98" fmla="*/ 235762162 w 6050"/>
              <a:gd name="T99" fmla="*/ 348283709 h 6285"/>
              <a:gd name="T100" fmla="*/ 224753960 w 6050"/>
              <a:gd name="T101" fmla="*/ 336156876 h 6285"/>
              <a:gd name="T102" fmla="*/ 208241355 w 6050"/>
              <a:gd name="T103" fmla="*/ 330001468 h 6285"/>
              <a:gd name="T104" fmla="*/ 192646252 w 6050"/>
              <a:gd name="T105" fmla="*/ 331563053 h 6285"/>
              <a:gd name="T106" fmla="*/ 177601346 w 6050"/>
              <a:gd name="T107" fmla="*/ 341117757 h 6285"/>
              <a:gd name="T108" fmla="*/ 169345044 w 6050"/>
              <a:gd name="T109" fmla="*/ 355082301 h 6285"/>
              <a:gd name="T110" fmla="*/ 167969094 w 6050"/>
              <a:gd name="T111" fmla="*/ 370608430 h 6285"/>
              <a:gd name="T112" fmla="*/ 174298946 w 6050"/>
              <a:gd name="T113" fmla="*/ 387053263 h 6285"/>
              <a:gd name="T114" fmla="*/ 186499900 w 6050"/>
              <a:gd name="T115" fmla="*/ 397986174 h 6285"/>
              <a:gd name="T116" fmla="*/ 203379203 w 6050"/>
              <a:gd name="T117" fmla="*/ 402579695 h 6285"/>
              <a:gd name="T118" fmla="*/ 218699359 w 6050"/>
              <a:gd name="T119" fmla="*/ 399455919 h 6285"/>
              <a:gd name="T120" fmla="*/ 231725761 w 6050"/>
              <a:gd name="T121" fmla="*/ 389717535 h 6285"/>
              <a:gd name="T122" fmla="*/ 239706813 w 6050"/>
              <a:gd name="T123" fmla="*/ 373824045 h 62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0" h="6285">
                <a:moveTo>
                  <a:pt x="5635" y="0"/>
                </a:moveTo>
                <a:lnTo>
                  <a:pt x="6050" y="392"/>
                </a:lnTo>
                <a:lnTo>
                  <a:pt x="6020" y="603"/>
                </a:lnTo>
                <a:lnTo>
                  <a:pt x="5267" y="1303"/>
                </a:lnTo>
                <a:lnTo>
                  <a:pt x="5210" y="1249"/>
                </a:lnTo>
                <a:lnTo>
                  <a:pt x="3983" y="2591"/>
                </a:lnTo>
                <a:lnTo>
                  <a:pt x="4018" y="2637"/>
                </a:lnTo>
                <a:lnTo>
                  <a:pt x="4050" y="2683"/>
                </a:lnTo>
                <a:lnTo>
                  <a:pt x="4081" y="2730"/>
                </a:lnTo>
                <a:lnTo>
                  <a:pt x="4110" y="2777"/>
                </a:lnTo>
                <a:lnTo>
                  <a:pt x="4137" y="2824"/>
                </a:lnTo>
                <a:lnTo>
                  <a:pt x="4161" y="2873"/>
                </a:lnTo>
                <a:lnTo>
                  <a:pt x="4184" y="2920"/>
                </a:lnTo>
                <a:lnTo>
                  <a:pt x="4204" y="2968"/>
                </a:lnTo>
                <a:lnTo>
                  <a:pt x="4221" y="3016"/>
                </a:lnTo>
                <a:lnTo>
                  <a:pt x="4237" y="3064"/>
                </a:lnTo>
                <a:lnTo>
                  <a:pt x="4250" y="3112"/>
                </a:lnTo>
                <a:lnTo>
                  <a:pt x="4256" y="3136"/>
                </a:lnTo>
                <a:lnTo>
                  <a:pt x="4260" y="3160"/>
                </a:lnTo>
                <a:lnTo>
                  <a:pt x="4264" y="3183"/>
                </a:lnTo>
                <a:lnTo>
                  <a:pt x="4267" y="3207"/>
                </a:lnTo>
                <a:lnTo>
                  <a:pt x="4270" y="3229"/>
                </a:lnTo>
                <a:lnTo>
                  <a:pt x="4272" y="3253"/>
                </a:lnTo>
                <a:lnTo>
                  <a:pt x="4273" y="3277"/>
                </a:lnTo>
                <a:lnTo>
                  <a:pt x="4273" y="3299"/>
                </a:lnTo>
                <a:lnTo>
                  <a:pt x="4273" y="3322"/>
                </a:lnTo>
                <a:lnTo>
                  <a:pt x="4272" y="3344"/>
                </a:lnTo>
                <a:lnTo>
                  <a:pt x="4268" y="3372"/>
                </a:lnTo>
                <a:lnTo>
                  <a:pt x="4264" y="3399"/>
                </a:lnTo>
                <a:lnTo>
                  <a:pt x="4258" y="3427"/>
                </a:lnTo>
                <a:lnTo>
                  <a:pt x="4249" y="3453"/>
                </a:lnTo>
                <a:lnTo>
                  <a:pt x="4240" y="3480"/>
                </a:lnTo>
                <a:lnTo>
                  <a:pt x="4228" y="3507"/>
                </a:lnTo>
                <a:lnTo>
                  <a:pt x="4215" y="3534"/>
                </a:lnTo>
                <a:lnTo>
                  <a:pt x="4201" y="3560"/>
                </a:lnTo>
                <a:lnTo>
                  <a:pt x="4186" y="3585"/>
                </a:lnTo>
                <a:lnTo>
                  <a:pt x="4169" y="3611"/>
                </a:lnTo>
                <a:lnTo>
                  <a:pt x="4152" y="3636"/>
                </a:lnTo>
                <a:lnTo>
                  <a:pt x="4132" y="3660"/>
                </a:lnTo>
                <a:lnTo>
                  <a:pt x="4113" y="3685"/>
                </a:lnTo>
                <a:lnTo>
                  <a:pt x="4092" y="3709"/>
                </a:lnTo>
                <a:lnTo>
                  <a:pt x="4070" y="3732"/>
                </a:lnTo>
                <a:lnTo>
                  <a:pt x="4048" y="3755"/>
                </a:lnTo>
                <a:lnTo>
                  <a:pt x="4025" y="3777"/>
                </a:lnTo>
                <a:lnTo>
                  <a:pt x="4002" y="3800"/>
                </a:lnTo>
                <a:lnTo>
                  <a:pt x="3977" y="3821"/>
                </a:lnTo>
                <a:lnTo>
                  <a:pt x="3953" y="3841"/>
                </a:lnTo>
                <a:lnTo>
                  <a:pt x="3928" y="3862"/>
                </a:lnTo>
                <a:lnTo>
                  <a:pt x="3903" y="3881"/>
                </a:lnTo>
                <a:lnTo>
                  <a:pt x="3877" y="3899"/>
                </a:lnTo>
                <a:lnTo>
                  <a:pt x="3852" y="3918"/>
                </a:lnTo>
                <a:lnTo>
                  <a:pt x="3801" y="3951"/>
                </a:lnTo>
                <a:lnTo>
                  <a:pt x="3751" y="3981"/>
                </a:lnTo>
                <a:lnTo>
                  <a:pt x="3700" y="4009"/>
                </a:lnTo>
                <a:lnTo>
                  <a:pt x="3653" y="4031"/>
                </a:lnTo>
                <a:lnTo>
                  <a:pt x="3619" y="4047"/>
                </a:lnTo>
                <a:lnTo>
                  <a:pt x="3587" y="4063"/>
                </a:lnTo>
                <a:lnTo>
                  <a:pt x="3557" y="4079"/>
                </a:lnTo>
                <a:lnTo>
                  <a:pt x="3528" y="4097"/>
                </a:lnTo>
                <a:lnTo>
                  <a:pt x="3501" y="4114"/>
                </a:lnTo>
                <a:lnTo>
                  <a:pt x="3475" y="4131"/>
                </a:lnTo>
                <a:lnTo>
                  <a:pt x="3451" y="4148"/>
                </a:lnTo>
                <a:lnTo>
                  <a:pt x="3428" y="4165"/>
                </a:lnTo>
                <a:lnTo>
                  <a:pt x="3407" y="4183"/>
                </a:lnTo>
                <a:lnTo>
                  <a:pt x="3388" y="4202"/>
                </a:lnTo>
                <a:lnTo>
                  <a:pt x="3369" y="4220"/>
                </a:lnTo>
                <a:lnTo>
                  <a:pt x="3351" y="4238"/>
                </a:lnTo>
                <a:lnTo>
                  <a:pt x="3335" y="4257"/>
                </a:lnTo>
                <a:lnTo>
                  <a:pt x="3320" y="4277"/>
                </a:lnTo>
                <a:lnTo>
                  <a:pt x="3307" y="4296"/>
                </a:lnTo>
                <a:lnTo>
                  <a:pt x="3294" y="4315"/>
                </a:lnTo>
                <a:lnTo>
                  <a:pt x="3283" y="4336"/>
                </a:lnTo>
                <a:lnTo>
                  <a:pt x="3271" y="4356"/>
                </a:lnTo>
                <a:lnTo>
                  <a:pt x="3261" y="4376"/>
                </a:lnTo>
                <a:lnTo>
                  <a:pt x="3252" y="4398"/>
                </a:lnTo>
                <a:lnTo>
                  <a:pt x="3244" y="4418"/>
                </a:lnTo>
                <a:lnTo>
                  <a:pt x="3236" y="4439"/>
                </a:lnTo>
                <a:lnTo>
                  <a:pt x="3229" y="4461"/>
                </a:lnTo>
                <a:lnTo>
                  <a:pt x="3224" y="4483"/>
                </a:lnTo>
                <a:lnTo>
                  <a:pt x="3213" y="4528"/>
                </a:lnTo>
                <a:lnTo>
                  <a:pt x="3204" y="4575"/>
                </a:lnTo>
                <a:lnTo>
                  <a:pt x="3197" y="4622"/>
                </a:lnTo>
                <a:lnTo>
                  <a:pt x="3191" y="4670"/>
                </a:lnTo>
                <a:lnTo>
                  <a:pt x="3186" y="4720"/>
                </a:lnTo>
                <a:lnTo>
                  <a:pt x="3182" y="4772"/>
                </a:lnTo>
                <a:lnTo>
                  <a:pt x="3172" y="4878"/>
                </a:lnTo>
                <a:lnTo>
                  <a:pt x="3167" y="4934"/>
                </a:lnTo>
                <a:lnTo>
                  <a:pt x="3160" y="4989"/>
                </a:lnTo>
                <a:lnTo>
                  <a:pt x="3152" y="5048"/>
                </a:lnTo>
                <a:lnTo>
                  <a:pt x="3141" y="5107"/>
                </a:lnTo>
                <a:lnTo>
                  <a:pt x="3128" y="5168"/>
                </a:lnTo>
                <a:lnTo>
                  <a:pt x="3121" y="5199"/>
                </a:lnTo>
                <a:lnTo>
                  <a:pt x="3113" y="5230"/>
                </a:lnTo>
                <a:lnTo>
                  <a:pt x="3104" y="5263"/>
                </a:lnTo>
                <a:lnTo>
                  <a:pt x="3094" y="5295"/>
                </a:lnTo>
                <a:lnTo>
                  <a:pt x="3083" y="5328"/>
                </a:lnTo>
                <a:lnTo>
                  <a:pt x="3071" y="5361"/>
                </a:lnTo>
                <a:lnTo>
                  <a:pt x="3060" y="5394"/>
                </a:lnTo>
                <a:lnTo>
                  <a:pt x="3046" y="5428"/>
                </a:lnTo>
                <a:lnTo>
                  <a:pt x="3031" y="5462"/>
                </a:lnTo>
                <a:lnTo>
                  <a:pt x="3015" y="5496"/>
                </a:lnTo>
                <a:lnTo>
                  <a:pt x="2997" y="5532"/>
                </a:lnTo>
                <a:lnTo>
                  <a:pt x="2979" y="5567"/>
                </a:lnTo>
                <a:lnTo>
                  <a:pt x="2960" y="5603"/>
                </a:lnTo>
                <a:lnTo>
                  <a:pt x="2938" y="5639"/>
                </a:lnTo>
                <a:lnTo>
                  <a:pt x="2912" y="5684"/>
                </a:lnTo>
                <a:lnTo>
                  <a:pt x="2884" y="5727"/>
                </a:lnTo>
                <a:lnTo>
                  <a:pt x="2855" y="5767"/>
                </a:lnTo>
                <a:lnTo>
                  <a:pt x="2826" y="5806"/>
                </a:lnTo>
                <a:lnTo>
                  <a:pt x="2796" y="5843"/>
                </a:lnTo>
                <a:lnTo>
                  <a:pt x="2765" y="5880"/>
                </a:lnTo>
                <a:lnTo>
                  <a:pt x="2734" y="5914"/>
                </a:lnTo>
                <a:lnTo>
                  <a:pt x="2703" y="5946"/>
                </a:lnTo>
                <a:lnTo>
                  <a:pt x="2671" y="5977"/>
                </a:lnTo>
                <a:lnTo>
                  <a:pt x="2637" y="6006"/>
                </a:lnTo>
                <a:lnTo>
                  <a:pt x="2604" y="6034"/>
                </a:lnTo>
                <a:lnTo>
                  <a:pt x="2571" y="6060"/>
                </a:lnTo>
                <a:lnTo>
                  <a:pt x="2537" y="6085"/>
                </a:lnTo>
                <a:lnTo>
                  <a:pt x="2502" y="6108"/>
                </a:lnTo>
                <a:lnTo>
                  <a:pt x="2467" y="6130"/>
                </a:lnTo>
                <a:lnTo>
                  <a:pt x="2432" y="6150"/>
                </a:lnTo>
                <a:lnTo>
                  <a:pt x="2396" y="6168"/>
                </a:lnTo>
                <a:lnTo>
                  <a:pt x="2360" y="6185"/>
                </a:lnTo>
                <a:lnTo>
                  <a:pt x="2323" y="6201"/>
                </a:lnTo>
                <a:lnTo>
                  <a:pt x="2286" y="6215"/>
                </a:lnTo>
                <a:lnTo>
                  <a:pt x="2249" y="6228"/>
                </a:lnTo>
                <a:lnTo>
                  <a:pt x="2212" y="6240"/>
                </a:lnTo>
                <a:lnTo>
                  <a:pt x="2173" y="6251"/>
                </a:lnTo>
                <a:lnTo>
                  <a:pt x="2136" y="6259"/>
                </a:lnTo>
                <a:lnTo>
                  <a:pt x="2097" y="6267"/>
                </a:lnTo>
                <a:lnTo>
                  <a:pt x="2059" y="6273"/>
                </a:lnTo>
                <a:lnTo>
                  <a:pt x="2020" y="6277"/>
                </a:lnTo>
                <a:lnTo>
                  <a:pt x="1981" y="6282"/>
                </a:lnTo>
                <a:lnTo>
                  <a:pt x="1943" y="6284"/>
                </a:lnTo>
                <a:lnTo>
                  <a:pt x="1903" y="6285"/>
                </a:lnTo>
                <a:lnTo>
                  <a:pt x="1865" y="6285"/>
                </a:lnTo>
                <a:lnTo>
                  <a:pt x="1825" y="6284"/>
                </a:lnTo>
                <a:lnTo>
                  <a:pt x="1785" y="6282"/>
                </a:lnTo>
                <a:lnTo>
                  <a:pt x="1746" y="6277"/>
                </a:lnTo>
                <a:lnTo>
                  <a:pt x="1706" y="6273"/>
                </a:lnTo>
                <a:lnTo>
                  <a:pt x="1667" y="6268"/>
                </a:lnTo>
                <a:lnTo>
                  <a:pt x="1628" y="6260"/>
                </a:lnTo>
                <a:lnTo>
                  <a:pt x="1588" y="6253"/>
                </a:lnTo>
                <a:lnTo>
                  <a:pt x="1549" y="6243"/>
                </a:lnTo>
                <a:lnTo>
                  <a:pt x="1509" y="6234"/>
                </a:lnTo>
                <a:lnTo>
                  <a:pt x="1470" y="6222"/>
                </a:lnTo>
                <a:lnTo>
                  <a:pt x="1431" y="6210"/>
                </a:lnTo>
                <a:lnTo>
                  <a:pt x="1392" y="6197"/>
                </a:lnTo>
                <a:lnTo>
                  <a:pt x="1352" y="6183"/>
                </a:lnTo>
                <a:lnTo>
                  <a:pt x="1314" y="6167"/>
                </a:lnTo>
                <a:lnTo>
                  <a:pt x="1275" y="6152"/>
                </a:lnTo>
                <a:lnTo>
                  <a:pt x="1237" y="6135"/>
                </a:lnTo>
                <a:lnTo>
                  <a:pt x="1199" y="6117"/>
                </a:lnTo>
                <a:lnTo>
                  <a:pt x="1161" y="6099"/>
                </a:lnTo>
                <a:lnTo>
                  <a:pt x="1123" y="6078"/>
                </a:lnTo>
                <a:lnTo>
                  <a:pt x="1086" y="6058"/>
                </a:lnTo>
                <a:lnTo>
                  <a:pt x="1049" y="6037"/>
                </a:lnTo>
                <a:lnTo>
                  <a:pt x="1012" y="6015"/>
                </a:lnTo>
                <a:lnTo>
                  <a:pt x="975" y="5992"/>
                </a:lnTo>
                <a:lnTo>
                  <a:pt x="939" y="5969"/>
                </a:lnTo>
                <a:lnTo>
                  <a:pt x="903" y="5944"/>
                </a:lnTo>
                <a:lnTo>
                  <a:pt x="868" y="5920"/>
                </a:lnTo>
                <a:lnTo>
                  <a:pt x="834" y="5894"/>
                </a:lnTo>
                <a:lnTo>
                  <a:pt x="798" y="5867"/>
                </a:lnTo>
                <a:lnTo>
                  <a:pt x="765" y="5839"/>
                </a:lnTo>
                <a:lnTo>
                  <a:pt x="731" y="5812"/>
                </a:lnTo>
                <a:lnTo>
                  <a:pt x="698" y="5783"/>
                </a:lnTo>
                <a:lnTo>
                  <a:pt x="665" y="5754"/>
                </a:lnTo>
                <a:lnTo>
                  <a:pt x="633" y="5724"/>
                </a:lnTo>
                <a:lnTo>
                  <a:pt x="602" y="5694"/>
                </a:lnTo>
                <a:lnTo>
                  <a:pt x="571" y="5663"/>
                </a:lnTo>
                <a:lnTo>
                  <a:pt x="541" y="5632"/>
                </a:lnTo>
                <a:lnTo>
                  <a:pt x="511" y="5600"/>
                </a:lnTo>
                <a:lnTo>
                  <a:pt x="482" y="5568"/>
                </a:lnTo>
                <a:lnTo>
                  <a:pt x="453" y="5535"/>
                </a:lnTo>
                <a:lnTo>
                  <a:pt x="425" y="5502"/>
                </a:lnTo>
                <a:lnTo>
                  <a:pt x="399" y="5467"/>
                </a:lnTo>
                <a:lnTo>
                  <a:pt x="373" y="5433"/>
                </a:lnTo>
                <a:lnTo>
                  <a:pt x="347" y="5399"/>
                </a:lnTo>
                <a:lnTo>
                  <a:pt x="323" y="5363"/>
                </a:lnTo>
                <a:lnTo>
                  <a:pt x="298" y="5328"/>
                </a:lnTo>
                <a:lnTo>
                  <a:pt x="274" y="5293"/>
                </a:lnTo>
                <a:lnTo>
                  <a:pt x="252" y="5256"/>
                </a:lnTo>
                <a:lnTo>
                  <a:pt x="230" y="5220"/>
                </a:lnTo>
                <a:lnTo>
                  <a:pt x="210" y="5183"/>
                </a:lnTo>
                <a:lnTo>
                  <a:pt x="190" y="5146"/>
                </a:lnTo>
                <a:lnTo>
                  <a:pt x="170" y="5108"/>
                </a:lnTo>
                <a:lnTo>
                  <a:pt x="152" y="5071"/>
                </a:lnTo>
                <a:lnTo>
                  <a:pt x="135" y="5033"/>
                </a:lnTo>
                <a:lnTo>
                  <a:pt x="119" y="4995"/>
                </a:lnTo>
                <a:lnTo>
                  <a:pt x="103" y="4957"/>
                </a:lnTo>
                <a:lnTo>
                  <a:pt x="89" y="4919"/>
                </a:lnTo>
                <a:lnTo>
                  <a:pt x="75" y="4880"/>
                </a:lnTo>
                <a:lnTo>
                  <a:pt x="63" y="4841"/>
                </a:lnTo>
                <a:lnTo>
                  <a:pt x="51" y="4802"/>
                </a:lnTo>
                <a:lnTo>
                  <a:pt x="42" y="4763"/>
                </a:lnTo>
                <a:lnTo>
                  <a:pt x="32" y="4725"/>
                </a:lnTo>
                <a:lnTo>
                  <a:pt x="25" y="4685"/>
                </a:lnTo>
                <a:lnTo>
                  <a:pt x="17" y="4645"/>
                </a:lnTo>
                <a:lnTo>
                  <a:pt x="12" y="4607"/>
                </a:lnTo>
                <a:lnTo>
                  <a:pt x="6" y="4567"/>
                </a:lnTo>
                <a:lnTo>
                  <a:pt x="3" y="4528"/>
                </a:lnTo>
                <a:lnTo>
                  <a:pt x="1" y="4489"/>
                </a:lnTo>
                <a:lnTo>
                  <a:pt x="0" y="4450"/>
                </a:lnTo>
                <a:lnTo>
                  <a:pt x="0" y="4411"/>
                </a:lnTo>
                <a:lnTo>
                  <a:pt x="1" y="4372"/>
                </a:lnTo>
                <a:lnTo>
                  <a:pt x="4" y="4333"/>
                </a:lnTo>
                <a:lnTo>
                  <a:pt x="9" y="4294"/>
                </a:lnTo>
                <a:lnTo>
                  <a:pt x="14" y="4255"/>
                </a:lnTo>
                <a:lnTo>
                  <a:pt x="20" y="4218"/>
                </a:lnTo>
                <a:lnTo>
                  <a:pt x="28" y="4179"/>
                </a:lnTo>
                <a:lnTo>
                  <a:pt x="37" y="4140"/>
                </a:lnTo>
                <a:lnTo>
                  <a:pt x="48" y="4103"/>
                </a:lnTo>
                <a:lnTo>
                  <a:pt x="60" y="4065"/>
                </a:lnTo>
                <a:lnTo>
                  <a:pt x="74" y="4028"/>
                </a:lnTo>
                <a:lnTo>
                  <a:pt x="89" y="3990"/>
                </a:lnTo>
                <a:lnTo>
                  <a:pt x="106" y="3954"/>
                </a:lnTo>
                <a:lnTo>
                  <a:pt x="123" y="3918"/>
                </a:lnTo>
                <a:lnTo>
                  <a:pt x="144" y="3881"/>
                </a:lnTo>
                <a:lnTo>
                  <a:pt x="164" y="3846"/>
                </a:lnTo>
                <a:lnTo>
                  <a:pt x="186" y="3809"/>
                </a:lnTo>
                <a:lnTo>
                  <a:pt x="211" y="3775"/>
                </a:lnTo>
                <a:lnTo>
                  <a:pt x="237" y="3740"/>
                </a:lnTo>
                <a:lnTo>
                  <a:pt x="265" y="3705"/>
                </a:lnTo>
                <a:lnTo>
                  <a:pt x="294" y="3671"/>
                </a:lnTo>
                <a:lnTo>
                  <a:pt x="324" y="3638"/>
                </a:lnTo>
                <a:lnTo>
                  <a:pt x="356" y="3605"/>
                </a:lnTo>
                <a:lnTo>
                  <a:pt x="390" y="3572"/>
                </a:lnTo>
                <a:lnTo>
                  <a:pt x="427" y="3540"/>
                </a:lnTo>
                <a:lnTo>
                  <a:pt x="463" y="3509"/>
                </a:lnTo>
                <a:lnTo>
                  <a:pt x="503" y="3478"/>
                </a:lnTo>
                <a:lnTo>
                  <a:pt x="543" y="3448"/>
                </a:lnTo>
                <a:lnTo>
                  <a:pt x="586" y="3418"/>
                </a:lnTo>
                <a:lnTo>
                  <a:pt x="622" y="3395"/>
                </a:lnTo>
                <a:lnTo>
                  <a:pt x="656" y="3373"/>
                </a:lnTo>
                <a:lnTo>
                  <a:pt x="690" y="3353"/>
                </a:lnTo>
                <a:lnTo>
                  <a:pt x="724" y="3333"/>
                </a:lnTo>
                <a:lnTo>
                  <a:pt x="758" y="3315"/>
                </a:lnTo>
                <a:lnTo>
                  <a:pt x="791" y="3299"/>
                </a:lnTo>
                <a:lnTo>
                  <a:pt x="823" y="3283"/>
                </a:lnTo>
                <a:lnTo>
                  <a:pt x="855" y="3268"/>
                </a:lnTo>
                <a:lnTo>
                  <a:pt x="887" y="3254"/>
                </a:lnTo>
                <a:lnTo>
                  <a:pt x="919" y="3241"/>
                </a:lnTo>
                <a:lnTo>
                  <a:pt x="951" y="3229"/>
                </a:lnTo>
                <a:lnTo>
                  <a:pt x="982" y="3219"/>
                </a:lnTo>
                <a:lnTo>
                  <a:pt x="1042" y="3198"/>
                </a:lnTo>
                <a:lnTo>
                  <a:pt x="1101" y="3181"/>
                </a:lnTo>
                <a:lnTo>
                  <a:pt x="1158" y="3166"/>
                </a:lnTo>
                <a:lnTo>
                  <a:pt x="1215" y="3153"/>
                </a:lnTo>
                <a:lnTo>
                  <a:pt x="1270" y="3143"/>
                </a:lnTo>
                <a:lnTo>
                  <a:pt x="1323" y="3132"/>
                </a:lnTo>
                <a:lnTo>
                  <a:pt x="1426" y="3114"/>
                </a:lnTo>
                <a:lnTo>
                  <a:pt x="1476" y="3105"/>
                </a:lnTo>
                <a:lnTo>
                  <a:pt x="1524" y="3097"/>
                </a:lnTo>
                <a:lnTo>
                  <a:pt x="1571" y="3086"/>
                </a:lnTo>
                <a:lnTo>
                  <a:pt x="1616" y="3075"/>
                </a:lnTo>
                <a:lnTo>
                  <a:pt x="1660" y="3063"/>
                </a:lnTo>
                <a:lnTo>
                  <a:pt x="1703" y="3048"/>
                </a:lnTo>
                <a:lnTo>
                  <a:pt x="1724" y="3041"/>
                </a:lnTo>
                <a:lnTo>
                  <a:pt x="1745" y="3031"/>
                </a:lnTo>
                <a:lnTo>
                  <a:pt x="1765" y="3023"/>
                </a:lnTo>
                <a:lnTo>
                  <a:pt x="1785" y="3012"/>
                </a:lnTo>
                <a:lnTo>
                  <a:pt x="1805" y="3001"/>
                </a:lnTo>
                <a:lnTo>
                  <a:pt x="1824" y="2989"/>
                </a:lnTo>
                <a:lnTo>
                  <a:pt x="1843" y="2978"/>
                </a:lnTo>
                <a:lnTo>
                  <a:pt x="1861" y="2964"/>
                </a:lnTo>
                <a:lnTo>
                  <a:pt x="1881" y="2950"/>
                </a:lnTo>
                <a:lnTo>
                  <a:pt x="1898" y="2934"/>
                </a:lnTo>
                <a:lnTo>
                  <a:pt x="1916" y="2918"/>
                </a:lnTo>
                <a:lnTo>
                  <a:pt x="1933" y="2899"/>
                </a:lnTo>
                <a:lnTo>
                  <a:pt x="1950" y="2881"/>
                </a:lnTo>
                <a:lnTo>
                  <a:pt x="1968" y="2861"/>
                </a:lnTo>
                <a:lnTo>
                  <a:pt x="1985" y="2839"/>
                </a:lnTo>
                <a:lnTo>
                  <a:pt x="2001" y="2817"/>
                </a:lnTo>
                <a:lnTo>
                  <a:pt x="2017" y="2793"/>
                </a:lnTo>
                <a:lnTo>
                  <a:pt x="2032" y="2769"/>
                </a:lnTo>
                <a:lnTo>
                  <a:pt x="2048" y="2742"/>
                </a:lnTo>
                <a:lnTo>
                  <a:pt x="2063" y="2713"/>
                </a:lnTo>
                <a:lnTo>
                  <a:pt x="2078" y="2683"/>
                </a:lnTo>
                <a:lnTo>
                  <a:pt x="2092" y="2652"/>
                </a:lnTo>
                <a:lnTo>
                  <a:pt x="2107" y="2619"/>
                </a:lnTo>
                <a:lnTo>
                  <a:pt x="2121" y="2584"/>
                </a:lnTo>
                <a:lnTo>
                  <a:pt x="2145" y="2522"/>
                </a:lnTo>
                <a:lnTo>
                  <a:pt x="2172" y="2461"/>
                </a:lnTo>
                <a:lnTo>
                  <a:pt x="2187" y="2430"/>
                </a:lnTo>
                <a:lnTo>
                  <a:pt x="2202" y="2400"/>
                </a:lnTo>
                <a:lnTo>
                  <a:pt x="2218" y="2369"/>
                </a:lnTo>
                <a:lnTo>
                  <a:pt x="2235" y="2339"/>
                </a:lnTo>
                <a:lnTo>
                  <a:pt x="2253" y="2310"/>
                </a:lnTo>
                <a:lnTo>
                  <a:pt x="2270" y="2280"/>
                </a:lnTo>
                <a:lnTo>
                  <a:pt x="2289" y="2252"/>
                </a:lnTo>
                <a:lnTo>
                  <a:pt x="2308" y="2224"/>
                </a:lnTo>
                <a:lnTo>
                  <a:pt x="2329" y="2196"/>
                </a:lnTo>
                <a:lnTo>
                  <a:pt x="2349" y="2170"/>
                </a:lnTo>
                <a:lnTo>
                  <a:pt x="2371" y="2144"/>
                </a:lnTo>
                <a:lnTo>
                  <a:pt x="2393" y="2119"/>
                </a:lnTo>
                <a:lnTo>
                  <a:pt x="2417" y="2096"/>
                </a:lnTo>
                <a:lnTo>
                  <a:pt x="2440" y="2073"/>
                </a:lnTo>
                <a:lnTo>
                  <a:pt x="2465" y="2052"/>
                </a:lnTo>
                <a:lnTo>
                  <a:pt x="2491" y="2031"/>
                </a:lnTo>
                <a:lnTo>
                  <a:pt x="2516" y="2012"/>
                </a:lnTo>
                <a:lnTo>
                  <a:pt x="2544" y="1994"/>
                </a:lnTo>
                <a:lnTo>
                  <a:pt x="2572" y="1978"/>
                </a:lnTo>
                <a:lnTo>
                  <a:pt x="2601" y="1963"/>
                </a:lnTo>
                <a:lnTo>
                  <a:pt x="2630" y="1950"/>
                </a:lnTo>
                <a:lnTo>
                  <a:pt x="2661" y="1938"/>
                </a:lnTo>
                <a:lnTo>
                  <a:pt x="2692" y="1928"/>
                </a:lnTo>
                <a:lnTo>
                  <a:pt x="2724" y="1921"/>
                </a:lnTo>
                <a:lnTo>
                  <a:pt x="2758" y="1914"/>
                </a:lnTo>
                <a:lnTo>
                  <a:pt x="2792" y="1910"/>
                </a:lnTo>
                <a:lnTo>
                  <a:pt x="2827" y="1908"/>
                </a:lnTo>
                <a:lnTo>
                  <a:pt x="2863" y="1908"/>
                </a:lnTo>
                <a:lnTo>
                  <a:pt x="2895" y="1909"/>
                </a:lnTo>
                <a:lnTo>
                  <a:pt x="2927" y="1912"/>
                </a:lnTo>
                <a:lnTo>
                  <a:pt x="2958" y="1917"/>
                </a:lnTo>
                <a:lnTo>
                  <a:pt x="2990" y="1922"/>
                </a:lnTo>
                <a:lnTo>
                  <a:pt x="3023" y="1928"/>
                </a:lnTo>
                <a:lnTo>
                  <a:pt x="3055" y="1936"/>
                </a:lnTo>
                <a:lnTo>
                  <a:pt x="3087" y="1944"/>
                </a:lnTo>
                <a:lnTo>
                  <a:pt x="3121" y="1954"/>
                </a:lnTo>
                <a:lnTo>
                  <a:pt x="3154" y="1965"/>
                </a:lnTo>
                <a:lnTo>
                  <a:pt x="3186" y="1977"/>
                </a:lnTo>
                <a:lnTo>
                  <a:pt x="3219" y="1991"/>
                </a:lnTo>
                <a:lnTo>
                  <a:pt x="3252" y="2005"/>
                </a:lnTo>
                <a:lnTo>
                  <a:pt x="3286" y="2020"/>
                </a:lnTo>
                <a:lnTo>
                  <a:pt x="3318" y="2036"/>
                </a:lnTo>
                <a:lnTo>
                  <a:pt x="3351" y="2052"/>
                </a:lnTo>
                <a:lnTo>
                  <a:pt x="3383" y="2070"/>
                </a:lnTo>
                <a:lnTo>
                  <a:pt x="2672" y="2952"/>
                </a:lnTo>
                <a:lnTo>
                  <a:pt x="2733" y="3017"/>
                </a:lnTo>
                <a:lnTo>
                  <a:pt x="3564" y="2186"/>
                </a:lnTo>
                <a:lnTo>
                  <a:pt x="4840" y="898"/>
                </a:lnTo>
                <a:lnTo>
                  <a:pt x="4772" y="835"/>
                </a:lnTo>
                <a:lnTo>
                  <a:pt x="5440" y="39"/>
                </a:lnTo>
                <a:lnTo>
                  <a:pt x="5635" y="0"/>
                </a:lnTo>
                <a:close/>
                <a:moveTo>
                  <a:pt x="1053" y="4189"/>
                </a:moveTo>
                <a:lnTo>
                  <a:pt x="865" y="4388"/>
                </a:lnTo>
                <a:lnTo>
                  <a:pt x="1960" y="5423"/>
                </a:lnTo>
                <a:lnTo>
                  <a:pt x="2150" y="5223"/>
                </a:lnTo>
                <a:lnTo>
                  <a:pt x="1053" y="4189"/>
                </a:lnTo>
                <a:close/>
                <a:moveTo>
                  <a:pt x="2640" y="3546"/>
                </a:moveTo>
                <a:lnTo>
                  <a:pt x="2640" y="3546"/>
                </a:lnTo>
                <a:lnTo>
                  <a:pt x="2616" y="3525"/>
                </a:lnTo>
                <a:lnTo>
                  <a:pt x="2592" y="3506"/>
                </a:lnTo>
                <a:lnTo>
                  <a:pt x="2568" y="3488"/>
                </a:lnTo>
                <a:lnTo>
                  <a:pt x="2542" y="3472"/>
                </a:lnTo>
                <a:lnTo>
                  <a:pt x="2516" y="3456"/>
                </a:lnTo>
                <a:lnTo>
                  <a:pt x="2491" y="3443"/>
                </a:lnTo>
                <a:lnTo>
                  <a:pt x="2463" y="3430"/>
                </a:lnTo>
                <a:lnTo>
                  <a:pt x="2436" y="3419"/>
                </a:lnTo>
                <a:lnTo>
                  <a:pt x="2408" y="3410"/>
                </a:lnTo>
                <a:lnTo>
                  <a:pt x="2380" y="3401"/>
                </a:lnTo>
                <a:lnTo>
                  <a:pt x="2351" y="3395"/>
                </a:lnTo>
                <a:lnTo>
                  <a:pt x="2322" y="3389"/>
                </a:lnTo>
                <a:lnTo>
                  <a:pt x="2294" y="3385"/>
                </a:lnTo>
                <a:lnTo>
                  <a:pt x="2265" y="3383"/>
                </a:lnTo>
                <a:lnTo>
                  <a:pt x="2235" y="3382"/>
                </a:lnTo>
                <a:lnTo>
                  <a:pt x="2207" y="3382"/>
                </a:lnTo>
                <a:lnTo>
                  <a:pt x="2178" y="3383"/>
                </a:lnTo>
                <a:lnTo>
                  <a:pt x="2149" y="3386"/>
                </a:lnTo>
                <a:lnTo>
                  <a:pt x="2121" y="3390"/>
                </a:lnTo>
                <a:lnTo>
                  <a:pt x="2092" y="3396"/>
                </a:lnTo>
                <a:lnTo>
                  <a:pt x="2064" y="3403"/>
                </a:lnTo>
                <a:lnTo>
                  <a:pt x="2036" y="3412"/>
                </a:lnTo>
                <a:lnTo>
                  <a:pt x="2008" y="3421"/>
                </a:lnTo>
                <a:lnTo>
                  <a:pt x="1981" y="3432"/>
                </a:lnTo>
                <a:lnTo>
                  <a:pt x="1955" y="3445"/>
                </a:lnTo>
                <a:lnTo>
                  <a:pt x="1928" y="3459"/>
                </a:lnTo>
                <a:lnTo>
                  <a:pt x="1902" y="3474"/>
                </a:lnTo>
                <a:lnTo>
                  <a:pt x="1878" y="3491"/>
                </a:lnTo>
                <a:lnTo>
                  <a:pt x="1853" y="3508"/>
                </a:lnTo>
                <a:lnTo>
                  <a:pt x="1829" y="3527"/>
                </a:lnTo>
                <a:lnTo>
                  <a:pt x="1807" y="3549"/>
                </a:lnTo>
                <a:lnTo>
                  <a:pt x="1785" y="3570"/>
                </a:lnTo>
                <a:lnTo>
                  <a:pt x="1764" y="3594"/>
                </a:lnTo>
                <a:lnTo>
                  <a:pt x="1745" y="3617"/>
                </a:lnTo>
                <a:lnTo>
                  <a:pt x="1726" y="3642"/>
                </a:lnTo>
                <a:lnTo>
                  <a:pt x="1710" y="3668"/>
                </a:lnTo>
                <a:lnTo>
                  <a:pt x="1695" y="3694"/>
                </a:lnTo>
                <a:lnTo>
                  <a:pt x="1681" y="3720"/>
                </a:lnTo>
                <a:lnTo>
                  <a:pt x="1669" y="3747"/>
                </a:lnTo>
                <a:lnTo>
                  <a:pt x="1658" y="3774"/>
                </a:lnTo>
                <a:lnTo>
                  <a:pt x="1648" y="3802"/>
                </a:lnTo>
                <a:lnTo>
                  <a:pt x="1641" y="3831"/>
                </a:lnTo>
                <a:lnTo>
                  <a:pt x="1633" y="3859"/>
                </a:lnTo>
                <a:lnTo>
                  <a:pt x="1628" y="3888"/>
                </a:lnTo>
                <a:lnTo>
                  <a:pt x="1624" y="3916"/>
                </a:lnTo>
                <a:lnTo>
                  <a:pt x="1621" y="3945"/>
                </a:lnTo>
                <a:lnTo>
                  <a:pt x="1620" y="3974"/>
                </a:lnTo>
                <a:lnTo>
                  <a:pt x="1620" y="4003"/>
                </a:lnTo>
                <a:lnTo>
                  <a:pt x="1621" y="4032"/>
                </a:lnTo>
                <a:lnTo>
                  <a:pt x="1625" y="4061"/>
                </a:lnTo>
                <a:lnTo>
                  <a:pt x="1629" y="4089"/>
                </a:lnTo>
                <a:lnTo>
                  <a:pt x="1634" y="4118"/>
                </a:lnTo>
                <a:lnTo>
                  <a:pt x="1642" y="4146"/>
                </a:lnTo>
                <a:lnTo>
                  <a:pt x="1650" y="4175"/>
                </a:lnTo>
                <a:lnTo>
                  <a:pt x="1660" y="4202"/>
                </a:lnTo>
                <a:lnTo>
                  <a:pt x="1671" y="4229"/>
                </a:lnTo>
                <a:lnTo>
                  <a:pt x="1684" y="4256"/>
                </a:lnTo>
                <a:lnTo>
                  <a:pt x="1698" y="4282"/>
                </a:lnTo>
                <a:lnTo>
                  <a:pt x="1713" y="4308"/>
                </a:lnTo>
                <a:lnTo>
                  <a:pt x="1730" y="4332"/>
                </a:lnTo>
                <a:lnTo>
                  <a:pt x="1748" y="4357"/>
                </a:lnTo>
                <a:lnTo>
                  <a:pt x="1767" y="4381"/>
                </a:lnTo>
                <a:lnTo>
                  <a:pt x="1788" y="4403"/>
                </a:lnTo>
                <a:lnTo>
                  <a:pt x="1810" y="4424"/>
                </a:lnTo>
                <a:lnTo>
                  <a:pt x="1833" y="4446"/>
                </a:lnTo>
                <a:lnTo>
                  <a:pt x="1856" y="4465"/>
                </a:lnTo>
                <a:lnTo>
                  <a:pt x="1881" y="4483"/>
                </a:lnTo>
                <a:lnTo>
                  <a:pt x="1906" y="4499"/>
                </a:lnTo>
                <a:lnTo>
                  <a:pt x="1932" y="4514"/>
                </a:lnTo>
                <a:lnTo>
                  <a:pt x="1959" y="4528"/>
                </a:lnTo>
                <a:lnTo>
                  <a:pt x="1986" y="4541"/>
                </a:lnTo>
                <a:lnTo>
                  <a:pt x="2014" y="4552"/>
                </a:lnTo>
                <a:lnTo>
                  <a:pt x="2042" y="4562"/>
                </a:lnTo>
                <a:lnTo>
                  <a:pt x="2069" y="4570"/>
                </a:lnTo>
                <a:lnTo>
                  <a:pt x="2097" y="4577"/>
                </a:lnTo>
                <a:lnTo>
                  <a:pt x="2126" y="4582"/>
                </a:lnTo>
                <a:lnTo>
                  <a:pt x="2155" y="4586"/>
                </a:lnTo>
                <a:lnTo>
                  <a:pt x="2184" y="4588"/>
                </a:lnTo>
                <a:lnTo>
                  <a:pt x="2213" y="4590"/>
                </a:lnTo>
                <a:lnTo>
                  <a:pt x="2242" y="4590"/>
                </a:lnTo>
                <a:lnTo>
                  <a:pt x="2271" y="4588"/>
                </a:lnTo>
                <a:lnTo>
                  <a:pt x="2300" y="4585"/>
                </a:lnTo>
                <a:lnTo>
                  <a:pt x="2329" y="4581"/>
                </a:lnTo>
                <a:lnTo>
                  <a:pt x="2357" y="4576"/>
                </a:lnTo>
                <a:lnTo>
                  <a:pt x="2386" y="4568"/>
                </a:lnTo>
                <a:lnTo>
                  <a:pt x="2413" y="4560"/>
                </a:lnTo>
                <a:lnTo>
                  <a:pt x="2441" y="4550"/>
                </a:lnTo>
                <a:lnTo>
                  <a:pt x="2468" y="4539"/>
                </a:lnTo>
                <a:lnTo>
                  <a:pt x="2495" y="4526"/>
                </a:lnTo>
                <a:lnTo>
                  <a:pt x="2521" y="4512"/>
                </a:lnTo>
                <a:lnTo>
                  <a:pt x="2546" y="4497"/>
                </a:lnTo>
                <a:lnTo>
                  <a:pt x="2571" y="4480"/>
                </a:lnTo>
                <a:lnTo>
                  <a:pt x="2596" y="4463"/>
                </a:lnTo>
                <a:lnTo>
                  <a:pt x="2619" y="4444"/>
                </a:lnTo>
                <a:lnTo>
                  <a:pt x="2642" y="4422"/>
                </a:lnTo>
                <a:lnTo>
                  <a:pt x="2664" y="4401"/>
                </a:lnTo>
                <a:lnTo>
                  <a:pt x="2685" y="4377"/>
                </a:lnTo>
                <a:lnTo>
                  <a:pt x="2704" y="4354"/>
                </a:lnTo>
                <a:lnTo>
                  <a:pt x="2722" y="4329"/>
                </a:lnTo>
                <a:lnTo>
                  <a:pt x="2738" y="4303"/>
                </a:lnTo>
                <a:lnTo>
                  <a:pt x="2754" y="4278"/>
                </a:lnTo>
                <a:lnTo>
                  <a:pt x="2767" y="4251"/>
                </a:lnTo>
                <a:lnTo>
                  <a:pt x="2780" y="4224"/>
                </a:lnTo>
                <a:lnTo>
                  <a:pt x="2791" y="4197"/>
                </a:lnTo>
                <a:lnTo>
                  <a:pt x="2800" y="4169"/>
                </a:lnTo>
                <a:lnTo>
                  <a:pt x="2809" y="4140"/>
                </a:lnTo>
                <a:lnTo>
                  <a:pt x="2815" y="4113"/>
                </a:lnTo>
                <a:lnTo>
                  <a:pt x="2821" y="4084"/>
                </a:lnTo>
                <a:lnTo>
                  <a:pt x="2825" y="4055"/>
                </a:lnTo>
                <a:lnTo>
                  <a:pt x="2827" y="4026"/>
                </a:lnTo>
                <a:lnTo>
                  <a:pt x="2829" y="3997"/>
                </a:lnTo>
                <a:lnTo>
                  <a:pt x="2828" y="3968"/>
                </a:lnTo>
                <a:lnTo>
                  <a:pt x="2827" y="3939"/>
                </a:lnTo>
                <a:lnTo>
                  <a:pt x="2824" y="3910"/>
                </a:lnTo>
                <a:lnTo>
                  <a:pt x="2820" y="3881"/>
                </a:lnTo>
                <a:lnTo>
                  <a:pt x="2814" y="3853"/>
                </a:lnTo>
                <a:lnTo>
                  <a:pt x="2807" y="3824"/>
                </a:lnTo>
                <a:lnTo>
                  <a:pt x="2799" y="3796"/>
                </a:lnTo>
                <a:lnTo>
                  <a:pt x="2788" y="3770"/>
                </a:lnTo>
                <a:lnTo>
                  <a:pt x="2778" y="3742"/>
                </a:lnTo>
                <a:lnTo>
                  <a:pt x="2765" y="3715"/>
                </a:lnTo>
                <a:lnTo>
                  <a:pt x="2751" y="3689"/>
                </a:lnTo>
                <a:lnTo>
                  <a:pt x="2736" y="3664"/>
                </a:lnTo>
                <a:lnTo>
                  <a:pt x="2720" y="3639"/>
                </a:lnTo>
                <a:lnTo>
                  <a:pt x="2702" y="3614"/>
                </a:lnTo>
                <a:lnTo>
                  <a:pt x="2682" y="3591"/>
                </a:lnTo>
                <a:lnTo>
                  <a:pt x="2661" y="3568"/>
                </a:lnTo>
                <a:lnTo>
                  <a:pt x="2640" y="3546"/>
                </a:lnTo>
                <a:close/>
                <a:moveTo>
                  <a:pt x="2621" y="3974"/>
                </a:moveTo>
                <a:lnTo>
                  <a:pt x="2621" y="3974"/>
                </a:lnTo>
                <a:lnTo>
                  <a:pt x="2620" y="3955"/>
                </a:lnTo>
                <a:lnTo>
                  <a:pt x="2618" y="3936"/>
                </a:lnTo>
                <a:lnTo>
                  <a:pt x="2615" y="3918"/>
                </a:lnTo>
                <a:lnTo>
                  <a:pt x="2612" y="3898"/>
                </a:lnTo>
                <a:lnTo>
                  <a:pt x="2607" y="3880"/>
                </a:lnTo>
                <a:lnTo>
                  <a:pt x="2601" y="3862"/>
                </a:lnTo>
                <a:lnTo>
                  <a:pt x="2594" y="3844"/>
                </a:lnTo>
                <a:lnTo>
                  <a:pt x="2588" y="3825"/>
                </a:lnTo>
                <a:lnTo>
                  <a:pt x="2579" y="3808"/>
                </a:lnTo>
                <a:lnTo>
                  <a:pt x="2570" y="3791"/>
                </a:lnTo>
                <a:lnTo>
                  <a:pt x="2560" y="3774"/>
                </a:lnTo>
                <a:lnTo>
                  <a:pt x="2549" y="3758"/>
                </a:lnTo>
                <a:lnTo>
                  <a:pt x="2538" y="3742"/>
                </a:lnTo>
                <a:lnTo>
                  <a:pt x="2525" y="3727"/>
                </a:lnTo>
                <a:lnTo>
                  <a:pt x="2511" y="3712"/>
                </a:lnTo>
                <a:lnTo>
                  <a:pt x="2497" y="3697"/>
                </a:lnTo>
                <a:lnTo>
                  <a:pt x="2482" y="3684"/>
                </a:lnTo>
                <a:lnTo>
                  <a:pt x="2466" y="3671"/>
                </a:lnTo>
                <a:lnTo>
                  <a:pt x="2450" y="3659"/>
                </a:lnTo>
                <a:lnTo>
                  <a:pt x="2433" y="3649"/>
                </a:lnTo>
                <a:lnTo>
                  <a:pt x="2417" y="3638"/>
                </a:lnTo>
                <a:lnTo>
                  <a:pt x="2398" y="3629"/>
                </a:lnTo>
                <a:lnTo>
                  <a:pt x="2381" y="3621"/>
                </a:lnTo>
                <a:lnTo>
                  <a:pt x="2363" y="3614"/>
                </a:lnTo>
                <a:lnTo>
                  <a:pt x="2345" y="3608"/>
                </a:lnTo>
                <a:lnTo>
                  <a:pt x="2327" y="3602"/>
                </a:lnTo>
                <a:lnTo>
                  <a:pt x="2307" y="3598"/>
                </a:lnTo>
                <a:lnTo>
                  <a:pt x="2289" y="3594"/>
                </a:lnTo>
                <a:lnTo>
                  <a:pt x="2270" y="3592"/>
                </a:lnTo>
                <a:lnTo>
                  <a:pt x="2252" y="3590"/>
                </a:lnTo>
                <a:lnTo>
                  <a:pt x="2232" y="3589"/>
                </a:lnTo>
                <a:lnTo>
                  <a:pt x="2213" y="3590"/>
                </a:lnTo>
                <a:lnTo>
                  <a:pt x="2194" y="3590"/>
                </a:lnTo>
                <a:lnTo>
                  <a:pt x="2175" y="3592"/>
                </a:lnTo>
                <a:lnTo>
                  <a:pt x="2156" y="3595"/>
                </a:lnTo>
                <a:lnTo>
                  <a:pt x="2138" y="3598"/>
                </a:lnTo>
                <a:lnTo>
                  <a:pt x="2119" y="3604"/>
                </a:lnTo>
                <a:lnTo>
                  <a:pt x="2100" y="3609"/>
                </a:lnTo>
                <a:lnTo>
                  <a:pt x="2082" y="3615"/>
                </a:lnTo>
                <a:lnTo>
                  <a:pt x="2065" y="3623"/>
                </a:lnTo>
                <a:lnTo>
                  <a:pt x="2047" y="3630"/>
                </a:lnTo>
                <a:lnTo>
                  <a:pt x="2030" y="3640"/>
                </a:lnTo>
                <a:lnTo>
                  <a:pt x="2014" y="3650"/>
                </a:lnTo>
                <a:lnTo>
                  <a:pt x="1997" y="3660"/>
                </a:lnTo>
                <a:lnTo>
                  <a:pt x="1980" y="3672"/>
                </a:lnTo>
                <a:lnTo>
                  <a:pt x="1965" y="3685"/>
                </a:lnTo>
                <a:lnTo>
                  <a:pt x="1950" y="3699"/>
                </a:lnTo>
                <a:lnTo>
                  <a:pt x="1936" y="3713"/>
                </a:lnTo>
                <a:lnTo>
                  <a:pt x="1923" y="3729"/>
                </a:lnTo>
                <a:lnTo>
                  <a:pt x="1910" y="3744"/>
                </a:lnTo>
                <a:lnTo>
                  <a:pt x="1898" y="3760"/>
                </a:lnTo>
                <a:lnTo>
                  <a:pt x="1887" y="3777"/>
                </a:lnTo>
                <a:lnTo>
                  <a:pt x="1878" y="3794"/>
                </a:lnTo>
                <a:lnTo>
                  <a:pt x="1868" y="3811"/>
                </a:lnTo>
                <a:lnTo>
                  <a:pt x="1860" y="3829"/>
                </a:lnTo>
                <a:lnTo>
                  <a:pt x="1853" y="3847"/>
                </a:lnTo>
                <a:lnTo>
                  <a:pt x="1846" y="3865"/>
                </a:lnTo>
                <a:lnTo>
                  <a:pt x="1841" y="3883"/>
                </a:lnTo>
                <a:lnTo>
                  <a:pt x="1837" y="3903"/>
                </a:lnTo>
                <a:lnTo>
                  <a:pt x="1834" y="3921"/>
                </a:lnTo>
                <a:lnTo>
                  <a:pt x="1830" y="3940"/>
                </a:lnTo>
                <a:lnTo>
                  <a:pt x="1829" y="3959"/>
                </a:lnTo>
                <a:lnTo>
                  <a:pt x="1828" y="3978"/>
                </a:lnTo>
                <a:lnTo>
                  <a:pt x="1828" y="3997"/>
                </a:lnTo>
                <a:lnTo>
                  <a:pt x="1829" y="4016"/>
                </a:lnTo>
                <a:lnTo>
                  <a:pt x="1831" y="4034"/>
                </a:lnTo>
                <a:lnTo>
                  <a:pt x="1834" y="4054"/>
                </a:lnTo>
                <a:lnTo>
                  <a:pt x="1838" y="4072"/>
                </a:lnTo>
                <a:lnTo>
                  <a:pt x="1842" y="4091"/>
                </a:lnTo>
                <a:lnTo>
                  <a:pt x="1848" y="4109"/>
                </a:lnTo>
                <a:lnTo>
                  <a:pt x="1854" y="4128"/>
                </a:lnTo>
                <a:lnTo>
                  <a:pt x="1861" y="4145"/>
                </a:lnTo>
                <a:lnTo>
                  <a:pt x="1870" y="4163"/>
                </a:lnTo>
                <a:lnTo>
                  <a:pt x="1879" y="4180"/>
                </a:lnTo>
                <a:lnTo>
                  <a:pt x="1888" y="4196"/>
                </a:lnTo>
                <a:lnTo>
                  <a:pt x="1900" y="4213"/>
                </a:lnTo>
                <a:lnTo>
                  <a:pt x="1912" y="4229"/>
                </a:lnTo>
                <a:lnTo>
                  <a:pt x="1925" y="4244"/>
                </a:lnTo>
                <a:lnTo>
                  <a:pt x="1938" y="4259"/>
                </a:lnTo>
                <a:lnTo>
                  <a:pt x="1953" y="4273"/>
                </a:lnTo>
                <a:lnTo>
                  <a:pt x="1968" y="4287"/>
                </a:lnTo>
                <a:lnTo>
                  <a:pt x="1984" y="4300"/>
                </a:lnTo>
                <a:lnTo>
                  <a:pt x="2000" y="4312"/>
                </a:lnTo>
                <a:lnTo>
                  <a:pt x="2016" y="4323"/>
                </a:lnTo>
                <a:lnTo>
                  <a:pt x="2033" y="4332"/>
                </a:lnTo>
                <a:lnTo>
                  <a:pt x="2050" y="4342"/>
                </a:lnTo>
                <a:lnTo>
                  <a:pt x="2068" y="4349"/>
                </a:lnTo>
                <a:lnTo>
                  <a:pt x="2085" y="4357"/>
                </a:lnTo>
                <a:lnTo>
                  <a:pt x="2104" y="4363"/>
                </a:lnTo>
                <a:lnTo>
                  <a:pt x="2123" y="4369"/>
                </a:lnTo>
                <a:lnTo>
                  <a:pt x="2141" y="4373"/>
                </a:lnTo>
                <a:lnTo>
                  <a:pt x="2160" y="4377"/>
                </a:lnTo>
                <a:lnTo>
                  <a:pt x="2179" y="4379"/>
                </a:lnTo>
                <a:lnTo>
                  <a:pt x="2198" y="4382"/>
                </a:lnTo>
                <a:lnTo>
                  <a:pt x="2217" y="4382"/>
                </a:lnTo>
                <a:lnTo>
                  <a:pt x="2235" y="4382"/>
                </a:lnTo>
                <a:lnTo>
                  <a:pt x="2255" y="4381"/>
                </a:lnTo>
                <a:lnTo>
                  <a:pt x="2274" y="4379"/>
                </a:lnTo>
                <a:lnTo>
                  <a:pt x="2292" y="4376"/>
                </a:lnTo>
                <a:lnTo>
                  <a:pt x="2312" y="4373"/>
                </a:lnTo>
                <a:lnTo>
                  <a:pt x="2330" y="4368"/>
                </a:lnTo>
                <a:lnTo>
                  <a:pt x="2348" y="4362"/>
                </a:lnTo>
                <a:lnTo>
                  <a:pt x="2366" y="4356"/>
                </a:lnTo>
                <a:lnTo>
                  <a:pt x="2384" y="4348"/>
                </a:lnTo>
                <a:lnTo>
                  <a:pt x="2402" y="4341"/>
                </a:lnTo>
                <a:lnTo>
                  <a:pt x="2419" y="4331"/>
                </a:lnTo>
                <a:lnTo>
                  <a:pt x="2436" y="4322"/>
                </a:lnTo>
                <a:lnTo>
                  <a:pt x="2452" y="4311"/>
                </a:lnTo>
                <a:lnTo>
                  <a:pt x="2468" y="4298"/>
                </a:lnTo>
                <a:lnTo>
                  <a:pt x="2483" y="4286"/>
                </a:lnTo>
                <a:lnTo>
                  <a:pt x="2498" y="4272"/>
                </a:lnTo>
                <a:lnTo>
                  <a:pt x="2513" y="4257"/>
                </a:lnTo>
                <a:lnTo>
                  <a:pt x="2526" y="4242"/>
                </a:lnTo>
                <a:lnTo>
                  <a:pt x="2539" y="4227"/>
                </a:lnTo>
                <a:lnTo>
                  <a:pt x="2551" y="4210"/>
                </a:lnTo>
                <a:lnTo>
                  <a:pt x="2561" y="4194"/>
                </a:lnTo>
                <a:lnTo>
                  <a:pt x="2572" y="4177"/>
                </a:lnTo>
                <a:lnTo>
                  <a:pt x="2581" y="4160"/>
                </a:lnTo>
                <a:lnTo>
                  <a:pt x="2589" y="4142"/>
                </a:lnTo>
                <a:lnTo>
                  <a:pt x="2597" y="4124"/>
                </a:lnTo>
                <a:lnTo>
                  <a:pt x="2602" y="4106"/>
                </a:lnTo>
                <a:lnTo>
                  <a:pt x="2607" y="4088"/>
                </a:lnTo>
                <a:lnTo>
                  <a:pt x="2613" y="4069"/>
                </a:lnTo>
                <a:lnTo>
                  <a:pt x="2616" y="4050"/>
                </a:lnTo>
                <a:lnTo>
                  <a:pt x="2618" y="4031"/>
                </a:lnTo>
                <a:lnTo>
                  <a:pt x="2620" y="4012"/>
                </a:lnTo>
                <a:lnTo>
                  <a:pt x="2621" y="3994"/>
                </a:lnTo>
                <a:lnTo>
                  <a:pt x="2621" y="39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635000"/>
            <a:ext cx="3949700" cy="54483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58" r="-265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7500" y="838200"/>
            <a:ext cx="52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</a:rPr>
              <a:t>请在此处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输入您的标题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446864" y="165551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473700" y="6083300"/>
            <a:ext cx="5765800" cy="0"/>
          </a:xfrm>
          <a:prstGeom prst="line">
            <a:avLst/>
          </a:prstGeom>
          <a:ln w="19050">
            <a:solidFill>
              <a:schemeClr val="accent1">
                <a:alpha val="4588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1"/>
          <p:cNvSpPr txBox="1"/>
          <p:nvPr/>
        </p:nvSpPr>
        <p:spPr>
          <a:xfrm>
            <a:off x="5446864" y="267923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11" name="文本框 11"/>
          <p:cNvSpPr txBox="1"/>
          <p:nvPr/>
        </p:nvSpPr>
        <p:spPr>
          <a:xfrm>
            <a:off x="5446864" y="370295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446864" y="4726679"/>
            <a:ext cx="3925736" cy="1191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37700" y="4726679"/>
            <a:ext cx="1701800" cy="1191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6800" y="2306894"/>
            <a:ext cx="4692650" cy="28194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480" b="-5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2800" y="574790"/>
            <a:ext cx="6375400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请在此处输入您的标题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0100" y="1169338"/>
            <a:ext cx="11023600" cy="10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1925" y="2306894"/>
            <a:ext cx="4692650" cy="2819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480" b="-5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431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您的标题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75438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/>
              <a:t>您的标题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</a:t>
            </a:r>
            <a:r>
              <a:rPr lang="zh-CN" altLang="en-US" dirty="0" smtClean="0"/>
              <a:t>输入您的标题</a:t>
            </a:r>
            <a:endParaRPr lang="zh-CN" altLang="en-US" dirty="0"/>
          </a:p>
        </p:txBody>
      </p:sp>
      <p:sp>
        <p:nvSpPr>
          <p:cNvPr id="3" name="Freeform 6"/>
          <p:cNvSpPr/>
          <p:nvPr>
            <p:custDataLst>
              <p:tags r:id="rId1"/>
            </p:custDataLst>
          </p:nvPr>
        </p:nvSpPr>
        <p:spPr bwMode="auto">
          <a:xfrm>
            <a:off x="6875666" y="3032144"/>
            <a:ext cx="1288109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4" name="Freeform 7"/>
          <p:cNvSpPr/>
          <p:nvPr>
            <p:custDataLst>
              <p:tags r:id="rId2"/>
            </p:custDataLst>
          </p:nvPr>
        </p:nvSpPr>
        <p:spPr bwMode="auto">
          <a:xfrm>
            <a:off x="4204365" y="3032144"/>
            <a:ext cx="1286622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5" name="Freeform 8"/>
          <p:cNvSpPr/>
          <p:nvPr>
            <p:custDataLst>
              <p:tags r:id="rId3"/>
            </p:custDataLst>
          </p:nvPr>
        </p:nvSpPr>
        <p:spPr bwMode="auto">
          <a:xfrm>
            <a:off x="4871448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6" name="Freeform 9"/>
          <p:cNvSpPr/>
          <p:nvPr>
            <p:custDataLst>
              <p:tags r:id="rId4"/>
            </p:custDataLst>
          </p:nvPr>
        </p:nvSpPr>
        <p:spPr bwMode="auto">
          <a:xfrm>
            <a:off x="6210070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7" name="Freeform 10"/>
          <p:cNvSpPr/>
          <p:nvPr>
            <p:custDataLst>
              <p:tags r:id="rId5"/>
            </p:custDataLst>
          </p:nvPr>
        </p:nvSpPr>
        <p:spPr bwMode="auto">
          <a:xfrm>
            <a:off x="4871448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8" name="Freeform 11"/>
          <p:cNvSpPr/>
          <p:nvPr>
            <p:custDataLst>
              <p:tags r:id="rId6"/>
            </p:custDataLst>
          </p:nvPr>
        </p:nvSpPr>
        <p:spPr bwMode="auto">
          <a:xfrm>
            <a:off x="6210070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329046" y="2274433"/>
            <a:ext cx="411540" cy="561598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7791" y="2296156"/>
            <a:ext cx="3171985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cs typeface="+mj-cs"/>
              <a:sym typeface="+mn-lt"/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39319" y="2296156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09605" y="4948124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6570" y="4962980"/>
            <a:ext cx="2810651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3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676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5250303" y="4661610"/>
            <a:ext cx="560112" cy="483563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6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6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5788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4569849" y="3607622"/>
            <a:ext cx="573483" cy="342178"/>
          </a:xfrm>
          <a:custGeom>
            <a:avLst/>
            <a:gdLst>
              <a:gd name="T0" fmla="*/ 0 w 5915"/>
              <a:gd name="T1" fmla="*/ 708054 h 3525"/>
              <a:gd name="T2" fmla="*/ 142674 w 5915"/>
              <a:gd name="T3" fmla="*/ 659390 h 3525"/>
              <a:gd name="T4" fmla="*/ 1350730 w 5915"/>
              <a:gd name="T5" fmla="*/ 604602 h 3525"/>
              <a:gd name="T6" fmla="*/ 1307574 w 5915"/>
              <a:gd name="T7" fmla="*/ 647787 h 3525"/>
              <a:gd name="T8" fmla="*/ 1130440 w 5915"/>
              <a:gd name="T9" fmla="*/ 614592 h 3525"/>
              <a:gd name="T10" fmla="*/ 1355239 w 5915"/>
              <a:gd name="T11" fmla="*/ 1009388 h 3525"/>
              <a:gd name="T12" fmla="*/ 1590023 w 5915"/>
              <a:gd name="T13" fmla="*/ 1024858 h 3525"/>
              <a:gd name="T14" fmla="*/ 1856691 w 5915"/>
              <a:gd name="T15" fmla="*/ 840512 h 3525"/>
              <a:gd name="T16" fmla="*/ 1904678 w 5915"/>
              <a:gd name="T17" fmla="*/ 869840 h 3525"/>
              <a:gd name="T18" fmla="*/ 1664097 w 5915"/>
              <a:gd name="T19" fmla="*/ 1062242 h 3525"/>
              <a:gd name="T20" fmla="*/ 1385513 w 5915"/>
              <a:gd name="T21" fmla="*/ 1094148 h 3525"/>
              <a:gd name="T22" fmla="*/ 1084385 w 5915"/>
              <a:gd name="T23" fmla="*/ 894978 h 3525"/>
              <a:gd name="T24" fmla="*/ 919811 w 5915"/>
              <a:gd name="T25" fmla="*/ 912381 h 3525"/>
              <a:gd name="T26" fmla="*/ 837041 w 5915"/>
              <a:gd name="T27" fmla="*/ 816986 h 3525"/>
              <a:gd name="T28" fmla="*/ 674399 w 5915"/>
              <a:gd name="T29" fmla="*/ 752851 h 3525"/>
              <a:gd name="T30" fmla="*/ 959746 w 5915"/>
              <a:gd name="T31" fmla="*/ 727391 h 3525"/>
              <a:gd name="T32" fmla="*/ 1019006 w 5915"/>
              <a:gd name="T33" fmla="*/ 614915 h 3525"/>
              <a:gd name="T34" fmla="*/ 615784 w 5915"/>
              <a:gd name="T35" fmla="*/ 517585 h 3525"/>
              <a:gd name="T36" fmla="*/ 735913 w 5915"/>
              <a:gd name="T37" fmla="*/ 453451 h 3525"/>
              <a:gd name="T38" fmla="*/ 1075689 w 5915"/>
              <a:gd name="T39" fmla="*/ 577852 h 3525"/>
              <a:gd name="T40" fmla="*/ 706283 w 5915"/>
              <a:gd name="T41" fmla="*/ 230110 h 3525"/>
              <a:gd name="T42" fmla="*/ 925930 w 5915"/>
              <a:gd name="T43" fmla="*/ 239778 h 3525"/>
              <a:gd name="T44" fmla="*/ 1478589 w 5915"/>
              <a:gd name="T45" fmla="*/ 279096 h 3525"/>
              <a:gd name="T46" fmla="*/ 1630603 w 5915"/>
              <a:gd name="T47" fmla="*/ 689039 h 3525"/>
              <a:gd name="T48" fmla="*/ 1862166 w 5915"/>
              <a:gd name="T49" fmla="*/ 578819 h 3525"/>
              <a:gd name="T50" fmla="*/ 1903068 w 5915"/>
              <a:gd name="T51" fmla="*/ 617493 h 3525"/>
              <a:gd name="T52" fmla="*/ 1642197 w 5915"/>
              <a:gd name="T53" fmla="*/ 749306 h 3525"/>
              <a:gd name="T54" fmla="*/ 1462486 w 5915"/>
              <a:gd name="T55" fmla="*/ 850181 h 3525"/>
              <a:gd name="T56" fmla="*/ 1728832 w 5915"/>
              <a:gd name="T57" fmla="*/ 810540 h 3525"/>
              <a:gd name="T58" fmla="*/ 1880845 w 5915"/>
              <a:gd name="T59" fmla="*/ 706120 h 3525"/>
              <a:gd name="T60" fmla="*/ 1883100 w 5915"/>
              <a:gd name="T61" fmla="*/ 771544 h 3525"/>
              <a:gd name="T62" fmla="*/ 1541069 w 5915"/>
              <a:gd name="T63" fmla="*/ 925272 h 3525"/>
              <a:gd name="T64" fmla="*/ 1277944 w 5915"/>
              <a:gd name="T65" fmla="*/ 847602 h 3525"/>
              <a:gd name="T66" fmla="*/ 1130440 w 5915"/>
              <a:gd name="T67" fmla="*/ 690651 h 3525"/>
              <a:gd name="T68" fmla="*/ 371660 w 5915"/>
              <a:gd name="T69" fmla="*/ 927851 h 3525"/>
              <a:gd name="T70" fmla="*/ 255396 w 5915"/>
              <a:gd name="T71" fmla="*/ 927851 h 3525"/>
              <a:gd name="T72" fmla="*/ 233817 w 5915"/>
              <a:gd name="T73" fmla="*/ 1067077 h 3525"/>
              <a:gd name="T74" fmla="*/ 385509 w 5915"/>
              <a:gd name="T75" fmla="*/ 1128955 h 3525"/>
              <a:gd name="T76" fmla="*/ 474398 w 5915"/>
              <a:gd name="T77" fmla="*/ 863716 h 3525"/>
              <a:gd name="T78" fmla="*/ 624157 w 5915"/>
              <a:gd name="T79" fmla="*/ 749306 h 3525"/>
              <a:gd name="T80" fmla="*/ 589052 w 5915"/>
              <a:gd name="T81" fmla="*/ 559804 h 3525"/>
              <a:gd name="T82" fmla="*/ 512724 w 5915"/>
              <a:gd name="T83" fmla="*/ 327439 h 3525"/>
              <a:gd name="T84" fmla="*/ 587442 w 5915"/>
              <a:gd name="T85" fmla="*/ 90239 h 3525"/>
              <a:gd name="T86" fmla="*/ 505960 w 5915"/>
              <a:gd name="T87" fmla="*/ 0 h 3525"/>
              <a:gd name="T88" fmla="*/ 408053 w 5915"/>
              <a:gd name="T89" fmla="*/ 137937 h 3525"/>
              <a:gd name="T90" fmla="*/ 218358 w 5915"/>
              <a:gd name="T91" fmla="*/ 556259 h 3525"/>
              <a:gd name="T92" fmla="*/ 208697 w 5915"/>
              <a:gd name="T93" fmla="*/ 737382 h 3525"/>
              <a:gd name="T94" fmla="*/ 345573 w 5915"/>
              <a:gd name="T95" fmla="*/ 853403 h 3525"/>
              <a:gd name="T96" fmla="*/ 370050 w 5915"/>
              <a:gd name="T97" fmla="*/ 550136 h 3525"/>
              <a:gd name="T98" fmla="*/ 310468 w 5915"/>
              <a:gd name="T99" fmla="*/ 763487 h 3525"/>
              <a:gd name="T100" fmla="*/ 257972 w 5915"/>
              <a:gd name="T101" fmla="*/ 639086 h 3525"/>
              <a:gd name="T102" fmla="*/ 474076 w 5915"/>
              <a:gd name="T103" fmla="*/ 797649 h 3525"/>
              <a:gd name="T104" fmla="*/ 570051 w 5915"/>
              <a:gd name="T105" fmla="*/ 681627 h 3525"/>
              <a:gd name="T106" fmla="*/ 490501 w 5915"/>
              <a:gd name="T107" fmla="*/ 577208 h 3525"/>
              <a:gd name="T108" fmla="*/ 494044 w 5915"/>
              <a:gd name="T109" fmla="*/ 77992 h 3525"/>
              <a:gd name="T110" fmla="*/ 523996 w 5915"/>
              <a:gd name="T111" fmla="*/ 153406 h 3525"/>
              <a:gd name="T112" fmla="*/ 29952 w 5915"/>
              <a:gd name="T113" fmla="*/ 1111552 h 3525"/>
              <a:gd name="T114" fmla="*/ 9340 w 5915"/>
              <a:gd name="T115" fmla="*/ 1059342 h 3525"/>
              <a:gd name="T116" fmla="*/ 49598 w 5915"/>
              <a:gd name="T117" fmla="*/ 1105106 h 3525"/>
              <a:gd name="T118" fmla="*/ 644 w 5915"/>
              <a:gd name="T119" fmla="*/ 331951 h 3525"/>
              <a:gd name="T120" fmla="*/ 321096 w 5915"/>
              <a:gd name="T121" fmla="*/ 195948 h 3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915" h="3525">
                <a:moveTo>
                  <a:pt x="148" y="2277"/>
                </a:moveTo>
                <a:lnTo>
                  <a:pt x="148" y="2277"/>
                </a:lnTo>
                <a:lnTo>
                  <a:pt x="139" y="2282"/>
                </a:lnTo>
                <a:lnTo>
                  <a:pt x="131" y="2286"/>
                </a:lnTo>
                <a:lnTo>
                  <a:pt x="122" y="2289"/>
                </a:lnTo>
                <a:lnTo>
                  <a:pt x="112" y="2291"/>
                </a:lnTo>
                <a:lnTo>
                  <a:pt x="103" y="2292"/>
                </a:lnTo>
                <a:lnTo>
                  <a:pt x="94" y="2292"/>
                </a:lnTo>
                <a:lnTo>
                  <a:pt x="85" y="2292"/>
                </a:lnTo>
                <a:lnTo>
                  <a:pt x="76" y="2290"/>
                </a:lnTo>
                <a:lnTo>
                  <a:pt x="67" y="2288"/>
                </a:lnTo>
                <a:lnTo>
                  <a:pt x="58" y="2285"/>
                </a:lnTo>
                <a:lnTo>
                  <a:pt x="51" y="2281"/>
                </a:lnTo>
                <a:lnTo>
                  <a:pt x="43" y="2276"/>
                </a:lnTo>
                <a:lnTo>
                  <a:pt x="35" y="2270"/>
                </a:lnTo>
                <a:lnTo>
                  <a:pt x="28" y="2265"/>
                </a:lnTo>
                <a:lnTo>
                  <a:pt x="22" y="2257"/>
                </a:lnTo>
                <a:lnTo>
                  <a:pt x="16" y="2249"/>
                </a:lnTo>
                <a:lnTo>
                  <a:pt x="12" y="2241"/>
                </a:lnTo>
                <a:lnTo>
                  <a:pt x="7" y="2232"/>
                </a:lnTo>
                <a:lnTo>
                  <a:pt x="4" y="2223"/>
                </a:lnTo>
                <a:lnTo>
                  <a:pt x="2" y="2214"/>
                </a:lnTo>
                <a:lnTo>
                  <a:pt x="0" y="2206"/>
                </a:lnTo>
                <a:lnTo>
                  <a:pt x="0" y="2197"/>
                </a:lnTo>
                <a:lnTo>
                  <a:pt x="0" y="2187"/>
                </a:lnTo>
                <a:lnTo>
                  <a:pt x="3" y="2178"/>
                </a:lnTo>
                <a:lnTo>
                  <a:pt x="5" y="2169"/>
                </a:lnTo>
                <a:lnTo>
                  <a:pt x="8" y="2161"/>
                </a:lnTo>
                <a:lnTo>
                  <a:pt x="12" y="2152"/>
                </a:lnTo>
                <a:lnTo>
                  <a:pt x="16" y="2144"/>
                </a:lnTo>
                <a:lnTo>
                  <a:pt x="22" y="2136"/>
                </a:lnTo>
                <a:lnTo>
                  <a:pt x="28" y="2130"/>
                </a:lnTo>
                <a:lnTo>
                  <a:pt x="35" y="2124"/>
                </a:lnTo>
                <a:lnTo>
                  <a:pt x="44" y="2117"/>
                </a:lnTo>
                <a:lnTo>
                  <a:pt x="73" y="2099"/>
                </a:lnTo>
                <a:lnTo>
                  <a:pt x="109" y="2076"/>
                </a:lnTo>
                <a:lnTo>
                  <a:pt x="157" y="2047"/>
                </a:lnTo>
                <a:lnTo>
                  <a:pt x="217" y="2013"/>
                </a:lnTo>
                <a:lnTo>
                  <a:pt x="287" y="1973"/>
                </a:lnTo>
                <a:lnTo>
                  <a:pt x="368" y="1928"/>
                </a:lnTo>
                <a:lnTo>
                  <a:pt x="460" y="1880"/>
                </a:lnTo>
                <a:lnTo>
                  <a:pt x="454" y="1908"/>
                </a:lnTo>
                <a:lnTo>
                  <a:pt x="450" y="1936"/>
                </a:lnTo>
                <a:lnTo>
                  <a:pt x="446" y="1964"/>
                </a:lnTo>
                <a:lnTo>
                  <a:pt x="444" y="1990"/>
                </a:lnTo>
                <a:lnTo>
                  <a:pt x="443" y="2018"/>
                </a:lnTo>
                <a:lnTo>
                  <a:pt x="443" y="2046"/>
                </a:lnTo>
                <a:lnTo>
                  <a:pt x="444" y="2074"/>
                </a:lnTo>
                <a:lnTo>
                  <a:pt x="445" y="2102"/>
                </a:lnTo>
                <a:lnTo>
                  <a:pt x="380" y="2138"/>
                </a:lnTo>
                <a:lnTo>
                  <a:pt x="322" y="2171"/>
                </a:lnTo>
                <a:lnTo>
                  <a:pt x="270" y="2201"/>
                </a:lnTo>
                <a:lnTo>
                  <a:pt x="228" y="2227"/>
                </a:lnTo>
                <a:lnTo>
                  <a:pt x="169" y="2263"/>
                </a:lnTo>
                <a:lnTo>
                  <a:pt x="148" y="2277"/>
                </a:lnTo>
                <a:close/>
                <a:moveTo>
                  <a:pt x="4592" y="2112"/>
                </a:moveTo>
                <a:lnTo>
                  <a:pt x="4592" y="1225"/>
                </a:lnTo>
                <a:lnTo>
                  <a:pt x="3694" y="1356"/>
                </a:lnTo>
                <a:lnTo>
                  <a:pt x="3744" y="1404"/>
                </a:lnTo>
                <a:lnTo>
                  <a:pt x="3792" y="1451"/>
                </a:lnTo>
                <a:lnTo>
                  <a:pt x="3836" y="1496"/>
                </a:lnTo>
                <a:lnTo>
                  <a:pt x="3879" y="1540"/>
                </a:lnTo>
                <a:lnTo>
                  <a:pt x="3958" y="1624"/>
                </a:lnTo>
                <a:lnTo>
                  <a:pt x="4030" y="1702"/>
                </a:lnTo>
                <a:lnTo>
                  <a:pt x="4098" y="1776"/>
                </a:lnTo>
                <a:lnTo>
                  <a:pt x="4131" y="1811"/>
                </a:lnTo>
                <a:lnTo>
                  <a:pt x="4163" y="1844"/>
                </a:lnTo>
                <a:lnTo>
                  <a:pt x="4194" y="1876"/>
                </a:lnTo>
                <a:lnTo>
                  <a:pt x="4227" y="1906"/>
                </a:lnTo>
                <a:lnTo>
                  <a:pt x="4258" y="1934"/>
                </a:lnTo>
                <a:lnTo>
                  <a:pt x="4290" y="1960"/>
                </a:lnTo>
                <a:lnTo>
                  <a:pt x="4322" y="1985"/>
                </a:lnTo>
                <a:lnTo>
                  <a:pt x="4356" y="2008"/>
                </a:lnTo>
                <a:lnTo>
                  <a:pt x="4392" y="2031"/>
                </a:lnTo>
                <a:lnTo>
                  <a:pt x="4427" y="2049"/>
                </a:lnTo>
                <a:lnTo>
                  <a:pt x="4465" y="2068"/>
                </a:lnTo>
                <a:lnTo>
                  <a:pt x="4505" y="2084"/>
                </a:lnTo>
                <a:lnTo>
                  <a:pt x="4548" y="2099"/>
                </a:lnTo>
                <a:lnTo>
                  <a:pt x="4592" y="2112"/>
                </a:lnTo>
                <a:close/>
                <a:moveTo>
                  <a:pt x="3510" y="1444"/>
                </a:moveTo>
                <a:lnTo>
                  <a:pt x="3510" y="1444"/>
                </a:lnTo>
                <a:lnTo>
                  <a:pt x="3568" y="1499"/>
                </a:lnTo>
                <a:lnTo>
                  <a:pt x="3622" y="1550"/>
                </a:lnTo>
                <a:lnTo>
                  <a:pt x="3674" y="1601"/>
                </a:lnTo>
                <a:lnTo>
                  <a:pt x="3723" y="1650"/>
                </a:lnTo>
                <a:lnTo>
                  <a:pt x="3767" y="1697"/>
                </a:lnTo>
                <a:lnTo>
                  <a:pt x="3811" y="1743"/>
                </a:lnTo>
                <a:lnTo>
                  <a:pt x="3890" y="1830"/>
                </a:lnTo>
                <a:lnTo>
                  <a:pt x="3961" y="1907"/>
                </a:lnTo>
                <a:lnTo>
                  <a:pt x="4028" y="1978"/>
                </a:lnTo>
                <a:lnTo>
                  <a:pt x="4060" y="2010"/>
                </a:lnTo>
                <a:lnTo>
                  <a:pt x="4094" y="2043"/>
                </a:lnTo>
                <a:lnTo>
                  <a:pt x="4126" y="2073"/>
                </a:lnTo>
                <a:lnTo>
                  <a:pt x="4160" y="2102"/>
                </a:lnTo>
                <a:lnTo>
                  <a:pt x="4120" y="2109"/>
                </a:lnTo>
                <a:lnTo>
                  <a:pt x="4082" y="2119"/>
                </a:lnTo>
                <a:lnTo>
                  <a:pt x="4045" y="2131"/>
                </a:lnTo>
                <a:lnTo>
                  <a:pt x="4009" y="2144"/>
                </a:lnTo>
                <a:lnTo>
                  <a:pt x="3994" y="2152"/>
                </a:lnTo>
                <a:lnTo>
                  <a:pt x="3977" y="2161"/>
                </a:lnTo>
                <a:lnTo>
                  <a:pt x="3961" y="2169"/>
                </a:lnTo>
                <a:lnTo>
                  <a:pt x="3947" y="2179"/>
                </a:lnTo>
                <a:lnTo>
                  <a:pt x="3932" y="2188"/>
                </a:lnTo>
                <a:lnTo>
                  <a:pt x="3919" y="2198"/>
                </a:lnTo>
                <a:lnTo>
                  <a:pt x="3905" y="2208"/>
                </a:lnTo>
                <a:lnTo>
                  <a:pt x="3893" y="2219"/>
                </a:lnTo>
                <a:lnTo>
                  <a:pt x="3854" y="2183"/>
                </a:lnTo>
                <a:lnTo>
                  <a:pt x="3812" y="2146"/>
                </a:lnTo>
                <a:lnTo>
                  <a:pt x="3768" y="2109"/>
                </a:lnTo>
                <a:lnTo>
                  <a:pt x="3723" y="2070"/>
                </a:lnTo>
                <a:lnTo>
                  <a:pt x="3674" y="2029"/>
                </a:lnTo>
                <a:lnTo>
                  <a:pt x="3622" y="1989"/>
                </a:lnTo>
                <a:lnTo>
                  <a:pt x="3568" y="1949"/>
                </a:lnTo>
                <a:lnTo>
                  <a:pt x="3510" y="1907"/>
                </a:lnTo>
                <a:lnTo>
                  <a:pt x="3510" y="1444"/>
                </a:lnTo>
                <a:close/>
                <a:moveTo>
                  <a:pt x="3510" y="2143"/>
                </a:moveTo>
                <a:lnTo>
                  <a:pt x="3510" y="2557"/>
                </a:lnTo>
                <a:lnTo>
                  <a:pt x="3510" y="2572"/>
                </a:lnTo>
                <a:lnTo>
                  <a:pt x="3508" y="2587"/>
                </a:lnTo>
                <a:lnTo>
                  <a:pt x="3505" y="2601"/>
                </a:lnTo>
                <a:lnTo>
                  <a:pt x="3501" y="2616"/>
                </a:lnTo>
                <a:lnTo>
                  <a:pt x="3544" y="2640"/>
                </a:lnTo>
                <a:lnTo>
                  <a:pt x="3586" y="2666"/>
                </a:lnTo>
                <a:lnTo>
                  <a:pt x="3625" y="2690"/>
                </a:lnTo>
                <a:lnTo>
                  <a:pt x="3662" y="2715"/>
                </a:lnTo>
                <a:lnTo>
                  <a:pt x="3734" y="2764"/>
                </a:lnTo>
                <a:lnTo>
                  <a:pt x="3800" y="2811"/>
                </a:lnTo>
                <a:lnTo>
                  <a:pt x="3861" y="2858"/>
                </a:lnTo>
                <a:lnTo>
                  <a:pt x="3918" y="2902"/>
                </a:lnTo>
                <a:lnTo>
                  <a:pt x="3971" y="2946"/>
                </a:lnTo>
                <a:lnTo>
                  <a:pt x="4021" y="2987"/>
                </a:lnTo>
                <a:lnTo>
                  <a:pt x="4098" y="3050"/>
                </a:lnTo>
                <a:lnTo>
                  <a:pt x="4135" y="3079"/>
                </a:lnTo>
                <a:lnTo>
                  <a:pt x="4172" y="3106"/>
                </a:lnTo>
                <a:lnTo>
                  <a:pt x="4208" y="3132"/>
                </a:lnTo>
                <a:lnTo>
                  <a:pt x="4244" y="3154"/>
                </a:lnTo>
                <a:lnTo>
                  <a:pt x="4281" y="3175"/>
                </a:lnTo>
                <a:lnTo>
                  <a:pt x="4299" y="3184"/>
                </a:lnTo>
                <a:lnTo>
                  <a:pt x="4318" y="3193"/>
                </a:lnTo>
                <a:lnTo>
                  <a:pt x="4338" y="3201"/>
                </a:lnTo>
                <a:lnTo>
                  <a:pt x="4358" y="3209"/>
                </a:lnTo>
                <a:lnTo>
                  <a:pt x="4378" y="3215"/>
                </a:lnTo>
                <a:lnTo>
                  <a:pt x="4398" y="3221"/>
                </a:lnTo>
                <a:lnTo>
                  <a:pt x="4419" y="3226"/>
                </a:lnTo>
                <a:lnTo>
                  <a:pt x="4442" y="3231"/>
                </a:lnTo>
                <a:lnTo>
                  <a:pt x="4464" y="3234"/>
                </a:lnTo>
                <a:lnTo>
                  <a:pt x="4487" y="3238"/>
                </a:lnTo>
                <a:lnTo>
                  <a:pt x="4511" y="3240"/>
                </a:lnTo>
                <a:lnTo>
                  <a:pt x="4535" y="3241"/>
                </a:lnTo>
                <a:lnTo>
                  <a:pt x="4561" y="3242"/>
                </a:lnTo>
                <a:lnTo>
                  <a:pt x="4588" y="3241"/>
                </a:lnTo>
                <a:lnTo>
                  <a:pt x="4614" y="3240"/>
                </a:lnTo>
                <a:lnTo>
                  <a:pt x="4643" y="3239"/>
                </a:lnTo>
                <a:lnTo>
                  <a:pt x="4672" y="3235"/>
                </a:lnTo>
                <a:lnTo>
                  <a:pt x="4703" y="3232"/>
                </a:lnTo>
                <a:lnTo>
                  <a:pt x="4764" y="3222"/>
                </a:lnTo>
                <a:lnTo>
                  <a:pt x="4823" y="3210"/>
                </a:lnTo>
                <a:lnTo>
                  <a:pt x="4881" y="3195"/>
                </a:lnTo>
                <a:lnTo>
                  <a:pt x="4937" y="3180"/>
                </a:lnTo>
                <a:lnTo>
                  <a:pt x="4991" y="3162"/>
                </a:lnTo>
                <a:lnTo>
                  <a:pt x="5044" y="3142"/>
                </a:lnTo>
                <a:lnTo>
                  <a:pt x="5094" y="3121"/>
                </a:lnTo>
                <a:lnTo>
                  <a:pt x="5143" y="3098"/>
                </a:lnTo>
                <a:lnTo>
                  <a:pt x="5191" y="3076"/>
                </a:lnTo>
                <a:lnTo>
                  <a:pt x="5235" y="3051"/>
                </a:lnTo>
                <a:lnTo>
                  <a:pt x="5280" y="3026"/>
                </a:lnTo>
                <a:lnTo>
                  <a:pt x="5321" y="3000"/>
                </a:lnTo>
                <a:lnTo>
                  <a:pt x="5361" y="2975"/>
                </a:lnTo>
                <a:lnTo>
                  <a:pt x="5399" y="2949"/>
                </a:lnTo>
                <a:lnTo>
                  <a:pt x="5436" y="2922"/>
                </a:lnTo>
                <a:lnTo>
                  <a:pt x="5469" y="2897"/>
                </a:lnTo>
                <a:lnTo>
                  <a:pt x="5503" y="2870"/>
                </a:lnTo>
                <a:lnTo>
                  <a:pt x="5533" y="2844"/>
                </a:lnTo>
                <a:lnTo>
                  <a:pt x="5561" y="2820"/>
                </a:lnTo>
                <a:lnTo>
                  <a:pt x="5588" y="2795"/>
                </a:lnTo>
                <a:lnTo>
                  <a:pt x="5634" y="2751"/>
                </a:lnTo>
                <a:lnTo>
                  <a:pt x="5673" y="2710"/>
                </a:lnTo>
                <a:lnTo>
                  <a:pt x="5705" y="2676"/>
                </a:lnTo>
                <a:lnTo>
                  <a:pt x="5726" y="2650"/>
                </a:lnTo>
                <a:lnTo>
                  <a:pt x="5745" y="2628"/>
                </a:lnTo>
                <a:lnTo>
                  <a:pt x="5750" y="2620"/>
                </a:lnTo>
                <a:lnTo>
                  <a:pt x="5757" y="2613"/>
                </a:lnTo>
                <a:lnTo>
                  <a:pt x="5765" y="2608"/>
                </a:lnTo>
                <a:lnTo>
                  <a:pt x="5773" y="2603"/>
                </a:lnTo>
                <a:lnTo>
                  <a:pt x="5780" y="2599"/>
                </a:lnTo>
                <a:lnTo>
                  <a:pt x="5789" y="2596"/>
                </a:lnTo>
                <a:lnTo>
                  <a:pt x="5798" y="2593"/>
                </a:lnTo>
                <a:lnTo>
                  <a:pt x="5807" y="2591"/>
                </a:lnTo>
                <a:lnTo>
                  <a:pt x="5816" y="2590"/>
                </a:lnTo>
                <a:lnTo>
                  <a:pt x="5825" y="2590"/>
                </a:lnTo>
                <a:lnTo>
                  <a:pt x="5834" y="2591"/>
                </a:lnTo>
                <a:lnTo>
                  <a:pt x="5843" y="2593"/>
                </a:lnTo>
                <a:lnTo>
                  <a:pt x="5852" y="2596"/>
                </a:lnTo>
                <a:lnTo>
                  <a:pt x="5861" y="2600"/>
                </a:lnTo>
                <a:lnTo>
                  <a:pt x="5870" y="2605"/>
                </a:lnTo>
                <a:lnTo>
                  <a:pt x="5877" y="2609"/>
                </a:lnTo>
                <a:lnTo>
                  <a:pt x="5885" y="2616"/>
                </a:lnTo>
                <a:lnTo>
                  <a:pt x="5892" y="2622"/>
                </a:lnTo>
                <a:lnTo>
                  <a:pt x="5898" y="2630"/>
                </a:lnTo>
                <a:lnTo>
                  <a:pt x="5902" y="2638"/>
                </a:lnTo>
                <a:lnTo>
                  <a:pt x="5906" y="2646"/>
                </a:lnTo>
                <a:lnTo>
                  <a:pt x="5910" y="2655"/>
                </a:lnTo>
                <a:lnTo>
                  <a:pt x="5912" y="2664"/>
                </a:lnTo>
                <a:lnTo>
                  <a:pt x="5914" y="2673"/>
                </a:lnTo>
                <a:lnTo>
                  <a:pt x="5915" y="2681"/>
                </a:lnTo>
                <a:lnTo>
                  <a:pt x="5915" y="2690"/>
                </a:lnTo>
                <a:lnTo>
                  <a:pt x="5914" y="2699"/>
                </a:lnTo>
                <a:lnTo>
                  <a:pt x="5912" y="2708"/>
                </a:lnTo>
                <a:lnTo>
                  <a:pt x="5910" y="2717"/>
                </a:lnTo>
                <a:lnTo>
                  <a:pt x="5906" y="2726"/>
                </a:lnTo>
                <a:lnTo>
                  <a:pt x="5901" y="2735"/>
                </a:lnTo>
                <a:lnTo>
                  <a:pt x="5896" y="2743"/>
                </a:lnTo>
                <a:lnTo>
                  <a:pt x="5875" y="2767"/>
                </a:lnTo>
                <a:lnTo>
                  <a:pt x="5851" y="2796"/>
                </a:lnTo>
                <a:lnTo>
                  <a:pt x="5817" y="2834"/>
                </a:lnTo>
                <a:lnTo>
                  <a:pt x="5773" y="2880"/>
                </a:lnTo>
                <a:lnTo>
                  <a:pt x="5748" y="2904"/>
                </a:lnTo>
                <a:lnTo>
                  <a:pt x="5720" y="2930"/>
                </a:lnTo>
                <a:lnTo>
                  <a:pt x="5690" y="2958"/>
                </a:lnTo>
                <a:lnTo>
                  <a:pt x="5659" y="2986"/>
                </a:lnTo>
                <a:lnTo>
                  <a:pt x="5624" y="3014"/>
                </a:lnTo>
                <a:lnTo>
                  <a:pt x="5589" y="3044"/>
                </a:lnTo>
                <a:lnTo>
                  <a:pt x="5550" y="3073"/>
                </a:lnTo>
                <a:lnTo>
                  <a:pt x="5510" y="3102"/>
                </a:lnTo>
                <a:lnTo>
                  <a:pt x="5466" y="3132"/>
                </a:lnTo>
                <a:lnTo>
                  <a:pt x="5422" y="3161"/>
                </a:lnTo>
                <a:lnTo>
                  <a:pt x="5375" y="3190"/>
                </a:lnTo>
                <a:lnTo>
                  <a:pt x="5326" y="3218"/>
                </a:lnTo>
                <a:lnTo>
                  <a:pt x="5274" y="3244"/>
                </a:lnTo>
                <a:lnTo>
                  <a:pt x="5222" y="3271"/>
                </a:lnTo>
                <a:lnTo>
                  <a:pt x="5167" y="3296"/>
                </a:lnTo>
                <a:lnTo>
                  <a:pt x="5111" y="3319"/>
                </a:lnTo>
                <a:lnTo>
                  <a:pt x="5051" y="3341"/>
                </a:lnTo>
                <a:lnTo>
                  <a:pt x="4990" y="3361"/>
                </a:lnTo>
                <a:lnTo>
                  <a:pt x="4928" y="3379"/>
                </a:lnTo>
                <a:lnTo>
                  <a:pt x="4896" y="3388"/>
                </a:lnTo>
                <a:lnTo>
                  <a:pt x="4863" y="3395"/>
                </a:lnTo>
                <a:lnTo>
                  <a:pt x="4831" y="3403"/>
                </a:lnTo>
                <a:lnTo>
                  <a:pt x="4797" y="3409"/>
                </a:lnTo>
                <a:lnTo>
                  <a:pt x="4764" y="3415"/>
                </a:lnTo>
                <a:lnTo>
                  <a:pt x="4729" y="3419"/>
                </a:lnTo>
                <a:lnTo>
                  <a:pt x="4691" y="3425"/>
                </a:lnTo>
                <a:lnTo>
                  <a:pt x="4655" y="3428"/>
                </a:lnTo>
                <a:lnTo>
                  <a:pt x="4619" y="3430"/>
                </a:lnTo>
                <a:lnTo>
                  <a:pt x="4585" y="3433"/>
                </a:lnTo>
                <a:lnTo>
                  <a:pt x="4552" y="3433"/>
                </a:lnTo>
                <a:lnTo>
                  <a:pt x="4521" y="3433"/>
                </a:lnTo>
                <a:lnTo>
                  <a:pt x="4490" y="3432"/>
                </a:lnTo>
                <a:lnTo>
                  <a:pt x="4461" y="3429"/>
                </a:lnTo>
                <a:lnTo>
                  <a:pt x="4432" y="3425"/>
                </a:lnTo>
                <a:lnTo>
                  <a:pt x="4405" y="3421"/>
                </a:lnTo>
                <a:lnTo>
                  <a:pt x="4378" y="3416"/>
                </a:lnTo>
                <a:lnTo>
                  <a:pt x="4351" y="3409"/>
                </a:lnTo>
                <a:lnTo>
                  <a:pt x="4327" y="3403"/>
                </a:lnTo>
                <a:lnTo>
                  <a:pt x="4302" y="3395"/>
                </a:lnTo>
                <a:lnTo>
                  <a:pt x="4278" y="3386"/>
                </a:lnTo>
                <a:lnTo>
                  <a:pt x="4254" y="3377"/>
                </a:lnTo>
                <a:lnTo>
                  <a:pt x="4231" y="3367"/>
                </a:lnTo>
                <a:lnTo>
                  <a:pt x="4209" y="3356"/>
                </a:lnTo>
                <a:lnTo>
                  <a:pt x="4186" y="3343"/>
                </a:lnTo>
                <a:lnTo>
                  <a:pt x="4165" y="3331"/>
                </a:lnTo>
                <a:lnTo>
                  <a:pt x="4143" y="3318"/>
                </a:lnTo>
                <a:lnTo>
                  <a:pt x="4122" y="3304"/>
                </a:lnTo>
                <a:lnTo>
                  <a:pt x="4078" y="3274"/>
                </a:lnTo>
                <a:lnTo>
                  <a:pt x="4035" y="3243"/>
                </a:lnTo>
                <a:lnTo>
                  <a:pt x="3991" y="3209"/>
                </a:lnTo>
                <a:lnTo>
                  <a:pt x="3900" y="3133"/>
                </a:lnTo>
                <a:lnTo>
                  <a:pt x="3850" y="3093"/>
                </a:lnTo>
                <a:lnTo>
                  <a:pt x="3797" y="3049"/>
                </a:lnTo>
                <a:lnTo>
                  <a:pt x="3742" y="3006"/>
                </a:lnTo>
                <a:lnTo>
                  <a:pt x="3681" y="2960"/>
                </a:lnTo>
                <a:lnTo>
                  <a:pt x="3616" y="2913"/>
                </a:lnTo>
                <a:lnTo>
                  <a:pt x="3544" y="2865"/>
                </a:lnTo>
                <a:lnTo>
                  <a:pt x="3506" y="2841"/>
                </a:lnTo>
                <a:lnTo>
                  <a:pt x="3467" y="2816"/>
                </a:lnTo>
                <a:lnTo>
                  <a:pt x="3426" y="2792"/>
                </a:lnTo>
                <a:lnTo>
                  <a:pt x="3384" y="2767"/>
                </a:lnTo>
                <a:lnTo>
                  <a:pt x="3367" y="2777"/>
                </a:lnTo>
                <a:lnTo>
                  <a:pt x="3350" y="2787"/>
                </a:lnTo>
                <a:lnTo>
                  <a:pt x="3334" y="2797"/>
                </a:lnTo>
                <a:lnTo>
                  <a:pt x="3315" y="2806"/>
                </a:lnTo>
                <a:lnTo>
                  <a:pt x="3296" y="2814"/>
                </a:lnTo>
                <a:lnTo>
                  <a:pt x="3277" y="2822"/>
                </a:lnTo>
                <a:lnTo>
                  <a:pt x="3257" y="2830"/>
                </a:lnTo>
                <a:lnTo>
                  <a:pt x="3236" y="2835"/>
                </a:lnTo>
                <a:lnTo>
                  <a:pt x="3214" y="2842"/>
                </a:lnTo>
                <a:lnTo>
                  <a:pt x="3193" y="2846"/>
                </a:lnTo>
                <a:lnTo>
                  <a:pt x="3171" y="2851"/>
                </a:lnTo>
                <a:lnTo>
                  <a:pt x="3149" y="2854"/>
                </a:lnTo>
                <a:lnTo>
                  <a:pt x="3125" y="2858"/>
                </a:lnTo>
                <a:lnTo>
                  <a:pt x="3102" y="2860"/>
                </a:lnTo>
                <a:lnTo>
                  <a:pt x="3078" y="2861"/>
                </a:lnTo>
                <a:lnTo>
                  <a:pt x="3054" y="2861"/>
                </a:lnTo>
                <a:lnTo>
                  <a:pt x="3030" y="2861"/>
                </a:lnTo>
                <a:lnTo>
                  <a:pt x="3007" y="2860"/>
                </a:lnTo>
                <a:lnTo>
                  <a:pt x="2985" y="2858"/>
                </a:lnTo>
                <a:lnTo>
                  <a:pt x="2961" y="2855"/>
                </a:lnTo>
                <a:lnTo>
                  <a:pt x="2940" y="2852"/>
                </a:lnTo>
                <a:lnTo>
                  <a:pt x="2918" y="2847"/>
                </a:lnTo>
                <a:lnTo>
                  <a:pt x="2897" y="2843"/>
                </a:lnTo>
                <a:lnTo>
                  <a:pt x="2877" y="2837"/>
                </a:lnTo>
                <a:lnTo>
                  <a:pt x="2856" y="2831"/>
                </a:lnTo>
                <a:lnTo>
                  <a:pt x="2836" y="2824"/>
                </a:lnTo>
                <a:lnTo>
                  <a:pt x="2817" y="2817"/>
                </a:lnTo>
                <a:lnTo>
                  <a:pt x="2799" y="2810"/>
                </a:lnTo>
                <a:lnTo>
                  <a:pt x="2781" y="2801"/>
                </a:lnTo>
                <a:lnTo>
                  <a:pt x="2764" y="2792"/>
                </a:lnTo>
                <a:lnTo>
                  <a:pt x="2747" y="2782"/>
                </a:lnTo>
                <a:lnTo>
                  <a:pt x="2732" y="2772"/>
                </a:lnTo>
                <a:lnTo>
                  <a:pt x="2716" y="2762"/>
                </a:lnTo>
                <a:lnTo>
                  <a:pt x="2702" y="2751"/>
                </a:lnTo>
                <a:lnTo>
                  <a:pt x="2688" y="2739"/>
                </a:lnTo>
                <a:lnTo>
                  <a:pt x="2676" y="2727"/>
                </a:lnTo>
                <a:lnTo>
                  <a:pt x="2664" y="2715"/>
                </a:lnTo>
                <a:lnTo>
                  <a:pt x="2652" y="2701"/>
                </a:lnTo>
                <a:lnTo>
                  <a:pt x="2642" y="2689"/>
                </a:lnTo>
                <a:lnTo>
                  <a:pt x="2634" y="2675"/>
                </a:lnTo>
                <a:lnTo>
                  <a:pt x="2626" y="2661"/>
                </a:lnTo>
                <a:lnTo>
                  <a:pt x="2618" y="2647"/>
                </a:lnTo>
                <a:lnTo>
                  <a:pt x="2612" y="2632"/>
                </a:lnTo>
                <a:lnTo>
                  <a:pt x="2607" y="2618"/>
                </a:lnTo>
                <a:lnTo>
                  <a:pt x="2602" y="2603"/>
                </a:lnTo>
                <a:lnTo>
                  <a:pt x="2600" y="2588"/>
                </a:lnTo>
                <a:lnTo>
                  <a:pt x="2598" y="2572"/>
                </a:lnTo>
                <a:lnTo>
                  <a:pt x="2598" y="2557"/>
                </a:lnTo>
                <a:lnTo>
                  <a:pt x="2599" y="2535"/>
                </a:lnTo>
                <a:lnTo>
                  <a:pt x="2602" y="2513"/>
                </a:lnTo>
                <a:lnTo>
                  <a:pt x="2608" y="2493"/>
                </a:lnTo>
                <a:lnTo>
                  <a:pt x="2616" y="2472"/>
                </a:lnTo>
                <a:lnTo>
                  <a:pt x="2580" y="2467"/>
                </a:lnTo>
                <a:lnTo>
                  <a:pt x="2543" y="2464"/>
                </a:lnTo>
                <a:lnTo>
                  <a:pt x="2506" y="2462"/>
                </a:lnTo>
                <a:lnTo>
                  <a:pt x="2471" y="2461"/>
                </a:lnTo>
                <a:lnTo>
                  <a:pt x="2434" y="2460"/>
                </a:lnTo>
                <a:lnTo>
                  <a:pt x="2397" y="2460"/>
                </a:lnTo>
                <a:lnTo>
                  <a:pt x="2359" y="2461"/>
                </a:lnTo>
                <a:lnTo>
                  <a:pt x="2323" y="2462"/>
                </a:lnTo>
                <a:lnTo>
                  <a:pt x="2286" y="2464"/>
                </a:lnTo>
                <a:lnTo>
                  <a:pt x="2248" y="2467"/>
                </a:lnTo>
                <a:lnTo>
                  <a:pt x="2211" y="2471"/>
                </a:lnTo>
                <a:lnTo>
                  <a:pt x="2173" y="2475"/>
                </a:lnTo>
                <a:lnTo>
                  <a:pt x="2098" y="2486"/>
                </a:lnTo>
                <a:lnTo>
                  <a:pt x="2023" y="2500"/>
                </a:lnTo>
                <a:lnTo>
                  <a:pt x="2040" y="2470"/>
                </a:lnTo>
                <a:lnTo>
                  <a:pt x="2055" y="2440"/>
                </a:lnTo>
                <a:lnTo>
                  <a:pt x="2069" y="2407"/>
                </a:lnTo>
                <a:lnTo>
                  <a:pt x="2082" y="2375"/>
                </a:lnTo>
                <a:lnTo>
                  <a:pt x="2094" y="2336"/>
                </a:lnTo>
                <a:lnTo>
                  <a:pt x="2104" y="2297"/>
                </a:lnTo>
                <a:lnTo>
                  <a:pt x="2148" y="2290"/>
                </a:lnTo>
                <a:lnTo>
                  <a:pt x="2191" y="2286"/>
                </a:lnTo>
                <a:lnTo>
                  <a:pt x="2234" y="2281"/>
                </a:lnTo>
                <a:lnTo>
                  <a:pt x="2278" y="2277"/>
                </a:lnTo>
                <a:lnTo>
                  <a:pt x="2321" y="2275"/>
                </a:lnTo>
                <a:lnTo>
                  <a:pt x="2364" y="2272"/>
                </a:lnTo>
                <a:lnTo>
                  <a:pt x="2407" y="2272"/>
                </a:lnTo>
                <a:lnTo>
                  <a:pt x="2450" y="2272"/>
                </a:lnTo>
                <a:lnTo>
                  <a:pt x="2493" y="2274"/>
                </a:lnTo>
                <a:lnTo>
                  <a:pt x="2535" y="2276"/>
                </a:lnTo>
                <a:lnTo>
                  <a:pt x="2578" y="2278"/>
                </a:lnTo>
                <a:lnTo>
                  <a:pt x="2620" y="2282"/>
                </a:lnTo>
                <a:lnTo>
                  <a:pt x="2661" y="2288"/>
                </a:lnTo>
                <a:lnTo>
                  <a:pt x="2704" y="2295"/>
                </a:lnTo>
                <a:lnTo>
                  <a:pt x="2745" y="2302"/>
                </a:lnTo>
                <a:lnTo>
                  <a:pt x="2786" y="2310"/>
                </a:lnTo>
                <a:lnTo>
                  <a:pt x="2815" y="2298"/>
                </a:lnTo>
                <a:lnTo>
                  <a:pt x="2845" y="2287"/>
                </a:lnTo>
                <a:lnTo>
                  <a:pt x="2878" y="2277"/>
                </a:lnTo>
                <a:lnTo>
                  <a:pt x="2911" y="2268"/>
                </a:lnTo>
                <a:lnTo>
                  <a:pt x="2945" y="2261"/>
                </a:lnTo>
                <a:lnTo>
                  <a:pt x="2980" y="2257"/>
                </a:lnTo>
                <a:lnTo>
                  <a:pt x="3017" y="2253"/>
                </a:lnTo>
                <a:lnTo>
                  <a:pt x="3054" y="2253"/>
                </a:lnTo>
                <a:lnTo>
                  <a:pt x="3078" y="2253"/>
                </a:lnTo>
                <a:lnTo>
                  <a:pt x="3102" y="2255"/>
                </a:lnTo>
                <a:lnTo>
                  <a:pt x="3125" y="2257"/>
                </a:lnTo>
                <a:lnTo>
                  <a:pt x="3149" y="2259"/>
                </a:lnTo>
                <a:lnTo>
                  <a:pt x="3171" y="2263"/>
                </a:lnTo>
                <a:lnTo>
                  <a:pt x="3193" y="2268"/>
                </a:lnTo>
                <a:lnTo>
                  <a:pt x="3214" y="2272"/>
                </a:lnTo>
                <a:lnTo>
                  <a:pt x="3236" y="2278"/>
                </a:lnTo>
                <a:lnTo>
                  <a:pt x="3257" y="2285"/>
                </a:lnTo>
                <a:lnTo>
                  <a:pt x="3277" y="2291"/>
                </a:lnTo>
                <a:lnTo>
                  <a:pt x="3296" y="2299"/>
                </a:lnTo>
                <a:lnTo>
                  <a:pt x="3315" y="2308"/>
                </a:lnTo>
                <a:lnTo>
                  <a:pt x="3334" y="2317"/>
                </a:lnTo>
                <a:lnTo>
                  <a:pt x="3350" y="2326"/>
                </a:lnTo>
                <a:lnTo>
                  <a:pt x="3367" y="2336"/>
                </a:lnTo>
                <a:lnTo>
                  <a:pt x="3384" y="2347"/>
                </a:lnTo>
                <a:lnTo>
                  <a:pt x="3384" y="2051"/>
                </a:lnTo>
                <a:lnTo>
                  <a:pt x="3332" y="2016"/>
                </a:lnTo>
                <a:lnTo>
                  <a:pt x="3279" y="1980"/>
                </a:lnTo>
                <a:lnTo>
                  <a:pt x="3223" y="1945"/>
                </a:lnTo>
                <a:lnTo>
                  <a:pt x="3164" y="1908"/>
                </a:lnTo>
                <a:lnTo>
                  <a:pt x="3103" y="1872"/>
                </a:lnTo>
                <a:lnTo>
                  <a:pt x="3038" y="1835"/>
                </a:lnTo>
                <a:lnTo>
                  <a:pt x="2970" y="1798"/>
                </a:lnTo>
                <a:lnTo>
                  <a:pt x="2900" y="1761"/>
                </a:lnTo>
                <a:lnTo>
                  <a:pt x="2871" y="1746"/>
                </a:lnTo>
                <a:lnTo>
                  <a:pt x="2842" y="1733"/>
                </a:lnTo>
                <a:lnTo>
                  <a:pt x="2813" y="1720"/>
                </a:lnTo>
                <a:lnTo>
                  <a:pt x="2784" y="1707"/>
                </a:lnTo>
                <a:lnTo>
                  <a:pt x="2754" y="1695"/>
                </a:lnTo>
                <a:lnTo>
                  <a:pt x="2725" y="1685"/>
                </a:lnTo>
                <a:lnTo>
                  <a:pt x="2695" y="1674"/>
                </a:lnTo>
                <a:lnTo>
                  <a:pt x="2665" y="1665"/>
                </a:lnTo>
                <a:lnTo>
                  <a:pt x="2603" y="1647"/>
                </a:lnTo>
                <a:lnTo>
                  <a:pt x="2542" y="1633"/>
                </a:lnTo>
                <a:lnTo>
                  <a:pt x="2481" y="1620"/>
                </a:lnTo>
                <a:lnTo>
                  <a:pt x="2418" y="1610"/>
                </a:lnTo>
                <a:lnTo>
                  <a:pt x="2356" y="1603"/>
                </a:lnTo>
                <a:lnTo>
                  <a:pt x="2294" y="1597"/>
                </a:lnTo>
                <a:lnTo>
                  <a:pt x="2230" y="1594"/>
                </a:lnTo>
                <a:lnTo>
                  <a:pt x="2166" y="1593"/>
                </a:lnTo>
                <a:lnTo>
                  <a:pt x="2103" y="1594"/>
                </a:lnTo>
                <a:lnTo>
                  <a:pt x="2039" y="1596"/>
                </a:lnTo>
                <a:lnTo>
                  <a:pt x="1976" y="1600"/>
                </a:lnTo>
                <a:lnTo>
                  <a:pt x="1912" y="1606"/>
                </a:lnTo>
                <a:lnTo>
                  <a:pt x="1889" y="1585"/>
                </a:lnTo>
                <a:lnTo>
                  <a:pt x="1864" y="1565"/>
                </a:lnTo>
                <a:lnTo>
                  <a:pt x="1839" y="1547"/>
                </a:lnTo>
                <a:lnTo>
                  <a:pt x="1813" y="1529"/>
                </a:lnTo>
                <a:lnTo>
                  <a:pt x="1785" y="1513"/>
                </a:lnTo>
                <a:lnTo>
                  <a:pt x="1757" y="1499"/>
                </a:lnTo>
                <a:lnTo>
                  <a:pt x="1729" y="1486"/>
                </a:lnTo>
                <a:lnTo>
                  <a:pt x="1700" y="1474"/>
                </a:lnTo>
                <a:lnTo>
                  <a:pt x="1673" y="1464"/>
                </a:lnTo>
                <a:lnTo>
                  <a:pt x="1645" y="1457"/>
                </a:lnTo>
                <a:lnTo>
                  <a:pt x="1728" y="1441"/>
                </a:lnTo>
                <a:lnTo>
                  <a:pt x="1814" y="1429"/>
                </a:lnTo>
                <a:lnTo>
                  <a:pt x="1899" y="1419"/>
                </a:lnTo>
                <a:lnTo>
                  <a:pt x="1941" y="1414"/>
                </a:lnTo>
                <a:lnTo>
                  <a:pt x="1985" y="1411"/>
                </a:lnTo>
                <a:lnTo>
                  <a:pt x="2027" y="1407"/>
                </a:lnTo>
                <a:lnTo>
                  <a:pt x="2071" y="1406"/>
                </a:lnTo>
                <a:lnTo>
                  <a:pt x="2113" y="1405"/>
                </a:lnTo>
                <a:lnTo>
                  <a:pt x="2156" y="1404"/>
                </a:lnTo>
                <a:lnTo>
                  <a:pt x="2199" y="1404"/>
                </a:lnTo>
                <a:lnTo>
                  <a:pt x="2242" y="1406"/>
                </a:lnTo>
                <a:lnTo>
                  <a:pt x="2285" y="1407"/>
                </a:lnTo>
                <a:lnTo>
                  <a:pt x="2327" y="1411"/>
                </a:lnTo>
                <a:lnTo>
                  <a:pt x="2369" y="1414"/>
                </a:lnTo>
                <a:lnTo>
                  <a:pt x="2413" y="1419"/>
                </a:lnTo>
                <a:lnTo>
                  <a:pt x="2455" y="1424"/>
                </a:lnTo>
                <a:lnTo>
                  <a:pt x="2496" y="1431"/>
                </a:lnTo>
                <a:lnTo>
                  <a:pt x="2539" y="1439"/>
                </a:lnTo>
                <a:lnTo>
                  <a:pt x="2581" y="1448"/>
                </a:lnTo>
                <a:lnTo>
                  <a:pt x="2622" y="1457"/>
                </a:lnTo>
                <a:lnTo>
                  <a:pt x="2664" y="1468"/>
                </a:lnTo>
                <a:lnTo>
                  <a:pt x="2705" y="1479"/>
                </a:lnTo>
                <a:lnTo>
                  <a:pt x="2746" y="1491"/>
                </a:lnTo>
                <a:lnTo>
                  <a:pt x="2787" y="1506"/>
                </a:lnTo>
                <a:lnTo>
                  <a:pt x="2828" y="1520"/>
                </a:lnTo>
                <a:lnTo>
                  <a:pt x="2868" y="1537"/>
                </a:lnTo>
                <a:lnTo>
                  <a:pt x="2908" y="1554"/>
                </a:lnTo>
                <a:lnTo>
                  <a:pt x="2948" y="1572"/>
                </a:lnTo>
                <a:lnTo>
                  <a:pt x="2987" y="1591"/>
                </a:lnTo>
                <a:lnTo>
                  <a:pt x="3043" y="1621"/>
                </a:lnTo>
                <a:lnTo>
                  <a:pt x="3096" y="1650"/>
                </a:lnTo>
                <a:lnTo>
                  <a:pt x="3149" y="1679"/>
                </a:lnTo>
                <a:lnTo>
                  <a:pt x="3199" y="1708"/>
                </a:lnTo>
                <a:lnTo>
                  <a:pt x="3248" y="1736"/>
                </a:lnTo>
                <a:lnTo>
                  <a:pt x="3295" y="1765"/>
                </a:lnTo>
                <a:lnTo>
                  <a:pt x="3340" y="1793"/>
                </a:lnTo>
                <a:lnTo>
                  <a:pt x="3384" y="1821"/>
                </a:lnTo>
                <a:lnTo>
                  <a:pt x="3384" y="1357"/>
                </a:lnTo>
                <a:lnTo>
                  <a:pt x="3384" y="1335"/>
                </a:lnTo>
                <a:lnTo>
                  <a:pt x="3331" y="1293"/>
                </a:lnTo>
                <a:lnTo>
                  <a:pt x="3278" y="1249"/>
                </a:lnTo>
                <a:lnTo>
                  <a:pt x="3221" y="1206"/>
                </a:lnTo>
                <a:lnTo>
                  <a:pt x="3161" y="1161"/>
                </a:lnTo>
                <a:lnTo>
                  <a:pt x="3098" y="1115"/>
                </a:lnTo>
                <a:lnTo>
                  <a:pt x="3033" y="1069"/>
                </a:lnTo>
                <a:lnTo>
                  <a:pt x="2964" y="1022"/>
                </a:lnTo>
                <a:lnTo>
                  <a:pt x="2892" y="974"/>
                </a:lnTo>
                <a:lnTo>
                  <a:pt x="2836" y="941"/>
                </a:lnTo>
                <a:lnTo>
                  <a:pt x="2781" y="908"/>
                </a:lnTo>
                <a:lnTo>
                  <a:pt x="2724" y="879"/>
                </a:lnTo>
                <a:lnTo>
                  <a:pt x="2667" y="852"/>
                </a:lnTo>
                <a:lnTo>
                  <a:pt x="2609" y="828"/>
                </a:lnTo>
                <a:lnTo>
                  <a:pt x="2551" y="806"/>
                </a:lnTo>
                <a:lnTo>
                  <a:pt x="2492" y="784"/>
                </a:lnTo>
                <a:lnTo>
                  <a:pt x="2433" y="767"/>
                </a:lnTo>
                <a:lnTo>
                  <a:pt x="2374" y="751"/>
                </a:lnTo>
                <a:lnTo>
                  <a:pt x="2314" y="737"/>
                </a:lnTo>
                <a:lnTo>
                  <a:pt x="2253" y="724"/>
                </a:lnTo>
                <a:lnTo>
                  <a:pt x="2193" y="714"/>
                </a:lnTo>
                <a:lnTo>
                  <a:pt x="2132" y="705"/>
                </a:lnTo>
                <a:lnTo>
                  <a:pt x="2072" y="699"/>
                </a:lnTo>
                <a:lnTo>
                  <a:pt x="2010" y="693"/>
                </a:lnTo>
                <a:lnTo>
                  <a:pt x="1950" y="690"/>
                </a:lnTo>
                <a:lnTo>
                  <a:pt x="1961" y="648"/>
                </a:lnTo>
                <a:lnTo>
                  <a:pt x="1970" y="607"/>
                </a:lnTo>
                <a:lnTo>
                  <a:pt x="1977" y="565"/>
                </a:lnTo>
                <a:lnTo>
                  <a:pt x="1983" y="523"/>
                </a:lnTo>
                <a:lnTo>
                  <a:pt x="1985" y="502"/>
                </a:lnTo>
                <a:lnTo>
                  <a:pt x="2049" y="507"/>
                </a:lnTo>
                <a:lnTo>
                  <a:pt x="2114" y="514"/>
                </a:lnTo>
                <a:lnTo>
                  <a:pt x="2179" y="521"/>
                </a:lnTo>
                <a:lnTo>
                  <a:pt x="2243" y="531"/>
                </a:lnTo>
                <a:lnTo>
                  <a:pt x="2308" y="543"/>
                </a:lnTo>
                <a:lnTo>
                  <a:pt x="2373" y="556"/>
                </a:lnTo>
                <a:lnTo>
                  <a:pt x="2437" y="572"/>
                </a:lnTo>
                <a:lnTo>
                  <a:pt x="2501" y="589"/>
                </a:lnTo>
                <a:lnTo>
                  <a:pt x="2564" y="609"/>
                </a:lnTo>
                <a:lnTo>
                  <a:pt x="2628" y="632"/>
                </a:lnTo>
                <a:lnTo>
                  <a:pt x="2690" y="656"/>
                </a:lnTo>
                <a:lnTo>
                  <a:pt x="2753" y="683"/>
                </a:lnTo>
                <a:lnTo>
                  <a:pt x="2814" y="712"/>
                </a:lnTo>
                <a:lnTo>
                  <a:pt x="2875" y="744"/>
                </a:lnTo>
                <a:lnTo>
                  <a:pt x="2936" y="779"/>
                </a:lnTo>
                <a:lnTo>
                  <a:pt x="2966" y="797"/>
                </a:lnTo>
                <a:lnTo>
                  <a:pt x="2995" y="816"/>
                </a:lnTo>
                <a:lnTo>
                  <a:pt x="3053" y="854"/>
                </a:lnTo>
                <a:lnTo>
                  <a:pt x="3107" y="890"/>
                </a:lnTo>
                <a:lnTo>
                  <a:pt x="3161" y="927"/>
                </a:lnTo>
                <a:lnTo>
                  <a:pt x="3212" y="964"/>
                </a:lnTo>
                <a:lnTo>
                  <a:pt x="3262" y="1000"/>
                </a:lnTo>
                <a:lnTo>
                  <a:pt x="3309" y="1035"/>
                </a:lnTo>
                <a:lnTo>
                  <a:pt x="3400" y="1104"/>
                </a:lnTo>
                <a:lnTo>
                  <a:pt x="3409" y="1089"/>
                </a:lnTo>
                <a:lnTo>
                  <a:pt x="3421" y="1074"/>
                </a:lnTo>
                <a:lnTo>
                  <a:pt x="3434" y="1061"/>
                </a:lnTo>
                <a:lnTo>
                  <a:pt x="3451" y="1050"/>
                </a:lnTo>
                <a:lnTo>
                  <a:pt x="3470" y="1039"/>
                </a:lnTo>
                <a:lnTo>
                  <a:pt x="3491" y="1030"/>
                </a:lnTo>
                <a:lnTo>
                  <a:pt x="3515" y="1022"/>
                </a:lnTo>
                <a:lnTo>
                  <a:pt x="3542" y="1016"/>
                </a:lnTo>
                <a:lnTo>
                  <a:pt x="4544" y="869"/>
                </a:lnTo>
                <a:lnTo>
                  <a:pt x="4569" y="867"/>
                </a:lnTo>
                <a:lnTo>
                  <a:pt x="4591" y="866"/>
                </a:lnTo>
                <a:lnTo>
                  <a:pt x="4611" y="867"/>
                </a:lnTo>
                <a:lnTo>
                  <a:pt x="4629" y="871"/>
                </a:lnTo>
                <a:lnTo>
                  <a:pt x="4645" y="877"/>
                </a:lnTo>
                <a:lnTo>
                  <a:pt x="4659" y="885"/>
                </a:lnTo>
                <a:lnTo>
                  <a:pt x="4671" y="894"/>
                </a:lnTo>
                <a:lnTo>
                  <a:pt x="4681" y="905"/>
                </a:lnTo>
                <a:lnTo>
                  <a:pt x="4690" y="917"/>
                </a:lnTo>
                <a:lnTo>
                  <a:pt x="4698" y="932"/>
                </a:lnTo>
                <a:lnTo>
                  <a:pt x="4704" y="946"/>
                </a:lnTo>
                <a:lnTo>
                  <a:pt x="4709" y="963"/>
                </a:lnTo>
                <a:lnTo>
                  <a:pt x="4713" y="981"/>
                </a:lnTo>
                <a:lnTo>
                  <a:pt x="4715" y="1000"/>
                </a:lnTo>
                <a:lnTo>
                  <a:pt x="4717" y="1019"/>
                </a:lnTo>
                <a:lnTo>
                  <a:pt x="4718" y="1040"/>
                </a:lnTo>
                <a:lnTo>
                  <a:pt x="4718" y="1162"/>
                </a:lnTo>
                <a:lnTo>
                  <a:pt x="4718" y="2136"/>
                </a:lnTo>
                <a:lnTo>
                  <a:pt x="4727" y="2138"/>
                </a:lnTo>
                <a:lnTo>
                  <a:pt x="4787" y="2143"/>
                </a:lnTo>
                <a:lnTo>
                  <a:pt x="4846" y="2146"/>
                </a:lnTo>
                <a:lnTo>
                  <a:pt x="4903" y="2148"/>
                </a:lnTo>
                <a:lnTo>
                  <a:pt x="4958" y="2146"/>
                </a:lnTo>
                <a:lnTo>
                  <a:pt x="5011" y="2143"/>
                </a:lnTo>
                <a:lnTo>
                  <a:pt x="5063" y="2138"/>
                </a:lnTo>
                <a:lnTo>
                  <a:pt x="5113" y="2131"/>
                </a:lnTo>
                <a:lnTo>
                  <a:pt x="5162" y="2122"/>
                </a:lnTo>
                <a:lnTo>
                  <a:pt x="5208" y="2111"/>
                </a:lnTo>
                <a:lnTo>
                  <a:pt x="5252" y="2100"/>
                </a:lnTo>
                <a:lnTo>
                  <a:pt x="5296" y="2086"/>
                </a:lnTo>
                <a:lnTo>
                  <a:pt x="5337" y="2072"/>
                </a:lnTo>
                <a:lnTo>
                  <a:pt x="5376" y="2057"/>
                </a:lnTo>
                <a:lnTo>
                  <a:pt x="5414" y="2042"/>
                </a:lnTo>
                <a:lnTo>
                  <a:pt x="5448" y="2025"/>
                </a:lnTo>
                <a:lnTo>
                  <a:pt x="5483" y="2008"/>
                </a:lnTo>
                <a:lnTo>
                  <a:pt x="5514" y="1992"/>
                </a:lnTo>
                <a:lnTo>
                  <a:pt x="5544" y="1975"/>
                </a:lnTo>
                <a:lnTo>
                  <a:pt x="5572" y="1957"/>
                </a:lnTo>
                <a:lnTo>
                  <a:pt x="5598" y="1940"/>
                </a:lnTo>
                <a:lnTo>
                  <a:pt x="5622" y="1925"/>
                </a:lnTo>
                <a:lnTo>
                  <a:pt x="5644" y="1909"/>
                </a:lnTo>
                <a:lnTo>
                  <a:pt x="5682" y="1880"/>
                </a:lnTo>
                <a:lnTo>
                  <a:pt x="5711" y="1854"/>
                </a:lnTo>
                <a:lnTo>
                  <a:pt x="5734" y="1835"/>
                </a:lnTo>
                <a:lnTo>
                  <a:pt x="5752" y="1818"/>
                </a:lnTo>
                <a:lnTo>
                  <a:pt x="5758" y="1811"/>
                </a:lnTo>
                <a:lnTo>
                  <a:pt x="5766" y="1805"/>
                </a:lnTo>
                <a:lnTo>
                  <a:pt x="5774" y="1800"/>
                </a:lnTo>
                <a:lnTo>
                  <a:pt x="5782" y="1796"/>
                </a:lnTo>
                <a:lnTo>
                  <a:pt x="5791" y="1793"/>
                </a:lnTo>
                <a:lnTo>
                  <a:pt x="5799" y="1790"/>
                </a:lnTo>
                <a:lnTo>
                  <a:pt x="5808" y="1789"/>
                </a:lnTo>
                <a:lnTo>
                  <a:pt x="5817" y="1788"/>
                </a:lnTo>
                <a:lnTo>
                  <a:pt x="5826" y="1788"/>
                </a:lnTo>
                <a:lnTo>
                  <a:pt x="5835" y="1789"/>
                </a:lnTo>
                <a:lnTo>
                  <a:pt x="5844" y="1791"/>
                </a:lnTo>
                <a:lnTo>
                  <a:pt x="5853" y="1794"/>
                </a:lnTo>
                <a:lnTo>
                  <a:pt x="5862" y="1798"/>
                </a:lnTo>
                <a:lnTo>
                  <a:pt x="5870" y="1802"/>
                </a:lnTo>
                <a:lnTo>
                  <a:pt x="5877" y="1808"/>
                </a:lnTo>
                <a:lnTo>
                  <a:pt x="5885" y="1814"/>
                </a:lnTo>
                <a:lnTo>
                  <a:pt x="5892" y="1821"/>
                </a:lnTo>
                <a:lnTo>
                  <a:pt x="5898" y="1829"/>
                </a:lnTo>
                <a:lnTo>
                  <a:pt x="5903" y="1837"/>
                </a:lnTo>
                <a:lnTo>
                  <a:pt x="5906" y="1844"/>
                </a:lnTo>
                <a:lnTo>
                  <a:pt x="5910" y="1853"/>
                </a:lnTo>
                <a:lnTo>
                  <a:pt x="5913" y="1862"/>
                </a:lnTo>
                <a:lnTo>
                  <a:pt x="5914" y="1871"/>
                </a:lnTo>
                <a:lnTo>
                  <a:pt x="5915" y="1880"/>
                </a:lnTo>
                <a:lnTo>
                  <a:pt x="5915" y="1889"/>
                </a:lnTo>
                <a:lnTo>
                  <a:pt x="5914" y="1898"/>
                </a:lnTo>
                <a:lnTo>
                  <a:pt x="5912" y="1907"/>
                </a:lnTo>
                <a:lnTo>
                  <a:pt x="5909" y="1916"/>
                </a:lnTo>
                <a:lnTo>
                  <a:pt x="5905" y="1925"/>
                </a:lnTo>
                <a:lnTo>
                  <a:pt x="5901" y="1932"/>
                </a:lnTo>
                <a:lnTo>
                  <a:pt x="5895" y="1940"/>
                </a:lnTo>
                <a:lnTo>
                  <a:pt x="5890" y="1948"/>
                </a:lnTo>
                <a:lnTo>
                  <a:pt x="5869" y="1968"/>
                </a:lnTo>
                <a:lnTo>
                  <a:pt x="5844" y="1990"/>
                </a:lnTo>
                <a:lnTo>
                  <a:pt x="5809" y="2019"/>
                </a:lnTo>
                <a:lnTo>
                  <a:pt x="5766" y="2054"/>
                </a:lnTo>
                <a:lnTo>
                  <a:pt x="5740" y="2072"/>
                </a:lnTo>
                <a:lnTo>
                  <a:pt x="5712" y="2091"/>
                </a:lnTo>
                <a:lnTo>
                  <a:pt x="5682" y="2111"/>
                </a:lnTo>
                <a:lnTo>
                  <a:pt x="5650" y="2131"/>
                </a:lnTo>
                <a:lnTo>
                  <a:pt x="5616" y="2151"/>
                </a:lnTo>
                <a:lnTo>
                  <a:pt x="5580" y="2170"/>
                </a:lnTo>
                <a:lnTo>
                  <a:pt x="5541" y="2190"/>
                </a:lnTo>
                <a:lnTo>
                  <a:pt x="5500" y="2209"/>
                </a:lnTo>
                <a:lnTo>
                  <a:pt x="5457" y="2228"/>
                </a:lnTo>
                <a:lnTo>
                  <a:pt x="5413" y="2246"/>
                </a:lnTo>
                <a:lnTo>
                  <a:pt x="5365" y="2262"/>
                </a:lnTo>
                <a:lnTo>
                  <a:pt x="5316" y="2278"/>
                </a:lnTo>
                <a:lnTo>
                  <a:pt x="5264" y="2291"/>
                </a:lnTo>
                <a:lnTo>
                  <a:pt x="5212" y="2305"/>
                </a:lnTo>
                <a:lnTo>
                  <a:pt x="5156" y="2316"/>
                </a:lnTo>
                <a:lnTo>
                  <a:pt x="5099" y="2325"/>
                </a:lnTo>
                <a:lnTo>
                  <a:pt x="5040" y="2331"/>
                </a:lnTo>
                <a:lnTo>
                  <a:pt x="4980" y="2336"/>
                </a:lnTo>
                <a:lnTo>
                  <a:pt x="4918" y="2338"/>
                </a:lnTo>
                <a:lnTo>
                  <a:pt x="4885" y="2338"/>
                </a:lnTo>
                <a:lnTo>
                  <a:pt x="4853" y="2337"/>
                </a:lnTo>
                <a:lnTo>
                  <a:pt x="4820" y="2336"/>
                </a:lnTo>
                <a:lnTo>
                  <a:pt x="4786" y="2334"/>
                </a:lnTo>
                <a:lnTo>
                  <a:pt x="4753" y="2331"/>
                </a:lnTo>
                <a:lnTo>
                  <a:pt x="4718" y="2327"/>
                </a:lnTo>
                <a:lnTo>
                  <a:pt x="4718" y="2397"/>
                </a:lnTo>
                <a:lnTo>
                  <a:pt x="4717" y="2418"/>
                </a:lnTo>
                <a:lnTo>
                  <a:pt x="4714" y="2438"/>
                </a:lnTo>
                <a:lnTo>
                  <a:pt x="4709" y="2459"/>
                </a:lnTo>
                <a:lnTo>
                  <a:pt x="4703" y="2479"/>
                </a:lnTo>
                <a:lnTo>
                  <a:pt x="4694" y="2498"/>
                </a:lnTo>
                <a:lnTo>
                  <a:pt x="4682" y="2515"/>
                </a:lnTo>
                <a:lnTo>
                  <a:pt x="4670" y="2533"/>
                </a:lnTo>
                <a:lnTo>
                  <a:pt x="4656" y="2551"/>
                </a:lnTo>
                <a:lnTo>
                  <a:pt x="4640" y="2568"/>
                </a:lnTo>
                <a:lnTo>
                  <a:pt x="4623" y="2583"/>
                </a:lnTo>
                <a:lnTo>
                  <a:pt x="4604" y="2598"/>
                </a:lnTo>
                <a:lnTo>
                  <a:pt x="4585" y="2612"/>
                </a:lnTo>
                <a:lnTo>
                  <a:pt x="4564" y="2626"/>
                </a:lnTo>
                <a:lnTo>
                  <a:pt x="4541" y="2638"/>
                </a:lnTo>
                <a:lnTo>
                  <a:pt x="4517" y="2649"/>
                </a:lnTo>
                <a:lnTo>
                  <a:pt x="4493" y="2660"/>
                </a:lnTo>
                <a:lnTo>
                  <a:pt x="4517" y="2666"/>
                </a:lnTo>
                <a:lnTo>
                  <a:pt x="4543" y="2670"/>
                </a:lnTo>
                <a:lnTo>
                  <a:pt x="4569" y="2675"/>
                </a:lnTo>
                <a:lnTo>
                  <a:pt x="4597" y="2678"/>
                </a:lnTo>
                <a:lnTo>
                  <a:pt x="4624" y="2680"/>
                </a:lnTo>
                <a:lnTo>
                  <a:pt x="4653" y="2683"/>
                </a:lnTo>
                <a:lnTo>
                  <a:pt x="4685" y="2684"/>
                </a:lnTo>
                <a:lnTo>
                  <a:pt x="4716" y="2684"/>
                </a:lnTo>
                <a:lnTo>
                  <a:pt x="4776" y="2683"/>
                </a:lnTo>
                <a:lnTo>
                  <a:pt x="4835" y="2678"/>
                </a:lnTo>
                <a:lnTo>
                  <a:pt x="4892" y="2671"/>
                </a:lnTo>
                <a:lnTo>
                  <a:pt x="4948" y="2662"/>
                </a:lnTo>
                <a:lnTo>
                  <a:pt x="5001" y="2652"/>
                </a:lnTo>
                <a:lnTo>
                  <a:pt x="5053" y="2640"/>
                </a:lnTo>
                <a:lnTo>
                  <a:pt x="5104" y="2626"/>
                </a:lnTo>
                <a:lnTo>
                  <a:pt x="5152" y="2610"/>
                </a:lnTo>
                <a:lnTo>
                  <a:pt x="5199" y="2593"/>
                </a:lnTo>
                <a:lnTo>
                  <a:pt x="5244" y="2576"/>
                </a:lnTo>
                <a:lnTo>
                  <a:pt x="5287" y="2557"/>
                </a:lnTo>
                <a:lnTo>
                  <a:pt x="5329" y="2537"/>
                </a:lnTo>
                <a:lnTo>
                  <a:pt x="5368" y="2515"/>
                </a:lnTo>
                <a:lnTo>
                  <a:pt x="5406" y="2495"/>
                </a:lnTo>
                <a:lnTo>
                  <a:pt x="5442" y="2474"/>
                </a:lnTo>
                <a:lnTo>
                  <a:pt x="5476" y="2452"/>
                </a:lnTo>
                <a:lnTo>
                  <a:pt x="5507" y="2431"/>
                </a:lnTo>
                <a:lnTo>
                  <a:pt x="5539" y="2409"/>
                </a:lnTo>
                <a:lnTo>
                  <a:pt x="5566" y="2388"/>
                </a:lnTo>
                <a:lnTo>
                  <a:pt x="5592" y="2368"/>
                </a:lnTo>
                <a:lnTo>
                  <a:pt x="5617" y="2348"/>
                </a:lnTo>
                <a:lnTo>
                  <a:pt x="5639" y="2329"/>
                </a:lnTo>
                <a:lnTo>
                  <a:pt x="5678" y="2295"/>
                </a:lnTo>
                <a:lnTo>
                  <a:pt x="5708" y="2266"/>
                </a:lnTo>
                <a:lnTo>
                  <a:pt x="5729" y="2243"/>
                </a:lnTo>
                <a:lnTo>
                  <a:pt x="5747" y="2223"/>
                </a:lnTo>
                <a:lnTo>
                  <a:pt x="5754" y="2216"/>
                </a:lnTo>
                <a:lnTo>
                  <a:pt x="5762" y="2210"/>
                </a:lnTo>
                <a:lnTo>
                  <a:pt x="5769" y="2204"/>
                </a:lnTo>
                <a:lnTo>
                  <a:pt x="5777" y="2200"/>
                </a:lnTo>
                <a:lnTo>
                  <a:pt x="5785" y="2195"/>
                </a:lnTo>
                <a:lnTo>
                  <a:pt x="5794" y="2193"/>
                </a:lnTo>
                <a:lnTo>
                  <a:pt x="5803" y="2191"/>
                </a:lnTo>
                <a:lnTo>
                  <a:pt x="5812" y="2190"/>
                </a:lnTo>
                <a:lnTo>
                  <a:pt x="5821" y="2189"/>
                </a:lnTo>
                <a:lnTo>
                  <a:pt x="5830" y="2190"/>
                </a:lnTo>
                <a:lnTo>
                  <a:pt x="5840" y="2191"/>
                </a:lnTo>
                <a:lnTo>
                  <a:pt x="5848" y="2193"/>
                </a:lnTo>
                <a:lnTo>
                  <a:pt x="5856" y="2197"/>
                </a:lnTo>
                <a:lnTo>
                  <a:pt x="5865" y="2200"/>
                </a:lnTo>
                <a:lnTo>
                  <a:pt x="5873" y="2206"/>
                </a:lnTo>
                <a:lnTo>
                  <a:pt x="5881" y="2211"/>
                </a:lnTo>
                <a:lnTo>
                  <a:pt x="5889" y="2218"/>
                </a:lnTo>
                <a:lnTo>
                  <a:pt x="5894" y="2224"/>
                </a:lnTo>
                <a:lnTo>
                  <a:pt x="5900" y="2232"/>
                </a:lnTo>
                <a:lnTo>
                  <a:pt x="5904" y="2241"/>
                </a:lnTo>
                <a:lnTo>
                  <a:pt x="5909" y="2249"/>
                </a:lnTo>
                <a:lnTo>
                  <a:pt x="5912" y="2258"/>
                </a:lnTo>
                <a:lnTo>
                  <a:pt x="5913" y="2267"/>
                </a:lnTo>
                <a:lnTo>
                  <a:pt x="5914" y="2276"/>
                </a:lnTo>
                <a:lnTo>
                  <a:pt x="5915" y="2285"/>
                </a:lnTo>
                <a:lnTo>
                  <a:pt x="5914" y="2294"/>
                </a:lnTo>
                <a:lnTo>
                  <a:pt x="5913" y="2302"/>
                </a:lnTo>
                <a:lnTo>
                  <a:pt x="5911" y="2311"/>
                </a:lnTo>
                <a:lnTo>
                  <a:pt x="5908" y="2320"/>
                </a:lnTo>
                <a:lnTo>
                  <a:pt x="5904" y="2329"/>
                </a:lnTo>
                <a:lnTo>
                  <a:pt x="5899" y="2337"/>
                </a:lnTo>
                <a:lnTo>
                  <a:pt x="5893" y="2345"/>
                </a:lnTo>
                <a:lnTo>
                  <a:pt x="5873" y="2368"/>
                </a:lnTo>
                <a:lnTo>
                  <a:pt x="5847" y="2394"/>
                </a:lnTo>
                <a:lnTo>
                  <a:pt x="5813" y="2427"/>
                </a:lnTo>
                <a:lnTo>
                  <a:pt x="5769" y="2467"/>
                </a:lnTo>
                <a:lnTo>
                  <a:pt x="5744" y="2489"/>
                </a:lnTo>
                <a:lnTo>
                  <a:pt x="5716" y="2511"/>
                </a:lnTo>
                <a:lnTo>
                  <a:pt x="5686" y="2534"/>
                </a:lnTo>
                <a:lnTo>
                  <a:pt x="5653" y="2559"/>
                </a:lnTo>
                <a:lnTo>
                  <a:pt x="5619" y="2583"/>
                </a:lnTo>
                <a:lnTo>
                  <a:pt x="5582" y="2608"/>
                </a:lnTo>
                <a:lnTo>
                  <a:pt x="5544" y="2632"/>
                </a:lnTo>
                <a:lnTo>
                  <a:pt x="5503" y="2657"/>
                </a:lnTo>
                <a:lnTo>
                  <a:pt x="5459" y="2680"/>
                </a:lnTo>
                <a:lnTo>
                  <a:pt x="5415" y="2704"/>
                </a:lnTo>
                <a:lnTo>
                  <a:pt x="5367" y="2727"/>
                </a:lnTo>
                <a:lnTo>
                  <a:pt x="5318" y="2748"/>
                </a:lnTo>
                <a:lnTo>
                  <a:pt x="5267" y="2769"/>
                </a:lnTo>
                <a:lnTo>
                  <a:pt x="5213" y="2788"/>
                </a:lnTo>
                <a:lnTo>
                  <a:pt x="5157" y="2806"/>
                </a:lnTo>
                <a:lnTo>
                  <a:pt x="5100" y="2823"/>
                </a:lnTo>
                <a:lnTo>
                  <a:pt x="5041" y="2836"/>
                </a:lnTo>
                <a:lnTo>
                  <a:pt x="4980" y="2849"/>
                </a:lnTo>
                <a:lnTo>
                  <a:pt x="4917" y="2859"/>
                </a:lnTo>
                <a:lnTo>
                  <a:pt x="4884" y="2863"/>
                </a:lnTo>
                <a:lnTo>
                  <a:pt x="4852" y="2866"/>
                </a:lnTo>
                <a:lnTo>
                  <a:pt x="4818" y="2869"/>
                </a:lnTo>
                <a:lnTo>
                  <a:pt x="4785" y="2871"/>
                </a:lnTo>
                <a:lnTo>
                  <a:pt x="4750" y="2872"/>
                </a:lnTo>
                <a:lnTo>
                  <a:pt x="4716" y="2873"/>
                </a:lnTo>
                <a:lnTo>
                  <a:pt x="4666" y="2873"/>
                </a:lnTo>
                <a:lnTo>
                  <a:pt x="4618" y="2871"/>
                </a:lnTo>
                <a:lnTo>
                  <a:pt x="4572" y="2866"/>
                </a:lnTo>
                <a:lnTo>
                  <a:pt x="4529" y="2862"/>
                </a:lnTo>
                <a:lnTo>
                  <a:pt x="4487" y="2855"/>
                </a:lnTo>
                <a:lnTo>
                  <a:pt x="4447" y="2846"/>
                </a:lnTo>
                <a:lnTo>
                  <a:pt x="4410" y="2836"/>
                </a:lnTo>
                <a:lnTo>
                  <a:pt x="4374" y="2825"/>
                </a:lnTo>
                <a:lnTo>
                  <a:pt x="4339" y="2813"/>
                </a:lnTo>
                <a:lnTo>
                  <a:pt x="4306" y="2800"/>
                </a:lnTo>
                <a:lnTo>
                  <a:pt x="4273" y="2784"/>
                </a:lnTo>
                <a:lnTo>
                  <a:pt x="4242" y="2767"/>
                </a:lnTo>
                <a:lnTo>
                  <a:pt x="4212" y="2749"/>
                </a:lnTo>
                <a:lnTo>
                  <a:pt x="4182" y="2729"/>
                </a:lnTo>
                <a:lnTo>
                  <a:pt x="4153" y="2709"/>
                </a:lnTo>
                <a:lnTo>
                  <a:pt x="4124" y="2687"/>
                </a:lnTo>
                <a:lnTo>
                  <a:pt x="4089" y="2679"/>
                </a:lnTo>
                <a:lnTo>
                  <a:pt x="4057" y="2669"/>
                </a:lnTo>
                <a:lnTo>
                  <a:pt x="4026" y="2658"/>
                </a:lnTo>
                <a:lnTo>
                  <a:pt x="3996" y="2645"/>
                </a:lnTo>
                <a:lnTo>
                  <a:pt x="3968" y="2630"/>
                </a:lnTo>
                <a:lnTo>
                  <a:pt x="3942" y="2615"/>
                </a:lnTo>
                <a:lnTo>
                  <a:pt x="3918" y="2597"/>
                </a:lnTo>
                <a:lnTo>
                  <a:pt x="3895" y="2579"/>
                </a:lnTo>
                <a:lnTo>
                  <a:pt x="3875" y="2559"/>
                </a:lnTo>
                <a:lnTo>
                  <a:pt x="3858" y="2539"/>
                </a:lnTo>
                <a:lnTo>
                  <a:pt x="3843" y="2518"/>
                </a:lnTo>
                <a:lnTo>
                  <a:pt x="3836" y="2506"/>
                </a:lnTo>
                <a:lnTo>
                  <a:pt x="3830" y="2494"/>
                </a:lnTo>
                <a:lnTo>
                  <a:pt x="3824" y="2483"/>
                </a:lnTo>
                <a:lnTo>
                  <a:pt x="3820" y="2472"/>
                </a:lnTo>
                <a:lnTo>
                  <a:pt x="3815" y="2460"/>
                </a:lnTo>
                <a:lnTo>
                  <a:pt x="3812" y="2447"/>
                </a:lnTo>
                <a:lnTo>
                  <a:pt x="3810" y="2435"/>
                </a:lnTo>
                <a:lnTo>
                  <a:pt x="3807" y="2423"/>
                </a:lnTo>
                <a:lnTo>
                  <a:pt x="3806" y="2411"/>
                </a:lnTo>
                <a:lnTo>
                  <a:pt x="3806" y="2397"/>
                </a:lnTo>
                <a:lnTo>
                  <a:pt x="3742" y="2337"/>
                </a:lnTo>
                <a:lnTo>
                  <a:pt x="3671" y="2275"/>
                </a:lnTo>
                <a:lnTo>
                  <a:pt x="3633" y="2243"/>
                </a:lnTo>
                <a:lnTo>
                  <a:pt x="3594" y="2210"/>
                </a:lnTo>
                <a:lnTo>
                  <a:pt x="3553" y="2177"/>
                </a:lnTo>
                <a:lnTo>
                  <a:pt x="3510" y="2143"/>
                </a:lnTo>
                <a:close/>
                <a:moveTo>
                  <a:pt x="1226" y="3231"/>
                </a:moveTo>
                <a:lnTo>
                  <a:pt x="1226" y="3231"/>
                </a:lnTo>
                <a:lnTo>
                  <a:pt x="1232" y="3216"/>
                </a:lnTo>
                <a:lnTo>
                  <a:pt x="1239" y="3201"/>
                </a:lnTo>
                <a:lnTo>
                  <a:pt x="1245" y="3184"/>
                </a:lnTo>
                <a:lnTo>
                  <a:pt x="1250" y="3167"/>
                </a:lnTo>
                <a:lnTo>
                  <a:pt x="1253" y="3151"/>
                </a:lnTo>
                <a:lnTo>
                  <a:pt x="1256" y="3134"/>
                </a:lnTo>
                <a:lnTo>
                  <a:pt x="1258" y="3116"/>
                </a:lnTo>
                <a:lnTo>
                  <a:pt x="1258" y="3098"/>
                </a:lnTo>
                <a:lnTo>
                  <a:pt x="1258" y="3084"/>
                </a:lnTo>
                <a:lnTo>
                  <a:pt x="1257" y="3069"/>
                </a:lnTo>
                <a:lnTo>
                  <a:pt x="1255" y="3055"/>
                </a:lnTo>
                <a:lnTo>
                  <a:pt x="1252" y="3041"/>
                </a:lnTo>
                <a:lnTo>
                  <a:pt x="1249" y="3027"/>
                </a:lnTo>
                <a:lnTo>
                  <a:pt x="1246" y="3014"/>
                </a:lnTo>
                <a:lnTo>
                  <a:pt x="1241" y="3000"/>
                </a:lnTo>
                <a:lnTo>
                  <a:pt x="1236" y="2988"/>
                </a:lnTo>
                <a:lnTo>
                  <a:pt x="1230" y="2975"/>
                </a:lnTo>
                <a:lnTo>
                  <a:pt x="1224" y="2962"/>
                </a:lnTo>
                <a:lnTo>
                  <a:pt x="1210" y="2939"/>
                </a:lnTo>
                <a:lnTo>
                  <a:pt x="1193" y="2918"/>
                </a:lnTo>
                <a:lnTo>
                  <a:pt x="1175" y="2898"/>
                </a:lnTo>
                <a:lnTo>
                  <a:pt x="1154" y="2879"/>
                </a:lnTo>
                <a:lnTo>
                  <a:pt x="1133" y="2862"/>
                </a:lnTo>
                <a:lnTo>
                  <a:pt x="1110" y="2849"/>
                </a:lnTo>
                <a:lnTo>
                  <a:pt x="1097" y="2842"/>
                </a:lnTo>
                <a:lnTo>
                  <a:pt x="1085" y="2836"/>
                </a:lnTo>
                <a:lnTo>
                  <a:pt x="1072" y="2831"/>
                </a:lnTo>
                <a:lnTo>
                  <a:pt x="1058" y="2826"/>
                </a:lnTo>
                <a:lnTo>
                  <a:pt x="1045" y="2823"/>
                </a:lnTo>
                <a:lnTo>
                  <a:pt x="1032" y="2820"/>
                </a:lnTo>
                <a:lnTo>
                  <a:pt x="1017" y="2817"/>
                </a:lnTo>
                <a:lnTo>
                  <a:pt x="1003" y="2815"/>
                </a:lnTo>
                <a:lnTo>
                  <a:pt x="988" y="2814"/>
                </a:lnTo>
                <a:lnTo>
                  <a:pt x="974" y="2814"/>
                </a:lnTo>
                <a:lnTo>
                  <a:pt x="959" y="2814"/>
                </a:lnTo>
                <a:lnTo>
                  <a:pt x="945" y="2815"/>
                </a:lnTo>
                <a:lnTo>
                  <a:pt x="930" y="2817"/>
                </a:lnTo>
                <a:lnTo>
                  <a:pt x="917" y="2820"/>
                </a:lnTo>
                <a:lnTo>
                  <a:pt x="902" y="2823"/>
                </a:lnTo>
                <a:lnTo>
                  <a:pt x="889" y="2826"/>
                </a:lnTo>
                <a:lnTo>
                  <a:pt x="877" y="2831"/>
                </a:lnTo>
                <a:lnTo>
                  <a:pt x="863" y="2836"/>
                </a:lnTo>
                <a:lnTo>
                  <a:pt x="851" y="2842"/>
                </a:lnTo>
                <a:lnTo>
                  <a:pt x="839" y="2849"/>
                </a:lnTo>
                <a:lnTo>
                  <a:pt x="815" y="2862"/>
                </a:lnTo>
                <a:lnTo>
                  <a:pt x="793" y="2879"/>
                </a:lnTo>
                <a:lnTo>
                  <a:pt x="773" y="2898"/>
                </a:lnTo>
                <a:lnTo>
                  <a:pt x="754" y="2918"/>
                </a:lnTo>
                <a:lnTo>
                  <a:pt x="738" y="2939"/>
                </a:lnTo>
                <a:lnTo>
                  <a:pt x="724" y="2962"/>
                </a:lnTo>
                <a:lnTo>
                  <a:pt x="717" y="2975"/>
                </a:lnTo>
                <a:lnTo>
                  <a:pt x="712" y="2988"/>
                </a:lnTo>
                <a:lnTo>
                  <a:pt x="707" y="3000"/>
                </a:lnTo>
                <a:lnTo>
                  <a:pt x="703" y="3014"/>
                </a:lnTo>
                <a:lnTo>
                  <a:pt x="698" y="3027"/>
                </a:lnTo>
                <a:lnTo>
                  <a:pt x="695" y="3041"/>
                </a:lnTo>
                <a:lnTo>
                  <a:pt x="693" y="3055"/>
                </a:lnTo>
                <a:lnTo>
                  <a:pt x="691" y="3069"/>
                </a:lnTo>
                <a:lnTo>
                  <a:pt x="689" y="3084"/>
                </a:lnTo>
                <a:lnTo>
                  <a:pt x="689" y="3098"/>
                </a:lnTo>
                <a:lnTo>
                  <a:pt x="691" y="3123"/>
                </a:lnTo>
                <a:lnTo>
                  <a:pt x="682" y="3124"/>
                </a:lnTo>
                <a:lnTo>
                  <a:pt x="684" y="3153"/>
                </a:lnTo>
                <a:lnTo>
                  <a:pt x="687" y="3181"/>
                </a:lnTo>
                <a:lnTo>
                  <a:pt x="692" y="3209"/>
                </a:lnTo>
                <a:lnTo>
                  <a:pt x="698" y="3235"/>
                </a:lnTo>
                <a:lnTo>
                  <a:pt x="706" y="3261"/>
                </a:lnTo>
                <a:lnTo>
                  <a:pt x="715" y="3287"/>
                </a:lnTo>
                <a:lnTo>
                  <a:pt x="726" y="3311"/>
                </a:lnTo>
                <a:lnTo>
                  <a:pt x="738" y="3335"/>
                </a:lnTo>
                <a:lnTo>
                  <a:pt x="753" y="3357"/>
                </a:lnTo>
                <a:lnTo>
                  <a:pt x="769" y="3379"/>
                </a:lnTo>
                <a:lnTo>
                  <a:pt x="785" y="3399"/>
                </a:lnTo>
                <a:lnTo>
                  <a:pt x="804" y="3419"/>
                </a:lnTo>
                <a:lnTo>
                  <a:pt x="823" y="3437"/>
                </a:lnTo>
                <a:lnTo>
                  <a:pt x="845" y="3454"/>
                </a:lnTo>
                <a:lnTo>
                  <a:pt x="868" y="3468"/>
                </a:lnTo>
                <a:lnTo>
                  <a:pt x="892" y="3483"/>
                </a:lnTo>
                <a:lnTo>
                  <a:pt x="918" y="3495"/>
                </a:lnTo>
                <a:lnTo>
                  <a:pt x="938" y="3503"/>
                </a:lnTo>
                <a:lnTo>
                  <a:pt x="959" y="3510"/>
                </a:lnTo>
                <a:lnTo>
                  <a:pt x="980" y="3515"/>
                </a:lnTo>
                <a:lnTo>
                  <a:pt x="1002" y="3520"/>
                </a:lnTo>
                <a:lnTo>
                  <a:pt x="1023" y="3523"/>
                </a:lnTo>
                <a:lnTo>
                  <a:pt x="1044" y="3525"/>
                </a:lnTo>
                <a:lnTo>
                  <a:pt x="1066" y="3525"/>
                </a:lnTo>
                <a:lnTo>
                  <a:pt x="1087" y="3525"/>
                </a:lnTo>
                <a:lnTo>
                  <a:pt x="1111" y="3523"/>
                </a:lnTo>
                <a:lnTo>
                  <a:pt x="1132" y="3520"/>
                </a:lnTo>
                <a:lnTo>
                  <a:pt x="1154" y="3515"/>
                </a:lnTo>
                <a:lnTo>
                  <a:pt x="1175" y="3510"/>
                </a:lnTo>
                <a:lnTo>
                  <a:pt x="1197" y="3503"/>
                </a:lnTo>
                <a:lnTo>
                  <a:pt x="1218" y="3494"/>
                </a:lnTo>
                <a:lnTo>
                  <a:pt x="1238" y="3485"/>
                </a:lnTo>
                <a:lnTo>
                  <a:pt x="1258" y="3474"/>
                </a:lnTo>
                <a:lnTo>
                  <a:pt x="1272" y="3465"/>
                </a:lnTo>
                <a:lnTo>
                  <a:pt x="1286" y="3456"/>
                </a:lnTo>
                <a:lnTo>
                  <a:pt x="1300" y="3446"/>
                </a:lnTo>
                <a:lnTo>
                  <a:pt x="1313" y="3435"/>
                </a:lnTo>
                <a:lnTo>
                  <a:pt x="1325" y="3425"/>
                </a:lnTo>
                <a:lnTo>
                  <a:pt x="1337" y="3414"/>
                </a:lnTo>
                <a:lnTo>
                  <a:pt x="1359" y="3389"/>
                </a:lnTo>
                <a:lnTo>
                  <a:pt x="1378" y="3365"/>
                </a:lnTo>
                <a:lnTo>
                  <a:pt x="1396" y="3338"/>
                </a:lnTo>
                <a:lnTo>
                  <a:pt x="1412" y="3310"/>
                </a:lnTo>
                <a:lnTo>
                  <a:pt x="1426" y="3281"/>
                </a:lnTo>
                <a:lnTo>
                  <a:pt x="1439" y="3251"/>
                </a:lnTo>
                <a:lnTo>
                  <a:pt x="1449" y="3221"/>
                </a:lnTo>
                <a:lnTo>
                  <a:pt x="1456" y="3189"/>
                </a:lnTo>
                <a:lnTo>
                  <a:pt x="1463" y="3157"/>
                </a:lnTo>
                <a:lnTo>
                  <a:pt x="1469" y="3125"/>
                </a:lnTo>
                <a:lnTo>
                  <a:pt x="1472" y="3092"/>
                </a:lnTo>
                <a:lnTo>
                  <a:pt x="1474" y="3059"/>
                </a:lnTo>
                <a:lnTo>
                  <a:pt x="1474" y="3026"/>
                </a:lnTo>
                <a:lnTo>
                  <a:pt x="1473" y="2680"/>
                </a:lnTo>
                <a:lnTo>
                  <a:pt x="1505" y="2674"/>
                </a:lnTo>
                <a:lnTo>
                  <a:pt x="1539" y="2667"/>
                </a:lnTo>
                <a:lnTo>
                  <a:pt x="1571" y="2658"/>
                </a:lnTo>
                <a:lnTo>
                  <a:pt x="1604" y="2648"/>
                </a:lnTo>
                <a:lnTo>
                  <a:pt x="1635" y="2636"/>
                </a:lnTo>
                <a:lnTo>
                  <a:pt x="1665" y="2622"/>
                </a:lnTo>
                <a:lnTo>
                  <a:pt x="1695" y="2607"/>
                </a:lnTo>
                <a:lnTo>
                  <a:pt x="1724" y="2590"/>
                </a:lnTo>
                <a:lnTo>
                  <a:pt x="1743" y="2578"/>
                </a:lnTo>
                <a:lnTo>
                  <a:pt x="1761" y="2566"/>
                </a:lnTo>
                <a:lnTo>
                  <a:pt x="1779" y="2552"/>
                </a:lnTo>
                <a:lnTo>
                  <a:pt x="1794" y="2538"/>
                </a:lnTo>
                <a:lnTo>
                  <a:pt x="1811" y="2523"/>
                </a:lnTo>
                <a:lnTo>
                  <a:pt x="1825" y="2508"/>
                </a:lnTo>
                <a:lnTo>
                  <a:pt x="1841" y="2492"/>
                </a:lnTo>
                <a:lnTo>
                  <a:pt x="1854" y="2476"/>
                </a:lnTo>
                <a:lnTo>
                  <a:pt x="1868" y="2459"/>
                </a:lnTo>
                <a:lnTo>
                  <a:pt x="1880" y="2442"/>
                </a:lnTo>
                <a:lnTo>
                  <a:pt x="1891" y="2423"/>
                </a:lnTo>
                <a:lnTo>
                  <a:pt x="1902" y="2405"/>
                </a:lnTo>
                <a:lnTo>
                  <a:pt x="1912" y="2385"/>
                </a:lnTo>
                <a:lnTo>
                  <a:pt x="1922" y="2366"/>
                </a:lnTo>
                <a:lnTo>
                  <a:pt x="1930" y="2345"/>
                </a:lnTo>
                <a:lnTo>
                  <a:pt x="1938" y="2325"/>
                </a:lnTo>
                <a:lnTo>
                  <a:pt x="1949" y="2291"/>
                </a:lnTo>
                <a:lnTo>
                  <a:pt x="1957" y="2258"/>
                </a:lnTo>
                <a:lnTo>
                  <a:pt x="1964" y="2223"/>
                </a:lnTo>
                <a:lnTo>
                  <a:pt x="1968" y="2189"/>
                </a:lnTo>
                <a:lnTo>
                  <a:pt x="1970" y="2154"/>
                </a:lnTo>
                <a:lnTo>
                  <a:pt x="1971" y="2120"/>
                </a:lnTo>
                <a:lnTo>
                  <a:pt x="1971" y="2085"/>
                </a:lnTo>
                <a:lnTo>
                  <a:pt x="1969" y="2051"/>
                </a:lnTo>
                <a:lnTo>
                  <a:pt x="1967" y="2027"/>
                </a:lnTo>
                <a:lnTo>
                  <a:pt x="1964" y="2004"/>
                </a:lnTo>
                <a:lnTo>
                  <a:pt x="1959" y="1981"/>
                </a:lnTo>
                <a:lnTo>
                  <a:pt x="1954" y="1959"/>
                </a:lnTo>
                <a:lnTo>
                  <a:pt x="1947" y="1936"/>
                </a:lnTo>
                <a:lnTo>
                  <a:pt x="1939" y="1915"/>
                </a:lnTo>
                <a:lnTo>
                  <a:pt x="1930" y="1892"/>
                </a:lnTo>
                <a:lnTo>
                  <a:pt x="1921" y="1871"/>
                </a:lnTo>
                <a:lnTo>
                  <a:pt x="1910" y="1850"/>
                </a:lnTo>
                <a:lnTo>
                  <a:pt x="1899" y="1830"/>
                </a:lnTo>
                <a:lnTo>
                  <a:pt x="1887" y="1810"/>
                </a:lnTo>
                <a:lnTo>
                  <a:pt x="1873" y="1791"/>
                </a:lnTo>
                <a:lnTo>
                  <a:pt x="1859" y="1772"/>
                </a:lnTo>
                <a:lnTo>
                  <a:pt x="1844" y="1754"/>
                </a:lnTo>
                <a:lnTo>
                  <a:pt x="1829" y="1737"/>
                </a:lnTo>
                <a:lnTo>
                  <a:pt x="1812" y="1721"/>
                </a:lnTo>
                <a:lnTo>
                  <a:pt x="1793" y="1704"/>
                </a:lnTo>
                <a:lnTo>
                  <a:pt x="1774" y="1688"/>
                </a:lnTo>
                <a:lnTo>
                  <a:pt x="1755" y="1674"/>
                </a:lnTo>
                <a:lnTo>
                  <a:pt x="1734" y="1661"/>
                </a:lnTo>
                <a:lnTo>
                  <a:pt x="1714" y="1647"/>
                </a:lnTo>
                <a:lnTo>
                  <a:pt x="1692" y="1636"/>
                </a:lnTo>
                <a:lnTo>
                  <a:pt x="1669" y="1626"/>
                </a:lnTo>
                <a:lnTo>
                  <a:pt x="1647" y="1617"/>
                </a:lnTo>
                <a:lnTo>
                  <a:pt x="1625" y="1609"/>
                </a:lnTo>
                <a:lnTo>
                  <a:pt x="1604" y="1603"/>
                </a:lnTo>
                <a:lnTo>
                  <a:pt x="1581" y="1597"/>
                </a:lnTo>
                <a:lnTo>
                  <a:pt x="1559" y="1593"/>
                </a:lnTo>
                <a:lnTo>
                  <a:pt x="1536" y="1590"/>
                </a:lnTo>
                <a:lnTo>
                  <a:pt x="1513" y="1588"/>
                </a:lnTo>
                <a:lnTo>
                  <a:pt x="1490" y="1587"/>
                </a:lnTo>
                <a:lnTo>
                  <a:pt x="1468" y="1587"/>
                </a:lnTo>
                <a:lnTo>
                  <a:pt x="1465" y="1158"/>
                </a:lnTo>
                <a:lnTo>
                  <a:pt x="1498" y="1123"/>
                </a:lnTo>
                <a:lnTo>
                  <a:pt x="1530" y="1089"/>
                </a:lnTo>
                <a:lnTo>
                  <a:pt x="1562" y="1053"/>
                </a:lnTo>
                <a:lnTo>
                  <a:pt x="1592" y="1016"/>
                </a:lnTo>
                <a:lnTo>
                  <a:pt x="1622" y="978"/>
                </a:lnTo>
                <a:lnTo>
                  <a:pt x="1651" y="941"/>
                </a:lnTo>
                <a:lnTo>
                  <a:pt x="1679" y="901"/>
                </a:lnTo>
                <a:lnTo>
                  <a:pt x="1705" y="862"/>
                </a:lnTo>
                <a:lnTo>
                  <a:pt x="1728" y="821"/>
                </a:lnTo>
                <a:lnTo>
                  <a:pt x="1751" y="780"/>
                </a:lnTo>
                <a:lnTo>
                  <a:pt x="1771" y="738"/>
                </a:lnTo>
                <a:lnTo>
                  <a:pt x="1780" y="715"/>
                </a:lnTo>
                <a:lnTo>
                  <a:pt x="1789" y="693"/>
                </a:lnTo>
                <a:lnTo>
                  <a:pt x="1796" y="672"/>
                </a:lnTo>
                <a:lnTo>
                  <a:pt x="1803" y="648"/>
                </a:lnTo>
                <a:lnTo>
                  <a:pt x="1810" y="626"/>
                </a:lnTo>
                <a:lnTo>
                  <a:pt x="1815" y="603"/>
                </a:lnTo>
                <a:lnTo>
                  <a:pt x="1821" y="579"/>
                </a:lnTo>
                <a:lnTo>
                  <a:pt x="1825" y="556"/>
                </a:lnTo>
                <a:lnTo>
                  <a:pt x="1829" y="533"/>
                </a:lnTo>
                <a:lnTo>
                  <a:pt x="1831" y="508"/>
                </a:lnTo>
                <a:lnTo>
                  <a:pt x="1834" y="463"/>
                </a:lnTo>
                <a:lnTo>
                  <a:pt x="1835" y="418"/>
                </a:lnTo>
                <a:lnTo>
                  <a:pt x="1834" y="372"/>
                </a:lnTo>
                <a:lnTo>
                  <a:pt x="1833" y="349"/>
                </a:lnTo>
                <a:lnTo>
                  <a:pt x="1831" y="325"/>
                </a:lnTo>
                <a:lnTo>
                  <a:pt x="1829" y="302"/>
                </a:lnTo>
                <a:lnTo>
                  <a:pt x="1824" y="280"/>
                </a:lnTo>
                <a:lnTo>
                  <a:pt x="1820" y="257"/>
                </a:lnTo>
                <a:lnTo>
                  <a:pt x="1815" y="235"/>
                </a:lnTo>
                <a:lnTo>
                  <a:pt x="1809" y="213"/>
                </a:lnTo>
                <a:lnTo>
                  <a:pt x="1802" y="192"/>
                </a:lnTo>
                <a:lnTo>
                  <a:pt x="1793" y="170"/>
                </a:lnTo>
                <a:lnTo>
                  <a:pt x="1784" y="149"/>
                </a:lnTo>
                <a:lnTo>
                  <a:pt x="1770" y="122"/>
                </a:lnTo>
                <a:lnTo>
                  <a:pt x="1762" y="109"/>
                </a:lnTo>
                <a:lnTo>
                  <a:pt x="1753" y="97"/>
                </a:lnTo>
                <a:lnTo>
                  <a:pt x="1743" y="85"/>
                </a:lnTo>
                <a:lnTo>
                  <a:pt x="1733" y="73"/>
                </a:lnTo>
                <a:lnTo>
                  <a:pt x="1723" y="62"/>
                </a:lnTo>
                <a:lnTo>
                  <a:pt x="1712" y="51"/>
                </a:lnTo>
                <a:lnTo>
                  <a:pt x="1700" y="42"/>
                </a:lnTo>
                <a:lnTo>
                  <a:pt x="1688" y="33"/>
                </a:lnTo>
                <a:lnTo>
                  <a:pt x="1675" y="25"/>
                </a:lnTo>
                <a:lnTo>
                  <a:pt x="1661" y="18"/>
                </a:lnTo>
                <a:lnTo>
                  <a:pt x="1648" y="12"/>
                </a:lnTo>
                <a:lnTo>
                  <a:pt x="1634" y="7"/>
                </a:lnTo>
                <a:lnTo>
                  <a:pt x="1618" y="3"/>
                </a:lnTo>
                <a:lnTo>
                  <a:pt x="1602" y="1"/>
                </a:lnTo>
                <a:lnTo>
                  <a:pt x="1587" y="0"/>
                </a:lnTo>
                <a:lnTo>
                  <a:pt x="1571" y="0"/>
                </a:lnTo>
                <a:lnTo>
                  <a:pt x="1556" y="1"/>
                </a:lnTo>
                <a:lnTo>
                  <a:pt x="1541" y="3"/>
                </a:lnTo>
                <a:lnTo>
                  <a:pt x="1527" y="7"/>
                </a:lnTo>
                <a:lnTo>
                  <a:pt x="1512" y="11"/>
                </a:lnTo>
                <a:lnTo>
                  <a:pt x="1499" y="17"/>
                </a:lnTo>
                <a:lnTo>
                  <a:pt x="1485" y="22"/>
                </a:lnTo>
                <a:lnTo>
                  <a:pt x="1473" y="30"/>
                </a:lnTo>
                <a:lnTo>
                  <a:pt x="1461" y="38"/>
                </a:lnTo>
                <a:lnTo>
                  <a:pt x="1449" y="47"/>
                </a:lnTo>
                <a:lnTo>
                  <a:pt x="1437" y="57"/>
                </a:lnTo>
                <a:lnTo>
                  <a:pt x="1426" y="67"/>
                </a:lnTo>
                <a:lnTo>
                  <a:pt x="1415" y="78"/>
                </a:lnTo>
                <a:lnTo>
                  <a:pt x="1395" y="101"/>
                </a:lnTo>
                <a:lnTo>
                  <a:pt x="1376" y="126"/>
                </a:lnTo>
                <a:lnTo>
                  <a:pt x="1358" y="153"/>
                </a:lnTo>
                <a:lnTo>
                  <a:pt x="1343" y="180"/>
                </a:lnTo>
                <a:lnTo>
                  <a:pt x="1328" y="208"/>
                </a:lnTo>
                <a:lnTo>
                  <a:pt x="1316" y="237"/>
                </a:lnTo>
                <a:lnTo>
                  <a:pt x="1305" y="265"/>
                </a:lnTo>
                <a:lnTo>
                  <a:pt x="1296" y="293"/>
                </a:lnTo>
                <a:lnTo>
                  <a:pt x="1287" y="320"/>
                </a:lnTo>
                <a:lnTo>
                  <a:pt x="1278" y="355"/>
                </a:lnTo>
                <a:lnTo>
                  <a:pt x="1271" y="391"/>
                </a:lnTo>
                <a:lnTo>
                  <a:pt x="1267" y="428"/>
                </a:lnTo>
                <a:lnTo>
                  <a:pt x="1264" y="465"/>
                </a:lnTo>
                <a:lnTo>
                  <a:pt x="1261" y="501"/>
                </a:lnTo>
                <a:lnTo>
                  <a:pt x="1260" y="539"/>
                </a:lnTo>
                <a:lnTo>
                  <a:pt x="1260" y="613"/>
                </a:lnTo>
                <a:lnTo>
                  <a:pt x="1261" y="723"/>
                </a:lnTo>
                <a:lnTo>
                  <a:pt x="1264" y="1075"/>
                </a:lnTo>
                <a:lnTo>
                  <a:pt x="1200" y="1137"/>
                </a:lnTo>
                <a:lnTo>
                  <a:pt x="1138" y="1198"/>
                </a:lnTo>
                <a:lnTo>
                  <a:pt x="1024" y="1308"/>
                </a:lnTo>
                <a:lnTo>
                  <a:pt x="967" y="1364"/>
                </a:lnTo>
                <a:lnTo>
                  <a:pt x="912" y="1422"/>
                </a:lnTo>
                <a:lnTo>
                  <a:pt x="859" y="1481"/>
                </a:lnTo>
                <a:lnTo>
                  <a:pt x="833" y="1511"/>
                </a:lnTo>
                <a:lnTo>
                  <a:pt x="808" y="1541"/>
                </a:lnTo>
                <a:lnTo>
                  <a:pt x="783" y="1572"/>
                </a:lnTo>
                <a:lnTo>
                  <a:pt x="759" y="1604"/>
                </a:lnTo>
                <a:lnTo>
                  <a:pt x="735" y="1636"/>
                </a:lnTo>
                <a:lnTo>
                  <a:pt x="713" y="1668"/>
                </a:lnTo>
                <a:lnTo>
                  <a:pt x="701" y="1687"/>
                </a:lnTo>
                <a:lnTo>
                  <a:pt x="689" y="1706"/>
                </a:lnTo>
                <a:lnTo>
                  <a:pt x="678" y="1726"/>
                </a:lnTo>
                <a:lnTo>
                  <a:pt x="667" y="1746"/>
                </a:lnTo>
                <a:lnTo>
                  <a:pt x="657" y="1767"/>
                </a:lnTo>
                <a:lnTo>
                  <a:pt x="648" y="1788"/>
                </a:lnTo>
                <a:lnTo>
                  <a:pt x="639" y="1809"/>
                </a:lnTo>
                <a:lnTo>
                  <a:pt x="631" y="1830"/>
                </a:lnTo>
                <a:lnTo>
                  <a:pt x="624" y="1856"/>
                </a:lnTo>
                <a:lnTo>
                  <a:pt x="616" y="1880"/>
                </a:lnTo>
                <a:lnTo>
                  <a:pt x="610" y="1906"/>
                </a:lnTo>
                <a:lnTo>
                  <a:pt x="605" y="1931"/>
                </a:lnTo>
                <a:lnTo>
                  <a:pt x="601" y="1957"/>
                </a:lnTo>
                <a:lnTo>
                  <a:pt x="598" y="1983"/>
                </a:lnTo>
                <a:lnTo>
                  <a:pt x="596" y="2009"/>
                </a:lnTo>
                <a:lnTo>
                  <a:pt x="595" y="2035"/>
                </a:lnTo>
                <a:lnTo>
                  <a:pt x="596" y="2061"/>
                </a:lnTo>
                <a:lnTo>
                  <a:pt x="597" y="2086"/>
                </a:lnTo>
                <a:lnTo>
                  <a:pt x="599" y="2112"/>
                </a:lnTo>
                <a:lnTo>
                  <a:pt x="602" y="2138"/>
                </a:lnTo>
                <a:lnTo>
                  <a:pt x="608" y="2163"/>
                </a:lnTo>
                <a:lnTo>
                  <a:pt x="614" y="2189"/>
                </a:lnTo>
                <a:lnTo>
                  <a:pt x="620" y="2214"/>
                </a:lnTo>
                <a:lnTo>
                  <a:pt x="629" y="2239"/>
                </a:lnTo>
                <a:lnTo>
                  <a:pt x="638" y="2263"/>
                </a:lnTo>
                <a:lnTo>
                  <a:pt x="648" y="2288"/>
                </a:lnTo>
                <a:lnTo>
                  <a:pt x="659" y="2311"/>
                </a:lnTo>
                <a:lnTo>
                  <a:pt x="672" y="2334"/>
                </a:lnTo>
                <a:lnTo>
                  <a:pt x="685" y="2356"/>
                </a:lnTo>
                <a:lnTo>
                  <a:pt x="698" y="2377"/>
                </a:lnTo>
                <a:lnTo>
                  <a:pt x="713" y="2398"/>
                </a:lnTo>
                <a:lnTo>
                  <a:pt x="728" y="2420"/>
                </a:lnTo>
                <a:lnTo>
                  <a:pt x="745" y="2438"/>
                </a:lnTo>
                <a:lnTo>
                  <a:pt x="762" y="2457"/>
                </a:lnTo>
                <a:lnTo>
                  <a:pt x="780" y="2476"/>
                </a:lnTo>
                <a:lnTo>
                  <a:pt x="799" y="2494"/>
                </a:lnTo>
                <a:lnTo>
                  <a:pt x="819" y="2511"/>
                </a:lnTo>
                <a:lnTo>
                  <a:pt x="839" y="2528"/>
                </a:lnTo>
                <a:lnTo>
                  <a:pt x="859" y="2543"/>
                </a:lnTo>
                <a:lnTo>
                  <a:pt x="880" y="2558"/>
                </a:lnTo>
                <a:lnTo>
                  <a:pt x="900" y="2570"/>
                </a:lnTo>
                <a:lnTo>
                  <a:pt x="920" y="2582"/>
                </a:lnTo>
                <a:lnTo>
                  <a:pt x="940" y="2593"/>
                </a:lnTo>
                <a:lnTo>
                  <a:pt x="960" y="2603"/>
                </a:lnTo>
                <a:lnTo>
                  <a:pt x="981" y="2613"/>
                </a:lnTo>
                <a:lnTo>
                  <a:pt x="1003" y="2622"/>
                </a:lnTo>
                <a:lnTo>
                  <a:pt x="1024" y="2631"/>
                </a:lnTo>
                <a:lnTo>
                  <a:pt x="1045" y="2639"/>
                </a:lnTo>
                <a:lnTo>
                  <a:pt x="1073" y="2648"/>
                </a:lnTo>
                <a:lnTo>
                  <a:pt x="1101" y="2657"/>
                </a:lnTo>
                <a:lnTo>
                  <a:pt x="1129" y="2664"/>
                </a:lnTo>
                <a:lnTo>
                  <a:pt x="1156" y="2670"/>
                </a:lnTo>
                <a:lnTo>
                  <a:pt x="1185" y="2676"/>
                </a:lnTo>
                <a:lnTo>
                  <a:pt x="1214" y="2680"/>
                </a:lnTo>
                <a:lnTo>
                  <a:pt x="1242" y="2684"/>
                </a:lnTo>
                <a:lnTo>
                  <a:pt x="1271" y="2687"/>
                </a:lnTo>
                <a:lnTo>
                  <a:pt x="1274" y="3027"/>
                </a:lnTo>
                <a:lnTo>
                  <a:pt x="1272" y="3053"/>
                </a:lnTo>
                <a:lnTo>
                  <a:pt x="1271" y="3079"/>
                </a:lnTo>
                <a:lnTo>
                  <a:pt x="1268" y="3105"/>
                </a:lnTo>
                <a:lnTo>
                  <a:pt x="1264" y="3132"/>
                </a:lnTo>
                <a:lnTo>
                  <a:pt x="1257" y="3158"/>
                </a:lnTo>
                <a:lnTo>
                  <a:pt x="1248" y="3183"/>
                </a:lnTo>
                <a:lnTo>
                  <a:pt x="1238" y="3207"/>
                </a:lnTo>
                <a:lnTo>
                  <a:pt x="1232" y="3220"/>
                </a:lnTo>
                <a:lnTo>
                  <a:pt x="1226" y="3231"/>
                </a:lnTo>
                <a:close/>
                <a:moveTo>
                  <a:pt x="1266" y="1636"/>
                </a:moveTo>
                <a:lnTo>
                  <a:pt x="1266" y="1636"/>
                </a:lnTo>
                <a:lnTo>
                  <a:pt x="1236" y="1652"/>
                </a:lnTo>
                <a:lnTo>
                  <a:pt x="1206" y="1668"/>
                </a:lnTo>
                <a:lnTo>
                  <a:pt x="1177" y="1687"/>
                </a:lnTo>
                <a:lnTo>
                  <a:pt x="1149" y="1707"/>
                </a:lnTo>
                <a:lnTo>
                  <a:pt x="1121" y="1728"/>
                </a:lnTo>
                <a:lnTo>
                  <a:pt x="1095" y="1751"/>
                </a:lnTo>
                <a:lnTo>
                  <a:pt x="1070" y="1774"/>
                </a:lnTo>
                <a:lnTo>
                  <a:pt x="1046" y="1799"/>
                </a:lnTo>
                <a:lnTo>
                  <a:pt x="1026" y="1820"/>
                </a:lnTo>
                <a:lnTo>
                  <a:pt x="1172" y="1958"/>
                </a:lnTo>
                <a:lnTo>
                  <a:pt x="1192" y="1938"/>
                </a:lnTo>
                <a:lnTo>
                  <a:pt x="1210" y="1920"/>
                </a:lnTo>
                <a:lnTo>
                  <a:pt x="1228" y="1902"/>
                </a:lnTo>
                <a:lnTo>
                  <a:pt x="1248" y="1886"/>
                </a:lnTo>
                <a:lnTo>
                  <a:pt x="1268" y="1870"/>
                </a:lnTo>
                <a:lnTo>
                  <a:pt x="1270" y="2484"/>
                </a:lnTo>
                <a:lnTo>
                  <a:pt x="1230" y="2479"/>
                </a:lnTo>
                <a:lnTo>
                  <a:pt x="1190" y="2471"/>
                </a:lnTo>
                <a:lnTo>
                  <a:pt x="1151" y="2461"/>
                </a:lnTo>
                <a:lnTo>
                  <a:pt x="1112" y="2448"/>
                </a:lnTo>
                <a:lnTo>
                  <a:pt x="1081" y="2437"/>
                </a:lnTo>
                <a:lnTo>
                  <a:pt x="1049" y="2423"/>
                </a:lnTo>
                <a:lnTo>
                  <a:pt x="1020" y="2407"/>
                </a:lnTo>
                <a:lnTo>
                  <a:pt x="992" y="2389"/>
                </a:lnTo>
                <a:lnTo>
                  <a:pt x="964" y="2369"/>
                </a:lnTo>
                <a:lnTo>
                  <a:pt x="936" y="2346"/>
                </a:lnTo>
                <a:lnTo>
                  <a:pt x="924" y="2335"/>
                </a:lnTo>
                <a:lnTo>
                  <a:pt x="911" y="2321"/>
                </a:lnTo>
                <a:lnTo>
                  <a:pt x="899" y="2309"/>
                </a:lnTo>
                <a:lnTo>
                  <a:pt x="888" y="2296"/>
                </a:lnTo>
                <a:lnTo>
                  <a:pt x="877" y="2281"/>
                </a:lnTo>
                <a:lnTo>
                  <a:pt x="867" y="2268"/>
                </a:lnTo>
                <a:lnTo>
                  <a:pt x="858" y="2252"/>
                </a:lnTo>
                <a:lnTo>
                  <a:pt x="849" y="2238"/>
                </a:lnTo>
                <a:lnTo>
                  <a:pt x="840" y="2222"/>
                </a:lnTo>
                <a:lnTo>
                  <a:pt x="832" y="2207"/>
                </a:lnTo>
                <a:lnTo>
                  <a:pt x="825" y="2190"/>
                </a:lnTo>
                <a:lnTo>
                  <a:pt x="820" y="2173"/>
                </a:lnTo>
                <a:lnTo>
                  <a:pt x="814" y="2156"/>
                </a:lnTo>
                <a:lnTo>
                  <a:pt x="809" y="2139"/>
                </a:lnTo>
                <a:lnTo>
                  <a:pt x="805" y="2122"/>
                </a:lnTo>
                <a:lnTo>
                  <a:pt x="802" y="2104"/>
                </a:lnTo>
                <a:lnTo>
                  <a:pt x="800" y="2087"/>
                </a:lnTo>
                <a:lnTo>
                  <a:pt x="798" y="2070"/>
                </a:lnTo>
                <a:lnTo>
                  <a:pt x="796" y="2052"/>
                </a:lnTo>
                <a:lnTo>
                  <a:pt x="796" y="2035"/>
                </a:lnTo>
                <a:lnTo>
                  <a:pt x="798" y="2017"/>
                </a:lnTo>
                <a:lnTo>
                  <a:pt x="799" y="1999"/>
                </a:lnTo>
                <a:lnTo>
                  <a:pt x="801" y="1983"/>
                </a:lnTo>
                <a:lnTo>
                  <a:pt x="803" y="1965"/>
                </a:lnTo>
                <a:lnTo>
                  <a:pt x="808" y="1948"/>
                </a:lnTo>
                <a:lnTo>
                  <a:pt x="811" y="1930"/>
                </a:lnTo>
                <a:lnTo>
                  <a:pt x="816" y="1914"/>
                </a:lnTo>
                <a:lnTo>
                  <a:pt x="822" y="1897"/>
                </a:lnTo>
                <a:lnTo>
                  <a:pt x="834" y="1866"/>
                </a:lnTo>
                <a:lnTo>
                  <a:pt x="848" y="1837"/>
                </a:lnTo>
                <a:lnTo>
                  <a:pt x="863" y="1808"/>
                </a:lnTo>
                <a:lnTo>
                  <a:pt x="881" y="1780"/>
                </a:lnTo>
                <a:lnTo>
                  <a:pt x="901" y="1751"/>
                </a:lnTo>
                <a:lnTo>
                  <a:pt x="922" y="1722"/>
                </a:lnTo>
                <a:lnTo>
                  <a:pt x="944" y="1693"/>
                </a:lnTo>
                <a:lnTo>
                  <a:pt x="966" y="1665"/>
                </a:lnTo>
                <a:lnTo>
                  <a:pt x="989" y="1638"/>
                </a:lnTo>
                <a:lnTo>
                  <a:pt x="1013" y="1610"/>
                </a:lnTo>
                <a:lnTo>
                  <a:pt x="1062" y="1557"/>
                </a:lnTo>
                <a:lnTo>
                  <a:pt x="1112" y="1506"/>
                </a:lnTo>
                <a:lnTo>
                  <a:pt x="1162" y="1454"/>
                </a:lnTo>
                <a:lnTo>
                  <a:pt x="1265" y="1355"/>
                </a:lnTo>
                <a:lnTo>
                  <a:pt x="1266" y="1636"/>
                </a:lnTo>
                <a:close/>
                <a:moveTo>
                  <a:pt x="1469" y="1789"/>
                </a:moveTo>
                <a:lnTo>
                  <a:pt x="1472" y="2475"/>
                </a:lnTo>
                <a:lnTo>
                  <a:pt x="1491" y="2471"/>
                </a:lnTo>
                <a:lnTo>
                  <a:pt x="1510" y="2466"/>
                </a:lnTo>
                <a:lnTo>
                  <a:pt x="1529" y="2460"/>
                </a:lnTo>
                <a:lnTo>
                  <a:pt x="1548" y="2453"/>
                </a:lnTo>
                <a:lnTo>
                  <a:pt x="1566" y="2446"/>
                </a:lnTo>
                <a:lnTo>
                  <a:pt x="1583" y="2437"/>
                </a:lnTo>
                <a:lnTo>
                  <a:pt x="1601" y="2428"/>
                </a:lnTo>
                <a:lnTo>
                  <a:pt x="1618" y="2418"/>
                </a:lnTo>
                <a:lnTo>
                  <a:pt x="1640" y="2404"/>
                </a:lnTo>
                <a:lnTo>
                  <a:pt x="1660" y="2387"/>
                </a:lnTo>
                <a:lnTo>
                  <a:pt x="1679" y="2369"/>
                </a:lnTo>
                <a:lnTo>
                  <a:pt x="1697" y="2349"/>
                </a:lnTo>
                <a:lnTo>
                  <a:pt x="1713" y="2329"/>
                </a:lnTo>
                <a:lnTo>
                  <a:pt x="1726" y="2307"/>
                </a:lnTo>
                <a:lnTo>
                  <a:pt x="1738" y="2282"/>
                </a:lnTo>
                <a:lnTo>
                  <a:pt x="1748" y="2258"/>
                </a:lnTo>
                <a:lnTo>
                  <a:pt x="1755" y="2234"/>
                </a:lnTo>
                <a:lnTo>
                  <a:pt x="1761" y="2211"/>
                </a:lnTo>
                <a:lnTo>
                  <a:pt x="1765" y="2188"/>
                </a:lnTo>
                <a:lnTo>
                  <a:pt x="1768" y="2163"/>
                </a:lnTo>
                <a:lnTo>
                  <a:pt x="1770" y="2139"/>
                </a:lnTo>
                <a:lnTo>
                  <a:pt x="1770" y="2115"/>
                </a:lnTo>
                <a:lnTo>
                  <a:pt x="1770" y="2091"/>
                </a:lnTo>
                <a:lnTo>
                  <a:pt x="1768" y="2066"/>
                </a:lnTo>
                <a:lnTo>
                  <a:pt x="1764" y="2038"/>
                </a:lnTo>
                <a:lnTo>
                  <a:pt x="1758" y="2010"/>
                </a:lnTo>
                <a:lnTo>
                  <a:pt x="1750" y="1984"/>
                </a:lnTo>
                <a:lnTo>
                  <a:pt x="1738" y="1958"/>
                </a:lnTo>
                <a:lnTo>
                  <a:pt x="1725" y="1932"/>
                </a:lnTo>
                <a:lnTo>
                  <a:pt x="1709" y="1909"/>
                </a:lnTo>
                <a:lnTo>
                  <a:pt x="1693" y="1887"/>
                </a:lnTo>
                <a:lnTo>
                  <a:pt x="1673" y="1867"/>
                </a:lnTo>
                <a:lnTo>
                  <a:pt x="1663" y="1857"/>
                </a:lnTo>
                <a:lnTo>
                  <a:pt x="1651" y="1848"/>
                </a:lnTo>
                <a:lnTo>
                  <a:pt x="1639" y="1839"/>
                </a:lnTo>
                <a:lnTo>
                  <a:pt x="1628" y="1831"/>
                </a:lnTo>
                <a:lnTo>
                  <a:pt x="1616" y="1823"/>
                </a:lnTo>
                <a:lnTo>
                  <a:pt x="1602" y="1817"/>
                </a:lnTo>
                <a:lnTo>
                  <a:pt x="1590" y="1811"/>
                </a:lnTo>
                <a:lnTo>
                  <a:pt x="1577" y="1805"/>
                </a:lnTo>
                <a:lnTo>
                  <a:pt x="1563" y="1801"/>
                </a:lnTo>
                <a:lnTo>
                  <a:pt x="1550" y="1796"/>
                </a:lnTo>
                <a:lnTo>
                  <a:pt x="1537" y="1794"/>
                </a:lnTo>
                <a:lnTo>
                  <a:pt x="1523" y="1791"/>
                </a:lnTo>
                <a:lnTo>
                  <a:pt x="1510" y="1790"/>
                </a:lnTo>
                <a:lnTo>
                  <a:pt x="1495" y="1789"/>
                </a:lnTo>
                <a:lnTo>
                  <a:pt x="1482" y="1789"/>
                </a:lnTo>
                <a:lnTo>
                  <a:pt x="1469" y="1789"/>
                </a:lnTo>
                <a:close/>
                <a:moveTo>
                  <a:pt x="1464" y="851"/>
                </a:moveTo>
                <a:lnTo>
                  <a:pt x="1463" y="723"/>
                </a:lnTo>
                <a:lnTo>
                  <a:pt x="1462" y="611"/>
                </a:lnTo>
                <a:lnTo>
                  <a:pt x="1461" y="557"/>
                </a:lnTo>
                <a:lnTo>
                  <a:pt x="1462" y="504"/>
                </a:lnTo>
                <a:lnTo>
                  <a:pt x="1463" y="476"/>
                </a:lnTo>
                <a:lnTo>
                  <a:pt x="1465" y="449"/>
                </a:lnTo>
                <a:lnTo>
                  <a:pt x="1469" y="423"/>
                </a:lnTo>
                <a:lnTo>
                  <a:pt x="1474" y="398"/>
                </a:lnTo>
                <a:lnTo>
                  <a:pt x="1485" y="359"/>
                </a:lnTo>
                <a:lnTo>
                  <a:pt x="1494" y="329"/>
                </a:lnTo>
                <a:lnTo>
                  <a:pt x="1507" y="297"/>
                </a:lnTo>
                <a:lnTo>
                  <a:pt x="1513" y="282"/>
                </a:lnTo>
                <a:lnTo>
                  <a:pt x="1520" y="267"/>
                </a:lnTo>
                <a:lnTo>
                  <a:pt x="1527" y="254"/>
                </a:lnTo>
                <a:lnTo>
                  <a:pt x="1534" y="242"/>
                </a:lnTo>
                <a:lnTo>
                  <a:pt x="1542" y="232"/>
                </a:lnTo>
                <a:lnTo>
                  <a:pt x="1550" y="225"/>
                </a:lnTo>
                <a:lnTo>
                  <a:pt x="1553" y="223"/>
                </a:lnTo>
                <a:lnTo>
                  <a:pt x="1558" y="221"/>
                </a:lnTo>
                <a:lnTo>
                  <a:pt x="1562" y="219"/>
                </a:lnTo>
                <a:lnTo>
                  <a:pt x="1566" y="219"/>
                </a:lnTo>
                <a:lnTo>
                  <a:pt x="1570" y="221"/>
                </a:lnTo>
                <a:lnTo>
                  <a:pt x="1573" y="223"/>
                </a:lnTo>
                <a:lnTo>
                  <a:pt x="1581" y="228"/>
                </a:lnTo>
                <a:lnTo>
                  <a:pt x="1588" y="237"/>
                </a:lnTo>
                <a:lnTo>
                  <a:pt x="1595" y="248"/>
                </a:lnTo>
                <a:lnTo>
                  <a:pt x="1600" y="258"/>
                </a:lnTo>
                <a:lnTo>
                  <a:pt x="1605" y="270"/>
                </a:lnTo>
                <a:lnTo>
                  <a:pt x="1610" y="286"/>
                </a:lnTo>
                <a:lnTo>
                  <a:pt x="1617" y="310"/>
                </a:lnTo>
                <a:lnTo>
                  <a:pt x="1621" y="332"/>
                </a:lnTo>
                <a:lnTo>
                  <a:pt x="1626" y="356"/>
                </a:lnTo>
                <a:lnTo>
                  <a:pt x="1628" y="380"/>
                </a:lnTo>
                <a:lnTo>
                  <a:pt x="1629" y="404"/>
                </a:lnTo>
                <a:lnTo>
                  <a:pt x="1629" y="429"/>
                </a:lnTo>
                <a:lnTo>
                  <a:pt x="1628" y="452"/>
                </a:lnTo>
                <a:lnTo>
                  <a:pt x="1627" y="476"/>
                </a:lnTo>
                <a:lnTo>
                  <a:pt x="1624" y="502"/>
                </a:lnTo>
                <a:lnTo>
                  <a:pt x="1619" y="528"/>
                </a:lnTo>
                <a:lnTo>
                  <a:pt x="1615" y="554"/>
                </a:lnTo>
                <a:lnTo>
                  <a:pt x="1608" y="578"/>
                </a:lnTo>
                <a:lnTo>
                  <a:pt x="1600" y="603"/>
                </a:lnTo>
                <a:lnTo>
                  <a:pt x="1592" y="627"/>
                </a:lnTo>
                <a:lnTo>
                  <a:pt x="1582" y="652"/>
                </a:lnTo>
                <a:lnTo>
                  <a:pt x="1572" y="675"/>
                </a:lnTo>
                <a:lnTo>
                  <a:pt x="1561" y="699"/>
                </a:lnTo>
                <a:lnTo>
                  <a:pt x="1549" y="721"/>
                </a:lnTo>
                <a:lnTo>
                  <a:pt x="1537" y="744"/>
                </a:lnTo>
                <a:lnTo>
                  <a:pt x="1523" y="766"/>
                </a:lnTo>
                <a:lnTo>
                  <a:pt x="1509" y="788"/>
                </a:lnTo>
                <a:lnTo>
                  <a:pt x="1494" y="809"/>
                </a:lnTo>
                <a:lnTo>
                  <a:pt x="1464" y="851"/>
                </a:lnTo>
                <a:close/>
                <a:moveTo>
                  <a:pt x="154" y="3429"/>
                </a:moveTo>
                <a:lnTo>
                  <a:pt x="154" y="3429"/>
                </a:lnTo>
                <a:lnTo>
                  <a:pt x="147" y="3435"/>
                </a:lnTo>
                <a:lnTo>
                  <a:pt x="138" y="3439"/>
                </a:lnTo>
                <a:lnTo>
                  <a:pt x="130" y="3443"/>
                </a:lnTo>
                <a:lnTo>
                  <a:pt x="121" y="3446"/>
                </a:lnTo>
                <a:lnTo>
                  <a:pt x="112" y="3448"/>
                </a:lnTo>
                <a:lnTo>
                  <a:pt x="103" y="3449"/>
                </a:lnTo>
                <a:lnTo>
                  <a:pt x="93" y="3449"/>
                </a:lnTo>
                <a:lnTo>
                  <a:pt x="84" y="3448"/>
                </a:lnTo>
                <a:lnTo>
                  <a:pt x="75" y="3447"/>
                </a:lnTo>
                <a:lnTo>
                  <a:pt x="66" y="3445"/>
                </a:lnTo>
                <a:lnTo>
                  <a:pt x="58" y="3442"/>
                </a:lnTo>
                <a:lnTo>
                  <a:pt x="50" y="3438"/>
                </a:lnTo>
                <a:lnTo>
                  <a:pt x="42" y="3433"/>
                </a:lnTo>
                <a:lnTo>
                  <a:pt x="35" y="3427"/>
                </a:lnTo>
                <a:lnTo>
                  <a:pt x="27" y="3420"/>
                </a:lnTo>
                <a:lnTo>
                  <a:pt x="22" y="3414"/>
                </a:lnTo>
                <a:lnTo>
                  <a:pt x="16" y="3406"/>
                </a:lnTo>
                <a:lnTo>
                  <a:pt x="11" y="3397"/>
                </a:lnTo>
                <a:lnTo>
                  <a:pt x="7" y="3389"/>
                </a:lnTo>
                <a:lnTo>
                  <a:pt x="4" y="3380"/>
                </a:lnTo>
                <a:lnTo>
                  <a:pt x="2" y="3371"/>
                </a:lnTo>
                <a:lnTo>
                  <a:pt x="0" y="3361"/>
                </a:lnTo>
                <a:lnTo>
                  <a:pt x="0" y="3352"/>
                </a:lnTo>
                <a:lnTo>
                  <a:pt x="2" y="3343"/>
                </a:lnTo>
                <a:lnTo>
                  <a:pt x="3" y="3335"/>
                </a:lnTo>
                <a:lnTo>
                  <a:pt x="5" y="3326"/>
                </a:lnTo>
                <a:lnTo>
                  <a:pt x="8" y="3318"/>
                </a:lnTo>
                <a:lnTo>
                  <a:pt x="13" y="3309"/>
                </a:lnTo>
                <a:lnTo>
                  <a:pt x="17" y="3301"/>
                </a:lnTo>
                <a:lnTo>
                  <a:pt x="23" y="3293"/>
                </a:lnTo>
                <a:lnTo>
                  <a:pt x="29" y="3287"/>
                </a:lnTo>
                <a:lnTo>
                  <a:pt x="37" y="3280"/>
                </a:lnTo>
                <a:lnTo>
                  <a:pt x="76" y="3250"/>
                </a:lnTo>
                <a:lnTo>
                  <a:pt x="123" y="3215"/>
                </a:lnTo>
                <a:lnTo>
                  <a:pt x="187" y="3168"/>
                </a:lnTo>
                <a:lnTo>
                  <a:pt x="265" y="3114"/>
                </a:lnTo>
                <a:lnTo>
                  <a:pt x="357" y="3050"/>
                </a:lnTo>
                <a:lnTo>
                  <a:pt x="463" y="2981"/>
                </a:lnTo>
                <a:lnTo>
                  <a:pt x="520" y="2946"/>
                </a:lnTo>
                <a:lnTo>
                  <a:pt x="581" y="2908"/>
                </a:lnTo>
                <a:lnTo>
                  <a:pt x="572" y="2926"/>
                </a:lnTo>
                <a:lnTo>
                  <a:pt x="566" y="2943"/>
                </a:lnTo>
                <a:lnTo>
                  <a:pt x="559" y="2962"/>
                </a:lnTo>
                <a:lnTo>
                  <a:pt x="553" y="2981"/>
                </a:lnTo>
                <a:lnTo>
                  <a:pt x="519" y="2983"/>
                </a:lnTo>
                <a:lnTo>
                  <a:pt x="532" y="3162"/>
                </a:lnTo>
                <a:lnTo>
                  <a:pt x="450" y="3216"/>
                </a:lnTo>
                <a:lnTo>
                  <a:pt x="375" y="3267"/>
                </a:lnTo>
                <a:lnTo>
                  <a:pt x="312" y="3312"/>
                </a:lnTo>
                <a:lnTo>
                  <a:pt x="257" y="3351"/>
                </a:lnTo>
                <a:lnTo>
                  <a:pt x="181" y="3408"/>
                </a:lnTo>
                <a:lnTo>
                  <a:pt x="154" y="3429"/>
                </a:lnTo>
                <a:close/>
                <a:moveTo>
                  <a:pt x="140" y="1124"/>
                </a:moveTo>
                <a:lnTo>
                  <a:pt x="140" y="1124"/>
                </a:lnTo>
                <a:lnTo>
                  <a:pt x="131" y="1129"/>
                </a:lnTo>
                <a:lnTo>
                  <a:pt x="122" y="1131"/>
                </a:lnTo>
                <a:lnTo>
                  <a:pt x="113" y="1133"/>
                </a:lnTo>
                <a:lnTo>
                  <a:pt x="103" y="1134"/>
                </a:lnTo>
                <a:lnTo>
                  <a:pt x="94" y="1136"/>
                </a:lnTo>
                <a:lnTo>
                  <a:pt x="85" y="1134"/>
                </a:lnTo>
                <a:lnTo>
                  <a:pt x="76" y="1133"/>
                </a:lnTo>
                <a:lnTo>
                  <a:pt x="67" y="1131"/>
                </a:lnTo>
                <a:lnTo>
                  <a:pt x="58" y="1128"/>
                </a:lnTo>
                <a:lnTo>
                  <a:pt x="51" y="1124"/>
                </a:lnTo>
                <a:lnTo>
                  <a:pt x="43" y="1119"/>
                </a:lnTo>
                <a:lnTo>
                  <a:pt x="35" y="1113"/>
                </a:lnTo>
                <a:lnTo>
                  <a:pt x="28" y="1108"/>
                </a:lnTo>
                <a:lnTo>
                  <a:pt x="22" y="1101"/>
                </a:lnTo>
                <a:lnTo>
                  <a:pt x="16" y="1093"/>
                </a:lnTo>
                <a:lnTo>
                  <a:pt x="12" y="1084"/>
                </a:lnTo>
                <a:lnTo>
                  <a:pt x="7" y="1075"/>
                </a:lnTo>
                <a:lnTo>
                  <a:pt x="4" y="1066"/>
                </a:lnTo>
                <a:lnTo>
                  <a:pt x="2" y="1058"/>
                </a:lnTo>
                <a:lnTo>
                  <a:pt x="0" y="1049"/>
                </a:lnTo>
                <a:lnTo>
                  <a:pt x="0" y="1040"/>
                </a:lnTo>
                <a:lnTo>
                  <a:pt x="2" y="1030"/>
                </a:lnTo>
                <a:lnTo>
                  <a:pt x="3" y="1021"/>
                </a:lnTo>
                <a:lnTo>
                  <a:pt x="5" y="1012"/>
                </a:lnTo>
                <a:lnTo>
                  <a:pt x="8" y="1004"/>
                </a:lnTo>
                <a:lnTo>
                  <a:pt x="12" y="995"/>
                </a:lnTo>
                <a:lnTo>
                  <a:pt x="16" y="987"/>
                </a:lnTo>
                <a:lnTo>
                  <a:pt x="22" y="981"/>
                </a:lnTo>
                <a:lnTo>
                  <a:pt x="28" y="973"/>
                </a:lnTo>
                <a:lnTo>
                  <a:pt x="35" y="967"/>
                </a:lnTo>
                <a:lnTo>
                  <a:pt x="43" y="962"/>
                </a:lnTo>
                <a:lnTo>
                  <a:pt x="51" y="956"/>
                </a:lnTo>
                <a:lnTo>
                  <a:pt x="73" y="945"/>
                </a:lnTo>
                <a:lnTo>
                  <a:pt x="133" y="916"/>
                </a:lnTo>
                <a:lnTo>
                  <a:pt x="177" y="895"/>
                </a:lnTo>
                <a:lnTo>
                  <a:pt x="228" y="871"/>
                </a:lnTo>
                <a:lnTo>
                  <a:pt x="288" y="846"/>
                </a:lnTo>
                <a:lnTo>
                  <a:pt x="355" y="818"/>
                </a:lnTo>
                <a:lnTo>
                  <a:pt x="429" y="789"/>
                </a:lnTo>
                <a:lnTo>
                  <a:pt x="510" y="758"/>
                </a:lnTo>
                <a:lnTo>
                  <a:pt x="597" y="727"/>
                </a:lnTo>
                <a:lnTo>
                  <a:pt x="689" y="695"/>
                </a:lnTo>
                <a:lnTo>
                  <a:pt x="788" y="665"/>
                </a:lnTo>
                <a:lnTo>
                  <a:pt x="890" y="636"/>
                </a:lnTo>
                <a:lnTo>
                  <a:pt x="942" y="622"/>
                </a:lnTo>
                <a:lnTo>
                  <a:pt x="997" y="608"/>
                </a:lnTo>
                <a:lnTo>
                  <a:pt x="1052" y="595"/>
                </a:lnTo>
                <a:lnTo>
                  <a:pt x="1107" y="582"/>
                </a:lnTo>
                <a:lnTo>
                  <a:pt x="1109" y="614"/>
                </a:lnTo>
                <a:lnTo>
                  <a:pt x="1110" y="724"/>
                </a:lnTo>
                <a:lnTo>
                  <a:pt x="1110" y="774"/>
                </a:lnTo>
                <a:lnTo>
                  <a:pt x="1058" y="787"/>
                </a:lnTo>
                <a:lnTo>
                  <a:pt x="1007" y="799"/>
                </a:lnTo>
                <a:lnTo>
                  <a:pt x="909" y="826"/>
                </a:lnTo>
                <a:lnTo>
                  <a:pt x="815" y="854"/>
                </a:lnTo>
                <a:lnTo>
                  <a:pt x="725" y="883"/>
                </a:lnTo>
                <a:lnTo>
                  <a:pt x="640" y="912"/>
                </a:lnTo>
                <a:lnTo>
                  <a:pt x="560" y="941"/>
                </a:lnTo>
                <a:lnTo>
                  <a:pt x="487" y="969"/>
                </a:lnTo>
                <a:lnTo>
                  <a:pt x="419" y="996"/>
                </a:lnTo>
                <a:lnTo>
                  <a:pt x="356" y="1023"/>
                </a:lnTo>
                <a:lnTo>
                  <a:pt x="301" y="1046"/>
                </a:lnTo>
                <a:lnTo>
                  <a:pt x="255" y="1069"/>
                </a:lnTo>
                <a:lnTo>
                  <a:pt x="215" y="1087"/>
                </a:lnTo>
                <a:lnTo>
                  <a:pt x="159" y="1114"/>
                </a:lnTo>
                <a:lnTo>
                  <a:pt x="140" y="1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lnSpcReduction="10000"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579750" y="2336834"/>
            <a:ext cx="550232" cy="560111"/>
          </a:xfrm>
          <a:custGeom>
            <a:avLst/>
            <a:gdLst>
              <a:gd name="T0" fmla="*/ 1230708 w 3970"/>
              <a:gd name="T1" fmla="*/ 915562 h 4043"/>
              <a:gd name="T2" fmla="*/ 745546 w 3970"/>
              <a:gd name="T3" fmla="*/ 1273147 h 4043"/>
              <a:gd name="T4" fmla="*/ 1036643 w 3970"/>
              <a:gd name="T5" fmla="*/ 769945 h 4043"/>
              <a:gd name="T6" fmla="*/ 1163942 w 3970"/>
              <a:gd name="T7" fmla="*/ 484945 h 4043"/>
              <a:gd name="T8" fmla="*/ 709493 w 3970"/>
              <a:gd name="T9" fmla="*/ 218203 h 4043"/>
              <a:gd name="T10" fmla="*/ 515428 w 3970"/>
              <a:gd name="T11" fmla="*/ 1309663 h 4043"/>
              <a:gd name="T12" fmla="*/ 1473289 w 3970"/>
              <a:gd name="T13" fmla="*/ 739663 h 4043"/>
              <a:gd name="T14" fmla="*/ 1230708 w 3970"/>
              <a:gd name="T15" fmla="*/ 915562 h 4043"/>
              <a:gd name="T16" fmla="*/ 933825 w 3970"/>
              <a:gd name="T17" fmla="*/ 297023 h 4043"/>
              <a:gd name="T18" fmla="*/ 1047326 w 3970"/>
              <a:gd name="T19" fmla="*/ 410578 h 4043"/>
              <a:gd name="T20" fmla="*/ 933825 w 3970"/>
              <a:gd name="T21" fmla="*/ 524578 h 4043"/>
              <a:gd name="T22" fmla="*/ 819878 w 3970"/>
              <a:gd name="T23" fmla="*/ 410578 h 4043"/>
              <a:gd name="T24" fmla="*/ 933825 w 3970"/>
              <a:gd name="T25" fmla="*/ 297023 h 4043"/>
              <a:gd name="T26" fmla="*/ 569731 w 3970"/>
              <a:gd name="T27" fmla="*/ 1070085 h 4043"/>
              <a:gd name="T28" fmla="*/ 456230 w 3970"/>
              <a:gd name="T29" fmla="*/ 956530 h 4043"/>
              <a:gd name="T30" fmla="*/ 569731 w 3970"/>
              <a:gd name="T31" fmla="*/ 842976 h 4043"/>
              <a:gd name="T32" fmla="*/ 683677 w 3970"/>
              <a:gd name="T33" fmla="*/ 956530 h 4043"/>
              <a:gd name="T34" fmla="*/ 569731 w 3970"/>
              <a:gd name="T35" fmla="*/ 1070085 h 4043"/>
              <a:gd name="T36" fmla="*/ 660977 w 3970"/>
              <a:gd name="T37" fmla="*/ 736546 h 4043"/>
              <a:gd name="T38" fmla="*/ 547031 w 3970"/>
              <a:gd name="T39" fmla="*/ 622992 h 4043"/>
              <a:gd name="T40" fmla="*/ 660977 w 3970"/>
              <a:gd name="T41" fmla="*/ 509437 h 4043"/>
              <a:gd name="T42" fmla="*/ 774478 w 3970"/>
              <a:gd name="T43" fmla="*/ 622992 h 4043"/>
              <a:gd name="T44" fmla="*/ 660977 w 3970"/>
              <a:gd name="T45" fmla="*/ 736546 h 4043"/>
              <a:gd name="T46" fmla="*/ 1095397 w 3970"/>
              <a:gd name="T47" fmla="*/ 777070 h 4043"/>
              <a:gd name="T48" fmla="*/ 1095842 w 3970"/>
              <a:gd name="T49" fmla="*/ 774398 h 4043"/>
              <a:gd name="T50" fmla="*/ 1095397 w 3970"/>
              <a:gd name="T51" fmla="*/ 777070 h 4043"/>
              <a:gd name="T52" fmla="*/ 1211568 w 3970"/>
              <a:gd name="T53" fmla="*/ 858117 h 4043"/>
              <a:gd name="T54" fmla="*/ 1767056 w 3970"/>
              <a:gd name="T55" fmla="*/ 105094 h 4043"/>
              <a:gd name="T56" fmla="*/ 1731893 w 3970"/>
              <a:gd name="T57" fmla="*/ 74812 h 4043"/>
              <a:gd name="T58" fmla="*/ 1095842 w 3970"/>
              <a:gd name="T59" fmla="*/ 774398 h 4043"/>
              <a:gd name="T60" fmla="*/ 1211568 w 3970"/>
              <a:gd name="T61" fmla="*/ 858117 h 4043"/>
              <a:gd name="T62" fmla="*/ 918246 w 3970"/>
              <a:gd name="T63" fmla="*/ 867913 h 4043"/>
              <a:gd name="T64" fmla="*/ 812312 w 3970"/>
              <a:gd name="T65" fmla="*/ 1201452 h 4043"/>
              <a:gd name="T66" fmla="*/ 1125664 w 3970"/>
              <a:gd name="T67" fmla="*/ 1024663 h 4043"/>
              <a:gd name="T68" fmla="*/ 918246 w 3970"/>
              <a:gd name="T69" fmla="*/ 867913 h 40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70" h="4043">
                <a:moveTo>
                  <a:pt x="2765" y="2056"/>
                </a:moveTo>
                <a:cubicBezTo>
                  <a:pt x="2833" y="2655"/>
                  <a:pt x="1948" y="2832"/>
                  <a:pt x="1675" y="2859"/>
                </a:cubicBezTo>
                <a:cubicBezTo>
                  <a:pt x="1716" y="2437"/>
                  <a:pt x="1662" y="1729"/>
                  <a:pt x="2329" y="1729"/>
                </a:cubicBezTo>
                <a:cubicBezTo>
                  <a:pt x="2261" y="1688"/>
                  <a:pt x="2438" y="1293"/>
                  <a:pt x="2615" y="1089"/>
                </a:cubicBezTo>
                <a:cubicBezTo>
                  <a:pt x="2847" y="0"/>
                  <a:pt x="1975" y="340"/>
                  <a:pt x="1594" y="490"/>
                </a:cubicBezTo>
                <a:cubicBezTo>
                  <a:pt x="0" y="1661"/>
                  <a:pt x="1103" y="2873"/>
                  <a:pt x="1158" y="2941"/>
                </a:cubicBezTo>
                <a:cubicBezTo>
                  <a:pt x="2343" y="4043"/>
                  <a:pt x="3687" y="2235"/>
                  <a:pt x="3310" y="1661"/>
                </a:cubicBezTo>
                <a:cubicBezTo>
                  <a:pt x="3268" y="1686"/>
                  <a:pt x="2928" y="2042"/>
                  <a:pt x="2765" y="2056"/>
                </a:cubicBezTo>
                <a:close/>
                <a:moveTo>
                  <a:pt x="2098" y="667"/>
                </a:moveTo>
                <a:cubicBezTo>
                  <a:pt x="2239" y="667"/>
                  <a:pt x="2353" y="781"/>
                  <a:pt x="2353" y="922"/>
                </a:cubicBezTo>
                <a:cubicBezTo>
                  <a:pt x="2353" y="1063"/>
                  <a:pt x="2239" y="1178"/>
                  <a:pt x="2098" y="1178"/>
                </a:cubicBezTo>
                <a:cubicBezTo>
                  <a:pt x="1956" y="1178"/>
                  <a:pt x="1842" y="1063"/>
                  <a:pt x="1842" y="922"/>
                </a:cubicBezTo>
                <a:cubicBezTo>
                  <a:pt x="1842" y="781"/>
                  <a:pt x="1956" y="667"/>
                  <a:pt x="2098" y="667"/>
                </a:cubicBezTo>
                <a:close/>
                <a:moveTo>
                  <a:pt x="1280" y="2403"/>
                </a:moveTo>
                <a:cubicBezTo>
                  <a:pt x="1139" y="2403"/>
                  <a:pt x="1025" y="2289"/>
                  <a:pt x="1025" y="2148"/>
                </a:cubicBezTo>
                <a:cubicBezTo>
                  <a:pt x="1025" y="2007"/>
                  <a:pt x="1139" y="1893"/>
                  <a:pt x="1280" y="1893"/>
                </a:cubicBezTo>
                <a:cubicBezTo>
                  <a:pt x="1422" y="1893"/>
                  <a:pt x="1536" y="2007"/>
                  <a:pt x="1536" y="2148"/>
                </a:cubicBezTo>
                <a:cubicBezTo>
                  <a:pt x="1536" y="2289"/>
                  <a:pt x="1422" y="2403"/>
                  <a:pt x="1280" y="2403"/>
                </a:cubicBezTo>
                <a:close/>
                <a:moveTo>
                  <a:pt x="1485" y="1654"/>
                </a:moveTo>
                <a:cubicBezTo>
                  <a:pt x="1344" y="1654"/>
                  <a:pt x="1229" y="1540"/>
                  <a:pt x="1229" y="1399"/>
                </a:cubicBezTo>
                <a:cubicBezTo>
                  <a:pt x="1229" y="1258"/>
                  <a:pt x="1344" y="1144"/>
                  <a:pt x="1485" y="1144"/>
                </a:cubicBezTo>
                <a:cubicBezTo>
                  <a:pt x="1626" y="1144"/>
                  <a:pt x="1740" y="1258"/>
                  <a:pt x="1740" y="1399"/>
                </a:cubicBezTo>
                <a:cubicBezTo>
                  <a:pt x="1740" y="1540"/>
                  <a:pt x="1626" y="1654"/>
                  <a:pt x="1485" y="1654"/>
                </a:cubicBezTo>
                <a:close/>
                <a:moveTo>
                  <a:pt x="2461" y="1745"/>
                </a:moveTo>
                <a:cubicBezTo>
                  <a:pt x="2461" y="1743"/>
                  <a:pt x="2462" y="1741"/>
                  <a:pt x="2462" y="1739"/>
                </a:cubicBezTo>
                <a:cubicBezTo>
                  <a:pt x="2447" y="1728"/>
                  <a:pt x="2443" y="1728"/>
                  <a:pt x="2461" y="1745"/>
                </a:cubicBezTo>
                <a:close/>
                <a:moveTo>
                  <a:pt x="2722" y="1927"/>
                </a:moveTo>
                <a:cubicBezTo>
                  <a:pt x="3107" y="1768"/>
                  <a:pt x="3970" y="236"/>
                  <a:pt x="3970" y="236"/>
                </a:cubicBezTo>
                <a:cubicBezTo>
                  <a:pt x="3891" y="168"/>
                  <a:pt x="3891" y="168"/>
                  <a:pt x="3891" y="168"/>
                </a:cubicBezTo>
                <a:cubicBezTo>
                  <a:pt x="3891" y="168"/>
                  <a:pt x="2597" y="1292"/>
                  <a:pt x="2462" y="1739"/>
                </a:cubicBezTo>
                <a:cubicBezTo>
                  <a:pt x="2509" y="1771"/>
                  <a:pt x="2662" y="1893"/>
                  <a:pt x="2722" y="1927"/>
                </a:cubicBezTo>
                <a:close/>
                <a:moveTo>
                  <a:pt x="2063" y="1949"/>
                </a:moveTo>
                <a:cubicBezTo>
                  <a:pt x="1871" y="2097"/>
                  <a:pt x="1927" y="2539"/>
                  <a:pt x="1825" y="2698"/>
                </a:cubicBezTo>
                <a:cubicBezTo>
                  <a:pt x="2041" y="2539"/>
                  <a:pt x="2358" y="2585"/>
                  <a:pt x="2529" y="2301"/>
                </a:cubicBezTo>
                <a:cubicBezTo>
                  <a:pt x="2585" y="2142"/>
                  <a:pt x="2483" y="1745"/>
                  <a:pt x="2063" y="19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281020" y="3494198"/>
            <a:ext cx="565057" cy="566055"/>
          </a:xfrm>
          <a:custGeom>
            <a:avLst/>
            <a:gdLst>
              <a:gd name="T0" fmla="*/ 899406 w 2709"/>
              <a:gd name="T1" fmla="*/ 1800397 h 2710"/>
              <a:gd name="T2" fmla="*/ 0 w 2709"/>
              <a:gd name="T3" fmla="*/ 900199 h 2710"/>
              <a:gd name="T4" fmla="*/ 899406 w 2709"/>
              <a:gd name="T5" fmla="*/ 0 h 2710"/>
              <a:gd name="T6" fmla="*/ 1798149 w 2709"/>
              <a:gd name="T7" fmla="*/ 900199 h 2710"/>
              <a:gd name="T8" fmla="*/ 899406 w 2709"/>
              <a:gd name="T9" fmla="*/ 1800397 h 2710"/>
              <a:gd name="T10" fmla="*/ 1561847 w 2709"/>
              <a:gd name="T11" fmla="*/ 1448290 h 2710"/>
              <a:gd name="T12" fmla="*/ 1564502 w 2709"/>
              <a:gd name="T13" fmla="*/ 1258949 h 2710"/>
              <a:gd name="T14" fmla="*/ 1278418 w 2709"/>
              <a:gd name="T15" fmla="*/ 1262271 h 2710"/>
              <a:gd name="T16" fmla="*/ 978395 w 2709"/>
              <a:gd name="T17" fmla="*/ 1504096 h 2710"/>
              <a:gd name="T18" fmla="*/ 996980 w 2709"/>
              <a:gd name="T19" fmla="*/ 1691443 h 2710"/>
              <a:gd name="T20" fmla="*/ 1188809 w 2709"/>
              <a:gd name="T21" fmla="*/ 1710045 h 2710"/>
              <a:gd name="T22" fmla="*/ 1561847 w 2709"/>
              <a:gd name="T23" fmla="*/ 1448290 h 2710"/>
              <a:gd name="T24" fmla="*/ 322592 w 2709"/>
              <a:gd name="T25" fmla="*/ 1538642 h 2710"/>
              <a:gd name="T26" fmla="*/ 793867 w 2709"/>
              <a:gd name="T27" fmla="*/ 1754557 h 2710"/>
              <a:gd name="T28" fmla="*/ 939232 w 2709"/>
              <a:gd name="T29" fmla="*/ 1695429 h 2710"/>
              <a:gd name="T30" fmla="*/ 919319 w 2709"/>
              <a:gd name="T31" fmla="*/ 1498781 h 2710"/>
              <a:gd name="T32" fmla="*/ 610667 w 2709"/>
              <a:gd name="T33" fmla="*/ 1324720 h 2710"/>
              <a:gd name="T34" fmla="*/ 317281 w 2709"/>
              <a:gd name="T35" fmla="*/ 1405771 h 2710"/>
              <a:gd name="T36" fmla="*/ 322592 w 2709"/>
              <a:gd name="T37" fmla="*/ 1538642 h 2710"/>
              <a:gd name="T38" fmla="*/ 129435 w 2709"/>
              <a:gd name="T39" fmla="*/ 516202 h 2710"/>
              <a:gd name="T40" fmla="*/ 38499 w 2709"/>
              <a:gd name="T41" fmla="*/ 900199 h 2710"/>
              <a:gd name="T42" fmla="*/ 56420 w 2709"/>
              <a:gd name="T43" fmla="*/ 1065622 h 2710"/>
              <a:gd name="T44" fmla="*/ 148020 w 2709"/>
              <a:gd name="T45" fmla="*/ 657045 h 2710"/>
              <a:gd name="T46" fmla="*/ 129435 w 2709"/>
              <a:gd name="T47" fmla="*/ 516202 h 2710"/>
              <a:gd name="T48" fmla="*/ 191829 w 2709"/>
              <a:gd name="T49" fmla="*/ 700228 h 2710"/>
              <a:gd name="T50" fmla="*/ 104212 w 2709"/>
              <a:gd name="T51" fmla="*/ 1096847 h 2710"/>
              <a:gd name="T52" fmla="*/ 116823 w 2709"/>
              <a:gd name="T53" fmla="*/ 1098840 h 2710"/>
              <a:gd name="T54" fmla="*/ 312635 w 2709"/>
              <a:gd name="T55" fmla="*/ 1345979 h 2710"/>
              <a:gd name="T56" fmla="*/ 582125 w 2709"/>
              <a:gd name="T57" fmla="*/ 1271572 h 2710"/>
              <a:gd name="T58" fmla="*/ 661113 w 2709"/>
              <a:gd name="T59" fmla="*/ 940060 h 2710"/>
              <a:gd name="T60" fmla="*/ 414192 w 2709"/>
              <a:gd name="T61" fmla="*/ 631135 h 2710"/>
              <a:gd name="T62" fmla="*/ 191829 w 2709"/>
              <a:gd name="T63" fmla="*/ 700228 h 2710"/>
              <a:gd name="T64" fmla="*/ 899406 w 2709"/>
              <a:gd name="T65" fmla="*/ 39197 h 2710"/>
              <a:gd name="T66" fmla="*/ 448708 w 2709"/>
              <a:gd name="T67" fmla="*/ 167417 h 2710"/>
              <a:gd name="T68" fmla="*/ 575487 w 2709"/>
              <a:gd name="T69" fmla="*/ 243818 h 2710"/>
              <a:gd name="T70" fmla="*/ 837676 w 2709"/>
              <a:gd name="T71" fmla="*/ 204621 h 2710"/>
              <a:gd name="T72" fmla="*/ 1006273 w 2709"/>
              <a:gd name="T73" fmla="*/ 218572 h 2710"/>
              <a:gd name="T74" fmla="*/ 1178189 w 2709"/>
              <a:gd name="T75" fmla="*/ 86366 h 2710"/>
              <a:gd name="T76" fmla="*/ 899406 w 2709"/>
              <a:gd name="T77" fmla="*/ 39197 h 2710"/>
              <a:gd name="T78" fmla="*/ 1050746 w 2709"/>
              <a:gd name="T79" fmla="*/ 279028 h 2710"/>
              <a:gd name="T80" fmla="*/ 846969 w 2709"/>
              <a:gd name="T81" fmla="*/ 257105 h 2710"/>
              <a:gd name="T82" fmla="*/ 617969 w 2709"/>
              <a:gd name="T83" fmla="*/ 289658 h 2710"/>
              <a:gd name="T84" fmla="*/ 460655 w 2709"/>
              <a:gd name="T85" fmla="*/ 595925 h 2710"/>
              <a:gd name="T86" fmla="*/ 712224 w 2709"/>
              <a:gd name="T87" fmla="*/ 910164 h 2710"/>
              <a:gd name="T88" fmla="*/ 1060702 w 2709"/>
              <a:gd name="T89" fmla="*/ 884254 h 2710"/>
              <a:gd name="T90" fmla="*/ 1243902 w 2709"/>
              <a:gd name="T91" fmla="*/ 512881 h 2710"/>
              <a:gd name="T92" fmla="*/ 1050746 w 2709"/>
              <a:gd name="T93" fmla="*/ 279028 h 2710"/>
              <a:gd name="T94" fmla="*/ 1505427 w 2709"/>
              <a:gd name="T95" fmla="*/ 539455 h 2710"/>
              <a:gd name="T96" fmla="*/ 1295676 w 2709"/>
              <a:gd name="T97" fmla="*/ 539455 h 2710"/>
              <a:gd name="T98" fmla="*/ 1119114 w 2709"/>
              <a:gd name="T99" fmla="*/ 898205 h 2710"/>
              <a:gd name="T100" fmla="*/ 1262488 w 2709"/>
              <a:gd name="T101" fmla="*/ 1203808 h 2710"/>
              <a:gd name="T102" fmla="*/ 1582424 w 2709"/>
              <a:gd name="T103" fmla="*/ 1199822 h 2710"/>
              <a:gd name="T104" fmla="*/ 1711195 w 2709"/>
              <a:gd name="T105" fmla="*/ 900863 h 2710"/>
              <a:gd name="T106" fmla="*/ 1505427 w 2709"/>
              <a:gd name="T107" fmla="*/ 539455 h 2710"/>
              <a:gd name="T108" fmla="*/ 1564502 w 2709"/>
              <a:gd name="T109" fmla="*/ 529489 h 2710"/>
              <a:gd name="T110" fmla="*/ 1756332 w 2709"/>
              <a:gd name="T111" fmla="*/ 890898 h 2710"/>
              <a:gd name="T112" fmla="*/ 1758987 w 2709"/>
              <a:gd name="T113" fmla="*/ 890898 h 2710"/>
              <a:gd name="T114" fmla="*/ 1563175 w 2709"/>
              <a:gd name="T115" fmla="*/ 353436 h 2710"/>
              <a:gd name="T116" fmla="*/ 1564502 w 2709"/>
              <a:gd name="T117" fmla="*/ 529489 h 27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9" h="2710">
                <a:moveTo>
                  <a:pt x="1355" y="2710"/>
                </a:moveTo>
                <a:cubicBezTo>
                  <a:pt x="606" y="2710"/>
                  <a:pt x="0" y="2103"/>
                  <a:pt x="0" y="1355"/>
                </a:cubicBezTo>
                <a:cubicBezTo>
                  <a:pt x="0" y="607"/>
                  <a:pt x="606" y="0"/>
                  <a:pt x="1355" y="0"/>
                </a:cubicBezTo>
                <a:cubicBezTo>
                  <a:pt x="2103" y="0"/>
                  <a:pt x="2709" y="607"/>
                  <a:pt x="2709" y="1355"/>
                </a:cubicBezTo>
                <a:cubicBezTo>
                  <a:pt x="2709" y="2103"/>
                  <a:pt x="2103" y="2710"/>
                  <a:pt x="1355" y="2710"/>
                </a:cubicBezTo>
                <a:close/>
                <a:moveTo>
                  <a:pt x="2353" y="2180"/>
                </a:moveTo>
                <a:cubicBezTo>
                  <a:pt x="2354" y="2125"/>
                  <a:pt x="2356" y="1974"/>
                  <a:pt x="2357" y="1895"/>
                </a:cubicBezTo>
                <a:cubicBezTo>
                  <a:pt x="1926" y="1900"/>
                  <a:pt x="1926" y="1900"/>
                  <a:pt x="1926" y="1900"/>
                </a:cubicBezTo>
                <a:cubicBezTo>
                  <a:pt x="1913" y="1914"/>
                  <a:pt x="1649" y="2199"/>
                  <a:pt x="1474" y="2264"/>
                </a:cubicBezTo>
                <a:cubicBezTo>
                  <a:pt x="1502" y="2546"/>
                  <a:pt x="1502" y="2546"/>
                  <a:pt x="1502" y="2546"/>
                </a:cubicBezTo>
                <a:cubicBezTo>
                  <a:pt x="1581" y="2554"/>
                  <a:pt x="1722" y="2568"/>
                  <a:pt x="1791" y="2574"/>
                </a:cubicBezTo>
                <a:cubicBezTo>
                  <a:pt x="2012" y="2495"/>
                  <a:pt x="2206" y="2358"/>
                  <a:pt x="2353" y="2180"/>
                </a:cubicBezTo>
                <a:close/>
                <a:moveTo>
                  <a:pt x="486" y="2316"/>
                </a:moveTo>
                <a:cubicBezTo>
                  <a:pt x="679" y="2490"/>
                  <a:pt x="924" y="2607"/>
                  <a:pt x="1196" y="2641"/>
                </a:cubicBezTo>
                <a:cubicBezTo>
                  <a:pt x="1415" y="2552"/>
                  <a:pt x="1415" y="2552"/>
                  <a:pt x="1415" y="2552"/>
                </a:cubicBezTo>
                <a:cubicBezTo>
                  <a:pt x="1385" y="2256"/>
                  <a:pt x="1385" y="2256"/>
                  <a:pt x="1385" y="2256"/>
                </a:cubicBezTo>
                <a:cubicBezTo>
                  <a:pt x="1178" y="2181"/>
                  <a:pt x="1004" y="2053"/>
                  <a:pt x="920" y="1994"/>
                </a:cubicBezTo>
                <a:cubicBezTo>
                  <a:pt x="478" y="2116"/>
                  <a:pt x="478" y="2116"/>
                  <a:pt x="478" y="2116"/>
                </a:cubicBezTo>
                <a:cubicBezTo>
                  <a:pt x="480" y="2178"/>
                  <a:pt x="483" y="2260"/>
                  <a:pt x="486" y="2316"/>
                </a:cubicBezTo>
                <a:close/>
                <a:moveTo>
                  <a:pt x="195" y="777"/>
                </a:moveTo>
                <a:cubicBezTo>
                  <a:pt x="108" y="951"/>
                  <a:pt x="58" y="1147"/>
                  <a:pt x="58" y="1355"/>
                </a:cubicBezTo>
                <a:cubicBezTo>
                  <a:pt x="58" y="1441"/>
                  <a:pt x="69" y="1523"/>
                  <a:pt x="85" y="1604"/>
                </a:cubicBezTo>
                <a:cubicBezTo>
                  <a:pt x="90" y="1493"/>
                  <a:pt x="116" y="1241"/>
                  <a:pt x="223" y="989"/>
                </a:cubicBezTo>
                <a:lnTo>
                  <a:pt x="195" y="777"/>
                </a:lnTo>
                <a:close/>
                <a:moveTo>
                  <a:pt x="289" y="1054"/>
                </a:moveTo>
                <a:cubicBezTo>
                  <a:pt x="175" y="1328"/>
                  <a:pt x="159" y="1594"/>
                  <a:pt x="157" y="1651"/>
                </a:cubicBezTo>
                <a:cubicBezTo>
                  <a:pt x="176" y="1654"/>
                  <a:pt x="176" y="1654"/>
                  <a:pt x="176" y="1654"/>
                </a:cubicBezTo>
                <a:cubicBezTo>
                  <a:pt x="471" y="2026"/>
                  <a:pt x="471" y="2026"/>
                  <a:pt x="471" y="2026"/>
                </a:cubicBezTo>
                <a:cubicBezTo>
                  <a:pt x="877" y="1914"/>
                  <a:pt x="877" y="1914"/>
                  <a:pt x="877" y="1914"/>
                </a:cubicBezTo>
                <a:cubicBezTo>
                  <a:pt x="908" y="1680"/>
                  <a:pt x="971" y="1486"/>
                  <a:pt x="996" y="1415"/>
                </a:cubicBezTo>
                <a:cubicBezTo>
                  <a:pt x="624" y="950"/>
                  <a:pt x="624" y="950"/>
                  <a:pt x="624" y="950"/>
                </a:cubicBezTo>
                <a:lnTo>
                  <a:pt x="289" y="1054"/>
                </a:lnTo>
                <a:close/>
                <a:moveTo>
                  <a:pt x="1355" y="59"/>
                </a:moveTo>
                <a:cubicBezTo>
                  <a:pt x="1106" y="59"/>
                  <a:pt x="874" y="130"/>
                  <a:pt x="676" y="252"/>
                </a:cubicBezTo>
                <a:cubicBezTo>
                  <a:pt x="715" y="278"/>
                  <a:pt x="802" y="330"/>
                  <a:pt x="867" y="367"/>
                </a:cubicBezTo>
                <a:cubicBezTo>
                  <a:pt x="981" y="330"/>
                  <a:pt x="1112" y="308"/>
                  <a:pt x="1262" y="308"/>
                </a:cubicBezTo>
                <a:cubicBezTo>
                  <a:pt x="1353" y="308"/>
                  <a:pt x="1436" y="317"/>
                  <a:pt x="1516" y="329"/>
                </a:cubicBezTo>
                <a:cubicBezTo>
                  <a:pt x="1775" y="130"/>
                  <a:pt x="1775" y="130"/>
                  <a:pt x="1775" y="130"/>
                </a:cubicBezTo>
                <a:cubicBezTo>
                  <a:pt x="1643" y="85"/>
                  <a:pt x="1502" y="59"/>
                  <a:pt x="1355" y="59"/>
                </a:cubicBezTo>
                <a:close/>
                <a:moveTo>
                  <a:pt x="1583" y="420"/>
                </a:moveTo>
                <a:cubicBezTo>
                  <a:pt x="1488" y="400"/>
                  <a:pt x="1388" y="387"/>
                  <a:pt x="1276" y="387"/>
                </a:cubicBezTo>
                <a:cubicBezTo>
                  <a:pt x="1147" y="387"/>
                  <a:pt x="1032" y="405"/>
                  <a:pt x="931" y="436"/>
                </a:cubicBezTo>
                <a:cubicBezTo>
                  <a:pt x="694" y="897"/>
                  <a:pt x="694" y="897"/>
                  <a:pt x="694" y="897"/>
                </a:cubicBezTo>
                <a:cubicBezTo>
                  <a:pt x="1073" y="1370"/>
                  <a:pt x="1073" y="1370"/>
                  <a:pt x="1073" y="1370"/>
                </a:cubicBezTo>
                <a:cubicBezTo>
                  <a:pt x="1172" y="1351"/>
                  <a:pt x="1372" y="1320"/>
                  <a:pt x="1598" y="1331"/>
                </a:cubicBezTo>
                <a:cubicBezTo>
                  <a:pt x="1874" y="772"/>
                  <a:pt x="1874" y="772"/>
                  <a:pt x="1874" y="772"/>
                </a:cubicBezTo>
                <a:lnTo>
                  <a:pt x="1583" y="420"/>
                </a:lnTo>
                <a:close/>
                <a:moveTo>
                  <a:pt x="2268" y="812"/>
                </a:moveTo>
                <a:cubicBezTo>
                  <a:pt x="1952" y="812"/>
                  <a:pt x="1952" y="812"/>
                  <a:pt x="1952" y="812"/>
                </a:cubicBezTo>
                <a:cubicBezTo>
                  <a:pt x="1686" y="1352"/>
                  <a:pt x="1686" y="1352"/>
                  <a:pt x="1686" y="1352"/>
                </a:cubicBezTo>
                <a:cubicBezTo>
                  <a:pt x="1778" y="1429"/>
                  <a:pt x="1862" y="1678"/>
                  <a:pt x="1902" y="1812"/>
                </a:cubicBezTo>
                <a:cubicBezTo>
                  <a:pt x="2384" y="1806"/>
                  <a:pt x="2384" y="1806"/>
                  <a:pt x="2384" y="1806"/>
                </a:cubicBezTo>
                <a:cubicBezTo>
                  <a:pt x="2501" y="1617"/>
                  <a:pt x="2563" y="1411"/>
                  <a:pt x="2578" y="1356"/>
                </a:cubicBezTo>
                <a:cubicBezTo>
                  <a:pt x="2547" y="1258"/>
                  <a:pt x="2459" y="1025"/>
                  <a:pt x="2268" y="812"/>
                </a:cubicBezTo>
                <a:close/>
                <a:moveTo>
                  <a:pt x="2357" y="797"/>
                </a:moveTo>
                <a:cubicBezTo>
                  <a:pt x="2579" y="1064"/>
                  <a:pt x="2646" y="1341"/>
                  <a:pt x="2646" y="1341"/>
                </a:cubicBezTo>
                <a:cubicBezTo>
                  <a:pt x="2648" y="1341"/>
                  <a:pt x="2649" y="1341"/>
                  <a:pt x="2650" y="1341"/>
                </a:cubicBezTo>
                <a:cubicBezTo>
                  <a:pt x="2647" y="1033"/>
                  <a:pt x="2537" y="752"/>
                  <a:pt x="2355" y="532"/>
                </a:cubicBezTo>
                <a:cubicBezTo>
                  <a:pt x="2355" y="616"/>
                  <a:pt x="2357" y="752"/>
                  <a:pt x="2357" y="7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6635242" y="4666421"/>
            <a:ext cx="519478" cy="561598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Text_1"/>
          <p:cNvSpPr/>
          <p:nvPr>
            <p:custDataLst>
              <p:tags r:id="rId1"/>
            </p:custDataLst>
          </p:nvPr>
        </p:nvSpPr>
        <p:spPr>
          <a:xfrm>
            <a:off x="7767638" y="2799900"/>
            <a:ext cx="2532062" cy="1944000"/>
          </a:xfrm>
          <a:prstGeom prst="accentCallout1">
            <a:avLst>
              <a:gd name="adj1" fmla="val 50622"/>
              <a:gd name="adj2" fmla="val -6175"/>
              <a:gd name="adj3" fmla="val 50717"/>
              <a:gd name="adj4" fmla="val -58372"/>
            </a:avLst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文本，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微软雅黑或者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黑体；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文本；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微软雅黑或者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黑体</a:t>
            </a:r>
            <a:endParaRPr lang="zh-CN" altLang="en-US" sz="16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MH_SubTitle_2"/>
          <p:cNvSpPr/>
          <p:nvPr>
            <p:custDataLst>
              <p:tags r:id="rId2"/>
            </p:custDataLst>
          </p:nvPr>
        </p:nvSpPr>
        <p:spPr>
          <a:xfrm>
            <a:off x="2635250" y="2384425"/>
            <a:ext cx="1377950" cy="137795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MH_SubTitle_4"/>
          <p:cNvSpPr/>
          <p:nvPr>
            <p:custDataLst>
              <p:tags r:id="rId3"/>
            </p:custDataLst>
          </p:nvPr>
        </p:nvSpPr>
        <p:spPr>
          <a:xfrm>
            <a:off x="2635250" y="3771900"/>
            <a:ext cx="1377950" cy="137953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MH_SubTitle_3"/>
          <p:cNvSpPr/>
          <p:nvPr>
            <p:custDataLst>
              <p:tags r:id="rId4"/>
            </p:custDataLst>
          </p:nvPr>
        </p:nvSpPr>
        <p:spPr>
          <a:xfrm>
            <a:off x="1925639" y="3078164"/>
            <a:ext cx="1379537" cy="13795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</a:rPr>
              <a:t>文本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5"/>
            </p:custDataLst>
          </p:nvPr>
        </p:nvSpPr>
        <p:spPr>
          <a:xfrm>
            <a:off x="3346451" y="2260601"/>
            <a:ext cx="3014663" cy="30130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rgbClr val="FFFFFF"/>
                </a:solidFill>
              </a:rPr>
              <a:t>标题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3079" name="MH_PageTitle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en-US" altLang="zh-CN" dirty="0" smtClean="0"/>
          </a:p>
        </p:txBody>
      </p:sp>
      <p:cxnSp>
        <p:nvCxnSpPr>
          <p:cNvPr id="3" name="直接连接符 2"/>
          <p:cNvCxnSpPr/>
          <p:nvPr/>
        </p:nvCxnSpPr>
        <p:spPr>
          <a:xfrm>
            <a:off x="2265865" y="3937439"/>
            <a:ext cx="777339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2918384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4" name="MH_Other_3"/>
          <p:cNvSpPr/>
          <p:nvPr>
            <p:custDataLst>
              <p:tags r:id="rId3"/>
            </p:custDataLst>
          </p:nvPr>
        </p:nvSpPr>
        <p:spPr>
          <a:xfrm>
            <a:off x="4990520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3" name="MH_Other_4"/>
          <p:cNvSpPr/>
          <p:nvPr>
            <p:custDataLst>
              <p:tags r:id="rId4"/>
            </p:custDataLst>
          </p:nvPr>
        </p:nvSpPr>
        <p:spPr>
          <a:xfrm>
            <a:off x="7062655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MH_Other_5"/>
          <p:cNvSpPr/>
          <p:nvPr>
            <p:custDataLst>
              <p:tags r:id="rId5"/>
            </p:custDataLst>
          </p:nvPr>
        </p:nvSpPr>
        <p:spPr>
          <a:xfrm>
            <a:off x="9134791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MH_SubTitle_1"/>
          <p:cNvSpPr/>
          <p:nvPr>
            <p:custDataLst>
              <p:tags r:id="rId6"/>
            </p:custDataLst>
          </p:nvPr>
        </p:nvSpPr>
        <p:spPr>
          <a:xfrm>
            <a:off x="2435058" y="2209801"/>
            <a:ext cx="1139760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2016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MH_SubTitle_4"/>
          <p:cNvSpPr/>
          <p:nvPr>
            <p:custDataLst>
              <p:tags r:id="rId7"/>
            </p:custDataLst>
          </p:nvPr>
        </p:nvSpPr>
        <p:spPr>
          <a:xfrm>
            <a:off x="8636039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2019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MH_SubTitle_2"/>
          <p:cNvSpPr/>
          <p:nvPr>
            <p:custDataLst>
              <p:tags r:id="rId8"/>
            </p:custDataLst>
          </p:nvPr>
        </p:nvSpPr>
        <p:spPr>
          <a:xfrm>
            <a:off x="4502052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2017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MH_SubTitle_3"/>
          <p:cNvSpPr/>
          <p:nvPr>
            <p:custDataLst>
              <p:tags r:id="rId9"/>
            </p:custDataLst>
          </p:nvPr>
        </p:nvSpPr>
        <p:spPr>
          <a:xfrm>
            <a:off x="6569045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2018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32" name="MH_Text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11125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3" name="MH_Text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83261" y="4187670"/>
            <a:ext cx="1753345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4" name="MH_Text_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55397" y="4187670"/>
            <a:ext cx="1753346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5" name="MH_Text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25817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" y="1501752"/>
            <a:ext cx="3669030" cy="53562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189996" y="1625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1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7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863406" y="1678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6344" y="5054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</a:rPr>
              <a:t>4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9" name="MH_Entry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6859754" y="5107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996" y="278765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2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1" name="MH_Entry_1">
            <a:hlinkClick r:id="rId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6863406" y="284098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89996" y="39497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3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3" name="MH_Entry_1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6863406" y="40030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3159" y="2675404"/>
            <a:ext cx="1851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+mj-ea"/>
                <a:ea typeface="+mj-ea"/>
              </a:rPr>
              <a:t>目    录</a:t>
            </a:r>
            <a:endParaRPr lang="zh-CN" altLang="en-US" sz="6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3700" y="2828836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zh-CN" alt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78" y="0"/>
            <a:ext cx="3273122" cy="24257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4686300"/>
            <a:ext cx="3273977" cy="242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55479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54364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53249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53727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53249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53249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9383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6475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8507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54444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53249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53249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53249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53249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53249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6081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6081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6678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45284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45284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45284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45284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45284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45284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45284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45284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45284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45284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9200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9200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9200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9200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9200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9200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9200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9200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9200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8204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8204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9200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9200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9200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9200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33115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33115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33115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33115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33115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33115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33115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33115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33115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33115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33115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33115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33115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33115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33115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7381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25151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7381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25151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25151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25151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7419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25151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25151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25151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25151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8895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8616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25151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7186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7186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7186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7186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7186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7186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7186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7186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7186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21448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21448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21448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22444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22444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21448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9346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9346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9346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9346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7315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7275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7275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7275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7315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7315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603417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604902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603474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601132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2350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9413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9413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6188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6188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6188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6188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6188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7915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7915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6188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6188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6188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6188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60852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4928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4928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4928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6541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2530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2530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4928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6541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6426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5792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5274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4928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7750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6023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4928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4936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3669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3669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3669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3669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3669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3669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3669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3669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3669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3669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3669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3669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5282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5282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2410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5635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2410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2410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2410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4138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2410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4023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3101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2410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2410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7075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5577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5635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2928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11151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4318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2764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11151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11209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11151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2764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11151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11151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11151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11151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11151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11151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11151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5816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9892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4557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9892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9950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9892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9892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9892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9892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501620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9892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9892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9892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9892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501504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7494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3682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3682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3682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6561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91148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90745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4949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9305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8441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9305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2203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2203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8978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8978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8978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0" y="0"/>
            <a:ext cx="501015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86" t="-3889" r="64" b="3889"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3" name="矩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238499" y="2647951"/>
            <a:ext cx="1904998" cy="16383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880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01</a:t>
            </a:r>
            <a:endParaRPr lang="zh-CN" altLang="zh-CN" sz="88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标题 3"/>
          <p:cNvSpPr txBox="1"/>
          <p:nvPr/>
        </p:nvSpPr>
        <p:spPr>
          <a:xfrm>
            <a:off x="5299230" y="2946351"/>
            <a:ext cx="5249310" cy="750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 smtClean="0"/>
              <a:t>此处输入您的节标题</a:t>
            </a:r>
            <a:endParaRPr lang="zh-CN" altLang="en-US" sz="3600" dirty="0"/>
          </a:p>
        </p:txBody>
      </p:sp>
      <p:sp>
        <p:nvSpPr>
          <p:cNvPr id="7" name="文本占位符 4"/>
          <p:cNvSpPr txBox="1"/>
          <p:nvPr/>
        </p:nvSpPr>
        <p:spPr>
          <a:xfrm>
            <a:off x="5362730" y="3646222"/>
            <a:ext cx="5249310" cy="480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>
                <a:solidFill>
                  <a:schemeClr val="tx1">
                    <a:alpha val="78000"/>
                  </a:schemeClr>
                </a:solidFill>
              </a:rPr>
              <a:t>请在此处输入您的副标题</a:t>
            </a:r>
            <a:endParaRPr lang="zh-CN" altLang="en-US" sz="1800" dirty="0" smtClean="0">
              <a:solidFill>
                <a:schemeClr val="tx1">
                  <a:alpha val="78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729959" y="2140022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5" name="任意多边形 4"/>
          <p:cNvSpPr/>
          <p:nvPr/>
        </p:nvSpPr>
        <p:spPr>
          <a:xfrm rot="3600000">
            <a:off x="3823224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6" name="任意多边形 5"/>
          <p:cNvSpPr/>
          <p:nvPr/>
        </p:nvSpPr>
        <p:spPr>
          <a:xfrm>
            <a:off x="4113718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3131344" y="4809111"/>
            <a:ext cx="873221" cy="293299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8" name="任意多边形 7"/>
          <p:cNvSpPr/>
          <p:nvPr/>
        </p:nvSpPr>
        <p:spPr>
          <a:xfrm>
            <a:off x="1346200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61" tIns="220161" rIns="220161" bIns="22016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内容</a:t>
            </a:r>
            <a:endParaRPr lang="zh-CN" altLang="en-US" sz="2800" kern="1200" dirty="0"/>
          </a:p>
        </p:txBody>
      </p:sp>
      <p:sp>
        <p:nvSpPr>
          <p:cNvPr id="9" name="任意多边形 8"/>
          <p:cNvSpPr/>
          <p:nvPr/>
        </p:nvSpPr>
        <p:spPr>
          <a:xfrm rot="18000000">
            <a:off x="2439465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0" name="文本框 9"/>
          <p:cNvSpPr txBox="1"/>
          <p:nvPr/>
        </p:nvSpPr>
        <p:spPr>
          <a:xfrm>
            <a:off x="6539594" y="24257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579986" y="19431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594" y="43561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579986" y="38735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2050" y="2019300"/>
            <a:ext cx="4610100" cy="29337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272" r="22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15100" y="2212423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60%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15100" y="3823878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7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22136" y="2117173"/>
            <a:ext cx="3364964" cy="11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22136" y="3799904"/>
            <a:ext cx="3320098" cy="11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91894" y="24384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5891894" y="4290557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895600"/>
            <a:ext cx="5944986" cy="394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5" t="77170"/>
          <a:stretch>
            <a:fillRect/>
          </a:stretch>
        </p:blipFill>
        <p:spPr>
          <a:xfrm>
            <a:off x="5803900" y="5943600"/>
            <a:ext cx="6388100" cy="901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2286" y="19558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32286" y="3810715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</a:rPr>
              <a:t>输入标题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980090" y="830665"/>
            <a:ext cx="7803931" cy="382744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964" b="-179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SubTitle_1"/>
          <p:cNvSpPr/>
          <p:nvPr>
            <p:custDataLst>
              <p:tags r:id="rId3"/>
            </p:custDataLst>
          </p:nvPr>
        </p:nvSpPr>
        <p:spPr>
          <a:xfrm>
            <a:off x="980090" y="3318775"/>
            <a:ext cx="4572000" cy="98266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，建议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微软雅黑或者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黑体，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线条均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可编辑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84021" y="830665"/>
            <a:ext cx="2601310" cy="382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2751" y="1530444"/>
            <a:ext cx="1623849" cy="24278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/>
              <a:t>标</a:t>
            </a:r>
            <a:endParaRPr lang="en-US" altLang="zh-CN" sz="36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/>
              <a:t>题</a:t>
            </a:r>
            <a:endParaRPr lang="zh-CN" altLang="en-US" sz="3600" b="1" dirty="0"/>
          </a:p>
        </p:txBody>
      </p:sp>
      <p:sp>
        <p:nvSpPr>
          <p:cNvPr id="7" name="MH_Text_1"/>
          <p:cNvSpPr/>
          <p:nvPr/>
        </p:nvSpPr>
        <p:spPr>
          <a:xfrm>
            <a:off x="877614" y="4972351"/>
            <a:ext cx="10436772" cy="1170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此点击即可编辑点击即可编辑点击即可编辑本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 smtClean="0"/>
          </a:p>
        </p:txBody>
      </p:sp>
      <p:sp>
        <p:nvSpPr>
          <p:cNvPr id="38" name="MH_Other_1"/>
          <p:cNvSpPr/>
          <p:nvPr>
            <p:custDataLst>
              <p:tags r:id="rId2"/>
            </p:custDataLst>
          </p:nvPr>
        </p:nvSpPr>
        <p:spPr>
          <a:xfrm>
            <a:off x="4530840" y="2152485"/>
            <a:ext cx="1541963" cy="1541963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4" name="MH_Other_2"/>
          <p:cNvSpPr/>
          <p:nvPr>
            <p:custDataLst>
              <p:tags r:id="rId3"/>
            </p:custDataLst>
          </p:nvPr>
        </p:nvSpPr>
        <p:spPr>
          <a:xfrm>
            <a:off x="6190343" y="2152485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>
            <a:off x="6190343" y="3807349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 flipH="1">
            <a:off x="4530840" y="3807349"/>
            <a:ext cx="1541963" cy="1541963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8" name="MH_Title_1"/>
          <p:cNvSpPr/>
          <p:nvPr>
            <p:custDataLst>
              <p:tags r:id="rId6"/>
            </p:custDataLst>
          </p:nvPr>
        </p:nvSpPr>
        <p:spPr>
          <a:xfrm>
            <a:off x="5321152" y="2947439"/>
            <a:ext cx="1608467" cy="1606919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srgbClr val="7E82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</a:rPr>
              <a:t>分析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sp>
        <p:nvSpPr>
          <p:cNvPr id="308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01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665" b="1" dirty="0">
                <a:solidFill>
                  <a:schemeClr val="accent1"/>
                </a:solidFill>
                <a:latin typeface="+mn-lt"/>
                <a:ea typeface="+mn-ea"/>
              </a:rPr>
              <a:t>优势</a:t>
            </a:r>
            <a:endParaRPr lang="zh-HK" altLang="en-US" sz="2665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0" name="MH_Other_5"/>
          <p:cNvSpPr/>
          <p:nvPr>
            <p:custDataLst>
              <p:tags r:id="rId8"/>
            </p:custDataLst>
          </p:nvPr>
        </p:nvSpPr>
        <p:spPr>
          <a:xfrm>
            <a:off x="2444473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58" name="MH_Text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50128" y="4795629"/>
            <a:ext cx="2188528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01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劣势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3" name="MH_Other_6"/>
          <p:cNvSpPr/>
          <p:nvPr>
            <p:custDataLst>
              <p:tags r:id="rId11"/>
            </p:custDataLst>
          </p:nvPr>
        </p:nvSpPr>
        <p:spPr>
          <a:xfrm>
            <a:off x="2444473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1" name="MH_Text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53429" y="479562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534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威胁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6" name="MH_Other_7"/>
          <p:cNvSpPr/>
          <p:nvPr>
            <p:custDataLst>
              <p:tags r:id="rId14"/>
            </p:custDataLst>
          </p:nvPr>
        </p:nvSpPr>
        <p:spPr>
          <a:xfrm>
            <a:off x="7741586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4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53429" y="244169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534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机会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9" name="MH_Other_8"/>
          <p:cNvSpPr/>
          <p:nvPr>
            <p:custDataLst>
              <p:tags r:id="rId17"/>
            </p:custDataLst>
          </p:nvPr>
        </p:nvSpPr>
        <p:spPr>
          <a:xfrm>
            <a:off x="7749320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067" name="MH_Text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50130" y="2441699"/>
            <a:ext cx="2171431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此处输入您的标题</a:t>
            </a:r>
            <a:endParaRPr lang="en-US" altLang="zh-CN" dirty="0" smtClean="0"/>
          </a:p>
        </p:txBody>
      </p:sp>
      <p:sp>
        <p:nvSpPr>
          <p:cNvPr id="26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5127" y="4087943"/>
            <a:ext cx="9039361" cy="14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MH_SubTitle_1"/>
          <p:cNvSpPr/>
          <p:nvPr>
            <p:custDataLst>
              <p:tags r:id="rId3"/>
            </p:custDataLst>
          </p:nvPr>
        </p:nvSpPr>
        <p:spPr>
          <a:xfrm>
            <a:off x="291319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4"/>
            </p:custDataLst>
          </p:nvPr>
        </p:nvSpPr>
        <p:spPr>
          <a:xfrm>
            <a:off x="291279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1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MH_SubTitle_2"/>
          <p:cNvSpPr/>
          <p:nvPr>
            <p:custDataLst>
              <p:tags r:id="rId5"/>
            </p:custDataLst>
          </p:nvPr>
        </p:nvSpPr>
        <p:spPr>
          <a:xfrm>
            <a:off x="4731331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MH_Other_2"/>
          <p:cNvSpPr/>
          <p:nvPr>
            <p:custDataLst>
              <p:tags r:id="rId6"/>
            </p:custDataLst>
          </p:nvPr>
        </p:nvSpPr>
        <p:spPr>
          <a:xfrm>
            <a:off x="4730925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2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>
          <a:xfrm>
            <a:off x="654946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rgbClr val="FFFFFF"/>
                </a:solidFill>
              </a:rPr>
              <a:t>文本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 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8"/>
            </p:custDataLst>
          </p:nvPr>
        </p:nvSpPr>
        <p:spPr>
          <a:xfrm>
            <a:off x="654906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3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MH_SubTitle_4"/>
          <p:cNvSpPr/>
          <p:nvPr>
            <p:custDataLst>
              <p:tags r:id="rId9"/>
            </p:custDataLst>
          </p:nvPr>
        </p:nvSpPr>
        <p:spPr>
          <a:xfrm>
            <a:off x="8367600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MH_Other_4"/>
          <p:cNvSpPr/>
          <p:nvPr>
            <p:custDataLst>
              <p:tags r:id="rId10"/>
            </p:custDataLst>
          </p:nvPr>
        </p:nvSpPr>
        <p:spPr>
          <a:xfrm>
            <a:off x="8367194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4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MH" val="20161027233238"/>
  <p:tag name="MH_LIBRARY" val="GRAPHIC"/>
  <p:tag name="MH_TYPE" val="SubTitle"/>
  <p:tag name="MH_ORDER" val="4"/>
</p:tagLst>
</file>

<file path=ppt/tags/tag11.xml><?xml version="1.0" encoding="utf-8"?>
<p:tagLst xmlns:p="http://schemas.openxmlformats.org/presentationml/2006/main">
  <p:tag name="MH" val="20161202001755"/>
  <p:tag name="MH_LIBRARY" val="GRAPHIC"/>
  <p:tag name="MH_TYPE" val="Picture"/>
  <p:tag name="MH_ORDER" val="1"/>
</p:tagLst>
</file>

<file path=ppt/tags/tag12.xml><?xml version="1.0" encoding="utf-8"?>
<p:tagLst xmlns:p="http://schemas.openxmlformats.org/presentationml/2006/main">
  <p:tag name="MH" val="20161202001755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1219221632"/>
  <p:tag name="MH_LIBRARY" val="GRAPHIC"/>
  <p:tag name="MH_TYPE" val="PageTitle"/>
  <p:tag name="MH_ORDER" val="PageTitle"/>
</p:tagLst>
</file>

<file path=ppt/tags/tag14.xml><?xml version="1.0" encoding="utf-8"?>
<p:tagLst xmlns:p="http://schemas.openxmlformats.org/presentationml/2006/main">
  <p:tag name="MH" val="20161219221632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61219221632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61219221632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61219221632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61219221632"/>
  <p:tag name="MH_LIBRARY" val="GRAPHIC"/>
  <p:tag name="MH_TYPE" val="Title"/>
  <p:tag name="MH_ORDER" val="1"/>
</p:tagLst>
</file>

<file path=ppt/tags/tag19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20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</p:tagLst>
</file>

<file path=ppt/tags/tag21.xml><?xml version="1.0" encoding="utf-8"?>
<p:tagLst xmlns:p="http://schemas.openxmlformats.org/presentationml/2006/main">
  <p:tag name="MH" val="20161219221632"/>
  <p:tag name="MH_LIBRARY" val="GRAPHIC"/>
  <p:tag name="MH_TYPE" val="Text"/>
  <p:tag name="MH_ORDER" val="2"/>
</p:tagLst>
</file>

<file path=ppt/tags/tag22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2"/>
</p:tagLst>
</file>

<file path=ppt/tags/tag23.xml><?xml version="1.0" encoding="utf-8"?>
<p:tagLst xmlns:p="http://schemas.openxmlformats.org/presentationml/2006/main">
  <p:tag name="MH" val="20161219221632"/>
  <p:tag name="MH_LIBRARY" val="GRAPHIC"/>
  <p:tag name="MH_TYPE" val="Other"/>
  <p:tag name="MH_ORDER" val="6"/>
</p:tagLst>
</file>

<file path=ppt/tags/tag24.xml><?xml version="1.0" encoding="utf-8"?>
<p:tagLst xmlns:p="http://schemas.openxmlformats.org/presentationml/2006/main">
  <p:tag name="MH" val="20161219221632"/>
  <p:tag name="MH_LIBRARY" val="GRAPHIC"/>
  <p:tag name="MH_TYPE" val="Text"/>
  <p:tag name="MH_ORDER" val="4"/>
</p:tagLst>
</file>

<file path=ppt/tags/tag25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4"/>
</p:tagLst>
</file>

<file path=ppt/tags/tag26.xml><?xml version="1.0" encoding="utf-8"?>
<p:tagLst xmlns:p="http://schemas.openxmlformats.org/presentationml/2006/main">
  <p:tag name="MH" val="20161219221632"/>
  <p:tag name="MH_LIBRARY" val="GRAPHIC"/>
  <p:tag name="MH_TYPE" val="Other"/>
  <p:tag name="MH_ORDER" val="7"/>
</p:tagLst>
</file>

<file path=ppt/tags/tag27.xml><?xml version="1.0" encoding="utf-8"?>
<p:tagLst xmlns:p="http://schemas.openxmlformats.org/presentationml/2006/main">
  <p:tag name="MH" val="20161219221632"/>
  <p:tag name="MH_LIBRARY" val="GRAPHIC"/>
  <p:tag name="MH_TYPE" val="Text"/>
  <p:tag name="MH_ORDER" val="3"/>
</p:tagLst>
</file>

<file path=ppt/tags/tag28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3"/>
</p:tagLst>
</file>

<file path=ppt/tags/tag29.xml><?xml version="1.0" encoding="utf-8"?>
<p:tagLst xmlns:p="http://schemas.openxmlformats.org/presentationml/2006/main">
  <p:tag name="MH" val="20161219221632"/>
  <p:tag name="MH_LIBRARY" val="GRAPHIC"/>
  <p:tag name="MH_TYPE" val="Other"/>
  <p:tag name="MH_ORDER" val="8"/>
</p:tagLst>
</file>

<file path=ppt/tags/tag3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30.xml><?xml version="1.0" encoding="utf-8"?>
<p:tagLst xmlns:p="http://schemas.openxmlformats.org/presentationml/2006/main">
  <p:tag name="MH" val="20161219221632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61219221632"/>
  <p:tag name="MH_LIBRARY" val="GRAPHIC"/>
</p:tagLst>
</file>

<file path=ppt/tags/tag32.xml><?xml version="1.0" encoding="utf-8"?>
<p:tagLst xmlns:p="http://schemas.openxmlformats.org/presentationml/2006/main">
  <p:tag name="MH" val="20160817230343"/>
  <p:tag name="MH_LIBRARY" val="GRAPHIC"/>
  <p:tag name="MH_TYPE" val="PageTitle"/>
  <p:tag name="MH_ORDER" val="PageTitle"/>
</p:tagLst>
</file>

<file path=ppt/tags/tag33.xml><?xml version="1.0" encoding="utf-8"?>
<p:tagLst xmlns:p="http://schemas.openxmlformats.org/presentationml/2006/main">
  <p:tag name="MH" val="20160817230343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61202001541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2"/>
</p:tagLst>
</file>

<file path=ppt/tags/tag37.xml><?xml version="1.0" encoding="utf-8"?>
<p:tagLst xmlns:p="http://schemas.openxmlformats.org/presentationml/2006/main">
  <p:tag name="MH" val="20161202001541"/>
  <p:tag name="MH_LIBRARY" val="GRAPHIC"/>
  <p:tag name="MH_TYPE" val="Other"/>
  <p:tag name="MH_ORDER" val="2"/>
</p:tagLst>
</file>

<file path=ppt/tags/tag38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3"/>
</p:tagLst>
</file>

<file path=ppt/tags/tag39.xml><?xml version="1.0" encoding="utf-8"?>
<p:tagLst xmlns:p="http://schemas.openxmlformats.org/presentationml/2006/main">
  <p:tag name="MH" val="20161202001541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40.xml><?xml version="1.0" encoding="utf-8"?>
<p:tagLst xmlns:p="http://schemas.openxmlformats.org/presentationml/2006/main">
  <p:tag name="MH" val="20161202001541"/>
  <p:tag name="MH_LIBRARY" val="GRAPHIC"/>
  <p:tag name="MH_TYPE" val="SubTitle"/>
  <p:tag name="MH_ORDER" val="4"/>
</p:tagLst>
</file>

<file path=ppt/tags/tag41.xml><?xml version="1.0" encoding="utf-8"?>
<p:tagLst xmlns:p="http://schemas.openxmlformats.org/presentationml/2006/main">
  <p:tag name="MH" val="20161202001541"/>
  <p:tag name="MH_LIBRARY" val="GRAPHIC"/>
  <p:tag name="MH_TYPE" val="Other"/>
  <p:tag name="MH_ORDER" val="4"/>
</p:tagLst>
</file>

<file path=ppt/tags/tag42.xml><?xml version="1.0" encoding="utf-8"?>
<p:tagLst xmlns:p="http://schemas.openxmlformats.org/presentationml/2006/main">
  <p:tag name="MH_TYPE" val="#NeiR#"/>
  <p:tag name="MH_NUMBER" val="4"/>
  <p:tag name="MH_CATEGORY" val="#XunHChF#"/>
  <p:tag name="MH_LAYOUT" val="SubTitleText"/>
  <p:tag name="MH" val="20160817230343"/>
  <p:tag name="MH_LIBRARY" val="GRAPHIC"/>
</p:tagLst>
</file>

<file path=ppt/tags/tag43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4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5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46.xml><?xml version="1.0" encoding="utf-8"?>
<p:tagLst xmlns:p="http://schemas.openxmlformats.org/presentationml/2006/main">
  <p:tag name="MH" val="20160715215038"/>
  <p:tag name="MH_LIBRARY" val="GRAPHIC"/>
  <p:tag name="MH_TYPE" val="Picture"/>
  <p:tag name="MH_ORDER" val="1"/>
</p:tagLst>
</file>

<file path=ppt/tags/tag47.xml><?xml version="1.0" encoding="utf-8"?>
<p:tagLst xmlns:p="http://schemas.openxmlformats.org/presentationml/2006/main">
  <p:tag name="MH" val="20160715215038"/>
  <p:tag name="MH_LIBRARY" val="GRAPHIC"/>
  <p:tag name="MH_TYPE" val="PageTitle"/>
  <p:tag name="MH_ORDER" val="PageTitle"/>
</p:tagLst>
</file>

<file path=ppt/tags/tag48.xml><?xml version="1.0" encoding="utf-8"?>
<p:tagLst xmlns:p="http://schemas.openxmlformats.org/presentationml/2006/main">
  <p:tag name="MH" val="20160715215038"/>
  <p:tag name="MH_LIBRARY" val="GRAPHIC"/>
  <p:tag name="MH_TYPE" val="Picture"/>
  <p:tag name="MH_ORDER" val="2"/>
</p:tagLst>
</file>

<file path=ppt/tags/tag49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.xml><?xml version="1.0" encoding="utf-8"?>
<p:tagLst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50.xml><?xml version="1.0" encoding="utf-8"?>
<p:tagLst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51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2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3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4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1"/>
  <p:tag name="KSO_WM_UNIT_ID" val="custom160310_24*l_i*1_1"/>
  <p:tag name="KSO_WM_UNIT_CLEAR" val="1"/>
  <p:tag name="KSO_WM_UNIT_LAYERLEVEL" val="1_1"/>
  <p:tag name="KSO_WM_DIAGRAM_GROUP_CODE" val="l1-2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2"/>
  <p:tag name="KSO_WM_UNIT_ID" val="custom160310_24*l_i*1_2"/>
  <p:tag name="KSO_WM_UNIT_CLEAR" val="1"/>
  <p:tag name="KSO_WM_UNIT_LAYERLEVEL" val="1_1"/>
  <p:tag name="KSO_WM_DIAGRAM_GROUP_CODE" val="l1-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3"/>
  <p:tag name="KSO_WM_UNIT_ID" val="custom160310_24*l_i*1_3"/>
  <p:tag name="KSO_WM_UNIT_CLEAR" val="1"/>
  <p:tag name="KSO_WM_UNIT_LAYERLEVEL" val="1_1"/>
  <p:tag name="KSO_WM_DIAGRAM_GROUP_CODE" val="l1-2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4"/>
  <p:tag name="KSO_WM_UNIT_ID" val="custom160310_24*l_i*1_4"/>
  <p:tag name="KSO_WM_UNIT_CLEAR" val="1"/>
  <p:tag name="KSO_WM_UNIT_LAYERLEVEL" val="1_1"/>
  <p:tag name="KSO_WM_DIAGRAM_GROUP_CODE" val="l1-2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5"/>
  <p:tag name="KSO_WM_UNIT_ID" val="custom160310_24*l_i*1_5"/>
  <p:tag name="KSO_WM_UNIT_CLEAR" val="1"/>
  <p:tag name="KSO_WM_UNIT_LAYERLEVEL" val="1_1"/>
  <p:tag name="KSO_WM_DIAGRAM_GROUP_CODE" val="l1-2"/>
</p:tagLst>
</file>

<file path=ppt/tags/tag6.xml><?xml version="1.0" encoding="utf-8"?>
<p:tagLst xmlns:p="http://schemas.openxmlformats.org/presentationml/2006/main">
  <p:tag name="MH" val="20170106013113"/>
  <p:tag name="MH_LIBRARY" val="GRAPHIC"/>
  <p:tag name="MH_ORDER" val="矩形 9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6"/>
  <p:tag name="KSO_WM_UNIT_ID" val="custom160310_24*l_i*1_6"/>
  <p:tag name="KSO_WM_UNIT_CLEAR" val="1"/>
  <p:tag name="KSO_WM_UNIT_LAYERLEVEL" val="1_1"/>
  <p:tag name="KSO_WM_DIAGRAM_GROUP_CODE" val="l1-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9"/>
  <p:tag name="KSO_WM_UNIT_ID" val="custom160310_24*l_i*1_9"/>
  <p:tag name="KSO_WM_UNIT_CLEAR" val="1"/>
  <p:tag name="KSO_WM_UNIT_LAYERLEVEL" val="1_1"/>
  <p:tag name="KSO_WM_DIAGRAM_GROUP_CODE" val="l1-2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1_1"/>
  <p:tag name="KSO_WM_UNIT_ID" val="custom160310_24*l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2_1"/>
  <p:tag name="KSO_WM_UNIT_ID" val="custom160310_24*l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6_1"/>
  <p:tag name="KSO_WM_UNIT_ID" val="custom160310_24*l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5_1"/>
  <p:tag name="KSO_WM_UNIT_ID" val="custom160310_24*l_h_a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8.xml><?xml version="1.0" encoding="utf-8"?>
<p:tagLst xmlns:p="http://schemas.openxmlformats.org/presentationml/2006/main">
  <p:tag name="MH" val="20170106014232"/>
  <p:tag name="MH_LIBRARY" val="GRAPHIC"/>
  <p:tag name="MH_TYPE" val="Text"/>
  <p:tag name="MH_ORDER" val="1"/>
</p:tagLst>
</file>

<file path=ppt/tags/tag69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70106013113"/>
  <p:tag name="MH_LIBRARY" val="GRAPHIC"/>
  <p:tag name="MH_ORDER" val="矩形 10"/>
</p:tagLst>
</file>

<file path=ppt/tags/tag70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4"/>
</p:tagLst>
</file>

<file path=ppt/tags/tag71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3"/>
</p:tagLst>
</file>

<file path=ppt/tags/tag72.xml><?xml version="1.0" encoding="utf-8"?>
<p:tagLst xmlns:p="http://schemas.openxmlformats.org/presentationml/2006/main">
  <p:tag name="MH" val="20170106014232"/>
  <p:tag name="MH_LIBRARY" val="GRAPHIC"/>
  <p:tag name="MH_TYPE" val="SubTitle"/>
  <p:tag name="MH_ORDER" val="1"/>
</p:tagLst>
</file>

<file path=ppt/tags/tag73.xml><?xml version="1.0" encoding="utf-8"?>
<p:tagLst xmlns:p="http://schemas.openxmlformats.org/presentationml/2006/main">
  <p:tag name="MH" val="20170106014232"/>
  <p:tag name="MH_LIBRARY" val="GRAPHIC"/>
  <p:tag name="MH_TYPE" val="PageTitle"/>
  <p:tag name="MH_ORDER" val="PageTitle"/>
</p:tagLst>
</file>

<file path=ppt/tags/tag7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70106014232"/>
  <p:tag name="MH_LIBRARY" val="GRAPHIC"/>
</p:tagLst>
</file>

<file path=ppt/tags/tag75.xml><?xml version="1.0" encoding="utf-8"?>
<p:tagLst xmlns:p="http://schemas.openxmlformats.org/presentationml/2006/main">
  <p:tag name="MH" val="20161125000750"/>
  <p:tag name="MH_LIBRARY" val="GRAPHIC"/>
  <p:tag name="MH_TYPE" val="PageTitle"/>
  <p:tag name="MH_ORDER" val="PageTitle"/>
</p:tagLst>
</file>

<file path=ppt/tags/tag76.xml><?xml version="1.0" encoding="utf-8"?>
<p:tagLst xmlns:p="http://schemas.openxmlformats.org/presentationml/2006/main">
  <p:tag name="MH" val="20161125000750"/>
  <p:tag name="MH_LIBRARY" val="GRAPHIC"/>
  <p:tag name="MH_TYPE" val="Other"/>
  <p:tag name="MH_ORDER" val="2"/>
</p:tagLst>
</file>

<file path=ppt/tags/tag77.xml><?xml version="1.0" encoding="utf-8"?>
<p:tagLst xmlns:p="http://schemas.openxmlformats.org/presentationml/2006/main">
  <p:tag name="MH" val="20161125000750"/>
  <p:tag name="MH_LIBRARY" val="GRAPHIC"/>
  <p:tag name="MH_TYPE" val="Other"/>
  <p:tag name="MH_ORDER" val="3"/>
</p:tagLst>
</file>

<file path=ppt/tags/tag78.xml><?xml version="1.0" encoding="utf-8"?>
<p:tagLst xmlns:p="http://schemas.openxmlformats.org/presentationml/2006/main">
  <p:tag name="MH" val="20161125000750"/>
  <p:tag name="MH_LIBRARY" val="GRAPHIC"/>
  <p:tag name="MH_TYPE" val="Other"/>
  <p:tag name="MH_ORDER" val="4"/>
</p:tagLst>
</file>

<file path=ppt/tags/tag79.xml><?xml version="1.0" encoding="utf-8"?>
<p:tagLst xmlns:p="http://schemas.openxmlformats.org/presentationml/2006/main">
  <p:tag name="MH" val="20161125000750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_TYPE" val="#NeiR#"/>
  <p:tag name="MH" val="20170106013113"/>
  <p:tag name="MH_LIBRARY" val="GRAPHIC"/>
</p:tagLst>
</file>

<file path=ppt/tags/tag80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1"/>
</p:tagLst>
</file>

<file path=ppt/tags/tag81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4"/>
</p:tagLst>
</file>

<file path=ppt/tags/tag82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2"/>
</p:tagLst>
</file>

<file path=ppt/tags/tag83.xml><?xml version="1.0" encoding="utf-8"?>
<p:tagLst xmlns:p="http://schemas.openxmlformats.org/presentationml/2006/main">
  <p:tag name="MH" val="20161125000750"/>
  <p:tag name="MH_LIBRARY" val="GRAPHIC"/>
  <p:tag name="MH_TYPE" val="SubTitle"/>
  <p:tag name="MH_ORDER" val="3"/>
</p:tagLst>
</file>

<file path=ppt/tags/tag84.xml><?xml version="1.0" encoding="utf-8"?>
<p:tagLst xmlns:p="http://schemas.openxmlformats.org/presentationml/2006/main">
  <p:tag name="MH" val="20161125000750"/>
  <p:tag name="MH_LIBRARY" val="GRAPHIC"/>
  <p:tag name="MH_TYPE" val="Text"/>
  <p:tag name="MH_ORDER" val="1"/>
</p:tagLst>
</file>

<file path=ppt/tags/tag85.xml><?xml version="1.0" encoding="utf-8"?>
<p:tagLst xmlns:p="http://schemas.openxmlformats.org/presentationml/2006/main">
  <p:tag name="MH" val="20161125000750"/>
  <p:tag name="MH_LIBRARY" val="GRAPHIC"/>
  <p:tag name="MH_TYPE" val="Text"/>
  <p:tag name="MH_ORDER" val="2"/>
</p:tagLst>
</file>

<file path=ppt/tags/tag86.xml><?xml version="1.0" encoding="utf-8"?>
<p:tagLst xmlns:p="http://schemas.openxmlformats.org/presentationml/2006/main">
  <p:tag name="MH" val="20161125000750"/>
  <p:tag name="MH_LIBRARY" val="GRAPHIC"/>
  <p:tag name="MH_TYPE" val="Text"/>
  <p:tag name="MH_ORDER" val="3"/>
</p:tagLst>
</file>

<file path=ppt/tags/tag87.xml><?xml version="1.0" encoding="utf-8"?>
<p:tagLst xmlns:p="http://schemas.openxmlformats.org/presentationml/2006/main">
  <p:tag name="MH" val="20161125000750"/>
  <p:tag name="MH_LIBRARY" val="GRAPHIC"/>
  <p:tag name="MH_TYPE" val="Text"/>
  <p:tag name="MH_ORDER" val="4"/>
</p:tagLst>
</file>

<file path=ppt/tags/tag88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61125000750"/>
  <p:tag name="MH_LIBRARY" val="GRAPHIC"/>
</p:tagLst>
</file>

<file path=ppt/tags/tag9.xml><?xml version="1.0" encoding="utf-8"?>
<p:tagLst xmlns:p="http://schemas.openxmlformats.org/presentationml/2006/main">
  <p:tag name="MH" val="20161027233238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自定义 3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346660"/>
      </a:accent1>
      <a:accent2>
        <a:srgbClr val="E94D26"/>
      </a:accent2>
      <a:accent3>
        <a:srgbClr val="1CA8CE"/>
      </a:accent3>
      <a:accent4>
        <a:srgbClr val="E37D31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WPS 演示</Application>
  <PresentationFormat>自定义</PresentationFormat>
  <Paragraphs>237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Arial Black</vt:lpstr>
      <vt:lpstr>Adobe Gothic Std B</vt:lpstr>
      <vt:lpstr>MS UI Gothic</vt:lpstr>
      <vt:lpstr>Calibri</vt:lpstr>
      <vt:lpstr>Impact</vt:lpstr>
      <vt:lpstr>微软雅黑</vt:lpstr>
      <vt:lpstr>Kozuka Gothic Pro B</vt:lpstr>
      <vt:lpstr>PMingLiU</vt:lpstr>
      <vt:lpstr>Arial Narrow</vt:lpstr>
      <vt:lpstr>Calibri Light</vt:lpstr>
      <vt:lpstr>Arial Unicode MS</vt:lpstr>
      <vt:lpstr>Calibri</vt:lpstr>
      <vt:lpstr>Lucida Sans Unicode</vt:lpstr>
      <vt:lpstr>Segoe UI Black</vt:lpstr>
      <vt:lpstr>Segoe UI</vt:lpstr>
      <vt:lpstr>Office 主题</vt:lpstr>
      <vt:lpstr>小清新教育教学 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此处输入您的标题</vt:lpstr>
      <vt:lpstr>请在此处输入您的标题</vt:lpstr>
      <vt:lpstr>请在在此处输入您的标题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3</cp:revision>
  <dcterms:created xsi:type="dcterms:W3CDTF">2017-05-04T06:06:00Z</dcterms:created>
  <dcterms:modified xsi:type="dcterms:W3CDTF">2019-07-09T02:51:01Z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