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1" r:id="rId3"/>
    <p:sldId id="322" r:id="rId4"/>
    <p:sldId id="280" r:id="rId5"/>
    <p:sldId id="309" r:id="rId6"/>
    <p:sldId id="260" r:id="rId7"/>
    <p:sldId id="287" r:id="rId8"/>
    <p:sldId id="319" r:id="rId9"/>
    <p:sldId id="304" r:id="rId10"/>
    <p:sldId id="320" r:id="rId11"/>
    <p:sldId id="323" r:id="rId12"/>
    <p:sldId id="288" r:id="rId13"/>
    <p:sldId id="324" r:id="rId14"/>
    <p:sldId id="298" r:id="rId15"/>
    <p:sldId id="316" r:id="rId16"/>
    <p:sldId id="321" r:id="rId17"/>
    <p:sldId id="271" r:id="rId18"/>
    <p:sldId id="311" r:id="rId19"/>
    <p:sldId id="272" r:id="rId2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7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7" cstate="email"/>
          <a:stretch>
            <a:fillRect/>
          </a:stretch>
        </p:blipFill>
        <p:spPr>
          <a:xfrm>
            <a:off x="0" y="4731992"/>
            <a:ext cx="9144000" cy="411507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478"/>
            <a:ext cx="2411760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2980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1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的乘法口诀</a:t>
            </a:r>
            <a:endParaRPr lang="zh-CN" altLang="en-US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Relationship Id="rId6" Type="http://schemas.openxmlformats.org/officeDocument/2006/relationships/slide" Target="slide19.xml"/><Relationship Id="rId5" Type="http://schemas.openxmlformats.org/officeDocument/2006/relationships/slide" Target="slide17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数学  二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上册</a:t>
                </a:r>
                <a:endParaRPr kumimoji="1" lang="zh-CN" altLang="en-US" sz="12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491632"/>
            <a:ext cx="9144000" cy="807913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4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6</a:t>
            </a: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的乘法口诀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矩形 23"/>
          <p:cNvSpPr/>
          <p:nvPr/>
        </p:nvSpPr>
        <p:spPr>
          <a:xfrm>
            <a:off x="1440185" y="647858"/>
            <a:ext cx="2652008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800" dirty="0">
                <a:solidFill>
                  <a:srgbClr val="0050AA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表</a:t>
            </a:r>
            <a:r>
              <a:rPr lang="zh-CN" altLang="en-US" sz="2800" dirty="0" smtClean="0">
                <a:solidFill>
                  <a:srgbClr val="0050AA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内乘法（</a:t>
            </a:r>
            <a:r>
              <a:rPr lang="zh-CN" altLang="en-US" sz="2800" dirty="0">
                <a:solidFill>
                  <a:srgbClr val="0050AA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</a:t>
            </a:r>
            <a:r>
              <a:rPr lang="zh-CN" altLang="en-US" sz="2800" dirty="0" smtClean="0">
                <a:solidFill>
                  <a:srgbClr val="0050AA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endParaRPr lang="zh-CN" altLang="en-US" sz="2800" dirty="0">
              <a:solidFill>
                <a:srgbClr val="0050AA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830" y="569315"/>
            <a:ext cx="132581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矩形 22"/>
          <p:cNvSpPr/>
          <p:nvPr/>
        </p:nvSpPr>
        <p:spPr>
          <a:xfrm>
            <a:off x="3074253" y="4353907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61" name="文本框 10245"/>
          <p:cNvSpPr txBox="1">
            <a:spLocks noChangeArrowheads="1"/>
          </p:cNvSpPr>
          <p:nvPr/>
        </p:nvSpPr>
        <p:spPr bwMode="auto">
          <a:xfrm>
            <a:off x="971600" y="1779664"/>
            <a:ext cx="5040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2" name="标题 3"/>
          <p:cNvSpPr>
            <a:spLocks noGrp="1" noChangeArrowheads="1"/>
          </p:cNvSpPr>
          <p:nvPr/>
        </p:nvSpPr>
        <p:spPr bwMode="auto">
          <a:xfrm>
            <a:off x="1475656" y="1779664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63" name="标题 3"/>
          <p:cNvSpPr>
            <a:spLocks noGrp="1" noChangeArrowheads="1"/>
          </p:cNvSpPr>
          <p:nvPr/>
        </p:nvSpPr>
        <p:spPr bwMode="auto">
          <a:xfrm>
            <a:off x="1475656" y="2355727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64" name="标题 3"/>
          <p:cNvSpPr>
            <a:spLocks noGrp="1" noChangeArrowheads="1"/>
          </p:cNvSpPr>
          <p:nvPr/>
        </p:nvSpPr>
        <p:spPr bwMode="auto">
          <a:xfrm>
            <a:off x="3860097" y="1779664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65" name="标题 3"/>
          <p:cNvSpPr>
            <a:spLocks noGrp="1" noChangeArrowheads="1"/>
          </p:cNvSpPr>
          <p:nvPr/>
        </p:nvSpPr>
        <p:spPr bwMode="auto">
          <a:xfrm>
            <a:off x="3860097" y="2355727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66" name="标题 3"/>
          <p:cNvSpPr>
            <a:spLocks noGrp="1" noChangeArrowheads="1"/>
          </p:cNvSpPr>
          <p:nvPr/>
        </p:nvSpPr>
        <p:spPr bwMode="auto">
          <a:xfrm>
            <a:off x="6260364" y="1779664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67" name="标题 3"/>
          <p:cNvSpPr>
            <a:spLocks noGrp="1" noChangeArrowheads="1"/>
          </p:cNvSpPr>
          <p:nvPr/>
        </p:nvSpPr>
        <p:spPr bwMode="auto">
          <a:xfrm>
            <a:off x="6260364" y="2355727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68" name="标题 3"/>
          <p:cNvSpPr>
            <a:spLocks noGrp="1" noChangeArrowheads="1"/>
          </p:cNvSpPr>
          <p:nvPr/>
        </p:nvSpPr>
        <p:spPr bwMode="auto">
          <a:xfrm>
            <a:off x="2381220" y="1788208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12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9" name="标题 3"/>
          <p:cNvSpPr>
            <a:spLocks noGrp="1" noChangeArrowheads="1"/>
          </p:cNvSpPr>
          <p:nvPr/>
        </p:nvSpPr>
        <p:spPr bwMode="auto">
          <a:xfrm>
            <a:off x="2412332" y="2355727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24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0" name="标题 3"/>
          <p:cNvSpPr>
            <a:spLocks noGrp="1" noChangeArrowheads="1"/>
          </p:cNvSpPr>
          <p:nvPr/>
        </p:nvSpPr>
        <p:spPr bwMode="auto">
          <a:xfrm>
            <a:off x="4776413" y="1788208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18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1" name="标题 3"/>
          <p:cNvSpPr>
            <a:spLocks noGrp="1" noChangeArrowheads="1"/>
          </p:cNvSpPr>
          <p:nvPr/>
        </p:nvSpPr>
        <p:spPr bwMode="auto">
          <a:xfrm>
            <a:off x="7164863" y="1788208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24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2" name="标题 3"/>
          <p:cNvSpPr>
            <a:spLocks noGrp="1" noChangeArrowheads="1"/>
          </p:cNvSpPr>
          <p:nvPr/>
        </p:nvSpPr>
        <p:spPr bwMode="auto">
          <a:xfrm>
            <a:off x="4776413" y="2355727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36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3" name="标题 3"/>
          <p:cNvSpPr>
            <a:spLocks noGrp="1" noChangeArrowheads="1"/>
          </p:cNvSpPr>
          <p:nvPr/>
        </p:nvSpPr>
        <p:spPr bwMode="auto">
          <a:xfrm>
            <a:off x="7164863" y="2355727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30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4" name="标题 3"/>
          <p:cNvSpPr>
            <a:spLocks noGrp="1" noChangeArrowheads="1"/>
          </p:cNvSpPr>
          <p:nvPr/>
        </p:nvSpPr>
        <p:spPr bwMode="auto">
          <a:xfrm>
            <a:off x="1475656" y="3003799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75" name="标题 3"/>
          <p:cNvSpPr>
            <a:spLocks noGrp="1" noChangeArrowheads="1"/>
          </p:cNvSpPr>
          <p:nvPr/>
        </p:nvSpPr>
        <p:spPr bwMode="auto">
          <a:xfrm>
            <a:off x="3860097" y="3003799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76" name="标题 3"/>
          <p:cNvSpPr>
            <a:spLocks noGrp="1" noChangeArrowheads="1"/>
          </p:cNvSpPr>
          <p:nvPr/>
        </p:nvSpPr>
        <p:spPr bwMode="auto">
          <a:xfrm>
            <a:off x="6260364" y="3003799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77" name="标题 3"/>
          <p:cNvSpPr>
            <a:spLocks noGrp="1" noChangeArrowheads="1"/>
          </p:cNvSpPr>
          <p:nvPr/>
        </p:nvSpPr>
        <p:spPr bwMode="auto">
          <a:xfrm>
            <a:off x="2412332" y="3003799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30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8" name="标题 3"/>
          <p:cNvSpPr>
            <a:spLocks noGrp="1" noChangeArrowheads="1"/>
          </p:cNvSpPr>
          <p:nvPr/>
        </p:nvSpPr>
        <p:spPr bwMode="auto">
          <a:xfrm>
            <a:off x="4776413" y="3003799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18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9" name="标题 3"/>
          <p:cNvSpPr>
            <a:spLocks noGrp="1" noChangeArrowheads="1"/>
          </p:cNvSpPr>
          <p:nvPr/>
        </p:nvSpPr>
        <p:spPr bwMode="auto">
          <a:xfrm>
            <a:off x="7092280" y="3003799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61" name="文本框 10245"/>
          <p:cNvSpPr txBox="1">
            <a:spLocks noChangeArrowheads="1"/>
          </p:cNvSpPr>
          <p:nvPr/>
        </p:nvSpPr>
        <p:spPr bwMode="auto">
          <a:xfrm>
            <a:off x="971600" y="1779664"/>
            <a:ext cx="5040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2403" y="1963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3" y="13774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28725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2211493" y="1686415"/>
            <a:ext cx="4088703" cy="1779050"/>
            <a:chOff x="2211489" y="1686413"/>
            <a:chExt cx="4088703" cy="1779050"/>
          </a:xfrm>
        </p:grpSpPr>
        <p:pic>
          <p:nvPicPr>
            <p:cNvPr id="1028" name="图片 55" descr="说明: 钢笔2 (1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11489" y="1686413"/>
              <a:ext cx="2082739" cy="8678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AutoShape 104"/>
            <p:cNvSpPr/>
            <p:nvPr/>
          </p:nvSpPr>
          <p:spPr bwMode="auto">
            <a:xfrm rot="5464460" flipH="1">
              <a:off x="3872434" y="1075197"/>
              <a:ext cx="416016" cy="3474190"/>
            </a:xfrm>
            <a:prstGeom prst="leftBrace">
              <a:avLst>
                <a:gd name="adj1" fmla="val 94461"/>
                <a:gd name="adj2" fmla="val 49556"/>
              </a:avLst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33" name="图片 55" descr="说明: 钢笔2 (1)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283968" y="1707653"/>
              <a:ext cx="2016224" cy="8400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3635896" y="3003798"/>
              <a:ext cx="10801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？枝</a:t>
              </a:r>
              <a:endPara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36" name="标题 3"/>
          <p:cNvSpPr>
            <a:spLocks noGrp="1" noChangeArrowheads="1"/>
          </p:cNvSpPr>
          <p:nvPr/>
        </p:nvSpPr>
        <p:spPr bwMode="auto">
          <a:xfrm>
            <a:off x="4440172" y="3516191"/>
            <a:ext cx="503485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＝  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175861" y="3605289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087962" y="3605289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882565" y="3605289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3645733" y="3598300"/>
            <a:ext cx="396000" cy="396000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" name="标题 3"/>
          <p:cNvSpPr>
            <a:spLocks noGrp="1" noChangeArrowheads="1"/>
          </p:cNvSpPr>
          <p:nvPr/>
        </p:nvSpPr>
        <p:spPr bwMode="auto">
          <a:xfrm>
            <a:off x="3082900" y="3524948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2" name="标题 3"/>
          <p:cNvSpPr>
            <a:spLocks noGrp="1" noChangeArrowheads="1"/>
          </p:cNvSpPr>
          <p:nvPr/>
        </p:nvSpPr>
        <p:spPr bwMode="auto">
          <a:xfrm>
            <a:off x="4003374" y="3524948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" name="标题 3"/>
          <p:cNvSpPr>
            <a:spLocks noGrp="1" noChangeArrowheads="1"/>
          </p:cNvSpPr>
          <p:nvPr/>
        </p:nvSpPr>
        <p:spPr bwMode="auto">
          <a:xfrm>
            <a:off x="4788024" y="3524948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12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4" name="标题 3"/>
          <p:cNvSpPr>
            <a:spLocks noGrp="1" noChangeArrowheads="1"/>
          </p:cNvSpPr>
          <p:nvPr/>
        </p:nvSpPr>
        <p:spPr bwMode="auto">
          <a:xfrm>
            <a:off x="3587687" y="3507856"/>
            <a:ext cx="50405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36" grpId="0"/>
      <p:bldP spid="36" grpId="1"/>
      <p:bldP spid="37" grpId="0" animBg="1"/>
      <p:bldP spid="38" grpId="0" animBg="1"/>
      <p:bldP spid="39" grpId="0" animBg="1"/>
      <p:bldP spid="40" grpId="0" animBg="1"/>
      <p:bldP spid="41" grpId="0"/>
      <p:bldP spid="42" grpId="0"/>
      <p:bldP spid="4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203600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4" name="文本框 10245"/>
          <p:cNvSpPr txBox="1">
            <a:spLocks noChangeArrowheads="1"/>
          </p:cNvSpPr>
          <p:nvPr/>
        </p:nvSpPr>
        <p:spPr bwMode="auto">
          <a:xfrm>
            <a:off x="1619672" y="1796756"/>
            <a:ext cx="43924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 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列出乘法算式并算出得数。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5" name="标题 3"/>
          <p:cNvSpPr>
            <a:spLocks noGrp="1" noChangeArrowheads="1"/>
          </p:cNvSpPr>
          <p:nvPr/>
        </p:nvSpPr>
        <p:spPr bwMode="auto">
          <a:xfrm>
            <a:off x="1475656" y="2355726"/>
            <a:ext cx="4176464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连加的和是多少？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7" name="标题 3"/>
          <p:cNvSpPr>
            <a:spLocks noGrp="1" noChangeArrowheads="1"/>
          </p:cNvSpPr>
          <p:nvPr/>
        </p:nvSpPr>
        <p:spPr bwMode="auto">
          <a:xfrm>
            <a:off x="3841040" y="3171992"/>
            <a:ext cx="503485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＝  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2576729" y="3261090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3488830" y="3261090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283433" y="3261090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3046601" y="3254101"/>
            <a:ext cx="396000" cy="396000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2" name="标题 3"/>
          <p:cNvSpPr>
            <a:spLocks noGrp="1" noChangeArrowheads="1"/>
          </p:cNvSpPr>
          <p:nvPr/>
        </p:nvSpPr>
        <p:spPr bwMode="auto">
          <a:xfrm>
            <a:off x="2483768" y="3180749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3" name="标题 3"/>
          <p:cNvSpPr>
            <a:spLocks noGrp="1" noChangeArrowheads="1"/>
          </p:cNvSpPr>
          <p:nvPr/>
        </p:nvSpPr>
        <p:spPr bwMode="auto">
          <a:xfrm>
            <a:off x="3404242" y="3180749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4" name="标题 3"/>
          <p:cNvSpPr>
            <a:spLocks noGrp="1" noChangeArrowheads="1"/>
          </p:cNvSpPr>
          <p:nvPr/>
        </p:nvSpPr>
        <p:spPr bwMode="auto">
          <a:xfrm>
            <a:off x="4188892" y="3180749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12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5" name="标题 3"/>
          <p:cNvSpPr>
            <a:spLocks noGrp="1" noChangeArrowheads="1"/>
          </p:cNvSpPr>
          <p:nvPr/>
        </p:nvSpPr>
        <p:spPr bwMode="auto">
          <a:xfrm>
            <a:off x="2988555" y="3163657"/>
            <a:ext cx="50405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7" grpId="0"/>
      <p:bldP spid="57" grpId="1"/>
      <p:bldP spid="58" grpId="0" animBg="1"/>
      <p:bldP spid="59" grpId="0" animBg="1"/>
      <p:bldP spid="60" grpId="0" animBg="1"/>
      <p:bldP spid="61" grpId="0" animBg="1"/>
      <p:bldP spid="62" grpId="0"/>
      <p:bldP spid="63" grpId="0"/>
      <p:bldP spid="64" grpId="0"/>
      <p:bldP spid="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203600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4" name="文本框 10245"/>
          <p:cNvSpPr txBox="1">
            <a:spLocks noChangeArrowheads="1"/>
          </p:cNvSpPr>
          <p:nvPr/>
        </p:nvSpPr>
        <p:spPr bwMode="auto">
          <a:xfrm>
            <a:off x="1619672" y="1796756"/>
            <a:ext cx="43924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列出乘法算式并算出得数。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6" name="标题 3"/>
          <p:cNvSpPr>
            <a:spLocks noGrp="1" noChangeArrowheads="1"/>
          </p:cNvSpPr>
          <p:nvPr/>
        </p:nvSpPr>
        <p:spPr bwMode="auto">
          <a:xfrm>
            <a:off x="1475656" y="2499742"/>
            <a:ext cx="5318780" cy="452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两个乘数都是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积是多少？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6" name="标题 3"/>
          <p:cNvSpPr>
            <a:spLocks noGrp="1" noChangeArrowheads="1"/>
          </p:cNvSpPr>
          <p:nvPr/>
        </p:nvSpPr>
        <p:spPr bwMode="auto">
          <a:xfrm>
            <a:off x="4057064" y="3444183"/>
            <a:ext cx="503485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＝  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2792753" y="3533281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3704854" y="3533281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4499457" y="3533281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3262625" y="3526292"/>
            <a:ext cx="396000" cy="396000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1" name="标题 3"/>
          <p:cNvSpPr>
            <a:spLocks noGrp="1" noChangeArrowheads="1"/>
          </p:cNvSpPr>
          <p:nvPr/>
        </p:nvSpPr>
        <p:spPr bwMode="auto">
          <a:xfrm>
            <a:off x="2699792" y="3452940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2" name="标题 3"/>
          <p:cNvSpPr>
            <a:spLocks noGrp="1" noChangeArrowheads="1"/>
          </p:cNvSpPr>
          <p:nvPr/>
        </p:nvSpPr>
        <p:spPr bwMode="auto">
          <a:xfrm>
            <a:off x="3620266" y="3452940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3" name="标题 3"/>
          <p:cNvSpPr>
            <a:spLocks noGrp="1" noChangeArrowheads="1"/>
          </p:cNvSpPr>
          <p:nvPr/>
        </p:nvSpPr>
        <p:spPr bwMode="auto">
          <a:xfrm>
            <a:off x="4404916" y="3452940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36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4" name="标题 3"/>
          <p:cNvSpPr>
            <a:spLocks noGrp="1" noChangeArrowheads="1"/>
          </p:cNvSpPr>
          <p:nvPr/>
        </p:nvSpPr>
        <p:spPr bwMode="auto">
          <a:xfrm>
            <a:off x="3204579" y="3435848"/>
            <a:ext cx="50405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  <p:bldP spid="66" grpId="0"/>
      <p:bldP spid="66" grpId="1"/>
      <p:bldP spid="67" grpId="0" animBg="1"/>
      <p:bldP spid="68" grpId="0" animBg="1"/>
      <p:bldP spid="69" grpId="0" animBg="1"/>
      <p:bldP spid="70" grpId="0" animBg="1"/>
      <p:bldP spid="71" grpId="0"/>
      <p:bldP spid="72" grpId="0"/>
      <p:bldP spid="73" grpId="0"/>
      <p:bldP spid="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203600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9" name="AutoShape 12"/>
          <p:cNvSpPr>
            <a:spLocks noChangeArrowheads="1"/>
          </p:cNvSpPr>
          <p:nvPr/>
        </p:nvSpPr>
        <p:spPr bwMode="auto">
          <a:xfrm flipV="1">
            <a:off x="4385606" y="2067694"/>
            <a:ext cx="2778682" cy="720080"/>
          </a:xfrm>
          <a:prstGeom prst="wedgeRoundRectCallout">
            <a:avLst>
              <a:gd name="adj1" fmla="val 58306"/>
              <a:gd name="adj2" fmla="val 6602"/>
              <a:gd name="adj3" fmla="val 16667"/>
            </a:avLst>
          </a:prstGeom>
          <a:solidFill>
            <a:srgbClr val="C3EAB8"/>
          </a:solidFill>
          <a:ln w="9525">
            <a:solidFill>
              <a:srgbClr val="68A828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" name="文本框 10245"/>
          <p:cNvSpPr txBox="1">
            <a:spLocks noChangeArrowheads="1"/>
          </p:cNvSpPr>
          <p:nvPr/>
        </p:nvSpPr>
        <p:spPr bwMode="auto">
          <a:xfrm>
            <a:off x="1000788" y="1923680"/>
            <a:ext cx="6480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" name="标题 3"/>
          <p:cNvSpPr>
            <a:spLocks noGrp="1" noChangeArrowheads="1"/>
          </p:cNvSpPr>
          <p:nvPr/>
        </p:nvSpPr>
        <p:spPr bwMode="auto">
          <a:xfrm>
            <a:off x="4355976" y="1995686"/>
            <a:ext cx="2808312" cy="8640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搭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个这样的长方体，要多少个   ？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72720" y="1779664"/>
            <a:ext cx="1820228" cy="134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50415" y="2402096"/>
            <a:ext cx="405765" cy="41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标题 3"/>
          <p:cNvSpPr>
            <a:spLocks noGrp="1" noChangeArrowheads="1"/>
          </p:cNvSpPr>
          <p:nvPr/>
        </p:nvSpPr>
        <p:spPr bwMode="auto">
          <a:xfrm>
            <a:off x="4241595" y="3372175"/>
            <a:ext cx="503485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＝  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977284" y="3461273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3889385" y="3461273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4683988" y="3461273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3447156" y="3454284"/>
            <a:ext cx="396000" cy="396000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0" name="标题 3"/>
          <p:cNvSpPr>
            <a:spLocks noGrp="1" noChangeArrowheads="1"/>
          </p:cNvSpPr>
          <p:nvPr/>
        </p:nvSpPr>
        <p:spPr bwMode="auto">
          <a:xfrm>
            <a:off x="2884323" y="3380932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" name="标题 3"/>
          <p:cNvSpPr>
            <a:spLocks noGrp="1" noChangeArrowheads="1"/>
          </p:cNvSpPr>
          <p:nvPr/>
        </p:nvSpPr>
        <p:spPr bwMode="auto">
          <a:xfrm>
            <a:off x="3804797" y="3380932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2" name="标题 3"/>
          <p:cNvSpPr>
            <a:spLocks noGrp="1" noChangeArrowheads="1"/>
          </p:cNvSpPr>
          <p:nvPr/>
        </p:nvSpPr>
        <p:spPr bwMode="auto">
          <a:xfrm>
            <a:off x="4589447" y="3380932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3" name="标题 3"/>
          <p:cNvSpPr>
            <a:spLocks noGrp="1" noChangeArrowheads="1"/>
          </p:cNvSpPr>
          <p:nvPr/>
        </p:nvSpPr>
        <p:spPr bwMode="auto">
          <a:xfrm>
            <a:off x="3389110" y="3363840"/>
            <a:ext cx="50405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4" name="标题 3"/>
          <p:cNvSpPr>
            <a:spLocks noGrp="1" noChangeArrowheads="1"/>
          </p:cNvSpPr>
          <p:nvPr/>
        </p:nvSpPr>
        <p:spPr bwMode="auto">
          <a:xfrm>
            <a:off x="4961100" y="3372175"/>
            <a:ext cx="1080120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5" name="标题 3"/>
          <p:cNvSpPr>
            <a:spLocks noGrp="1" noChangeArrowheads="1"/>
          </p:cNvSpPr>
          <p:nvPr/>
        </p:nvSpPr>
        <p:spPr bwMode="auto">
          <a:xfrm>
            <a:off x="5346778" y="3392907"/>
            <a:ext cx="360040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6" name="标题 3"/>
          <p:cNvSpPr>
            <a:spLocks noGrp="1" noChangeArrowheads="1"/>
          </p:cNvSpPr>
          <p:nvPr/>
        </p:nvSpPr>
        <p:spPr bwMode="auto">
          <a:xfrm>
            <a:off x="1915370" y="4155927"/>
            <a:ext cx="6113014" cy="4381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答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搭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个这样的长方体，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要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   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12" y="4182636"/>
            <a:ext cx="405765" cy="41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41" grpId="0"/>
      <p:bldP spid="45" grpId="0"/>
      <p:bldP spid="45" grpId="1"/>
      <p:bldP spid="46" grpId="0" animBg="1"/>
      <p:bldP spid="47" grpId="0" animBg="1"/>
      <p:bldP spid="48" grpId="0" animBg="1"/>
      <p:bldP spid="49" grpId="0" animBg="1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203600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7" name="文本框 10245"/>
          <p:cNvSpPr txBox="1">
            <a:spLocks noChangeArrowheads="1"/>
          </p:cNvSpPr>
          <p:nvPr/>
        </p:nvSpPr>
        <p:spPr bwMode="auto">
          <a:xfrm>
            <a:off x="611560" y="1875848"/>
            <a:ext cx="77768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 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妈妈买了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块蛋糕，每块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元，买蛋糕用去多少元？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" name="标题 3"/>
          <p:cNvSpPr>
            <a:spLocks noGrp="1" noChangeArrowheads="1"/>
          </p:cNvSpPr>
          <p:nvPr/>
        </p:nvSpPr>
        <p:spPr bwMode="auto">
          <a:xfrm>
            <a:off x="4424919" y="2451912"/>
            <a:ext cx="503485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＝  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160608" y="2541010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072709" y="2541010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867312" y="2541010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3630480" y="2534021"/>
            <a:ext cx="396000" cy="396000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" name="标题 3"/>
          <p:cNvSpPr>
            <a:spLocks noGrp="1" noChangeArrowheads="1"/>
          </p:cNvSpPr>
          <p:nvPr/>
        </p:nvSpPr>
        <p:spPr bwMode="auto">
          <a:xfrm>
            <a:off x="3067647" y="2460669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6" name="标题 3"/>
          <p:cNvSpPr>
            <a:spLocks noGrp="1" noChangeArrowheads="1"/>
          </p:cNvSpPr>
          <p:nvPr/>
        </p:nvSpPr>
        <p:spPr bwMode="auto">
          <a:xfrm>
            <a:off x="3988121" y="2460669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7" name="标题 3"/>
          <p:cNvSpPr>
            <a:spLocks noGrp="1" noChangeArrowheads="1"/>
          </p:cNvSpPr>
          <p:nvPr/>
        </p:nvSpPr>
        <p:spPr bwMode="auto">
          <a:xfrm>
            <a:off x="4772771" y="2460669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18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8" name="标题 3"/>
          <p:cNvSpPr>
            <a:spLocks noGrp="1" noChangeArrowheads="1"/>
          </p:cNvSpPr>
          <p:nvPr/>
        </p:nvSpPr>
        <p:spPr bwMode="auto">
          <a:xfrm>
            <a:off x="3572434" y="2443577"/>
            <a:ext cx="50405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9" name="标题 3"/>
          <p:cNvSpPr>
            <a:spLocks noGrp="1" noChangeArrowheads="1"/>
          </p:cNvSpPr>
          <p:nvPr/>
        </p:nvSpPr>
        <p:spPr bwMode="auto">
          <a:xfrm>
            <a:off x="5144424" y="2451912"/>
            <a:ext cx="1080120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0" name="标题 3"/>
          <p:cNvSpPr>
            <a:spLocks noGrp="1" noChangeArrowheads="1"/>
          </p:cNvSpPr>
          <p:nvPr/>
        </p:nvSpPr>
        <p:spPr bwMode="auto">
          <a:xfrm>
            <a:off x="5530102" y="2472642"/>
            <a:ext cx="360040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2" name="标题 3"/>
          <p:cNvSpPr>
            <a:spLocks noGrp="1" noChangeArrowheads="1"/>
          </p:cNvSpPr>
          <p:nvPr/>
        </p:nvSpPr>
        <p:spPr bwMode="auto">
          <a:xfrm>
            <a:off x="2051720" y="3285690"/>
            <a:ext cx="4320480" cy="4381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答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买蛋糕用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去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元。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0" grpId="0"/>
      <p:bldP spid="40" grpId="1"/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  <p:bldP spid="50" grpId="0"/>
      <p:bldP spid="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203600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7" name="文本框 10245"/>
          <p:cNvSpPr txBox="1">
            <a:spLocks noChangeArrowheads="1"/>
          </p:cNvSpPr>
          <p:nvPr/>
        </p:nvSpPr>
        <p:spPr bwMode="auto">
          <a:xfrm>
            <a:off x="772832" y="1852931"/>
            <a:ext cx="77768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  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标题 3"/>
          <p:cNvSpPr>
            <a:spLocks noGrp="1" noChangeArrowheads="1"/>
          </p:cNvSpPr>
          <p:nvPr/>
        </p:nvSpPr>
        <p:spPr bwMode="auto">
          <a:xfrm>
            <a:off x="1115616" y="1851672"/>
            <a:ext cx="6840760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买巧克力比买蛋糕多用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元，买巧克力用去多少元？    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" name="标题 3"/>
          <p:cNvSpPr>
            <a:spLocks noGrp="1" noChangeArrowheads="1"/>
          </p:cNvSpPr>
          <p:nvPr/>
        </p:nvSpPr>
        <p:spPr bwMode="auto">
          <a:xfrm>
            <a:off x="4522328" y="2508079"/>
            <a:ext cx="503485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＝  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3258017" y="2597177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170118" y="2597177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4964721" y="2597177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3727889" y="2590188"/>
            <a:ext cx="396000" cy="396000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6" name="标题 3"/>
          <p:cNvSpPr>
            <a:spLocks noGrp="1" noChangeArrowheads="1"/>
          </p:cNvSpPr>
          <p:nvPr/>
        </p:nvSpPr>
        <p:spPr bwMode="auto">
          <a:xfrm>
            <a:off x="3149426" y="2516836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18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7" name="标题 3"/>
          <p:cNvSpPr>
            <a:spLocks noGrp="1" noChangeArrowheads="1"/>
          </p:cNvSpPr>
          <p:nvPr/>
        </p:nvSpPr>
        <p:spPr bwMode="auto">
          <a:xfrm>
            <a:off x="4093345" y="2516836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8" name="标题 3"/>
          <p:cNvSpPr>
            <a:spLocks noGrp="1" noChangeArrowheads="1"/>
          </p:cNvSpPr>
          <p:nvPr/>
        </p:nvSpPr>
        <p:spPr bwMode="auto">
          <a:xfrm>
            <a:off x="4877995" y="2516836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23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9" name="标题 3"/>
          <p:cNvSpPr>
            <a:spLocks noGrp="1" noChangeArrowheads="1"/>
          </p:cNvSpPr>
          <p:nvPr/>
        </p:nvSpPr>
        <p:spPr bwMode="auto">
          <a:xfrm>
            <a:off x="3669843" y="2499744"/>
            <a:ext cx="50405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＋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0" name="标题 3"/>
          <p:cNvSpPr>
            <a:spLocks noGrp="1" noChangeArrowheads="1"/>
          </p:cNvSpPr>
          <p:nvPr/>
        </p:nvSpPr>
        <p:spPr bwMode="auto">
          <a:xfrm>
            <a:off x="5241833" y="2508079"/>
            <a:ext cx="1080120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1" name="标题 3"/>
          <p:cNvSpPr>
            <a:spLocks noGrp="1" noChangeArrowheads="1"/>
          </p:cNvSpPr>
          <p:nvPr/>
        </p:nvSpPr>
        <p:spPr bwMode="auto">
          <a:xfrm>
            <a:off x="5627511" y="2528811"/>
            <a:ext cx="360040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1293874" y="3285690"/>
            <a:ext cx="5150335" cy="4381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答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买巧克力用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去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23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元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51" grpId="0"/>
      <p:bldP spid="51" grpId="1"/>
      <p:bldP spid="52" grpId="0" animBg="1"/>
      <p:bldP spid="53" grpId="0" animBg="1"/>
      <p:bldP spid="54" grpId="0" animBg="1"/>
      <p:bldP spid="55" grpId="0" animBg="1"/>
      <p:bldP spid="56" grpId="0"/>
      <p:bldP spid="57" grpId="0"/>
      <p:bldP spid="58" grpId="0"/>
      <p:bldP spid="59" grpId="0"/>
      <p:bldP spid="60" grpId="0"/>
      <p:bldP spid="61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59632" y="2071686"/>
            <a:ext cx="4871464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我们学习了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的乘法口诀。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59632" y="2720848"/>
            <a:ext cx="6624736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我们可以根据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的乘法口诀计算乘法。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1564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1" name="标题 3"/>
          <p:cNvSpPr>
            <a:spLocks noGrp="1" noChangeArrowheads="1"/>
          </p:cNvSpPr>
          <p:nvPr/>
        </p:nvSpPr>
        <p:spPr bwMode="auto">
          <a:xfrm>
            <a:off x="1259632" y="2499742"/>
            <a:ext cx="201622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一六得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六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2" name="标题 3"/>
          <p:cNvSpPr>
            <a:spLocks noGrp="1" noChangeArrowheads="1"/>
          </p:cNvSpPr>
          <p:nvPr/>
        </p:nvSpPr>
        <p:spPr bwMode="auto">
          <a:xfrm>
            <a:off x="1259632" y="3003799"/>
            <a:ext cx="2088232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三六十八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3" name="标题 3"/>
          <p:cNvSpPr>
            <a:spLocks noGrp="1" noChangeArrowheads="1"/>
          </p:cNvSpPr>
          <p:nvPr/>
        </p:nvSpPr>
        <p:spPr bwMode="auto">
          <a:xfrm>
            <a:off x="1259632" y="3507856"/>
            <a:ext cx="2088232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五六三十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115616" y="1995688"/>
            <a:ext cx="6624736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的乘法口诀一共有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句。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" name="标题 3"/>
          <p:cNvSpPr>
            <a:spLocks noGrp="1" noChangeArrowheads="1"/>
          </p:cNvSpPr>
          <p:nvPr/>
        </p:nvSpPr>
        <p:spPr bwMode="auto">
          <a:xfrm>
            <a:off x="3347864" y="2499742"/>
            <a:ext cx="201622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二六十二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6" name="标题 3"/>
          <p:cNvSpPr>
            <a:spLocks noGrp="1" noChangeArrowheads="1"/>
          </p:cNvSpPr>
          <p:nvPr/>
        </p:nvSpPr>
        <p:spPr bwMode="auto">
          <a:xfrm>
            <a:off x="3347864" y="3003799"/>
            <a:ext cx="201622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四六二十四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7" name="标题 3"/>
          <p:cNvSpPr>
            <a:spLocks noGrp="1" noChangeArrowheads="1"/>
          </p:cNvSpPr>
          <p:nvPr/>
        </p:nvSpPr>
        <p:spPr bwMode="auto">
          <a:xfrm>
            <a:off x="3347864" y="3507856"/>
            <a:ext cx="201622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六六三十六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1" grpId="0"/>
      <p:bldP spid="42" grpId="0"/>
      <p:bldP spid="43" grpId="0"/>
      <p:bldP spid="45" grpId="0"/>
      <p:bldP spid="46" grpId="0"/>
      <p:bldP spid="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2149606" y="1673247"/>
            <a:ext cx="4608512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从补充习题中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选取。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7" name="图片 6" descr="3－例8－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34121" y="1117079"/>
            <a:ext cx="5676900" cy="239077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10522" y="3147816"/>
            <a:ext cx="1009150" cy="1265255"/>
          </a:xfrm>
          <a:prstGeom prst="rect">
            <a:avLst/>
          </a:prstGeom>
        </p:spPr>
      </p:pic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1907704" y="3867896"/>
            <a:ext cx="5688632" cy="545175"/>
          </a:xfrm>
          <a:prstGeom prst="wedgeRoundRectCallout">
            <a:avLst>
              <a:gd name="adj1" fmla="val -54758"/>
              <a:gd name="adj2" fmla="val -40295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小朋友，你们都玩过旋转木马吗？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7" name="图片 6" descr="3－例8－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34121" y="1117079"/>
            <a:ext cx="5676900" cy="2390775"/>
          </a:xfrm>
          <a:prstGeom prst="rect">
            <a:avLst/>
          </a:prstGeom>
        </p:spPr>
      </p:pic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2915816" y="3967479"/>
            <a:ext cx="4392488" cy="548489"/>
          </a:xfrm>
          <a:prstGeom prst="wedgeRoundRectCallout">
            <a:avLst>
              <a:gd name="adj1" fmla="val 53104"/>
              <a:gd name="adj2" fmla="val -40295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这个旋转木马一次可以坐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人。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838176" y="2701555"/>
            <a:ext cx="622259" cy="15983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9" name="AutoShape 12"/>
          <p:cNvSpPr>
            <a:spLocks noChangeArrowheads="1"/>
          </p:cNvSpPr>
          <p:nvPr/>
        </p:nvSpPr>
        <p:spPr bwMode="auto">
          <a:xfrm>
            <a:off x="2771800" y="4430201"/>
            <a:ext cx="3917492" cy="432843"/>
          </a:xfrm>
          <a:prstGeom prst="wedgeRoundRectCallout">
            <a:avLst>
              <a:gd name="adj1" fmla="val 58306"/>
              <a:gd name="adj2" fmla="val 6602"/>
              <a:gd name="adj3" fmla="val 16667"/>
            </a:avLst>
          </a:prstGeom>
          <a:solidFill>
            <a:srgbClr val="EBCDFB"/>
          </a:solidFill>
          <a:ln w="9525">
            <a:solidFill>
              <a:srgbClr val="7030A0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你能编出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的乘法口诀吗？</a:t>
            </a:r>
          </a:p>
        </p:txBody>
      </p:sp>
      <p:grpSp>
        <p:nvGrpSpPr>
          <p:cNvPr id="15" name="组合 7"/>
          <p:cNvGrpSpPr/>
          <p:nvPr/>
        </p:nvGrpSpPr>
        <p:grpSpPr>
          <a:xfrm>
            <a:off x="611560" y="1059586"/>
            <a:ext cx="360000" cy="405585"/>
            <a:chOff x="719592" y="1018103"/>
            <a:chExt cx="360000" cy="405585"/>
          </a:xfrm>
        </p:grpSpPr>
        <p:pic>
          <p:nvPicPr>
            <p:cNvPr id="16" name="Picture 6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TextBox 16"/>
            <p:cNvSpPr txBox="1"/>
            <p:nvPr/>
          </p:nvSpPr>
          <p:spPr>
            <a:xfrm>
              <a:off x="791580" y="1023578"/>
              <a:ext cx="216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8</a:t>
              </a:r>
              <a:endPara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18" name="标题 3"/>
          <p:cNvSpPr>
            <a:spLocks noGrp="1" noChangeArrowheads="1"/>
          </p:cNvSpPr>
          <p:nvPr/>
        </p:nvSpPr>
        <p:spPr bwMode="auto">
          <a:xfrm>
            <a:off x="971560" y="3975916"/>
            <a:ext cx="7632888" cy="54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每次可以坐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人，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2</a:t>
            </a:r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次可以坐多少人？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3</a:t>
            </a:r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次、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4</a:t>
            </a:r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次、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5</a:t>
            </a:r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次、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6</a:t>
            </a:r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次呢？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1557476" y="3259839"/>
            <a:ext cx="5760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557476" y="3655883"/>
            <a:ext cx="5760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557476" y="4051927"/>
            <a:ext cx="5760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5157876" y="3259839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4437796" y="3259839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3717716" y="3259839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2997636" y="3259839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标题 3"/>
          <p:cNvSpPr>
            <a:spLocks noGrp="1" noChangeArrowheads="1"/>
          </p:cNvSpPr>
          <p:nvPr/>
        </p:nvSpPr>
        <p:spPr bwMode="auto">
          <a:xfrm>
            <a:off x="1403648" y="3251293"/>
            <a:ext cx="172819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坐的次数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标题 3"/>
          <p:cNvSpPr>
            <a:spLocks noGrp="1" noChangeArrowheads="1"/>
          </p:cNvSpPr>
          <p:nvPr/>
        </p:nvSpPr>
        <p:spPr bwMode="auto">
          <a:xfrm>
            <a:off x="1557476" y="3623519"/>
            <a:ext cx="144016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人  数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2998210" y="3251293"/>
            <a:ext cx="7195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3718290" y="3251293"/>
            <a:ext cx="7195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2" name="标题 3"/>
          <p:cNvSpPr>
            <a:spLocks noGrp="1" noChangeArrowheads="1"/>
          </p:cNvSpPr>
          <p:nvPr/>
        </p:nvSpPr>
        <p:spPr bwMode="auto">
          <a:xfrm>
            <a:off x="4437797" y="3251293"/>
            <a:ext cx="7195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3" name="标题 3"/>
          <p:cNvSpPr>
            <a:spLocks noGrp="1" noChangeArrowheads="1"/>
          </p:cNvSpPr>
          <p:nvPr/>
        </p:nvSpPr>
        <p:spPr bwMode="auto">
          <a:xfrm>
            <a:off x="5157880" y="3236914"/>
            <a:ext cx="7195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4" name="标题 3"/>
          <p:cNvSpPr>
            <a:spLocks noGrp="1" noChangeArrowheads="1"/>
          </p:cNvSpPr>
          <p:nvPr/>
        </p:nvSpPr>
        <p:spPr bwMode="auto">
          <a:xfrm>
            <a:off x="2997640" y="3645517"/>
            <a:ext cx="7195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5" name="标题 3"/>
          <p:cNvSpPr>
            <a:spLocks noGrp="1" noChangeArrowheads="1"/>
          </p:cNvSpPr>
          <p:nvPr/>
        </p:nvSpPr>
        <p:spPr bwMode="auto">
          <a:xfrm>
            <a:off x="3717720" y="3645517"/>
            <a:ext cx="7195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12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6" name="标题 3"/>
          <p:cNvSpPr>
            <a:spLocks noGrp="1" noChangeArrowheads="1"/>
          </p:cNvSpPr>
          <p:nvPr/>
        </p:nvSpPr>
        <p:spPr bwMode="auto">
          <a:xfrm>
            <a:off x="4438368" y="3645517"/>
            <a:ext cx="7195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18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7" name="标题 3"/>
          <p:cNvSpPr>
            <a:spLocks noGrp="1" noChangeArrowheads="1"/>
          </p:cNvSpPr>
          <p:nvPr/>
        </p:nvSpPr>
        <p:spPr bwMode="auto">
          <a:xfrm>
            <a:off x="5157880" y="3645517"/>
            <a:ext cx="7195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24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38" name="直接连接符 37"/>
          <p:cNvCxnSpPr/>
          <p:nvPr/>
        </p:nvCxnSpPr>
        <p:spPr>
          <a:xfrm>
            <a:off x="5877956" y="3262032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标题 3"/>
          <p:cNvSpPr>
            <a:spLocks noGrp="1" noChangeArrowheads="1"/>
          </p:cNvSpPr>
          <p:nvPr/>
        </p:nvSpPr>
        <p:spPr bwMode="auto">
          <a:xfrm>
            <a:off x="5868719" y="3236914"/>
            <a:ext cx="7195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0" name="标题 3"/>
          <p:cNvSpPr>
            <a:spLocks noGrp="1" noChangeArrowheads="1"/>
          </p:cNvSpPr>
          <p:nvPr/>
        </p:nvSpPr>
        <p:spPr bwMode="auto">
          <a:xfrm>
            <a:off x="5868719" y="3645517"/>
            <a:ext cx="7195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30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6588224" y="3268386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标题 3"/>
          <p:cNvSpPr>
            <a:spLocks noGrp="1" noChangeArrowheads="1"/>
          </p:cNvSpPr>
          <p:nvPr/>
        </p:nvSpPr>
        <p:spPr bwMode="auto">
          <a:xfrm>
            <a:off x="6588228" y="3219822"/>
            <a:ext cx="7195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3" name="标题 3"/>
          <p:cNvSpPr>
            <a:spLocks noGrp="1" noChangeArrowheads="1"/>
          </p:cNvSpPr>
          <p:nvPr/>
        </p:nvSpPr>
        <p:spPr bwMode="auto">
          <a:xfrm>
            <a:off x="6588228" y="3628425"/>
            <a:ext cx="7195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36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47" name="图片 46" descr="3－例8－1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734125" y="990157"/>
            <a:ext cx="5142135" cy="2165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756 L 2.5E-6 -0.0925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9623 " pathEditMode="relative" ptsTypes="AA">
                                      <p:cBhvr>
                                        <p:cTn id="2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18" grpId="0"/>
      <p:bldP spid="18" grpId="1"/>
      <p:bldP spid="36" grpId="0"/>
      <p:bldP spid="37" grpId="0"/>
      <p:bldP spid="40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8" name="标题 3"/>
          <p:cNvSpPr>
            <a:spLocks noGrp="1" noChangeArrowheads="1"/>
          </p:cNvSpPr>
          <p:nvPr/>
        </p:nvSpPr>
        <p:spPr bwMode="auto">
          <a:xfrm>
            <a:off x="4229052" y="3648811"/>
            <a:ext cx="63098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30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9" name="标题 3"/>
          <p:cNvSpPr>
            <a:spLocks noGrp="1" noChangeArrowheads="1"/>
          </p:cNvSpPr>
          <p:nvPr/>
        </p:nvSpPr>
        <p:spPr bwMode="auto">
          <a:xfrm>
            <a:off x="4211960" y="2767333"/>
            <a:ext cx="648072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18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436096" y="1921238"/>
            <a:ext cx="2088232" cy="2628912"/>
          </a:xfrm>
          <a:prstGeom prst="rect">
            <a:avLst/>
          </a:prstGeom>
          <a:solidFill>
            <a:srgbClr val="F1A1AC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1547664" y="1885855"/>
            <a:ext cx="165618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2" name="标题 3"/>
          <p:cNvSpPr>
            <a:spLocks noGrp="1" noChangeArrowheads="1"/>
          </p:cNvSpPr>
          <p:nvPr/>
        </p:nvSpPr>
        <p:spPr bwMode="auto">
          <a:xfrm>
            <a:off x="3275856" y="1885855"/>
            <a:ext cx="165618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6＝6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3" name="标题 3"/>
          <p:cNvSpPr>
            <a:spLocks noGrp="1" noChangeArrowheads="1"/>
          </p:cNvSpPr>
          <p:nvPr/>
        </p:nvSpPr>
        <p:spPr bwMode="auto">
          <a:xfrm>
            <a:off x="5436096" y="1885855"/>
            <a:ext cx="165618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一六得六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4" name="标题 3"/>
          <p:cNvSpPr>
            <a:spLocks noGrp="1" noChangeArrowheads="1"/>
          </p:cNvSpPr>
          <p:nvPr/>
        </p:nvSpPr>
        <p:spPr bwMode="auto">
          <a:xfrm>
            <a:off x="1547664" y="2326594"/>
            <a:ext cx="165618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相加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5" name="标题 3"/>
          <p:cNvSpPr>
            <a:spLocks noGrp="1" noChangeArrowheads="1"/>
          </p:cNvSpPr>
          <p:nvPr/>
        </p:nvSpPr>
        <p:spPr bwMode="auto">
          <a:xfrm>
            <a:off x="3275856" y="2326594"/>
            <a:ext cx="165618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6＝12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6" name="标题 3"/>
          <p:cNvSpPr>
            <a:spLocks noGrp="1" noChangeArrowheads="1"/>
          </p:cNvSpPr>
          <p:nvPr/>
        </p:nvSpPr>
        <p:spPr bwMode="auto">
          <a:xfrm>
            <a:off x="5436096" y="2326594"/>
            <a:ext cx="165618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二六十二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7" name="标题 3"/>
          <p:cNvSpPr>
            <a:spLocks noGrp="1" noChangeArrowheads="1"/>
          </p:cNvSpPr>
          <p:nvPr/>
        </p:nvSpPr>
        <p:spPr bwMode="auto">
          <a:xfrm>
            <a:off x="1547664" y="2767333"/>
            <a:ext cx="165618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相加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8" name="标题 3"/>
          <p:cNvSpPr>
            <a:spLocks noGrp="1" noChangeArrowheads="1"/>
          </p:cNvSpPr>
          <p:nvPr/>
        </p:nvSpPr>
        <p:spPr bwMode="auto">
          <a:xfrm>
            <a:off x="3275856" y="2767333"/>
            <a:ext cx="165618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6＝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9" name="标题 3"/>
          <p:cNvSpPr>
            <a:spLocks noGrp="1" noChangeArrowheads="1"/>
          </p:cNvSpPr>
          <p:nvPr/>
        </p:nvSpPr>
        <p:spPr bwMode="auto">
          <a:xfrm>
            <a:off x="5436096" y="2767333"/>
            <a:ext cx="2088232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三六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 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0" name="标题 3"/>
          <p:cNvSpPr>
            <a:spLocks noGrp="1" noChangeArrowheads="1"/>
          </p:cNvSpPr>
          <p:nvPr/>
        </p:nvSpPr>
        <p:spPr bwMode="auto">
          <a:xfrm>
            <a:off x="1547664" y="3208072"/>
            <a:ext cx="165618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相加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1" name="标题 3"/>
          <p:cNvSpPr>
            <a:spLocks noGrp="1" noChangeArrowheads="1"/>
          </p:cNvSpPr>
          <p:nvPr/>
        </p:nvSpPr>
        <p:spPr bwMode="auto">
          <a:xfrm>
            <a:off x="3275860" y="3208072"/>
            <a:ext cx="1224707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6＝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2" name="标题 3"/>
          <p:cNvSpPr>
            <a:spLocks noGrp="1" noChangeArrowheads="1"/>
          </p:cNvSpPr>
          <p:nvPr/>
        </p:nvSpPr>
        <p:spPr bwMode="auto">
          <a:xfrm>
            <a:off x="5436096" y="3208072"/>
            <a:ext cx="2088232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四六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 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3" name="标题 3"/>
          <p:cNvSpPr>
            <a:spLocks noGrp="1" noChangeArrowheads="1"/>
          </p:cNvSpPr>
          <p:nvPr/>
        </p:nvSpPr>
        <p:spPr bwMode="auto">
          <a:xfrm>
            <a:off x="6429806" y="2767333"/>
            <a:ext cx="80649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十八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336747" y="3271344"/>
            <a:ext cx="396000" cy="396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" name="标题 3"/>
          <p:cNvSpPr>
            <a:spLocks noGrp="1" noChangeArrowheads="1"/>
          </p:cNvSpPr>
          <p:nvPr/>
        </p:nvSpPr>
        <p:spPr bwMode="auto">
          <a:xfrm>
            <a:off x="4229052" y="3208771"/>
            <a:ext cx="63098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24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46" name="直接连接符 45"/>
          <p:cNvCxnSpPr/>
          <p:nvPr/>
        </p:nvCxnSpPr>
        <p:spPr>
          <a:xfrm>
            <a:off x="1485468" y="1013212"/>
            <a:ext cx="5760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1485468" y="1409256"/>
            <a:ext cx="5760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1485468" y="1805300"/>
            <a:ext cx="5760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5085868" y="1013214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4365788" y="1013214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3645708" y="1013214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2925628" y="1013214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标题 3"/>
          <p:cNvSpPr>
            <a:spLocks noGrp="1" noChangeArrowheads="1"/>
          </p:cNvSpPr>
          <p:nvPr/>
        </p:nvSpPr>
        <p:spPr bwMode="auto">
          <a:xfrm>
            <a:off x="1331640" y="1004666"/>
            <a:ext cx="172819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坐的次数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4" name="标题 3"/>
          <p:cNvSpPr>
            <a:spLocks noGrp="1" noChangeArrowheads="1"/>
          </p:cNvSpPr>
          <p:nvPr/>
        </p:nvSpPr>
        <p:spPr bwMode="auto">
          <a:xfrm>
            <a:off x="1485468" y="1376892"/>
            <a:ext cx="144016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人  数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5" name="标题 3"/>
          <p:cNvSpPr>
            <a:spLocks noGrp="1" noChangeArrowheads="1"/>
          </p:cNvSpPr>
          <p:nvPr/>
        </p:nvSpPr>
        <p:spPr bwMode="auto">
          <a:xfrm>
            <a:off x="2926202" y="1004666"/>
            <a:ext cx="7195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6" name="标题 3"/>
          <p:cNvSpPr>
            <a:spLocks noGrp="1" noChangeArrowheads="1"/>
          </p:cNvSpPr>
          <p:nvPr/>
        </p:nvSpPr>
        <p:spPr bwMode="auto">
          <a:xfrm>
            <a:off x="3646278" y="1004666"/>
            <a:ext cx="7195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7" name="标题 3"/>
          <p:cNvSpPr>
            <a:spLocks noGrp="1" noChangeArrowheads="1"/>
          </p:cNvSpPr>
          <p:nvPr/>
        </p:nvSpPr>
        <p:spPr bwMode="auto">
          <a:xfrm>
            <a:off x="4365792" y="1004666"/>
            <a:ext cx="7195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8" name="标题 3"/>
          <p:cNvSpPr>
            <a:spLocks noGrp="1" noChangeArrowheads="1"/>
          </p:cNvSpPr>
          <p:nvPr/>
        </p:nvSpPr>
        <p:spPr bwMode="auto">
          <a:xfrm>
            <a:off x="5085872" y="990287"/>
            <a:ext cx="7195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9" name="标题 3"/>
          <p:cNvSpPr>
            <a:spLocks noGrp="1" noChangeArrowheads="1"/>
          </p:cNvSpPr>
          <p:nvPr/>
        </p:nvSpPr>
        <p:spPr bwMode="auto">
          <a:xfrm>
            <a:off x="2925632" y="1398890"/>
            <a:ext cx="7195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0" name="标题 3"/>
          <p:cNvSpPr>
            <a:spLocks noGrp="1" noChangeArrowheads="1"/>
          </p:cNvSpPr>
          <p:nvPr/>
        </p:nvSpPr>
        <p:spPr bwMode="auto">
          <a:xfrm>
            <a:off x="3645712" y="1398890"/>
            <a:ext cx="7195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12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1" name="标题 3"/>
          <p:cNvSpPr>
            <a:spLocks noGrp="1" noChangeArrowheads="1"/>
          </p:cNvSpPr>
          <p:nvPr/>
        </p:nvSpPr>
        <p:spPr bwMode="auto">
          <a:xfrm>
            <a:off x="4366363" y="1398890"/>
            <a:ext cx="7195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15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2" name="标题 3"/>
          <p:cNvSpPr>
            <a:spLocks noGrp="1" noChangeArrowheads="1"/>
          </p:cNvSpPr>
          <p:nvPr/>
        </p:nvSpPr>
        <p:spPr bwMode="auto">
          <a:xfrm>
            <a:off x="5085872" y="1398890"/>
            <a:ext cx="7195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20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69" name="直接连接符 68"/>
          <p:cNvCxnSpPr/>
          <p:nvPr/>
        </p:nvCxnSpPr>
        <p:spPr>
          <a:xfrm>
            <a:off x="5805948" y="1015407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标题 3"/>
          <p:cNvSpPr>
            <a:spLocks noGrp="1" noChangeArrowheads="1"/>
          </p:cNvSpPr>
          <p:nvPr/>
        </p:nvSpPr>
        <p:spPr bwMode="auto">
          <a:xfrm>
            <a:off x="5796711" y="990287"/>
            <a:ext cx="7195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7" name="标题 3"/>
          <p:cNvSpPr>
            <a:spLocks noGrp="1" noChangeArrowheads="1"/>
          </p:cNvSpPr>
          <p:nvPr/>
        </p:nvSpPr>
        <p:spPr bwMode="auto">
          <a:xfrm>
            <a:off x="5796711" y="1398890"/>
            <a:ext cx="7195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25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9" name="标题 3"/>
          <p:cNvSpPr>
            <a:spLocks noGrp="1" noChangeArrowheads="1"/>
          </p:cNvSpPr>
          <p:nvPr/>
        </p:nvSpPr>
        <p:spPr bwMode="auto">
          <a:xfrm>
            <a:off x="1547664" y="3648811"/>
            <a:ext cx="165618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相加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0" name="标题 3"/>
          <p:cNvSpPr>
            <a:spLocks noGrp="1" noChangeArrowheads="1"/>
          </p:cNvSpPr>
          <p:nvPr/>
        </p:nvSpPr>
        <p:spPr bwMode="auto">
          <a:xfrm>
            <a:off x="3275860" y="3648811"/>
            <a:ext cx="1224707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6＝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1" name="标题 3"/>
          <p:cNvSpPr>
            <a:spLocks noGrp="1" noChangeArrowheads="1"/>
          </p:cNvSpPr>
          <p:nvPr/>
        </p:nvSpPr>
        <p:spPr bwMode="auto">
          <a:xfrm>
            <a:off x="5436096" y="3648811"/>
            <a:ext cx="2088232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五六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     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4336747" y="3709850"/>
            <a:ext cx="396000" cy="396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4336747" y="2823158"/>
            <a:ext cx="396000" cy="396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4" name="标题 3"/>
          <p:cNvSpPr>
            <a:spLocks noGrp="1" noChangeArrowheads="1"/>
          </p:cNvSpPr>
          <p:nvPr/>
        </p:nvSpPr>
        <p:spPr bwMode="auto">
          <a:xfrm>
            <a:off x="6300192" y="3208072"/>
            <a:ext cx="1152128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二十四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5" name="标题 3"/>
          <p:cNvSpPr>
            <a:spLocks noGrp="1" noChangeArrowheads="1"/>
          </p:cNvSpPr>
          <p:nvPr/>
        </p:nvSpPr>
        <p:spPr bwMode="auto">
          <a:xfrm>
            <a:off x="6228184" y="3648811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三十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96" name="直接连接符 95"/>
          <p:cNvCxnSpPr/>
          <p:nvPr/>
        </p:nvCxnSpPr>
        <p:spPr>
          <a:xfrm>
            <a:off x="6516216" y="1021758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标题 3"/>
          <p:cNvSpPr>
            <a:spLocks noGrp="1" noChangeArrowheads="1"/>
          </p:cNvSpPr>
          <p:nvPr/>
        </p:nvSpPr>
        <p:spPr bwMode="auto">
          <a:xfrm>
            <a:off x="6516218" y="973195"/>
            <a:ext cx="7195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8" name="标题 3"/>
          <p:cNvSpPr>
            <a:spLocks noGrp="1" noChangeArrowheads="1"/>
          </p:cNvSpPr>
          <p:nvPr/>
        </p:nvSpPr>
        <p:spPr bwMode="auto">
          <a:xfrm>
            <a:off x="6516218" y="1381798"/>
            <a:ext cx="71950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25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9" name="标题 3"/>
          <p:cNvSpPr>
            <a:spLocks noGrp="1" noChangeArrowheads="1"/>
          </p:cNvSpPr>
          <p:nvPr/>
        </p:nvSpPr>
        <p:spPr bwMode="auto">
          <a:xfrm>
            <a:off x="1547664" y="4080280"/>
            <a:ext cx="165618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相加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0" name="标题 3"/>
          <p:cNvSpPr>
            <a:spLocks noGrp="1" noChangeArrowheads="1"/>
          </p:cNvSpPr>
          <p:nvPr/>
        </p:nvSpPr>
        <p:spPr bwMode="auto">
          <a:xfrm>
            <a:off x="3275860" y="4080280"/>
            <a:ext cx="1224707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6＝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1" name="标题 3"/>
          <p:cNvSpPr>
            <a:spLocks noGrp="1" noChangeArrowheads="1"/>
          </p:cNvSpPr>
          <p:nvPr/>
        </p:nvSpPr>
        <p:spPr bwMode="auto">
          <a:xfrm>
            <a:off x="5436096" y="4080280"/>
            <a:ext cx="2088232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六六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 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2" name="标题 3"/>
          <p:cNvSpPr>
            <a:spLocks noGrp="1" noChangeArrowheads="1"/>
          </p:cNvSpPr>
          <p:nvPr/>
        </p:nvSpPr>
        <p:spPr bwMode="auto">
          <a:xfrm>
            <a:off x="4229052" y="4083919"/>
            <a:ext cx="63098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36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3" name="标题 3"/>
          <p:cNvSpPr>
            <a:spLocks noGrp="1" noChangeArrowheads="1"/>
          </p:cNvSpPr>
          <p:nvPr/>
        </p:nvSpPr>
        <p:spPr bwMode="auto">
          <a:xfrm>
            <a:off x="6300192" y="4071112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三十六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4336747" y="4138834"/>
            <a:ext cx="396000" cy="396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40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42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44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46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48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50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52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54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56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58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60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62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64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66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6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70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72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74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76" dur="3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78" dur="3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80" dur="3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82" dur="3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84" dur="3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86" dur="3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88" dur="3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90" dur="3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92" dur="3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94" dur="3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96" dur="3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298" dur="3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008 " pathEditMode="relative" ptsTypes="AA">
                                      <p:cBhvr>
                                        <p:cTn id="300" dur="3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9" grpId="0"/>
      <p:bldP spid="29" grpId="1"/>
      <p:bldP spid="30" grpId="0" animBg="1"/>
      <p:bldP spid="30" grpId="1" animBg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 animBg="1"/>
      <p:bldP spid="44" grpId="1" animBg="1"/>
      <p:bldP spid="45" grpId="0"/>
      <p:bldP spid="45" grpId="1"/>
      <p:bldP spid="53" grpId="0"/>
      <p:bldP spid="53" grpId="1"/>
      <p:bldP spid="53" grpId="2"/>
      <p:bldP spid="54" grpId="0"/>
      <p:bldP spid="54" grpId="1"/>
      <p:bldP spid="54" grpId="2"/>
      <p:bldP spid="55" grpId="0"/>
      <p:bldP spid="55" grpId="1"/>
      <p:bldP spid="55" grpId="2"/>
      <p:bldP spid="56" grpId="0"/>
      <p:bldP spid="56" grpId="1"/>
      <p:bldP spid="56" grpId="2"/>
      <p:bldP spid="57" grpId="0"/>
      <p:bldP spid="57" grpId="1"/>
      <p:bldP spid="57" grpId="2"/>
      <p:bldP spid="58" grpId="0"/>
      <p:bldP spid="58" grpId="1"/>
      <p:bldP spid="58" grpId="2"/>
      <p:bldP spid="59" grpId="0"/>
      <p:bldP spid="59" grpId="1"/>
      <p:bldP spid="59" grpId="2"/>
      <p:bldP spid="60" grpId="0"/>
      <p:bldP spid="60" grpId="1"/>
      <p:bldP spid="60" grpId="2"/>
      <p:bldP spid="61" grpId="0"/>
      <p:bldP spid="61" grpId="1"/>
      <p:bldP spid="61" grpId="2"/>
      <p:bldP spid="62" grpId="0"/>
      <p:bldP spid="62" grpId="1"/>
      <p:bldP spid="62" grpId="2"/>
      <p:bldP spid="76" grpId="0"/>
      <p:bldP spid="76" grpId="1"/>
      <p:bldP spid="76" grpId="2"/>
      <p:bldP spid="77" grpId="0"/>
      <p:bldP spid="77" grpId="1"/>
      <p:bldP spid="77" grpId="2"/>
      <p:bldP spid="89" grpId="0"/>
      <p:bldP spid="89" grpId="1"/>
      <p:bldP spid="90" grpId="0"/>
      <p:bldP spid="90" grpId="1"/>
      <p:bldP spid="91" grpId="0"/>
      <p:bldP spid="91" grpId="1"/>
      <p:bldP spid="92" grpId="0" animBg="1"/>
      <p:bldP spid="92" grpId="1" animBg="1"/>
      <p:bldP spid="93" grpId="0" animBg="1"/>
      <p:bldP spid="93" grpId="1" animBg="1"/>
      <p:bldP spid="94" grpId="0"/>
      <p:bldP spid="94" grpId="1"/>
      <p:bldP spid="95" grpId="0"/>
      <p:bldP spid="95" grpId="1"/>
      <p:bldP spid="97" grpId="0"/>
      <p:bldP spid="97" grpId="1"/>
      <p:bldP spid="97" grpId="2"/>
      <p:bldP spid="98" grpId="0"/>
      <p:bldP spid="98" grpId="1"/>
      <p:bldP spid="98" grpId="2"/>
      <p:bldP spid="99" grpId="0"/>
      <p:bldP spid="99" grpId="1"/>
      <p:bldP spid="100" grpId="0"/>
      <p:bldP spid="100" grpId="1"/>
      <p:bldP spid="101" grpId="0"/>
      <p:bldP spid="101" grpId="1"/>
      <p:bldP spid="102" grpId="0"/>
      <p:bldP spid="102" grpId="1"/>
      <p:bldP spid="103" grpId="0"/>
      <p:bldP spid="103" grpId="1"/>
      <p:bldP spid="104" grpId="0" animBg="1"/>
      <p:bldP spid="10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3"/>
          <p:cNvSpPr>
            <a:spLocks noGrp="1" noChangeArrowheads="1"/>
          </p:cNvSpPr>
          <p:nvPr/>
        </p:nvSpPr>
        <p:spPr bwMode="auto">
          <a:xfrm>
            <a:off x="2022442" y="1275607"/>
            <a:ext cx="4752528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2＝              6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5＝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" name="文本框 10245"/>
          <p:cNvSpPr txBox="1">
            <a:spLocks noChangeArrowheads="1"/>
          </p:cNvSpPr>
          <p:nvPr/>
        </p:nvSpPr>
        <p:spPr bwMode="auto">
          <a:xfrm>
            <a:off x="755576" y="1275608"/>
            <a:ext cx="14401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想一想：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378970" y="1329634"/>
            <a:ext cx="396000" cy="396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标题 3"/>
          <p:cNvSpPr>
            <a:spLocks noGrp="1" noChangeArrowheads="1"/>
          </p:cNvSpPr>
          <p:nvPr/>
        </p:nvSpPr>
        <p:spPr bwMode="auto">
          <a:xfrm>
            <a:off x="3196824" y="1275607"/>
            <a:ext cx="64864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12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" name="标题 3"/>
          <p:cNvSpPr>
            <a:spLocks noGrp="1" noChangeArrowheads="1"/>
          </p:cNvSpPr>
          <p:nvPr/>
        </p:nvSpPr>
        <p:spPr bwMode="auto">
          <a:xfrm>
            <a:off x="6228184" y="1275607"/>
            <a:ext cx="648072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30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309705" y="1308438"/>
            <a:ext cx="396000" cy="396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2423022" y="2067696"/>
            <a:ext cx="2581026" cy="575674"/>
          </a:xfrm>
          <a:prstGeom prst="wedgeRoundRectCallout">
            <a:avLst>
              <a:gd name="adj1" fmla="val -56592"/>
              <a:gd name="adj2" fmla="val 41607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用哪句乘法口诀？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3215110" y="3075807"/>
            <a:ext cx="2581026" cy="575674"/>
          </a:xfrm>
          <a:prstGeom prst="wedgeRoundRectCallout">
            <a:avLst>
              <a:gd name="adj1" fmla="val 56283"/>
              <a:gd name="adj2" fmla="val 26831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二六十二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3203848" y="3796277"/>
            <a:ext cx="2581026" cy="575674"/>
          </a:xfrm>
          <a:prstGeom prst="wedgeRoundRectCallout">
            <a:avLst>
              <a:gd name="adj1" fmla="val 56283"/>
              <a:gd name="adj2" fmla="val 26831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五六三十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  <p:bldP spid="13" grpId="0"/>
      <p:bldP spid="14" grpId="0"/>
      <p:bldP spid="15" grpId="0" animBg="1"/>
      <p:bldP spid="16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6" name="文本框 10245"/>
          <p:cNvSpPr txBox="1">
            <a:spLocks noChangeArrowheads="1"/>
          </p:cNvSpPr>
          <p:nvPr/>
        </p:nvSpPr>
        <p:spPr bwMode="auto">
          <a:xfrm>
            <a:off x="734844" y="1596739"/>
            <a:ext cx="444234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 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标题 3"/>
          <p:cNvSpPr>
            <a:spLocks noGrp="1" noChangeArrowheads="1"/>
          </p:cNvSpPr>
          <p:nvPr/>
        </p:nvSpPr>
        <p:spPr bwMode="auto">
          <a:xfrm>
            <a:off x="1154706" y="1824213"/>
            <a:ext cx="1872208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20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6＝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标题 3"/>
          <p:cNvSpPr>
            <a:spLocks noGrp="1" noChangeArrowheads="1"/>
          </p:cNvSpPr>
          <p:nvPr/>
        </p:nvSpPr>
        <p:spPr bwMode="auto">
          <a:xfrm>
            <a:off x="2548496" y="1824213"/>
            <a:ext cx="576064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lnSpc>
                <a:spcPct val="20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18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0" name="标题 3"/>
          <p:cNvSpPr>
            <a:spLocks noGrp="1" noChangeArrowheads="1"/>
          </p:cNvSpPr>
          <p:nvPr/>
        </p:nvSpPr>
        <p:spPr bwMode="auto">
          <a:xfrm>
            <a:off x="3710990" y="1824213"/>
            <a:ext cx="1872208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20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6＝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标题 3"/>
          <p:cNvSpPr>
            <a:spLocks noGrp="1" noChangeArrowheads="1"/>
          </p:cNvSpPr>
          <p:nvPr/>
        </p:nvSpPr>
        <p:spPr bwMode="auto">
          <a:xfrm>
            <a:off x="6267274" y="1824213"/>
            <a:ext cx="1812386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20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6＝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标题 3"/>
          <p:cNvSpPr>
            <a:spLocks noGrp="1" noChangeArrowheads="1"/>
          </p:cNvSpPr>
          <p:nvPr/>
        </p:nvSpPr>
        <p:spPr bwMode="auto">
          <a:xfrm>
            <a:off x="1154706" y="2787774"/>
            <a:ext cx="1308330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20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6＝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标题 3"/>
          <p:cNvSpPr>
            <a:spLocks noGrp="1" noChangeArrowheads="1"/>
          </p:cNvSpPr>
          <p:nvPr/>
        </p:nvSpPr>
        <p:spPr bwMode="auto">
          <a:xfrm>
            <a:off x="3710990" y="2787774"/>
            <a:ext cx="1344334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20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6＝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标题 3"/>
          <p:cNvSpPr>
            <a:spLocks noGrp="1" noChangeArrowheads="1"/>
          </p:cNvSpPr>
          <p:nvPr/>
        </p:nvSpPr>
        <p:spPr bwMode="auto">
          <a:xfrm>
            <a:off x="6267274" y="2787774"/>
            <a:ext cx="1872208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20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6＝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标题 3"/>
          <p:cNvSpPr>
            <a:spLocks noGrp="1" noChangeArrowheads="1"/>
          </p:cNvSpPr>
          <p:nvPr/>
        </p:nvSpPr>
        <p:spPr bwMode="auto">
          <a:xfrm>
            <a:off x="5144424" y="1824213"/>
            <a:ext cx="576064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lnSpc>
                <a:spcPct val="20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24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6" name="标题 3"/>
          <p:cNvSpPr>
            <a:spLocks noGrp="1" noChangeArrowheads="1"/>
          </p:cNvSpPr>
          <p:nvPr/>
        </p:nvSpPr>
        <p:spPr bwMode="auto">
          <a:xfrm>
            <a:off x="7668344" y="1824213"/>
            <a:ext cx="576064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lnSpc>
                <a:spcPct val="20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30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7" name="标题 3"/>
          <p:cNvSpPr>
            <a:spLocks noGrp="1" noChangeArrowheads="1"/>
          </p:cNvSpPr>
          <p:nvPr/>
        </p:nvSpPr>
        <p:spPr bwMode="auto">
          <a:xfrm>
            <a:off x="2056626" y="2787774"/>
            <a:ext cx="576064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lnSpc>
                <a:spcPct val="20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18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8" name="标题 3"/>
          <p:cNvSpPr>
            <a:spLocks noGrp="1" noChangeArrowheads="1"/>
          </p:cNvSpPr>
          <p:nvPr/>
        </p:nvSpPr>
        <p:spPr bwMode="auto">
          <a:xfrm>
            <a:off x="4652554" y="2787774"/>
            <a:ext cx="576064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lnSpc>
                <a:spcPct val="20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24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9" name="标题 3"/>
          <p:cNvSpPr>
            <a:spLocks noGrp="1" noChangeArrowheads="1"/>
          </p:cNvSpPr>
          <p:nvPr/>
        </p:nvSpPr>
        <p:spPr bwMode="auto">
          <a:xfrm>
            <a:off x="7248482" y="2787774"/>
            <a:ext cx="576064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lnSpc>
                <a:spcPct val="20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30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4932040" y="2211710"/>
            <a:ext cx="720080" cy="43204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2339752" y="2211710"/>
            <a:ext cx="720080" cy="43204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331640" y="2211710"/>
            <a:ext cx="720080" cy="43204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4" name="文本框 10245"/>
          <p:cNvSpPr txBox="1">
            <a:spLocks noChangeArrowheads="1"/>
          </p:cNvSpPr>
          <p:nvPr/>
        </p:nvSpPr>
        <p:spPr bwMode="auto">
          <a:xfrm>
            <a:off x="734844" y="2139704"/>
            <a:ext cx="69335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 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比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多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）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比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少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。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3563888" y="2194407"/>
            <a:ext cx="432048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6228184" y="2194407"/>
            <a:ext cx="360040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  <p:bldP spid="32" grpId="1" animBg="1"/>
      <p:bldP spid="5" grpId="0" animBg="1"/>
      <p:bldP spid="14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6" name="文本框 10245"/>
          <p:cNvSpPr txBox="1">
            <a:spLocks noChangeArrowheads="1"/>
          </p:cNvSpPr>
          <p:nvPr/>
        </p:nvSpPr>
        <p:spPr bwMode="auto">
          <a:xfrm>
            <a:off x="5652120" y="2902175"/>
            <a:ext cx="28083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    ）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文本框 10245"/>
          <p:cNvSpPr txBox="1">
            <a:spLocks noChangeArrowheads="1"/>
          </p:cNvSpPr>
          <p:nvPr/>
        </p:nvSpPr>
        <p:spPr bwMode="auto">
          <a:xfrm>
            <a:off x="3563888" y="2902175"/>
            <a:ext cx="23762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      ）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文本框 10245"/>
          <p:cNvSpPr txBox="1">
            <a:spLocks noChangeArrowheads="1"/>
          </p:cNvSpPr>
          <p:nvPr/>
        </p:nvSpPr>
        <p:spPr bwMode="auto">
          <a:xfrm>
            <a:off x="3779912" y="2884352"/>
            <a:ext cx="18722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四六二十四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8" name="文本框 10245"/>
          <p:cNvSpPr txBox="1">
            <a:spLocks noChangeArrowheads="1"/>
          </p:cNvSpPr>
          <p:nvPr/>
        </p:nvSpPr>
        <p:spPr bwMode="auto">
          <a:xfrm>
            <a:off x="971600" y="1724748"/>
            <a:ext cx="5040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9" name="标题 3"/>
          <p:cNvSpPr>
            <a:spLocks noGrp="1" noChangeArrowheads="1"/>
          </p:cNvSpPr>
          <p:nvPr/>
        </p:nvSpPr>
        <p:spPr bwMode="auto">
          <a:xfrm>
            <a:off x="1475656" y="1707655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50" name="标题 3"/>
          <p:cNvSpPr>
            <a:spLocks noGrp="1" noChangeArrowheads="1"/>
          </p:cNvSpPr>
          <p:nvPr/>
        </p:nvSpPr>
        <p:spPr bwMode="auto">
          <a:xfrm>
            <a:off x="1475656" y="2211712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51" name="标题 3"/>
          <p:cNvSpPr>
            <a:spLocks noGrp="1" noChangeArrowheads="1"/>
          </p:cNvSpPr>
          <p:nvPr/>
        </p:nvSpPr>
        <p:spPr bwMode="auto">
          <a:xfrm>
            <a:off x="3860097" y="1707655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52" name="标题 3"/>
          <p:cNvSpPr>
            <a:spLocks noGrp="1" noChangeArrowheads="1"/>
          </p:cNvSpPr>
          <p:nvPr/>
        </p:nvSpPr>
        <p:spPr bwMode="auto">
          <a:xfrm>
            <a:off x="3860097" y="2211712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53" name="标题 3"/>
          <p:cNvSpPr>
            <a:spLocks noGrp="1" noChangeArrowheads="1"/>
          </p:cNvSpPr>
          <p:nvPr/>
        </p:nvSpPr>
        <p:spPr bwMode="auto">
          <a:xfrm>
            <a:off x="6260364" y="1707655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54" name="标题 3"/>
          <p:cNvSpPr>
            <a:spLocks noGrp="1" noChangeArrowheads="1"/>
          </p:cNvSpPr>
          <p:nvPr/>
        </p:nvSpPr>
        <p:spPr bwMode="auto">
          <a:xfrm>
            <a:off x="6260364" y="2211712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55" name="标题 3"/>
          <p:cNvSpPr>
            <a:spLocks noGrp="1" noChangeArrowheads="1"/>
          </p:cNvSpPr>
          <p:nvPr/>
        </p:nvSpPr>
        <p:spPr bwMode="auto">
          <a:xfrm>
            <a:off x="2381220" y="1716202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18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6" name="标题 3"/>
          <p:cNvSpPr>
            <a:spLocks noGrp="1" noChangeArrowheads="1"/>
          </p:cNvSpPr>
          <p:nvPr/>
        </p:nvSpPr>
        <p:spPr bwMode="auto">
          <a:xfrm>
            <a:off x="2373260" y="2211712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18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7" name="标题 3"/>
          <p:cNvSpPr>
            <a:spLocks noGrp="1" noChangeArrowheads="1"/>
          </p:cNvSpPr>
          <p:nvPr/>
        </p:nvSpPr>
        <p:spPr bwMode="auto">
          <a:xfrm>
            <a:off x="4776413" y="1716202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24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8" name="标题 3"/>
          <p:cNvSpPr>
            <a:spLocks noGrp="1" noChangeArrowheads="1"/>
          </p:cNvSpPr>
          <p:nvPr/>
        </p:nvSpPr>
        <p:spPr bwMode="auto">
          <a:xfrm>
            <a:off x="7133599" y="1716202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9" name="标题 3"/>
          <p:cNvSpPr>
            <a:spLocks noGrp="1" noChangeArrowheads="1"/>
          </p:cNvSpPr>
          <p:nvPr/>
        </p:nvSpPr>
        <p:spPr bwMode="auto">
          <a:xfrm>
            <a:off x="4776413" y="2211712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24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0" name="标题 3"/>
          <p:cNvSpPr>
            <a:spLocks noGrp="1" noChangeArrowheads="1"/>
          </p:cNvSpPr>
          <p:nvPr/>
        </p:nvSpPr>
        <p:spPr bwMode="auto">
          <a:xfrm>
            <a:off x="7133599" y="2211712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0" name="文本框 10245"/>
          <p:cNvSpPr txBox="1">
            <a:spLocks noChangeArrowheads="1"/>
          </p:cNvSpPr>
          <p:nvPr/>
        </p:nvSpPr>
        <p:spPr bwMode="auto">
          <a:xfrm>
            <a:off x="1331640" y="2884352"/>
            <a:ext cx="18722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三六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）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1" name="文本框 10245"/>
          <p:cNvSpPr txBox="1">
            <a:spLocks noChangeArrowheads="1"/>
          </p:cNvSpPr>
          <p:nvPr/>
        </p:nvSpPr>
        <p:spPr bwMode="auto">
          <a:xfrm>
            <a:off x="6156176" y="2884352"/>
            <a:ext cx="18722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一六得六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2" name="标题 3"/>
          <p:cNvSpPr>
            <a:spLocks noGrp="1" noChangeArrowheads="1"/>
          </p:cNvSpPr>
          <p:nvPr/>
        </p:nvSpPr>
        <p:spPr bwMode="auto">
          <a:xfrm>
            <a:off x="2149366" y="2859444"/>
            <a:ext cx="86409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十八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80" grpId="0"/>
      <p:bldP spid="81" grpId="0"/>
      <p:bldP spid="8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605</Words>
  <Application>Microsoft Office PowerPoint</Application>
  <PresentationFormat>全屏显示(16:9)</PresentationFormat>
  <Paragraphs>219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2023-01-16T16:17:58Z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93CBC645885E4859B51F98A029F95FEE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