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63" r:id="rId7"/>
    <p:sldId id="262" r:id="rId8"/>
    <p:sldId id="264" r:id="rId9"/>
    <p:sldId id="266" r:id="rId10"/>
    <p:sldId id="259" r:id="rId11"/>
    <p:sldId id="265" r:id="rId12"/>
    <p:sldId id="267" r:id="rId13"/>
    <p:sldId id="268" r:id="rId14"/>
    <p:sldId id="269" r:id="rId15"/>
    <p:sldId id="261" r:id="rId16"/>
    <p:sldId id="274" r:id="rId17"/>
    <p:sldId id="283" r:id="rId18"/>
    <p:sldId id="284" r:id="rId19"/>
    <p:sldId id="285" r:id="rId20"/>
    <p:sldId id="260" r:id="rId21"/>
    <p:sldId id="270" r:id="rId22"/>
    <p:sldId id="280" r:id="rId23"/>
    <p:sldId id="281" r:id="rId24"/>
    <p:sldId id="282" r:id="rId25"/>
    <p:sldId id="279" r:id="rId26"/>
  </p:sldIdLst>
  <p:sldSz cx="12192000" cy="6858000"/>
  <p:notesSz cx="6858000" cy="9144000"/>
  <p:embeddedFontLst>
    <p:embeddedFont>
      <p:font typeface="清秋婵娟体" panose="03000509000000000000" pitchFamily="65" charset="-122"/>
      <p:regular r:id="rId30"/>
    </p:embeddedFont>
    <p:embeddedFont>
      <p:font typeface="微软雅黑" panose="020B0503020204020204" pitchFamily="34" charset="-122"/>
      <p:regular r:id="rId31"/>
    </p:embeddedFont>
    <p:embeddedFont>
      <p:font typeface="等线" panose="02010600030101010101" charset="-122"/>
      <p:regular r:id="rId32"/>
    </p:embeddedFont>
    <p:embeddedFont>
      <p:font typeface="Open Sans" panose="020B0606030504020204" pitchFamily="34" charset="0"/>
      <p:regular r:id="rId33"/>
      <p:bold r:id="rId34"/>
      <p:italic r:id="rId35"/>
      <p:boldItalic r:id="rId36"/>
    </p:embeddedFont>
    <p:embeddedFont>
      <p:font typeface="Segoe UI" panose="020B0502040204020203" pitchFamily="3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2E51"/>
    <a:srgbClr val="FB3962"/>
    <a:srgbClr val="FEF5F6"/>
    <a:srgbClr val="FC47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60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52BAB-E253-4F79-8B46-F993C272C00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0EDDA-E68C-4377-9878-38B47B722F5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C0EDDA-E68C-4377-9878-38B47B722F5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C0EDDA-E68C-4377-9878-38B47B722F5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DC0EDDA-E68C-4377-9878-38B47B722F5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DC0EDDA-E68C-4377-9878-38B47B722F5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DC0EDDA-E68C-4377-9878-38B47B722F5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DC0EDDA-E68C-4377-9878-38B47B722F5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DC0EDDA-E68C-4377-9878-38B47B722F5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srcRect t="66094" b="312"/>
          <a:stretch>
            <a:fillRect/>
          </a:stretch>
        </p:blipFill>
        <p:spPr>
          <a:xfrm>
            <a:off x="0" y="4810125"/>
            <a:ext cx="12192000" cy="2047875"/>
          </a:xfrm>
          <a:prstGeom prst="rect">
            <a:avLst/>
          </a:prstGeom>
        </p:spPr>
      </p:pic>
    </p:spTree>
  </p:cSld>
  <p:clrMapOvr>
    <a:masterClrMapping/>
  </p:clrMapOvr>
  <p:transition spd="slow" advTm="0">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srcRect t="66094" b="3645"/>
          <a:stretch>
            <a:fillRect/>
          </a:stretch>
        </p:blipFill>
        <p:spPr>
          <a:xfrm>
            <a:off x="0" y="4987925"/>
            <a:ext cx="12192000" cy="1844675"/>
          </a:xfrm>
          <a:prstGeom prst="rect">
            <a:avLst/>
          </a:prstGeom>
        </p:spPr>
      </p:pic>
      <p:sp>
        <p:nvSpPr>
          <p:cNvPr id="4" name="矩形 3"/>
          <p:cNvSpPr/>
          <p:nvPr userDrawn="1"/>
        </p:nvSpPr>
        <p:spPr>
          <a:xfrm>
            <a:off x="-740228" y="469901"/>
            <a:ext cx="13730514" cy="6388100"/>
          </a:xfrm>
          <a:prstGeom prst="rect">
            <a:avLst/>
          </a:prstGeom>
          <a:blipFill dpi="0" rotWithShape="1">
            <a:blip r:embed="rId3">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rotWithShape="1">
          <a:blip r:embed="rId4" cstate="screen"/>
          <a:srcRect t="80208"/>
          <a:stretch>
            <a:fillRect/>
          </a:stretch>
        </p:blipFill>
        <p:spPr>
          <a:xfrm>
            <a:off x="0" y="5651500"/>
            <a:ext cx="12192000" cy="1206500"/>
          </a:xfrm>
          <a:prstGeom prst="rect">
            <a:avLst/>
          </a:prstGeom>
        </p:spPr>
      </p:pic>
    </p:spTree>
  </p:cSld>
  <p:clrMapOvr>
    <a:masterClrMapping/>
  </p:clrMapOvr>
  <p:transition spd="slow" advTm="0">
    <p:comb/>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cstate="screen"/>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image" Target="../media/image14.png"/><Relationship Id="rId12" Type="http://schemas.microsoft.com/office/2007/relationships/media" Target="../media/media1.mp3"/><Relationship Id="rId11" Type="http://schemas.openxmlformats.org/officeDocument/2006/relationships/audio" Target="../media/media1.mp3"/><Relationship Id="rId10" Type="http://schemas.openxmlformats.org/officeDocument/2006/relationships/image" Target="../media/image13.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3.png"/><Relationship Id="rId7" Type="http://schemas.openxmlformats.org/officeDocument/2006/relationships/image" Target="../media/image10.png"/><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5.png"/><Relationship Id="rId3" Type="http://schemas.openxmlformats.org/officeDocument/2006/relationships/image" Target="../media/image5.png"/><Relationship Id="rId2" Type="http://schemas.openxmlformats.org/officeDocument/2006/relationships/image" Target="../media/image7.pn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image" Target="../media/image13.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4.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screen"/>
          <a:srcRect l="15354" t="11101" r="14527" b="1042"/>
          <a:stretch>
            <a:fillRect/>
          </a:stretch>
        </p:blipFill>
        <p:spPr>
          <a:xfrm>
            <a:off x="-78793" y="188686"/>
            <a:ext cx="10645599" cy="6669314"/>
          </a:xfrm>
          <a:prstGeom prst="rect">
            <a:avLst/>
          </a:prstGeom>
        </p:spPr>
      </p:pic>
      <p:grpSp>
        <p:nvGrpSpPr>
          <p:cNvPr id="2" name="组合 1"/>
          <p:cNvGrpSpPr/>
          <p:nvPr/>
        </p:nvGrpSpPr>
        <p:grpSpPr>
          <a:xfrm>
            <a:off x="0" y="-38099"/>
            <a:ext cx="12192000" cy="2598737"/>
            <a:chOff x="0" y="-38099"/>
            <a:chExt cx="12192000" cy="2598737"/>
          </a:xfrm>
        </p:grpSpPr>
        <p:pic>
          <p:nvPicPr>
            <p:cNvPr id="6" name="图片 5"/>
            <p:cNvPicPr>
              <a:picLocks noChangeAspect="1"/>
            </p:cNvPicPr>
            <p:nvPr/>
          </p:nvPicPr>
          <p:blipFill rotWithShape="1">
            <a:blip r:embed="rId2"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3" cstate="screen"/>
            <a:srcRect b="64531"/>
            <a:stretch>
              <a:fillRect/>
            </a:stretch>
          </p:blipFill>
          <p:spPr>
            <a:xfrm>
              <a:off x="0" y="-38099"/>
              <a:ext cx="12192000" cy="2162175"/>
            </a:xfrm>
            <a:prstGeom prst="rect">
              <a:avLst/>
            </a:prstGeom>
          </p:spPr>
        </p:pic>
      </p:grpSp>
      <p:pic>
        <p:nvPicPr>
          <p:cNvPr id="7" name="图片 6"/>
          <p:cNvPicPr>
            <a:picLocks noChangeAspect="1"/>
          </p:cNvPicPr>
          <p:nvPr/>
        </p:nvPicPr>
        <p:blipFill rotWithShape="1">
          <a:blip r:embed="rId2" cstate="screen"/>
          <a:srcRect l="5625" t="42916" r="88437" b="45001"/>
          <a:stretch>
            <a:fillRect/>
          </a:stretch>
        </p:blipFill>
        <p:spPr>
          <a:xfrm>
            <a:off x="473302" y="3625850"/>
            <a:ext cx="723900" cy="736600"/>
          </a:xfrm>
          <a:prstGeom prst="rect">
            <a:avLst/>
          </a:prstGeom>
        </p:spPr>
      </p:pic>
      <p:pic>
        <p:nvPicPr>
          <p:cNvPr id="8" name="图片 7"/>
          <p:cNvPicPr>
            <a:picLocks noChangeAspect="1"/>
          </p:cNvPicPr>
          <p:nvPr/>
        </p:nvPicPr>
        <p:blipFill rotWithShape="1">
          <a:blip r:embed="rId4" cstate="screen"/>
          <a:srcRect l="20733" t="46875" r="65100" b="20834"/>
          <a:stretch>
            <a:fillRect/>
          </a:stretch>
        </p:blipFill>
        <p:spPr>
          <a:xfrm>
            <a:off x="8191872" y="2820416"/>
            <a:ext cx="1727200" cy="1968500"/>
          </a:xfrm>
          <a:prstGeom prst="rect">
            <a:avLst/>
          </a:prstGeom>
        </p:spPr>
      </p:pic>
      <p:pic>
        <p:nvPicPr>
          <p:cNvPr id="9" name="图片 8"/>
          <p:cNvPicPr>
            <a:picLocks noChangeAspect="1"/>
          </p:cNvPicPr>
          <p:nvPr/>
        </p:nvPicPr>
        <p:blipFill rotWithShape="1">
          <a:blip r:embed="rId5" cstate="screen"/>
          <a:srcRect l="46983" t="49583" r="36871" b="31042"/>
          <a:stretch>
            <a:fillRect/>
          </a:stretch>
        </p:blipFill>
        <p:spPr>
          <a:xfrm>
            <a:off x="8497771" y="1345518"/>
            <a:ext cx="1968500" cy="1181100"/>
          </a:xfrm>
          <a:prstGeom prst="rect">
            <a:avLst/>
          </a:prstGeom>
        </p:spPr>
      </p:pic>
      <p:pic>
        <p:nvPicPr>
          <p:cNvPr id="10" name="图片 9"/>
          <p:cNvPicPr>
            <a:picLocks noChangeAspect="1"/>
          </p:cNvPicPr>
          <p:nvPr/>
        </p:nvPicPr>
        <p:blipFill rotWithShape="1">
          <a:blip r:embed="rId6" cstate="screen"/>
          <a:srcRect l="75109" t="65415" r="6349" b="418"/>
          <a:stretch>
            <a:fillRect/>
          </a:stretch>
        </p:blipFill>
        <p:spPr>
          <a:xfrm>
            <a:off x="9273943" y="4622800"/>
            <a:ext cx="2384657" cy="2197100"/>
          </a:xfrm>
          <a:prstGeom prst="rect">
            <a:avLst/>
          </a:prstGeom>
        </p:spPr>
      </p:pic>
      <p:pic>
        <p:nvPicPr>
          <p:cNvPr id="14" name="图片 13"/>
          <p:cNvPicPr>
            <a:picLocks noChangeAspect="1"/>
          </p:cNvPicPr>
          <p:nvPr/>
        </p:nvPicPr>
        <p:blipFill rotWithShape="1">
          <a:blip r:embed="rId7" cstate="screen"/>
          <a:srcRect l="5625" t="42916" r="88437" b="45001"/>
          <a:stretch>
            <a:fillRect/>
          </a:stretch>
        </p:blipFill>
        <p:spPr>
          <a:xfrm rot="2757441">
            <a:off x="10393829" y="3126110"/>
            <a:ext cx="1155869" cy="1176147"/>
          </a:xfrm>
          <a:prstGeom prst="rect">
            <a:avLst/>
          </a:prstGeom>
        </p:spPr>
      </p:pic>
      <p:pic>
        <p:nvPicPr>
          <p:cNvPr id="15" name="图片 14"/>
          <p:cNvPicPr>
            <a:picLocks noChangeAspect="1"/>
          </p:cNvPicPr>
          <p:nvPr/>
        </p:nvPicPr>
        <p:blipFill rotWithShape="1">
          <a:blip r:embed="rId2" cstate="screen"/>
          <a:srcRect l="5625" t="42916" r="88437" b="45001"/>
          <a:stretch>
            <a:fillRect/>
          </a:stretch>
        </p:blipFill>
        <p:spPr>
          <a:xfrm rot="559638">
            <a:off x="11017453" y="2041928"/>
            <a:ext cx="723900" cy="736600"/>
          </a:xfrm>
          <a:prstGeom prst="rect">
            <a:avLst/>
          </a:prstGeom>
        </p:spPr>
      </p:pic>
      <p:pic>
        <p:nvPicPr>
          <p:cNvPr id="17" name="图片 16"/>
          <p:cNvPicPr>
            <a:picLocks noChangeAspect="1"/>
          </p:cNvPicPr>
          <p:nvPr/>
        </p:nvPicPr>
        <p:blipFill rotWithShape="1">
          <a:blip r:embed="rId8" cstate="screen"/>
          <a:srcRect l="35925" t="54718" r="35385" b="5971"/>
          <a:stretch>
            <a:fillRect/>
          </a:stretch>
        </p:blipFill>
        <p:spPr>
          <a:xfrm>
            <a:off x="4034971" y="5195112"/>
            <a:ext cx="2353130" cy="1612088"/>
          </a:xfrm>
          <a:prstGeom prst="rect">
            <a:avLst/>
          </a:prstGeom>
        </p:spPr>
      </p:pic>
      <p:pic>
        <p:nvPicPr>
          <p:cNvPr id="12" name="图片 11"/>
          <p:cNvPicPr>
            <a:picLocks noChangeAspect="1"/>
          </p:cNvPicPr>
          <p:nvPr/>
        </p:nvPicPr>
        <p:blipFill rotWithShape="1">
          <a:blip r:embed="rId9" cstate="screen"/>
          <a:srcRect t="80208"/>
          <a:stretch>
            <a:fillRect/>
          </a:stretch>
        </p:blipFill>
        <p:spPr>
          <a:xfrm>
            <a:off x="0" y="5651500"/>
            <a:ext cx="12192000" cy="1206500"/>
          </a:xfrm>
          <a:prstGeom prst="rect">
            <a:avLst/>
          </a:prstGeom>
        </p:spPr>
      </p:pic>
      <p:sp>
        <p:nvSpPr>
          <p:cNvPr id="18" name="文本框 17"/>
          <p:cNvSpPr txBox="1"/>
          <p:nvPr/>
        </p:nvSpPr>
        <p:spPr>
          <a:xfrm>
            <a:off x="2638554" y="4233325"/>
            <a:ext cx="4769238" cy="707886"/>
          </a:xfrm>
          <a:prstGeom prst="rect">
            <a:avLst/>
          </a:prstGeom>
          <a:noFill/>
        </p:spPr>
        <p:txBody>
          <a:bodyPr wrap="square" rtlCol="0">
            <a:spAutoFit/>
          </a:bodyPr>
          <a:lstStyle/>
          <a:p>
            <a:pPr algn="dist"/>
            <a:r>
              <a:rPr lang="zh-CN" altLang="en-US" sz="4000" dirty="0" smtClean="0">
                <a:solidFill>
                  <a:srgbClr val="FB3962"/>
                </a:solidFill>
                <a:effectLst>
                  <a:outerShdw blurRad="38100" dist="38100" dir="2700000" algn="tl">
                    <a:srgbClr val="000000">
                      <a:alpha val="17000"/>
                    </a:srgbClr>
                  </a:outerShdw>
                </a:effectLst>
                <a:latin typeface="清秋婵娟体" panose="03000509000000000000" pitchFamily="65" charset="-122"/>
                <a:ea typeface="清秋婵娟体" panose="03000509000000000000" pitchFamily="65" charset="-122"/>
              </a:rPr>
              <a:t>活动策划方案</a:t>
            </a:r>
            <a:endParaRPr lang="zh-CN" altLang="en-US" sz="4000" dirty="0">
              <a:solidFill>
                <a:srgbClr val="FB3962"/>
              </a:solidFill>
              <a:effectLst>
                <a:outerShdw blurRad="38100" dist="38100" dir="2700000" algn="tl">
                  <a:srgbClr val="000000">
                    <a:alpha val="17000"/>
                  </a:srgbClr>
                </a:outerShdw>
              </a:effectLst>
              <a:latin typeface="清秋婵娟体" panose="03000509000000000000" pitchFamily="65" charset="-122"/>
              <a:ea typeface="清秋婵娟体" panose="03000509000000000000" pitchFamily="65" charset="-122"/>
            </a:endParaRPr>
          </a:p>
        </p:txBody>
      </p:sp>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t="19837" b="13867"/>
          <a:stretch>
            <a:fillRect/>
          </a:stretch>
        </p:blipFill>
        <p:spPr>
          <a:xfrm>
            <a:off x="1362559" y="1248762"/>
            <a:ext cx="7319733" cy="3465664"/>
          </a:xfrm>
          <a:prstGeom prst="rect">
            <a:avLst/>
          </a:prstGeom>
        </p:spPr>
      </p:pic>
      <p:pic>
        <p:nvPicPr>
          <p:cNvPr id="5" name="pd-5b767b559c35e562">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609600" y="-126777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900" decel="100000" fill="hold"/>
                                        <p:tgtEl>
                                          <p:spTgt spid="3"/>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iterate type="lt">
                                    <p:tmPct val="10000"/>
                                  </p:iterate>
                                  <p:childTnLst>
                                    <p:set>
                                      <p:cBhvr>
                                        <p:cTn id="60" dur="1" fill="hold">
                                          <p:stCondLst>
                                            <p:cond delay="0"/>
                                          </p:stCondLst>
                                        </p:cTn>
                                        <p:tgtEl>
                                          <p:spTgt spid="18"/>
                                        </p:tgtEl>
                                        <p:attrNameLst>
                                          <p:attrName>style.visibility</p:attrName>
                                        </p:attrNameLst>
                                      </p:cBhvr>
                                      <p:to>
                                        <p:strVal val="visible"/>
                                      </p:to>
                                    </p:set>
                                    <p:animEffect transition="in" filter="fade">
                                      <p:cBhvr>
                                        <p:cTn id="61" dur="8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2" repeatCount="indefinite" fill="hold" display="0">
                  <p:stCondLst>
                    <p:cond delay="indefinite"/>
                  </p:stCondLst>
                  <p:endCondLst>
                    <p:cond evt="onStopAudio" delay="0">
                      <p:tgtEl>
                        <p:sldTgt/>
                      </p:tgtEl>
                    </p:cond>
                  </p:endCondLst>
                </p:cTn>
                <p:tgtEl>
                  <p:spTgt spid="5"/>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02</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活动内容</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852209" y="1501043"/>
            <a:ext cx="4843348" cy="1582326"/>
            <a:chOff x="852209" y="1501043"/>
            <a:chExt cx="4843348" cy="1582326"/>
          </a:xfrm>
        </p:grpSpPr>
        <p:sp>
          <p:nvSpPr>
            <p:cNvPr id="8" name="Rounded Rectangle 52"/>
            <p:cNvSpPr/>
            <p:nvPr/>
          </p:nvSpPr>
          <p:spPr>
            <a:xfrm>
              <a:off x="852209" y="1501043"/>
              <a:ext cx="4485239" cy="1582326"/>
            </a:xfrm>
            <a:prstGeom prst="roundRect">
              <a:avLst>
                <a:gd name="adj" fmla="val 0"/>
              </a:avLst>
            </a:prstGeom>
            <a:solidFill>
              <a:srgbClr val="CB2E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rtl="0"/>
              <a:endParaRPr lang="en-US" sz="1600"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Rounded Rectangle 53"/>
            <p:cNvSpPr/>
            <p:nvPr/>
          </p:nvSpPr>
          <p:spPr>
            <a:xfrm>
              <a:off x="1005173" y="1501043"/>
              <a:ext cx="4690384" cy="1582326"/>
            </a:xfrm>
            <a:prstGeom prst="roundRect">
              <a:avLst>
                <a:gd name="adj" fmla="val 0"/>
              </a:avLst>
            </a:prstGeom>
            <a:solidFill>
              <a:srgbClr val="FB396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31"/>
            <p:cNvGrpSpPr/>
            <p:nvPr/>
          </p:nvGrpSpPr>
          <p:grpSpPr>
            <a:xfrm>
              <a:off x="1281624" y="1994323"/>
              <a:ext cx="603633" cy="607316"/>
              <a:chOff x="693738" y="3255963"/>
              <a:chExt cx="520700" cy="523876"/>
            </a:xfrm>
            <a:solidFill>
              <a:schemeClr val="bg1"/>
            </a:solidFill>
          </p:grpSpPr>
          <p:sp>
            <p:nvSpPr>
              <p:cNvPr id="13" name="Freeform 198"/>
              <p:cNvSpPr/>
              <p:nvPr/>
            </p:nvSpPr>
            <p:spPr bwMode="auto">
              <a:xfrm>
                <a:off x="989013" y="3349625"/>
                <a:ext cx="119063" cy="14288"/>
              </a:xfrm>
              <a:custGeom>
                <a:avLst/>
                <a:gdLst>
                  <a:gd name="T0" fmla="*/ 9 w 148"/>
                  <a:gd name="T1" fmla="*/ 18 h 18"/>
                  <a:gd name="T2" fmla="*/ 138 w 148"/>
                  <a:gd name="T3" fmla="*/ 18 h 18"/>
                  <a:gd name="T4" fmla="*/ 138 w 148"/>
                  <a:gd name="T5" fmla="*/ 18 h 18"/>
                  <a:gd name="T6" fmla="*/ 142 w 148"/>
                  <a:gd name="T7" fmla="*/ 18 h 18"/>
                  <a:gd name="T8" fmla="*/ 145 w 148"/>
                  <a:gd name="T9" fmla="*/ 17 h 18"/>
                  <a:gd name="T10" fmla="*/ 147 w 148"/>
                  <a:gd name="T11" fmla="*/ 13 h 18"/>
                  <a:gd name="T12" fmla="*/ 148 w 148"/>
                  <a:gd name="T13" fmla="*/ 10 h 18"/>
                  <a:gd name="T14" fmla="*/ 148 w 148"/>
                  <a:gd name="T15" fmla="*/ 10 h 18"/>
                  <a:gd name="T16" fmla="*/ 147 w 148"/>
                  <a:gd name="T17" fmla="*/ 7 h 18"/>
                  <a:gd name="T18" fmla="*/ 145 w 148"/>
                  <a:gd name="T19" fmla="*/ 4 h 18"/>
                  <a:gd name="T20" fmla="*/ 142 w 148"/>
                  <a:gd name="T21" fmla="*/ 2 h 18"/>
                  <a:gd name="T22" fmla="*/ 138 w 148"/>
                  <a:gd name="T23" fmla="*/ 0 h 18"/>
                  <a:gd name="T24" fmla="*/ 9 w 148"/>
                  <a:gd name="T25" fmla="*/ 0 h 18"/>
                  <a:gd name="T26" fmla="*/ 9 w 148"/>
                  <a:gd name="T27" fmla="*/ 0 h 18"/>
                  <a:gd name="T28" fmla="*/ 4 w 148"/>
                  <a:gd name="T29" fmla="*/ 2 h 18"/>
                  <a:gd name="T30" fmla="*/ 3 w 148"/>
                  <a:gd name="T31" fmla="*/ 4 h 18"/>
                  <a:gd name="T32" fmla="*/ 1 w 148"/>
                  <a:gd name="T33" fmla="*/ 7 h 18"/>
                  <a:gd name="T34" fmla="*/ 0 w 148"/>
                  <a:gd name="T35" fmla="*/ 10 h 18"/>
                  <a:gd name="T36" fmla="*/ 0 w 148"/>
                  <a:gd name="T37" fmla="*/ 10 h 18"/>
                  <a:gd name="T38" fmla="*/ 1 w 148"/>
                  <a:gd name="T39" fmla="*/ 13 h 18"/>
                  <a:gd name="T40" fmla="*/ 3 w 148"/>
                  <a:gd name="T41" fmla="*/ 17 h 18"/>
                  <a:gd name="T42" fmla="*/ 6 w 148"/>
                  <a:gd name="T43" fmla="*/ 18 h 18"/>
                  <a:gd name="T44" fmla="*/ 9 w 148"/>
                  <a:gd name="T45" fmla="*/ 18 h 18"/>
                  <a:gd name="T46" fmla="*/ 9 w 148"/>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8">
                    <a:moveTo>
                      <a:pt x="9" y="18"/>
                    </a:moveTo>
                    <a:lnTo>
                      <a:pt x="138" y="18"/>
                    </a:lnTo>
                    <a:lnTo>
                      <a:pt x="138" y="18"/>
                    </a:lnTo>
                    <a:lnTo>
                      <a:pt x="142" y="18"/>
                    </a:lnTo>
                    <a:lnTo>
                      <a:pt x="145" y="17"/>
                    </a:lnTo>
                    <a:lnTo>
                      <a:pt x="147" y="13"/>
                    </a:lnTo>
                    <a:lnTo>
                      <a:pt x="148" y="10"/>
                    </a:lnTo>
                    <a:lnTo>
                      <a:pt x="148" y="10"/>
                    </a:lnTo>
                    <a:lnTo>
                      <a:pt x="147" y="7"/>
                    </a:lnTo>
                    <a:lnTo>
                      <a:pt x="145" y="4"/>
                    </a:lnTo>
                    <a:lnTo>
                      <a:pt x="142" y="2"/>
                    </a:lnTo>
                    <a:lnTo>
                      <a:pt x="138" y="0"/>
                    </a:lnTo>
                    <a:lnTo>
                      <a:pt x="9" y="0"/>
                    </a:lnTo>
                    <a:lnTo>
                      <a:pt x="9" y="0"/>
                    </a:lnTo>
                    <a:lnTo>
                      <a:pt x="4" y="2"/>
                    </a:lnTo>
                    <a:lnTo>
                      <a:pt x="3" y="4"/>
                    </a:lnTo>
                    <a:lnTo>
                      <a:pt x="1" y="7"/>
                    </a:lnTo>
                    <a:lnTo>
                      <a:pt x="0" y="10"/>
                    </a:lnTo>
                    <a:lnTo>
                      <a:pt x="0" y="10"/>
                    </a:lnTo>
                    <a:lnTo>
                      <a:pt x="1" y="13"/>
                    </a:lnTo>
                    <a:lnTo>
                      <a:pt x="3" y="17"/>
                    </a:lnTo>
                    <a:lnTo>
                      <a:pt x="6" y="18"/>
                    </a:lnTo>
                    <a:lnTo>
                      <a:pt x="9" y="18"/>
                    </a:lnTo>
                    <a:lnTo>
                      <a:pt x="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199"/>
              <p:cNvSpPr/>
              <p:nvPr/>
            </p:nvSpPr>
            <p:spPr bwMode="auto">
              <a:xfrm>
                <a:off x="984251" y="3255963"/>
                <a:ext cx="128588" cy="84138"/>
              </a:xfrm>
              <a:custGeom>
                <a:avLst/>
                <a:gdLst>
                  <a:gd name="T0" fmla="*/ 132 w 162"/>
                  <a:gd name="T1" fmla="*/ 104 h 104"/>
                  <a:gd name="T2" fmla="*/ 132 w 162"/>
                  <a:gd name="T3" fmla="*/ 104 h 104"/>
                  <a:gd name="T4" fmla="*/ 136 w 162"/>
                  <a:gd name="T5" fmla="*/ 93 h 104"/>
                  <a:gd name="T6" fmla="*/ 139 w 162"/>
                  <a:gd name="T7" fmla="*/ 80 h 104"/>
                  <a:gd name="T8" fmla="*/ 149 w 162"/>
                  <a:gd name="T9" fmla="*/ 55 h 104"/>
                  <a:gd name="T10" fmla="*/ 162 w 162"/>
                  <a:gd name="T11" fmla="*/ 29 h 104"/>
                  <a:gd name="T12" fmla="*/ 162 w 162"/>
                  <a:gd name="T13" fmla="*/ 29 h 104"/>
                  <a:gd name="T14" fmla="*/ 145 w 162"/>
                  <a:gd name="T15" fmla="*/ 23 h 104"/>
                  <a:gd name="T16" fmla="*/ 109 w 162"/>
                  <a:gd name="T17" fmla="*/ 9 h 104"/>
                  <a:gd name="T18" fmla="*/ 90 w 162"/>
                  <a:gd name="T19" fmla="*/ 3 h 104"/>
                  <a:gd name="T20" fmla="*/ 70 w 162"/>
                  <a:gd name="T21" fmla="*/ 0 h 104"/>
                  <a:gd name="T22" fmla="*/ 62 w 162"/>
                  <a:gd name="T23" fmla="*/ 0 h 104"/>
                  <a:gd name="T24" fmla="*/ 54 w 162"/>
                  <a:gd name="T25" fmla="*/ 0 h 104"/>
                  <a:gd name="T26" fmla="*/ 47 w 162"/>
                  <a:gd name="T27" fmla="*/ 1 h 104"/>
                  <a:gd name="T28" fmla="*/ 42 w 162"/>
                  <a:gd name="T29" fmla="*/ 5 h 104"/>
                  <a:gd name="T30" fmla="*/ 42 w 162"/>
                  <a:gd name="T31" fmla="*/ 5 h 104"/>
                  <a:gd name="T32" fmla="*/ 41 w 162"/>
                  <a:gd name="T33" fmla="*/ 9 h 104"/>
                  <a:gd name="T34" fmla="*/ 41 w 162"/>
                  <a:gd name="T35" fmla="*/ 14 h 104"/>
                  <a:gd name="T36" fmla="*/ 44 w 162"/>
                  <a:gd name="T37" fmla="*/ 29 h 104"/>
                  <a:gd name="T38" fmla="*/ 49 w 162"/>
                  <a:gd name="T39" fmla="*/ 44 h 104"/>
                  <a:gd name="T40" fmla="*/ 49 w 162"/>
                  <a:gd name="T41" fmla="*/ 49 h 104"/>
                  <a:gd name="T42" fmla="*/ 47 w 162"/>
                  <a:gd name="T43" fmla="*/ 54 h 104"/>
                  <a:gd name="T44" fmla="*/ 47 w 162"/>
                  <a:gd name="T45" fmla="*/ 54 h 104"/>
                  <a:gd name="T46" fmla="*/ 42 w 162"/>
                  <a:gd name="T47" fmla="*/ 57 h 104"/>
                  <a:gd name="T48" fmla="*/ 36 w 162"/>
                  <a:gd name="T49" fmla="*/ 57 h 104"/>
                  <a:gd name="T50" fmla="*/ 21 w 162"/>
                  <a:gd name="T51" fmla="*/ 57 h 104"/>
                  <a:gd name="T52" fmla="*/ 0 w 162"/>
                  <a:gd name="T53" fmla="*/ 54 h 104"/>
                  <a:gd name="T54" fmla="*/ 0 w 162"/>
                  <a:gd name="T55" fmla="*/ 54 h 104"/>
                  <a:gd name="T56" fmla="*/ 8 w 162"/>
                  <a:gd name="T57" fmla="*/ 70 h 104"/>
                  <a:gd name="T58" fmla="*/ 16 w 162"/>
                  <a:gd name="T59" fmla="*/ 86 h 104"/>
                  <a:gd name="T60" fmla="*/ 23 w 162"/>
                  <a:gd name="T61" fmla="*/ 104 h 104"/>
                  <a:gd name="T62" fmla="*/ 132 w 162"/>
                  <a:gd name="T63" fmla="*/ 104 h 104"/>
                  <a:gd name="T64" fmla="*/ 132 w 162"/>
                  <a:gd name="T6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104">
                    <a:moveTo>
                      <a:pt x="132" y="104"/>
                    </a:moveTo>
                    <a:lnTo>
                      <a:pt x="132" y="104"/>
                    </a:lnTo>
                    <a:lnTo>
                      <a:pt x="136" y="93"/>
                    </a:lnTo>
                    <a:lnTo>
                      <a:pt x="139" y="80"/>
                    </a:lnTo>
                    <a:lnTo>
                      <a:pt x="149" y="55"/>
                    </a:lnTo>
                    <a:lnTo>
                      <a:pt x="162" y="29"/>
                    </a:lnTo>
                    <a:lnTo>
                      <a:pt x="162" y="29"/>
                    </a:lnTo>
                    <a:lnTo>
                      <a:pt x="145" y="23"/>
                    </a:lnTo>
                    <a:lnTo>
                      <a:pt x="109" y="9"/>
                    </a:lnTo>
                    <a:lnTo>
                      <a:pt x="90" y="3"/>
                    </a:lnTo>
                    <a:lnTo>
                      <a:pt x="70" y="0"/>
                    </a:lnTo>
                    <a:lnTo>
                      <a:pt x="62" y="0"/>
                    </a:lnTo>
                    <a:lnTo>
                      <a:pt x="54" y="0"/>
                    </a:lnTo>
                    <a:lnTo>
                      <a:pt x="47" y="1"/>
                    </a:lnTo>
                    <a:lnTo>
                      <a:pt x="42" y="5"/>
                    </a:lnTo>
                    <a:lnTo>
                      <a:pt x="42" y="5"/>
                    </a:lnTo>
                    <a:lnTo>
                      <a:pt x="41" y="9"/>
                    </a:lnTo>
                    <a:lnTo>
                      <a:pt x="41" y="14"/>
                    </a:lnTo>
                    <a:lnTo>
                      <a:pt x="44" y="29"/>
                    </a:lnTo>
                    <a:lnTo>
                      <a:pt x="49" y="44"/>
                    </a:lnTo>
                    <a:lnTo>
                      <a:pt x="49" y="49"/>
                    </a:lnTo>
                    <a:lnTo>
                      <a:pt x="47" y="54"/>
                    </a:lnTo>
                    <a:lnTo>
                      <a:pt x="47" y="54"/>
                    </a:lnTo>
                    <a:lnTo>
                      <a:pt x="42" y="57"/>
                    </a:lnTo>
                    <a:lnTo>
                      <a:pt x="36" y="57"/>
                    </a:lnTo>
                    <a:lnTo>
                      <a:pt x="21" y="57"/>
                    </a:lnTo>
                    <a:lnTo>
                      <a:pt x="0" y="54"/>
                    </a:lnTo>
                    <a:lnTo>
                      <a:pt x="0" y="54"/>
                    </a:lnTo>
                    <a:lnTo>
                      <a:pt x="8" y="70"/>
                    </a:lnTo>
                    <a:lnTo>
                      <a:pt x="16" y="86"/>
                    </a:lnTo>
                    <a:lnTo>
                      <a:pt x="23" y="104"/>
                    </a:lnTo>
                    <a:lnTo>
                      <a:pt x="132" y="104"/>
                    </a:lnTo>
                    <a:lnTo>
                      <a:pt x="132"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Freeform 200"/>
              <p:cNvSpPr>
                <a:spLocks noEditPoints="1"/>
              </p:cNvSpPr>
              <p:nvPr/>
            </p:nvSpPr>
            <p:spPr bwMode="auto">
              <a:xfrm>
                <a:off x="1077913" y="3509963"/>
                <a:ext cx="73025" cy="131763"/>
              </a:xfrm>
              <a:custGeom>
                <a:avLst/>
                <a:gdLst>
                  <a:gd name="T0" fmla="*/ 78 w 91"/>
                  <a:gd name="T1" fmla="*/ 82 h 167"/>
                  <a:gd name="T2" fmla="*/ 50 w 91"/>
                  <a:gd name="T3" fmla="*/ 71 h 167"/>
                  <a:gd name="T4" fmla="*/ 50 w 91"/>
                  <a:gd name="T5" fmla="*/ 26 h 167"/>
                  <a:gd name="T6" fmla="*/ 60 w 91"/>
                  <a:gd name="T7" fmla="*/ 28 h 167"/>
                  <a:gd name="T8" fmla="*/ 68 w 91"/>
                  <a:gd name="T9" fmla="*/ 36 h 167"/>
                  <a:gd name="T10" fmla="*/ 72 w 91"/>
                  <a:gd name="T11" fmla="*/ 41 h 167"/>
                  <a:gd name="T12" fmla="*/ 88 w 91"/>
                  <a:gd name="T13" fmla="*/ 48 h 167"/>
                  <a:gd name="T14" fmla="*/ 88 w 91"/>
                  <a:gd name="T15" fmla="*/ 40 h 167"/>
                  <a:gd name="T16" fmla="*/ 81 w 91"/>
                  <a:gd name="T17" fmla="*/ 28 h 167"/>
                  <a:gd name="T18" fmla="*/ 78 w 91"/>
                  <a:gd name="T19" fmla="*/ 23 h 167"/>
                  <a:gd name="T20" fmla="*/ 67 w 91"/>
                  <a:gd name="T21" fmla="*/ 15 h 167"/>
                  <a:gd name="T22" fmla="*/ 50 w 91"/>
                  <a:gd name="T23" fmla="*/ 12 h 167"/>
                  <a:gd name="T24" fmla="*/ 40 w 91"/>
                  <a:gd name="T25" fmla="*/ 0 h 167"/>
                  <a:gd name="T26" fmla="*/ 40 w 91"/>
                  <a:gd name="T27" fmla="*/ 12 h 167"/>
                  <a:gd name="T28" fmla="*/ 26 w 91"/>
                  <a:gd name="T29" fmla="*/ 15 h 167"/>
                  <a:gd name="T30" fmla="*/ 13 w 91"/>
                  <a:gd name="T31" fmla="*/ 23 h 167"/>
                  <a:gd name="T32" fmla="*/ 8 w 91"/>
                  <a:gd name="T33" fmla="*/ 30 h 167"/>
                  <a:gd name="T34" fmla="*/ 3 w 91"/>
                  <a:gd name="T35" fmla="*/ 41 h 167"/>
                  <a:gd name="T36" fmla="*/ 3 w 91"/>
                  <a:gd name="T37" fmla="*/ 48 h 167"/>
                  <a:gd name="T38" fmla="*/ 5 w 91"/>
                  <a:gd name="T39" fmla="*/ 62 h 167"/>
                  <a:gd name="T40" fmla="*/ 13 w 91"/>
                  <a:gd name="T41" fmla="*/ 72 h 167"/>
                  <a:gd name="T42" fmla="*/ 18 w 91"/>
                  <a:gd name="T43" fmla="*/ 77 h 167"/>
                  <a:gd name="T44" fmla="*/ 40 w 91"/>
                  <a:gd name="T45" fmla="*/ 85 h 167"/>
                  <a:gd name="T46" fmla="*/ 40 w 91"/>
                  <a:gd name="T47" fmla="*/ 134 h 167"/>
                  <a:gd name="T48" fmla="*/ 29 w 91"/>
                  <a:gd name="T49" fmla="*/ 131 h 167"/>
                  <a:gd name="T50" fmla="*/ 21 w 91"/>
                  <a:gd name="T51" fmla="*/ 123 h 167"/>
                  <a:gd name="T52" fmla="*/ 18 w 91"/>
                  <a:gd name="T53" fmla="*/ 116 h 167"/>
                  <a:gd name="T54" fmla="*/ 0 w 91"/>
                  <a:gd name="T55" fmla="*/ 105 h 167"/>
                  <a:gd name="T56" fmla="*/ 1 w 91"/>
                  <a:gd name="T57" fmla="*/ 120 h 167"/>
                  <a:gd name="T58" fmla="*/ 5 w 91"/>
                  <a:gd name="T59" fmla="*/ 129 h 167"/>
                  <a:gd name="T60" fmla="*/ 19 w 91"/>
                  <a:gd name="T61" fmla="*/ 142 h 167"/>
                  <a:gd name="T62" fmla="*/ 40 w 91"/>
                  <a:gd name="T63" fmla="*/ 149 h 167"/>
                  <a:gd name="T64" fmla="*/ 50 w 91"/>
                  <a:gd name="T65" fmla="*/ 167 h 167"/>
                  <a:gd name="T66" fmla="*/ 50 w 91"/>
                  <a:gd name="T67" fmla="*/ 149 h 167"/>
                  <a:gd name="T68" fmla="*/ 75 w 91"/>
                  <a:gd name="T69" fmla="*/ 141 h 167"/>
                  <a:gd name="T70" fmla="*/ 81 w 91"/>
                  <a:gd name="T71" fmla="*/ 136 h 167"/>
                  <a:gd name="T72" fmla="*/ 89 w 91"/>
                  <a:gd name="T73" fmla="*/ 118 h 167"/>
                  <a:gd name="T74" fmla="*/ 91 w 91"/>
                  <a:gd name="T75" fmla="*/ 107 h 167"/>
                  <a:gd name="T76" fmla="*/ 88 w 91"/>
                  <a:gd name="T77" fmla="*/ 92 h 167"/>
                  <a:gd name="T78" fmla="*/ 78 w 91"/>
                  <a:gd name="T79" fmla="*/ 82 h 167"/>
                  <a:gd name="T80" fmla="*/ 40 w 91"/>
                  <a:gd name="T81" fmla="*/ 69 h 167"/>
                  <a:gd name="T82" fmla="*/ 32 w 91"/>
                  <a:gd name="T83" fmla="*/ 66 h 167"/>
                  <a:gd name="T84" fmla="*/ 26 w 91"/>
                  <a:gd name="T85" fmla="*/ 61 h 167"/>
                  <a:gd name="T86" fmla="*/ 19 w 91"/>
                  <a:gd name="T87" fmla="*/ 48 h 167"/>
                  <a:gd name="T88" fmla="*/ 21 w 91"/>
                  <a:gd name="T89" fmla="*/ 40 h 167"/>
                  <a:gd name="T90" fmla="*/ 24 w 91"/>
                  <a:gd name="T91" fmla="*/ 33 h 167"/>
                  <a:gd name="T92" fmla="*/ 31 w 91"/>
                  <a:gd name="T93" fmla="*/ 28 h 167"/>
                  <a:gd name="T94" fmla="*/ 40 w 91"/>
                  <a:gd name="T95" fmla="*/ 69 h 167"/>
                  <a:gd name="T96" fmla="*/ 72 w 91"/>
                  <a:gd name="T97" fmla="*/ 124 h 167"/>
                  <a:gd name="T98" fmla="*/ 68 w 91"/>
                  <a:gd name="T99" fmla="*/ 129 h 167"/>
                  <a:gd name="T100" fmla="*/ 57 w 91"/>
                  <a:gd name="T101" fmla="*/ 134 h 167"/>
                  <a:gd name="T102" fmla="*/ 50 w 91"/>
                  <a:gd name="T103" fmla="*/ 87 h 167"/>
                  <a:gd name="T104" fmla="*/ 60 w 91"/>
                  <a:gd name="T105" fmla="*/ 90 h 167"/>
                  <a:gd name="T106" fmla="*/ 67 w 91"/>
                  <a:gd name="T107" fmla="*/ 93 h 167"/>
                  <a:gd name="T108" fmla="*/ 73 w 91"/>
                  <a:gd name="T109" fmla="*/ 102 h 167"/>
                  <a:gd name="T110" fmla="*/ 75 w 91"/>
                  <a:gd name="T111" fmla="*/ 111 h 167"/>
                  <a:gd name="T112" fmla="*/ 73 w 91"/>
                  <a:gd name="T113" fmla="*/ 118 h 167"/>
                  <a:gd name="T114" fmla="*/ 72 w 91"/>
                  <a:gd name="T115"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167">
                    <a:moveTo>
                      <a:pt x="78" y="82"/>
                    </a:moveTo>
                    <a:lnTo>
                      <a:pt x="78" y="82"/>
                    </a:lnTo>
                    <a:lnTo>
                      <a:pt x="68" y="75"/>
                    </a:lnTo>
                    <a:lnTo>
                      <a:pt x="50" y="71"/>
                    </a:lnTo>
                    <a:lnTo>
                      <a:pt x="50" y="26"/>
                    </a:lnTo>
                    <a:lnTo>
                      <a:pt x="50" y="26"/>
                    </a:lnTo>
                    <a:lnTo>
                      <a:pt x="55" y="26"/>
                    </a:lnTo>
                    <a:lnTo>
                      <a:pt x="60" y="28"/>
                    </a:lnTo>
                    <a:lnTo>
                      <a:pt x="65" y="31"/>
                    </a:lnTo>
                    <a:lnTo>
                      <a:pt x="68" y="36"/>
                    </a:lnTo>
                    <a:lnTo>
                      <a:pt x="68" y="36"/>
                    </a:lnTo>
                    <a:lnTo>
                      <a:pt x="72" y="41"/>
                    </a:lnTo>
                    <a:lnTo>
                      <a:pt x="72" y="48"/>
                    </a:lnTo>
                    <a:lnTo>
                      <a:pt x="88" y="48"/>
                    </a:lnTo>
                    <a:lnTo>
                      <a:pt x="88" y="48"/>
                    </a:lnTo>
                    <a:lnTo>
                      <a:pt x="88" y="40"/>
                    </a:lnTo>
                    <a:lnTo>
                      <a:pt x="85" y="33"/>
                    </a:lnTo>
                    <a:lnTo>
                      <a:pt x="81" y="28"/>
                    </a:lnTo>
                    <a:lnTo>
                      <a:pt x="78" y="23"/>
                    </a:lnTo>
                    <a:lnTo>
                      <a:pt x="78" y="23"/>
                    </a:lnTo>
                    <a:lnTo>
                      <a:pt x="73" y="18"/>
                    </a:lnTo>
                    <a:lnTo>
                      <a:pt x="67" y="15"/>
                    </a:lnTo>
                    <a:lnTo>
                      <a:pt x="58" y="13"/>
                    </a:lnTo>
                    <a:lnTo>
                      <a:pt x="50" y="12"/>
                    </a:lnTo>
                    <a:lnTo>
                      <a:pt x="50" y="0"/>
                    </a:lnTo>
                    <a:lnTo>
                      <a:pt x="40" y="0"/>
                    </a:lnTo>
                    <a:lnTo>
                      <a:pt x="40" y="12"/>
                    </a:lnTo>
                    <a:lnTo>
                      <a:pt x="40" y="12"/>
                    </a:lnTo>
                    <a:lnTo>
                      <a:pt x="32" y="13"/>
                    </a:lnTo>
                    <a:lnTo>
                      <a:pt x="26" y="15"/>
                    </a:lnTo>
                    <a:lnTo>
                      <a:pt x="18" y="18"/>
                    </a:lnTo>
                    <a:lnTo>
                      <a:pt x="13" y="23"/>
                    </a:lnTo>
                    <a:lnTo>
                      <a:pt x="13" y="23"/>
                    </a:lnTo>
                    <a:lnTo>
                      <a:pt x="8" y="30"/>
                    </a:lnTo>
                    <a:lnTo>
                      <a:pt x="5" y="35"/>
                    </a:lnTo>
                    <a:lnTo>
                      <a:pt x="3" y="41"/>
                    </a:lnTo>
                    <a:lnTo>
                      <a:pt x="3" y="48"/>
                    </a:lnTo>
                    <a:lnTo>
                      <a:pt x="3" y="48"/>
                    </a:lnTo>
                    <a:lnTo>
                      <a:pt x="3" y="56"/>
                    </a:lnTo>
                    <a:lnTo>
                      <a:pt x="5" y="62"/>
                    </a:lnTo>
                    <a:lnTo>
                      <a:pt x="8" y="67"/>
                    </a:lnTo>
                    <a:lnTo>
                      <a:pt x="13" y="72"/>
                    </a:lnTo>
                    <a:lnTo>
                      <a:pt x="13" y="72"/>
                    </a:lnTo>
                    <a:lnTo>
                      <a:pt x="18" y="77"/>
                    </a:lnTo>
                    <a:lnTo>
                      <a:pt x="24" y="80"/>
                    </a:lnTo>
                    <a:lnTo>
                      <a:pt x="40" y="85"/>
                    </a:lnTo>
                    <a:lnTo>
                      <a:pt x="40" y="134"/>
                    </a:lnTo>
                    <a:lnTo>
                      <a:pt x="40" y="134"/>
                    </a:lnTo>
                    <a:lnTo>
                      <a:pt x="34" y="134"/>
                    </a:lnTo>
                    <a:lnTo>
                      <a:pt x="29" y="131"/>
                    </a:lnTo>
                    <a:lnTo>
                      <a:pt x="24" y="128"/>
                    </a:lnTo>
                    <a:lnTo>
                      <a:pt x="21" y="123"/>
                    </a:lnTo>
                    <a:lnTo>
                      <a:pt x="21" y="123"/>
                    </a:lnTo>
                    <a:lnTo>
                      <a:pt x="18" y="116"/>
                    </a:lnTo>
                    <a:lnTo>
                      <a:pt x="16" y="105"/>
                    </a:lnTo>
                    <a:lnTo>
                      <a:pt x="0" y="105"/>
                    </a:lnTo>
                    <a:lnTo>
                      <a:pt x="0" y="105"/>
                    </a:lnTo>
                    <a:lnTo>
                      <a:pt x="1" y="120"/>
                    </a:lnTo>
                    <a:lnTo>
                      <a:pt x="5" y="129"/>
                    </a:lnTo>
                    <a:lnTo>
                      <a:pt x="5" y="129"/>
                    </a:lnTo>
                    <a:lnTo>
                      <a:pt x="11" y="138"/>
                    </a:lnTo>
                    <a:lnTo>
                      <a:pt x="19" y="142"/>
                    </a:lnTo>
                    <a:lnTo>
                      <a:pt x="29" y="147"/>
                    </a:lnTo>
                    <a:lnTo>
                      <a:pt x="40" y="149"/>
                    </a:lnTo>
                    <a:lnTo>
                      <a:pt x="40" y="167"/>
                    </a:lnTo>
                    <a:lnTo>
                      <a:pt x="50" y="167"/>
                    </a:lnTo>
                    <a:lnTo>
                      <a:pt x="50" y="149"/>
                    </a:lnTo>
                    <a:lnTo>
                      <a:pt x="50" y="149"/>
                    </a:lnTo>
                    <a:lnTo>
                      <a:pt x="65" y="146"/>
                    </a:lnTo>
                    <a:lnTo>
                      <a:pt x="75" y="141"/>
                    </a:lnTo>
                    <a:lnTo>
                      <a:pt x="75" y="141"/>
                    </a:lnTo>
                    <a:lnTo>
                      <a:pt x="81" y="136"/>
                    </a:lnTo>
                    <a:lnTo>
                      <a:pt x="86" y="128"/>
                    </a:lnTo>
                    <a:lnTo>
                      <a:pt x="89" y="118"/>
                    </a:lnTo>
                    <a:lnTo>
                      <a:pt x="91" y="107"/>
                    </a:lnTo>
                    <a:lnTo>
                      <a:pt x="91" y="107"/>
                    </a:lnTo>
                    <a:lnTo>
                      <a:pt x="89" y="98"/>
                    </a:lnTo>
                    <a:lnTo>
                      <a:pt x="88" y="92"/>
                    </a:lnTo>
                    <a:lnTo>
                      <a:pt x="85" y="87"/>
                    </a:lnTo>
                    <a:lnTo>
                      <a:pt x="78" y="82"/>
                    </a:lnTo>
                    <a:lnTo>
                      <a:pt x="78" y="82"/>
                    </a:lnTo>
                    <a:close/>
                    <a:moveTo>
                      <a:pt x="40" y="69"/>
                    </a:moveTo>
                    <a:lnTo>
                      <a:pt x="40" y="69"/>
                    </a:lnTo>
                    <a:lnTo>
                      <a:pt x="32" y="66"/>
                    </a:lnTo>
                    <a:lnTo>
                      <a:pt x="26" y="61"/>
                    </a:lnTo>
                    <a:lnTo>
                      <a:pt x="26" y="61"/>
                    </a:lnTo>
                    <a:lnTo>
                      <a:pt x="21" y="56"/>
                    </a:lnTo>
                    <a:lnTo>
                      <a:pt x="19" y="48"/>
                    </a:lnTo>
                    <a:lnTo>
                      <a:pt x="19" y="48"/>
                    </a:lnTo>
                    <a:lnTo>
                      <a:pt x="21" y="40"/>
                    </a:lnTo>
                    <a:lnTo>
                      <a:pt x="24" y="33"/>
                    </a:lnTo>
                    <a:lnTo>
                      <a:pt x="24" y="33"/>
                    </a:lnTo>
                    <a:lnTo>
                      <a:pt x="27" y="30"/>
                    </a:lnTo>
                    <a:lnTo>
                      <a:pt x="31" y="28"/>
                    </a:lnTo>
                    <a:lnTo>
                      <a:pt x="40" y="26"/>
                    </a:lnTo>
                    <a:lnTo>
                      <a:pt x="40" y="69"/>
                    </a:lnTo>
                    <a:lnTo>
                      <a:pt x="40" y="69"/>
                    </a:lnTo>
                    <a:close/>
                    <a:moveTo>
                      <a:pt x="72" y="124"/>
                    </a:moveTo>
                    <a:lnTo>
                      <a:pt x="72" y="124"/>
                    </a:lnTo>
                    <a:lnTo>
                      <a:pt x="68" y="129"/>
                    </a:lnTo>
                    <a:lnTo>
                      <a:pt x="63" y="133"/>
                    </a:lnTo>
                    <a:lnTo>
                      <a:pt x="57" y="134"/>
                    </a:lnTo>
                    <a:lnTo>
                      <a:pt x="50" y="136"/>
                    </a:lnTo>
                    <a:lnTo>
                      <a:pt x="50" y="87"/>
                    </a:lnTo>
                    <a:lnTo>
                      <a:pt x="50" y="87"/>
                    </a:lnTo>
                    <a:lnTo>
                      <a:pt x="60" y="90"/>
                    </a:lnTo>
                    <a:lnTo>
                      <a:pt x="67" y="93"/>
                    </a:lnTo>
                    <a:lnTo>
                      <a:pt x="67" y="93"/>
                    </a:lnTo>
                    <a:lnTo>
                      <a:pt x="70" y="97"/>
                    </a:lnTo>
                    <a:lnTo>
                      <a:pt x="73" y="102"/>
                    </a:lnTo>
                    <a:lnTo>
                      <a:pt x="75" y="107"/>
                    </a:lnTo>
                    <a:lnTo>
                      <a:pt x="75" y="111"/>
                    </a:lnTo>
                    <a:lnTo>
                      <a:pt x="75" y="111"/>
                    </a:lnTo>
                    <a:lnTo>
                      <a:pt x="73" y="118"/>
                    </a:lnTo>
                    <a:lnTo>
                      <a:pt x="72" y="124"/>
                    </a:lnTo>
                    <a:lnTo>
                      <a:pt x="72"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Freeform 201"/>
              <p:cNvSpPr>
                <a:spLocks noEditPoints="1"/>
              </p:cNvSpPr>
              <p:nvPr/>
            </p:nvSpPr>
            <p:spPr bwMode="auto">
              <a:xfrm>
                <a:off x="887413" y="3375025"/>
                <a:ext cx="327025" cy="374650"/>
              </a:xfrm>
              <a:custGeom>
                <a:avLst/>
                <a:gdLst>
                  <a:gd name="T0" fmla="*/ 268 w 414"/>
                  <a:gd name="T1" fmla="*/ 0 h 473"/>
                  <a:gd name="T2" fmla="*/ 133 w 414"/>
                  <a:gd name="T3" fmla="*/ 0 h 473"/>
                  <a:gd name="T4" fmla="*/ 85 w 414"/>
                  <a:gd name="T5" fmla="*/ 54 h 473"/>
                  <a:gd name="T6" fmla="*/ 31 w 414"/>
                  <a:gd name="T7" fmla="*/ 143 h 473"/>
                  <a:gd name="T8" fmla="*/ 0 w 414"/>
                  <a:gd name="T9" fmla="*/ 232 h 473"/>
                  <a:gd name="T10" fmla="*/ 41 w 414"/>
                  <a:gd name="T11" fmla="*/ 227 h 473"/>
                  <a:gd name="T12" fmla="*/ 69 w 414"/>
                  <a:gd name="T13" fmla="*/ 229 h 473"/>
                  <a:gd name="T14" fmla="*/ 105 w 414"/>
                  <a:gd name="T15" fmla="*/ 241 h 473"/>
                  <a:gd name="T16" fmla="*/ 130 w 414"/>
                  <a:gd name="T17" fmla="*/ 262 h 473"/>
                  <a:gd name="T18" fmla="*/ 131 w 414"/>
                  <a:gd name="T19" fmla="*/ 262 h 473"/>
                  <a:gd name="T20" fmla="*/ 141 w 414"/>
                  <a:gd name="T21" fmla="*/ 281 h 473"/>
                  <a:gd name="T22" fmla="*/ 141 w 414"/>
                  <a:gd name="T23" fmla="*/ 293 h 473"/>
                  <a:gd name="T24" fmla="*/ 141 w 414"/>
                  <a:gd name="T25" fmla="*/ 463 h 473"/>
                  <a:gd name="T26" fmla="*/ 188 w 414"/>
                  <a:gd name="T27" fmla="*/ 473 h 473"/>
                  <a:gd name="T28" fmla="*/ 224 w 414"/>
                  <a:gd name="T29" fmla="*/ 471 h 473"/>
                  <a:gd name="T30" fmla="*/ 283 w 414"/>
                  <a:gd name="T31" fmla="*/ 458 h 473"/>
                  <a:gd name="T32" fmla="*/ 335 w 414"/>
                  <a:gd name="T33" fmla="*/ 432 h 473"/>
                  <a:gd name="T34" fmla="*/ 376 w 414"/>
                  <a:gd name="T35" fmla="*/ 393 h 473"/>
                  <a:gd name="T36" fmla="*/ 404 w 414"/>
                  <a:gd name="T37" fmla="*/ 345 h 473"/>
                  <a:gd name="T38" fmla="*/ 414 w 414"/>
                  <a:gd name="T39" fmla="*/ 293 h 473"/>
                  <a:gd name="T40" fmla="*/ 412 w 414"/>
                  <a:gd name="T41" fmla="*/ 260 h 473"/>
                  <a:gd name="T42" fmla="*/ 394 w 414"/>
                  <a:gd name="T43" fmla="*/ 190 h 473"/>
                  <a:gd name="T44" fmla="*/ 334 w 414"/>
                  <a:gd name="T45" fmla="*/ 76 h 473"/>
                  <a:gd name="T46" fmla="*/ 273 w 414"/>
                  <a:gd name="T47" fmla="*/ 0 h 473"/>
                  <a:gd name="T48" fmla="*/ 265 w 414"/>
                  <a:gd name="T49" fmla="*/ 358 h 473"/>
                  <a:gd name="T50" fmla="*/ 234 w 414"/>
                  <a:gd name="T51" fmla="*/ 353 h 473"/>
                  <a:gd name="T52" fmla="*/ 208 w 414"/>
                  <a:gd name="T53" fmla="*/ 340 h 473"/>
                  <a:gd name="T54" fmla="*/ 174 w 414"/>
                  <a:gd name="T55" fmla="*/ 303 h 473"/>
                  <a:gd name="T56" fmla="*/ 164 w 414"/>
                  <a:gd name="T57" fmla="*/ 275 h 473"/>
                  <a:gd name="T58" fmla="*/ 161 w 414"/>
                  <a:gd name="T59" fmla="*/ 254 h 473"/>
                  <a:gd name="T60" fmla="*/ 165 w 414"/>
                  <a:gd name="T61" fmla="*/ 223 h 473"/>
                  <a:gd name="T62" fmla="*/ 179 w 414"/>
                  <a:gd name="T63" fmla="*/ 195 h 473"/>
                  <a:gd name="T64" fmla="*/ 216 w 414"/>
                  <a:gd name="T65" fmla="*/ 160 h 473"/>
                  <a:gd name="T66" fmla="*/ 244 w 414"/>
                  <a:gd name="T67" fmla="*/ 151 h 473"/>
                  <a:gd name="T68" fmla="*/ 265 w 414"/>
                  <a:gd name="T69" fmla="*/ 149 h 473"/>
                  <a:gd name="T70" fmla="*/ 296 w 414"/>
                  <a:gd name="T71" fmla="*/ 152 h 473"/>
                  <a:gd name="T72" fmla="*/ 324 w 414"/>
                  <a:gd name="T73" fmla="*/ 165 h 473"/>
                  <a:gd name="T74" fmla="*/ 358 w 414"/>
                  <a:gd name="T75" fmla="*/ 203 h 473"/>
                  <a:gd name="T76" fmla="*/ 368 w 414"/>
                  <a:gd name="T77" fmla="*/ 232 h 473"/>
                  <a:gd name="T78" fmla="*/ 371 w 414"/>
                  <a:gd name="T79" fmla="*/ 254 h 473"/>
                  <a:gd name="T80" fmla="*/ 366 w 414"/>
                  <a:gd name="T81" fmla="*/ 285 h 473"/>
                  <a:gd name="T82" fmla="*/ 353 w 414"/>
                  <a:gd name="T83" fmla="*/ 312 h 473"/>
                  <a:gd name="T84" fmla="*/ 316 w 414"/>
                  <a:gd name="T85" fmla="*/ 345 h 473"/>
                  <a:gd name="T86" fmla="*/ 286 w 414"/>
                  <a:gd name="T87" fmla="*/ 357 h 473"/>
                  <a:gd name="T88" fmla="*/ 265 w 414"/>
                  <a:gd name="T89" fmla="*/ 358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4" h="473">
                    <a:moveTo>
                      <a:pt x="273" y="0"/>
                    </a:moveTo>
                    <a:lnTo>
                      <a:pt x="273" y="0"/>
                    </a:lnTo>
                    <a:lnTo>
                      <a:pt x="268" y="0"/>
                    </a:lnTo>
                    <a:lnTo>
                      <a:pt x="139" y="0"/>
                    </a:lnTo>
                    <a:lnTo>
                      <a:pt x="139" y="0"/>
                    </a:lnTo>
                    <a:lnTo>
                      <a:pt x="133" y="0"/>
                    </a:lnTo>
                    <a:lnTo>
                      <a:pt x="133" y="0"/>
                    </a:lnTo>
                    <a:lnTo>
                      <a:pt x="107" y="25"/>
                    </a:lnTo>
                    <a:lnTo>
                      <a:pt x="85" y="54"/>
                    </a:lnTo>
                    <a:lnTo>
                      <a:pt x="64" y="82"/>
                    </a:lnTo>
                    <a:lnTo>
                      <a:pt x="46" y="113"/>
                    </a:lnTo>
                    <a:lnTo>
                      <a:pt x="31" y="143"/>
                    </a:lnTo>
                    <a:lnTo>
                      <a:pt x="18" y="174"/>
                    </a:lnTo>
                    <a:lnTo>
                      <a:pt x="9" y="203"/>
                    </a:lnTo>
                    <a:lnTo>
                      <a:pt x="0" y="232"/>
                    </a:lnTo>
                    <a:lnTo>
                      <a:pt x="0" y="232"/>
                    </a:lnTo>
                    <a:lnTo>
                      <a:pt x="20" y="227"/>
                    </a:lnTo>
                    <a:lnTo>
                      <a:pt x="41" y="227"/>
                    </a:lnTo>
                    <a:lnTo>
                      <a:pt x="41" y="227"/>
                    </a:lnTo>
                    <a:lnTo>
                      <a:pt x="56" y="227"/>
                    </a:lnTo>
                    <a:lnTo>
                      <a:pt x="69" y="229"/>
                    </a:lnTo>
                    <a:lnTo>
                      <a:pt x="82" y="232"/>
                    </a:lnTo>
                    <a:lnTo>
                      <a:pt x="94" y="236"/>
                    </a:lnTo>
                    <a:lnTo>
                      <a:pt x="105" y="241"/>
                    </a:lnTo>
                    <a:lnTo>
                      <a:pt x="115" y="247"/>
                    </a:lnTo>
                    <a:lnTo>
                      <a:pt x="123" y="254"/>
                    </a:lnTo>
                    <a:lnTo>
                      <a:pt x="130" y="262"/>
                    </a:lnTo>
                    <a:lnTo>
                      <a:pt x="131" y="260"/>
                    </a:lnTo>
                    <a:lnTo>
                      <a:pt x="131" y="262"/>
                    </a:lnTo>
                    <a:lnTo>
                      <a:pt x="131" y="262"/>
                    </a:lnTo>
                    <a:lnTo>
                      <a:pt x="134" y="268"/>
                    </a:lnTo>
                    <a:lnTo>
                      <a:pt x="138" y="275"/>
                    </a:lnTo>
                    <a:lnTo>
                      <a:pt x="141" y="281"/>
                    </a:lnTo>
                    <a:lnTo>
                      <a:pt x="141" y="288"/>
                    </a:lnTo>
                    <a:lnTo>
                      <a:pt x="141" y="288"/>
                    </a:lnTo>
                    <a:lnTo>
                      <a:pt x="141" y="293"/>
                    </a:lnTo>
                    <a:lnTo>
                      <a:pt x="141" y="293"/>
                    </a:lnTo>
                    <a:lnTo>
                      <a:pt x="141" y="463"/>
                    </a:lnTo>
                    <a:lnTo>
                      <a:pt x="141" y="463"/>
                    </a:lnTo>
                    <a:lnTo>
                      <a:pt x="156" y="468"/>
                    </a:lnTo>
                    <a:lnTo>
                      <a:pt x="172" y="471"/>
                    </a:lnTo>
                    <a:lnTo>
                      <a:pt x="188" y="473"/>
                    </a:lnTo>
                    <a:lnTo>
                      <a:pt x="203" y="473"/>
                    </a:lnTo>
                    <a:lnTo>
                      <a:pt x="203" y="473"/>
                    </a:lnTo>
                    <a:lnTo>
                      <a:pt x="224" y="471"/>
                    </a:lnTo>
                    <a:lnTo>
                      <a:pt x="244" y="469"/>
                    </a:lnTo>
                    <a:lnTo>
                      <a:pt x="264" y="464"/>
                    </a:lnTo>
                    <a:lnTo>
                      <a:pt x="283" y="458"/>
                    </a:lnTo>
                    <a:lnTo>
                      <a:pt x="301" y="451"/>
                    </a:lnTo>
                    <a:lnTo>
                      <a:pt x="319" y="442"/>
                    </a:lnTo>
                    <a:lnTo>
                      <a:pt x="335" y="432"/>
                    </a:lnTo>
                    <a:lnTo>
                      <a:pt x="350" y="420"/>
                    </a:lnTo>
                    <a:lnTo>
                      <a:pt x="363" y="407"/>
                    </a:lnTo>
                    <a:lnTo>
                      <a:pt x="376" y="393"/>
                    </a:lnTo>
                    <a:lnTo>
                      <a:pt x="388" y="378"/>
                    </a:lnTo>
                    <a:lnTo>
                      <a:pt x="397" y="363"/>
                    </a:lnTo>
                    <a:lnTo>
                      <a:pt x="404" y="345"/>
                    </a:lnTo>
                    <a:lnTo>
                      <a:pt x="411" y="329"/>
                    </a:lnTo>
                    <a:lnTo>
                      <a:pt x="414" y="311"/>
                    </a:lnTo>
                    <a:lnTo>
                      <a:pt x="414" y="293"/>
                    </a:lnTo>
                    <a:lnTo>
                      <a:pt x="414" y="293"/>
                    </a:lnTo>
                    <a:lnTo>
                      <a:pt x="414" y="277"/>
                    </a:lnTo>
                    <a:lnTo>
                      <a:pt x="412" y="260"/>
                    </a:lnTo>
                    <a:lnTo>
                      <a:pt x="409" y="244"/>
                    </a:lnTo>
                    <a:lnTo>
                      <a:pt x="406" y="227"/>
                    </a:lnTo>
                    <a:lnTo>
                      <a:pt x="394" y="190"/>
                    </a:lnTo>
                    <a:lnTo>
                      <a:pt x="378" y="152"/>
                    </a:lnTo>
                    <a:lnTo>
                      <a:pt x="358" y="115"/>
                    </a:lnTo>
                    <a:lnTo>
                      <a:pt x="334" y="76"/>
                    </a:lnTo>
                    <a:lnTo>
                      <a:pt x="304" y="38"/>
                    </a:lnTo>
                    <a:lnTo>
                      <a:pt x="290" y="18"/>
                    </a:lnTo>
                    <a:lnTo>
                      <a:pt x="273" y="0"/>
                    </a:lnTo>
                    <a:lnTo>
                      <a:pt x="273" y="0"/>
                    </a:lnTo>
                    <a:close/>
                    <a:moveTo>
                      <a:pt x="265" y="358"/>
                    </a:moveTo>
                    <a:lnTo>
                      <a:pt x="265" y="358"/>
                    </a:lnTo>
                    <a:lnTo>
                      <a:pt x="255" y="358"/>
                    </a:lnTo>
                    <a:lnTo>
                      <a:pt x="244" y="357"/>
                    </a:lnTo>
                    <a:lnTo>
                      <a:pt x="234" y="353"/>
                    </a:lnTo>
                    <a:lnTo>
                      <a:pt x="224" y="350"/>
                    </a:lnTo>
                    <a:lnTo>
                      <a:pt x="216" y="345"/>
                    </a:lnTo>
                    <a:lnTo>
                      <a:pt x="208" y="340"/>
                    </a:lnTo>
                    <a:lnTo>
                      <a:pt x="192" y="327"/>
                    </a:lnTo>
                    <a:lnTo>
                      <a:pt x="179" y="312"/>
                    </a:lnTo>
                    <a:lnTo>
                      <a:pt x="174" y="303"/>
                    </a:lnTo>
                    <a:lnTo>
                      <a:pt x="169" y="294"/>
                    </a:lnTo>
                    <a:lnTo>
                      <a:pt x="165" y="285"/>
                    </a:lnTo>
                    <a:lnTo>
                      <a:pt x="164" y="275"/>
                    </a:lnTo>
                    <a:lnTo>
                      <a:pt x="162" y="263"/>
                    </a:lnTo>
                    <a:lnTo>
                      <a:pt x="161" y="254"/>
                    </a:lnTo>
                    <a:lnTo>
                      <a:pt x="161" y="254"/>
                    </a:lnTo>
                    <a:lnTo>
                      <a:pt x="162" y="242"/>
                    </a:lnTo>
                    <a:lnTo>
                      <a:pt x="164" y="232"/>
                    </a:lnTo>
                    <a:lnTo>
                      <a:pt x="165" y="223"/>
                    </a:lnTo>
                    <a:lnTo>
                      <a:pt x="169" y="213"/>
                    </a:lnTo>
                    <a:lnTo>
                      <a:pt x="174" y="203"/>
                    </a:lnTo>
                    <a:lnTo>
                      <a:pt x="179" y="195"/>
                    </a:lnTo>
                    <a:lnTo>
                      <a:pt x="192" y="178"/>
                    </a:lnTo>
                    <a:lnTo>
                      <a:pt x="208" y="165"/>
                    </a:lnTo>
                    <a:lnTo>
                      <a:pt x="216" y="160"/>
                    </a:lnTo>
                    <a:lnTo>
                      <a:pt x="224" y="157"/>
                    </a:lnTo>
                    <a:lnTo>
                      <a:pt x="234" y="152"/>
                    </a:lnTo>
                    <a:lnTo>
                      <a:pt x="244" y="151"/>
                    </a:lnTo>
                    <a:lnTo>
                      <a:pt x="255" y="149"/>
                    </a:lnTo>
                    <a:lnTo>
                      <a:pt x="265" y="149"/>
                    </a:lnTo>
                    <a:lnTo>
                      <a:pt x="265" y="149"/>
                    </a:lnTo>
                    <a:lnTo>
                      <a:pt x="277" y="149"/>
                    </a:lnTo>
                    <a:lnTo>
                      <a:pt x="286" y="151"/>
                    </a:lnTo>
                    <a:lnTo>
                      <a:pt x="296" y="152"/>
                    </a:lnTo>
                    <a:lnTo>
                      <a:pt x="306" y="157"/>
                    </a:lnTo>
                    <a:lnTo>
                      <a:pt x="316" y="160"/>
                    </a:lnTo>
                    <a:lnTo>
                      <a:pt x="324" y="165"/>
                    </a:lnTo>
                    <a:lnTo>
                      <a:pt x="340" y="178"/>
                    </a:lnTo>
                    <a:lnTo>
                      <a:pt x="353" y="195"/>
                    </a:lnTo>
                    <a:lnTo>
                      <a:pt x="358" y="203"/>
                    </a:lnTo>
                    <a:lnTo>
                      <a:pt x="363" y="213"/>
                    </a:lnTo>
                    <a:lnTo>
                      <a:pt x="366" y="223"/>
                    </a:lnTo>
                    <a:lnTo>
                      <a:pt x="368" y="232"/>
                    </a:lnTo>
                    <a:lnTo>
                      <a:pt x="370" y="242"/>
                    </a:lnTo>
                    <a:lnTo>
                      <a:pt x="371" y="254"/>
                    </a:lnTo>
                    <a:lnTo>
                      <a:pt x="371" y="254"/>
                    </a:lnTo>
                    <a:lnTo>
                      <a:pt x="370" y="263"/>
                    </a:lnTo>
                    <a:lnTo>
                      <a:pt x="368" y="275"/>
                    </a:lnTo>
                    <a:lnTo>
                      <a:pt x="366" y="285"/>
                    </a:lnTo>
                    <a:lnTo>
                      <a:pt x="363" y="294"/>
                    </a:lnTo>
                    <a:lnTo>
                      <a:pt x="358" y="303"/>
                    </a:lnTo>
                    <a:lnTo>
                      <a:pt x="353" y="312"/>
                    </a:lnTo>
                    <a:lnTo>
                      <a:pt x="340" y="327"/>
                    </a:lnTo>
                    <a:lnTo>
                      <a:pt x="324" y="340"/>
                    </a:lnTo>
                    <a:lnTo>
                      <a:pt x="316" y="345"/>
                    </a:lnTo>
                    <a:lnTo>
                      <a:pt x="306" y="350"/>
                    </a:lnTo>
                    <a:lnTo>
                      <a:pt x="296" y="353"/>
                    </a:lnTo>
                    <a:lnTo>
                      <a:pt x="286" y="357"/>
                    </a:lnTo>
                    <a:lnTo>
                      <a:pt x="277" y="358"/>
                    </a:lnTo>
                    <a:lnTo>
                      <a:pt x="265" y="358"/>
                    </a:lnTo>
                    <a:lnTo>
                      <a:pt x="265" y="3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Freeform 202"/>
              <p:cNvSpPr/>
              <p:nvPr/>
            </p:nvSpPr>
            <p:spPr bwMode="auto">
              <a:xfrm>
                <a:off x="922338" y="3592513"/>
                <a:ext cx="31750" cy="9525"/>
              </a:xfrm>
              <a:custGeom>
                <a:avLst/>
                <a:gdLst>
                  <a:gd name="T0" fmla="*/ 19 w 40"/>
                  <a:gd name="T1" fmla="*/ 0 h 11"/>
                  <a:gd name="T2" fmla="*/ 19 w 40"/>
                  <a:gd name="T3" fmla="*/ 0 h 11"/>
                  <a:gd name="T4" fmla="*/ 11 w 40"/>
                  <a:gd name="T5" fmla="*/ 0 h 11"/>
                  <a:gd name="T6" fmla="*/ 4 w 40"/>
                  <a:gd name="T7" fmla="*/ 3 h 11"/>
                  <a:gd name="T8" fmla="*/ 4 w 40"/>
                  <a:gd name="T9" fmla="*/ 3 h 11"/>
                  <a:gd name="T10" fmla="*/ 1 w 40"/>
                  <a:gd name="T11" fmla="*/ 6 h 11"/>
                  <a:gd name="T12" fmla="*/ 0 w 40"/>
                  <a:gd name="T13" fmla="*/ 11 h 11"/>
                  <a:gd name="T14" fmla="*/ 40 w 40"/>
                  <a:gd name="T15" fmla="*/ 11 h 11"/>
                  <a:gd name="T16" fmla="*/ 40 w 40"/>
                  <a:gd name="T17" fmla="*/ 11 h 11"/>
                  <a:gd name="T18" fmla="*/ 40 w 40"/>
                  <a:gd name="T19" fmla="*/ 8 h 11"/>
                  <a:gd name="T20" fmla="*/ 37 w 40"/>
                  <a:gd name="T21" fmla="*/ 5 h 11"/>
                  <a:gd name="T22" fmla="*/ 36 w 40"/>
                  <a:gd name="T23" fmla="*/ 3 h 11"/>
                  <a:gd name="T24" fmla="*/ 31 w 40"/>
                  <a:gd name="T25" fmla="*/ 2 h 11"/>
                  <a:gd name="T26" fmla="*/ 31 w 40"/>
                  <a:gd name="T27" fmla="*/ 2 h 11"/>
                  <a:gd name="T28" fmla="*/ 19 w 40"/>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11">
                    <a:moveTo>
                      <a:pt x="19" y="0"/>
                    </a:moveTo>
                    <a:lnTo>
                      <a:pt x="19" y="0"/>
                    </a:lnTo>
                    <a:lnTo>
                      <a:pt x="11" y="0"/>
                    </a:lnTo>
                    <a:lnTo>
                      <a:pt x="4" y="3"/>
                    </a:lnTo>
                    <a:lnTo>
                      <a:pt x="4" y="3"/>
                    </a:lnTo>
                    <a:lnTo>
                      <a:pt x="1" y="6"/>
                    </a:lnTo>
                    <a:lnTo>
                      <a:pt x="0" y="11"/>
                    </a:lnTo>
                    <a:lnTo>
                      <a:pt x="40" y="11"/>
                    </a:lnTo>
                    <a:lnTo>
                      <a:pt x="40" y="11"/>
                    </a:lnTo>
                    <a:lnTo>
                      <a:pt x="40" y="8"/>
                    </a:lnTo>
                    <a:lnTo>
                      <a:pt x="37" y="5"/>
                    </a:lnTo>
                    <a:lnTo>
                      <a:pt x="36" y="3"/>
                    </a:lnTo>
                    <a:lnTo>
                      <a:pt x="31" y="2"/>
                    </a:lnTo>
                    <a:lnTo>
                      <a:pt x="31" y="2"/>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203"/>
              <p:cNvSpPr/>
              <p:nvPr/>
            </p:nvSpPr>
            <p:spPr bwMode="auto">
              <a:xfrm>
                <a:off x="922338" y="3592513"/>
                <a:ext cx="31750" cy="9525"/>
              </a:xfrm>
              <a:custGeom>
                <a:avLst/>
                <a:gdLst>
                  <a:gd name="T0" fmla="*/ 19 w 40"/>
                  <a:gd name="T1" fmla="*/ 0 h 11"/>
                  <a:gd name="T2" fmla="*/ 19 w 40"/>
                  <a:gd name="T3" fmla="*/ 0 h 11"/>
                  <a:gd name="T4" fmla="*/ 11 w 40"/>
                  <a:gd name="T5" fmla="*/ 0 h 11"/>
                  <a:gd name="T6" fmla="*/ 4 w 40"/>
                  <a:gd name="T7" fmla="*/ 3 h 11"/>
                  <a:gd name="T8" fmla="*/ 4 w 40"/>
                  <a:gd name="T9" fmla="*/ 3 h 11"/>
                  <a:gd name="T10" fmla="*/ 1 w 40"/>
                  <a:gd name="T11" fmla="*/ 6 h 11"/>
                  <a:gd name="T12" fmla="*/ 0 w 40"/>
                  <a:gd name="T13" fmla="*/ 11 h 11"/>
                  <a:gd name="T14" fmla="*/ 40 w 40"/>
                  <a:gd name="T15" fmla="*/ 11 h 11"/>
                  <a:gd name="T16" fmla="*/ 40 w 40"/>
                  <a:gd name="T17" fmla="*/ 11 h 11"/>
                  <a:gd name="T18" fmla="*/ 40 w 40"/>
                  <a:gd name="T19" fmla="*/ 8 h 11"/>
                  <a:gd name="T20" fmla="*/ 37 w 40"/>
                  <a:gd name="T21" fmla="*/ 5 h 11"/>
                  <a:gd name="T22" fmla="*/ 36 w 40"/>
                  <a:gd name="T23" fmla="*/ 3 h 11"/>
                  <a:gd name="T24" fmla="*/ 31 w 40"/>
                  <a:gd name="T25" fmla="*/ 2 h 11"/>
                  <a:gd name="T26" fmla="*/ 31 w 40"/>
                  <a:gd name="T27" fmla="*/ 2 h 11"/>
                  <a:gd name="T28" fmla="*/ 19 w 40"/>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11">
                    <a:moveTo>
                      <a:pt x="19" y="0"/>
                    </a:moveTo>
                    <a:lnTo>
                      <a:pt x="19" y="0"/>
                    </a:lnTo>
                    <a:lnTo>
                      <a:pt x="11" y="0"/>
                    </a:lnTo>
                    <a:lnTo>
                      <a:pt x="4" y="3"/>
                    </a:lnTo>
                    <a:lnTo>
                      <a:pt x="4" y="3"/>
                    </a:lnTo>
                    <a:lnTo>
                      <a:pt x="1" y="6"/>
                    </a:lnTo>
                    <a:lnTo>
                      <a:pt x="0" y="11"/>
                    </a:lnTo>
                    <a:lnTo>
                      <a:pt x="40" y="11"/>
                    </a:lnTo>
                    <a:lnTo>
                      <a:pt x="40" y="11"/>
                    </a:lnTo>
                    <a:lnTo>
                      <a:pt x="40" y="8"/>
                    </a:lnTo>
                    <a:lnTo>
                      <a:pt x="37" y="5"/>
                    </a:lnTo>
                    <a:lnTo>
                      <a:pt x="36" y="3"/>
                    </a:lnTo>
                    <a:lnTo>
                      <a:pt x="31" y="2"/>
                    </a:lnTo>
                    <a:lnTo>
                      <a:pt x="31" y="2"/>
                    </a:lnTo>
                    <a:lnTo>
                      <a:pt x="1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204"/>
              <p:cNvSpPr/>
              <p:nvPr/>
            </p:nvSpPr>
            <p:spPr bwMode="auto">
              <a:xfrm>
                <a:off x="879476" y="3605213"/>
                <a:ext cx="30163" cy="9525"/>
              </a:xfrm>
              <a:custGeom>
                <a:avLst/>
                <a:gdLst>
                  <a:gd name="T0" fmla="*/ 37 w 37"/>
                  <a:gd name="T1" fmla="*/ 0 h 12"/>
                  <a:gd name="T2" fmla="*/ 0 w 37"/>
                  <a:gd name="T3" fmla="*/ 0 h 12"/>
                  <a:gd name="T4" fmla="*/ 0 w 37"/>
                  <a:gd name="T5" fmla="*/ 0 h 12"/>
                  <a:gd name="T6" fmla="*/ 1 w 37"/>
                  <a:gd name="T7" fmla="*/ 5 h 12"/>
                  <a:gd name="T8" fmla="*/ 6 w 37"/>
                  <a:gd name="T9" fmla="*/ 8 h 12"/>
                  <a:gd name="T10" fmla="*/ 6 w 37"/>
                  <a:gd name="T11" fmla="*/ 8 h 12"/>
                  <a:gd name="T12" fmla="*/ 13 w 37"/>
                  <a:gd name="T13" fmla="*/ 10 h 12"/>
                  <a:gd name="T14" fmla="*/ 18 w 37"/>
                  <a:gd name="T15" fmla="*/ 12 h 12"/>
                  <a:gd name="T16" fmla="*/ 18 w 37"/>
                  <a:gd name="T17" fmla="*/ 12 h 12"/>
                  <a:gd name="T18" fmla="*/ 26 w 37"/>
                  <a:gd name="T19" fmla="*/ 10 h 12"/>
                  <a:gd name="T20" fmla="*/ 31 w 37"/>
                  <a:gd name="T21" fmla="*/ 8 h 12"/>
                  <a:gd name="T22" fmla="*/ 31 w 37"/>
                  <a:gd name="T23" fmla="*/ 8 h 12"/>
                  <a:gd name="T24" fmla="*/ 34 w 37"/>
                  <a:gd name="T25" fmla="*/ 5 h 12"/>
                  <a:gd name="T26" fmla="*/ 37 w 37"/>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12">
                    <a:moveTo>
                      <a:pt x="37" y="0"/>
                    </a:moveTo>
                    <a:lnTo>
                      <a:pt x="0" y="0"/>
                    </a:lnTo>
                    <a:lnTo>
                      <a:pt x="0" y="0"/>
                    </a:lnTo>
                    <a:lnTo>
                      <a:pt x="1" y="5"/>
                    </a:lnTo>
                    <a:lnTo>
                      <a:pt x="6" y="8"/>
                    </a:lnTo>
                    <a:lnTo>
                      <a:pt x="6" y="8"/>
                    </a:lnTo>
                    <a:lnTo>
                      <a:pt x="13" y="10"/>
                    </a:lnTo>
                    <a:lnTo>
                      <a:pt x="18" y="12"/>
                    </a:lnTo>
                    <a:lnTo>
                      <a:pt x="18" y="12"/>
                    </a:lnTo>
                    <a:lnTo>
                      <a:pt x="26" y="10"/>
                    </a:lnTo>
                    <a:lnTo>
                      <a:pt x="31" y="8"/>
                    </a:lnTo>
                    <a:lnTo>
                      <a:pt x="31" y="8"/>
                    </a:lnTo>
                    <a:lnTo>
                      <a:pt x="34" y="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206"/>
              <p:cNvSpPr/>
              <p:nvPr/>
            </p:nvSpPr>
            <p:spPr bwMode="auto">
              <a:xfrm>
                <a:off x="879476" y="3605213"/>
                <a:ext cx="30163" cy="9525"/>
              </a:xfrm>
              <a:custGeom>
                <a:avLst/>
                <a:gdLst>
                  <a:gd name="T0" fmla="*/ 37 w 37"/>
                  <a:gd name="T1" fmla="*/ 0 h 12"/>
                  <a:gd name="T2" fmla="*/ 0 w 37"/>
                  <a:gd name="T3" fmla="*/ 0 h 12"/>
                  <a:gd name="T4" fmla="*/ 0 w 37"/>
                  <a:gd name="T5" fmla="*/ 0 h 12"/>
                  <a:gd name="T6" fmla="*/ 1 w 37"/>
                  <a:gd name="T7" fmla="*/ 5 h 12"/>
                  <a:gd name="T8" fmla="*/ 6 w 37"/>
                  <a:gd name="T9" fmla="*/ 8 h 12"/>
                  <a:gd name="T10" fmla="*/ 6 w 37"/>
                  <a:gd name="T11" fmla="*/ 8 h 12"/>
                  <a:gd name="T12" fmla="*/ 13 w 37"/>
                  <a:gd name="T13" fmla="*/ 10 h 12"/>
                  <a:gd name="T14" fmla="*/ 18 w 37"/>
                  <a:gd name="T15" fmla="*/ 12 h 12"/>
                  <a:gd name="T16" fmla="*/ 18 w 37"/>
                  <a:gd name="T17" fmla="*/ 12 h 12"/>
                  <a:gd name="T18" fmla="*/ 26 w 37"/>
                  <a:gd name="T19" fmla="*/ 10 h 12"/>
                  <a:gd name="T20" fmla="*/ 31 w 37"/>
                  <a:gd name="T21" fmla="*/ 8 h 12"/>
                  <a:gd name="T22" fmla="*/ 31 w 37"/>
                  <a:gd name="T23" fmla="*/ 8 h 12"/>
                  <a:gd name="T24" fmla="*/ 34 w 37"/>
                  <a:gd name="T25" fmla="*/ 5 h 12"/>
                  <a:gd name="T26" fmla="*/ 37 w 37"/>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12">
                    <a:moveTo>
                      <a:pt x="37" y="0"/>
                    </a:moveTo>
                    <a:lnTo>
                      <a:pt x="0" y="0"/>
                    </a:lnTo>
                    <a:lnTo>
                      <a:pt x="0" y="0"/>
                    </a:lnTo>
                    <a:lnTo>
                      <a:pt x="1" y="5"/>
                    </a:lnTo>
                    <a:lnTo>
                      <a:pt x="6" y="8"/>
                    </a:lnTo>
                    <a:lnTo>
                      <a:pt x="6" y="8"/>
                    </a:lnTo>
                    <a:lnTo>
                      <a:pt x="13" y="10"/>
                    </a:lnTo>
                    <a:lnTo>
                      <a:pt x="18" y="12"/>
                    </a:lnTo>
                    <a:lnTo>
                      <a:pt x="18" y="12"/>
                    </a:lnTo>
                    <a:lnTo>
                      <a:pt x="26" y="10"/>
                    </a:lnTo>
                    <a:lnTo>
                      <a:pt x="31" y="8"/>
                    </a:lnTo>
                    <a:lnTo>
                      <a:pt x="31" y="8"/>
                    </a:lnTo>
                    <a:lnTo>
                      <a:pt x="34" y="5"/>
                    </a:lnTo>
                    <a:lnTo>
                      <a:pt x="3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207"/>
              <p:cNvSpPr>
                <a:spLocks noEditPoints="1"/>
              </p:cNvSpPr>
              <p:nvPr/>
            </p:nvSpPr>
            <p:spPr bwMode="auto">
              <a:xfrm>
                <a:off x="846138" y="3560763"/>
                <a:ext cx="144463" cy="84138"/>
              </a:xfrm>
              <a:custGeom>
                <a:avLst/>
                <a:gdLst>
                  <a:gd name="T0" fmla="*/ 80 w 181"/>
                  <a:gd name="T1" fmla="*/ 50 h 104"/>
                  <a:gd name="T2" fmla="*/ 85 w 181"/>
                  <a:gd name="T3" fmla="*/ 42 h 104"/>
                  <a:gd name="T4" fmla="*/ 90 w 181"/>
                  <a:gd name="T5" fmla="*/ 36 h 104"/>
                  <a:gd name="T6" fmla="*/ 98 w 181"/>
                  <a:gd name="T7" fmla="*/ 32 h 104"/>
                  <a:gd name="T8" fmla="*/ 111 w 181"/>
                  <a:gd name="T9" fmla="*/ 31 h 104"/>
                  <a:gd name="T10" fmla="*/ 129 w 181"/>
                  <a:gd name="T11" fmla="*/ 32 h 104"/>
                  <a:gd name="T12" fmla="*/ 140 w 181"/>
                  <a:gd name="T13" fmla="*/ 37 h 104"/>
                  <a:gd name="T14" fmla="*/ 145 w 181"/>
                  <a:gd name="T15" fmla="*/ 44 h 104"/>
                  <a:gd name="T16" fmla="*/ 163 w 181"/>
                  <a:gd name="T17" fmla="*/ 50 h 104"/>
                  <a:gd name="T18" fmla="*/ 147 w 181"/>
                  <a:gd name="T19" fmla="*/ 55 h 104"/>
                  <a:gd name="T20" fmla="*/ 145 w 181"/>
                  <a:gd name="T21" fmla="*/ 62 h 104"/>
                  <a:gd name="T22" fmla="*/ 137 w 181"/>
                  <a:gd name="T23" fmla="*/ 70 h 104"/>
                  <a:gd name="T24" fmla="*/ 131 w 181"/>
                  <a:gd name="T25" fmla="*/ 73 h 104"/>
                  <a:gd name="T26" fmla="*/ 109 w 181"/>
                  <a:gd name="T27" fmla="*/ 75 h 104"/>
                  <a:gd name="T28" fmla="*/ 109 w 181"/>
                  <a:gd name="T29" fmla="*/ 67 h 104"/>
                  <a:gd name="T30" fmla="*/ 126 w 181"/>
                  <a:gd name="T31" fmla="*/ 65 h 104"/>
                  <a:gd name="T32" fmla="*/ 129 w 181"/>
                  <a:gd name="T33" fmla="*/ 63 h 104"/>
                  <a:gd name="T34" fmla="*/ 134 w 181"/>
                  <a:gd name="T35" fmla="*/ 58 h 104"/>
                  <a:gd name="T36" fmla="*/ 93 w 181"/>
                  <a:gd name="T37" fmla="*/ 55 h 104"/>
                  <a:gd name="T38" fmla="*/ 88 w 181"/>
                  <a:gd name="T39" fmla="*/ 63 h 104"/>
                  <a:gd name="T40" fmla="*/ 81 w 181"/>
                  <a:gd name="T41" fmla="*/ 70 h 104"/>
                  <a:gd name="T42" fmla="*/ 60 w 181"/>
                  <a:gd name="T43" fmla="*/ 75 h 104"/>
                  <a:gd name="T44" fmla="*/ 49 w 181"/>
                  <a:gd name="T45" fmla="*/ 73 h 104"/>
                  <a:gd name="T46" fmla="*/ 39 w 181"/>
                  <a:gd name="T47" fmla="*/ 68 h 104"/>
                  <a:gd name="T48" fmla="*/ 31 w 181"/>
                  <a:gd name="T49" fmla="*/ 63 h 104"/>
                  <a:gd name="T50" fmla="*/ 29 w 181"/>
                  <a:gd name="T51" fmla="*/ 55 h 104"/>
                  <a:gd name="T52" fmla="*/ 18 w 181"/>
                  <a:gd name="T53" fmla="*/ 50 h 104"/>
                  <a:gd name="T54" fmla="*/ 29 w 181"/>
                  <a:gd name="T55" fmla="*/ 50 h 104"/>
                  <a:gd name="T56" fmla="*/ 31 w 181"/>
                  <a:gd name="T57" fmla="*/ 42 h 104"/>
                  <a:gd name="T58" fmla="*/ 37 w 181"/>
                  <a:gd name="T59" fmla="*/ 37 h 104"/>
                  <a:gd name="T60" fmla="*/ 60 w 181"/>
                  <a:gd name="T61" fmla="*/ 32 h 104"/>
                  <a:gd name="T62" fmla="*/ 60 w 181"/>
                  <a:gd name="T63" fmla="*/ 39 h 104"/>
                  <a:gd name="T64" fmla="*/ 49 w 181"/>
                  <a:gd name="T65" fmla="*/ 42 h 104"/>
                  <a:gd name="T66" fmla="*/ 42 w 181"/>
                  <a:gd name="T67" fmla="*/ 47 h 104"/>
                  <a:gd name="T68" fmla="*/ 91 w 181"/>
                  <a:gd name="T69" fmla="*/ 0 h 104"/>
                  <a:gd name="T70" fmla="*/ 72 w 181"/>
                  <a:gd name="T71" fmla="*/ 1 h 104"/>
                  <a:gd name="T72" fmla="*/ 39 w 181"/>
                  <a:gd name="T73" fmla="*/ 9 h 104"/>
                  <a:gd name="T74" fmla="*/ 15 w 181"/>
                  <a:gd name="T75" fmla="*/ 24 h 104"/>
                  <a:gd name="T76" fmla="*/ 1 w 181"/>
                  <a:gd name="T77" fmla="*/ 42 h 104"/>
                  <a:gd name="T78" fmla="*/ 0 w 181"/>
                  <a:gd name="T79" fmla="*/ 52 h 104"/>
                  <a:gd name="T80" fmla="*/ 6 w 181"/>
                  <a:gd name="T81" fmla="*/ 73 h 104"/>
                  <a:gd name="T82" fmla="*/ 26 w 181"/>
                  <a:gd name="T83" fmla="*/ 90 h 104"/>
                  <a:gd name="T84" fmla="*/ 55 w 181"/>
                  <a:gd name="T85" fmla="*/ 101 h 104"/>
                  <a:gd name="T86" fmla="*/ 91 w 181"/>
                  <a:gd name="T87" fmla="*/ 104 h 104"/>
                  <a:gd name="T88" fmla="*/ 109 w 181"/>
                  <a:gd name="T89" fmla="*/ 104 h 104"/>
                  <a:gd name="T90" fmla="*/ 142 w 181"/>
                  <a:gd name="T91" fmla="*/ 96 h 104"/>
                  <a:gd name="T92" fmla="*/ 166 w 181"/>
                  <a:gd name="T93" fmla="*/ 81 h 104"/>
                  <a:gd name="T94" fmla="*/ 180 w 181"/>
                  <a:gd name="T95" fmla="*/ 63 h 104"/>
                  <a:gd name="T96" fmla="*/ 181 w 181"/>
                  <a:gd name="T97" fmla="*/ 52 h 104"/>
                  <a:gd name="T98" fmla="*/ 175 w 181"/>
                  <a:gd name="T99" fmla="*/ 32 h 104"/>
                  <a:gd name="T100" fmla="*/ 155 w 181"/>
                  <a:gd name="T101" fmla="*/ 16 h 104"/>
                  <a:gd name="T102" fmla="*/ 126 w 181"/>
                  <a:gd name="T103" fmla="*/ 5 h 104"/>
                  <a:gd name="T104" fmla="*/ 91 w 181"/>
                  <a:gd name="T10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1" h="104">
                    <a:moveTo>
                      <a:pt x="41" y="50"/>
                    </a:moveTo>
                    <a:lnTo>
                      <a:pt x="80" y="50"/>
                    </a:lnTo>
                    <a:lnTo>
                      <a:pt x="80" y="50"/>
                    </a:lnTo>
                    <a:lnTo>
                      <a:pt x="85" y="42"/>
                    </a:lnTo>
                    <a:lnTo>
                      <a:pt x="90" y="36"/>
                    </a:lnTo>
                    <a:lnTo>
                      <a:pt x="90" y="36"/>
                    </a:lnTo>
                    <a:lnTo>
                      <a:pt x="93" y="34"/>
                    </a:lnTo>
                    <a:lnTo>
                      <a:pt x="98" y="32"/>
                    </a:lnTo>
                    <a:lnTo>
                      <a:pt x="111" y="31"/>
                    </a:lnTo>
                    <a:lnTo>
                      <a:pt x="111" y="31"/>
                    </a:lnTo>
                    <a:lnTo>
                      <a:pt x="121" y="31"/>
                    </a:lnTo>
                    <a:lnTo>
                      <a:pt x="129" y="32"/>
                    </a:lnTo>
                    <a:lnTo>
                      <a:pt x="135" y="34"/>
                    </a:lnTo>
                    <a:lnTo>
                      <a:pt x="140" y="37"/>
                    </a:lnTo>
                    <a:lnTo>
                      <a:pt x="140" y="37"/>
                    </a:lnTo>
                    <a:lnTo>
                      <a:pt x="145" y="44"/>
                    </a:lnTo>
                    <a:lnTo>
                      <a:pt x="147" y="50"/>
                    </a:lnTo>
                    <a:lnTo>
                      <a:pt x="163" y="50"/>
                    </a:lnTo>
                    <a:lnTo>
                      <a:pt x="163" y="55"/>
                    </a:lnTo>
                    <a:lnTo>
                      <a:pt x="147" y="55"/>
                    </a:lnTo>
                    <a:lnTo>
                      <a:pt x="147" y="55"/>
                    </a:lnTo>
                    <a:lnTo>
                      <a:pt x="145" y="62"/>
                    </a:lnTo>
                    <a:lnTo>
                      <a:pt x="142" y="67"/>
                    </a:lnTo>
                    <a:lnTo>
                      <a:pt x="137" y="70"/>
                    </a:lnTo>
                    <a:lnTo>
                      <a:pt x="131" y="73"/>
                    </a:lnTo>
                    <a:lnTo>
                      <a:pt x="131" y="73"/>
                    </a:lnTo>
                    <a:lnTo>
                      <a:pt x="122" y="75"/>
                    </a:lnTo>
                    <a:lnTo>
                      <a:pt x="109" y="75"/>
                    </a:lnTo>
                    <a:lnTo>
                      <a:pt x="109" y="67"/>
                    </a:lnTo>
                    <a:lnTo>
                      <a:pt x="109" y="67"/>
                    </a:lnTo>
                    <a:lnTo>
                      <a:pt x="119" y="67"/>
                    </a:lnTo>
                    <a:lnTo>
                      <a:pt x="126" y="65"/>
                    </a:lnTo>
                    <a:lnTo>
                      <a:pt x="126" y="65"/>
                    </a:lnTo>
                    <a:lnTo>
                      <a:pt x="129" y="63"/>
                    </a:lnTo>
                    <a:lnTo>
                      <a:pt x="132" y="62"/>
                    </a:lnTo>
                    <a:lnTo>
                      <a:pt x="134" y="58"/>
                    </a:lnTo>
                    <a:lnTo>
                      <a:pt x="135" y="55"/>
                    </a:lnTo>
                    <a:lnTo>
                      <a:pt x="93" y="55"/>
                    </a:lnTo>
                    <a:lnTo>
                      <a:pt x="93" y="55"/>
                    </a:lnTo>
                    <a:lnTo>
                      <a:pt x="88" y="63"/>
                    </a:lnTo>
                    <a:lnTo>
                      <a:pt x="81" y="70"/>
                    </a:lnTo>
                    <a:lnTo>
                      <a:pt x="81" y="70"/>
                    </a:lnTo>
                    <a:lnTo>
                      <a:pt x="72" y="73"/>
                    </a:lnTo>
                    <a:lnTo>
                      <a:pt x="60" y="75"/>
                    </a:lnTo>
                    <a:lnTo>
                      <a:pt x="60" y="75"/>
                    </a:lnTo>
                    <a:lnTo>
                      <a:pt x="49" y="73"/>
                    </a:lnTo>
                    <a:lnTo>
                      <a:pt x="39" y="68"/>
                    </a:lnTo>
                    <a:lnTo>
                      <a:pt x="39" y="68"/>
                    </a:lnTo>
                    <a:lnTo>
                      <a:pt x="34" y="67"/>
                    </a:lnTo>
                    <a:lnTo>
                      <a:pt x="31" y="63"/>
                    </a:lnTo>
                    <a:lnTo>
                      <a:pt x="29" y="58"/>
                    </a:lnTo>
                    <a:lnTo>
                      <a:pt x="29" y="55"/>
                    </a:lnTo>
                    <a:lnTo>
                      <a:pt x="18" y="55"/>
                    </a:lnTo>
                    <a:lnTo>
                      <a:pt x="18" y="50"/>
                    </a:lnTo>
                    <a:lnTo>
                      <a:pt x="29" y="50"/>
                    </a:lnTo>
                    <a:lnTo>
                      <a:pt x="29" y="50"/>
                    </a:lnTo>
                    <a:lnTo>
                      <a:pt x="29" y="47"/>
                    </a:lnTo>
                    <a:lnTo>
                      <a:pt x="31" y="42"/>
                    </a:lnTo>
                    <a:lnTo>
                      <a:pt x="37" y="37"/>
                    </a:lnTo>
                    <a:lnTo>
                      <a:pt x="37" y="37"/>
                    </a:lnTo>
                    <a:lnTo>
                      <a:pt x="47" y="32"/>
                    </a:lnTo>
                    <a:lnTo>
                      <a:pt x="60" y="32"/>
                    </a:lnTo>
                    <a:lnTo>
                      <a:pt x="60" y="39"/>
                    </a:lnTo>
                    <a:lnTo>
                      <a:pt x="60" y="39"/>
                    </a:lnTo>
                    <a:lnTo>
                      <a:pt x="49" y="42"/>
                    </a:lnTo>
                    <a:lnTo>
                      <a:pt x="49" y="42"/>
                    </a:lnTo>
                    <a:lnTo>
                      <a:pt x="44" y="45"/>
                    </a:lnTo>
                    <a:lnTo>
                      <a:pt x="42" y="47"/>
                    </a:lnTo>
                    <a:lnTo>
                      <a:pt x="41" y="50"/>
                    </a:lnTo>
                    <a:close/>
                    <a:moveTo>
                      <a:pt x="91" y="0"/>
                    </a:moveTo>
                    <a:lnTo>
                      <a:pt x="91" y="0"/>
                    </a:lnTo>
                    <a:lnTo>
                      <a:pt x="72" y="1"/>
                    </a:lnTo>
                    <a:lnTo>
                      <a:pt x="55" y="5"/>
                    </a:lnTo>
                    <a:lnTo>
                      <a:pt x="39" y="9"/>
                    </a:lnTo>
                    <a:lnTo>
                      <a:pt x="26" y="16"/>
                    </a:lnTo>
                    <a:lnTo>
                      <a:pt x="15" y="24"/>
                    </a:lnTo>
                    <a:lnTo>
                      <a:pt x="6" y="32"/>
                    </a:lnTo>
                    <a:lnTo>
                      <a:pt x="1" y="42"/>
                    </a:lnTo>
                    <a:lnTo>
                      <a:pt x="0" y="52"/>
                    </a:lnTo>
                    <a:lnTo>
                      <a:pt x="0" y="52"/>
                    </a:lnTo>
                    <a:lnTo>
                      <a:pt x="1" y="63"/>
                    </a:lnTo>
                    <a:lnTo>
                      <a:pt x="6" y="73"/>
                    </a:lnTo>
                    <a:lnTo>
                      <a:pt x="15" y="81"/>
                    </a:lnTo>
                    <a:lnTo>
                      <a:pt x="26" y="90"/>
                    </a:lnTo>
                    <a:lnTo>
                      <a:pt x="39" y="96"/>
                    </a:lnTo>
                    <a:lnTo>
                      <a:pt x="55" y="101"/>
                    </a:lnTo>
                    <a:lnTo>
                      <a:pt x="72" y="104"/>
                    </a:lnTo>
                    <a:lnTo>
                      <a:pt x="91" y="104"/>
                    </a:lnTo>
                    <a:lnTo>
                      <a:pt x="91" y="104"/>
                    </a:lnTo>
                    <a:lnTo>
                      <a:pt x="109" y="104"/>
                    </a:lnTo>
                    <a:lnTo>
                      <a:pt x="126" y="101"/>
                    </a:lnTo>
                    <a:lnTo>
                      <a:pt x="142" y="96"/>
                    </a:lnTo>
                    <a:lnTo>
                      <a:pt x="155" y="90"/>
                    </a:lnTo>
                    <a:lnTo>
                      <a:pt x="166" y="81"/>
                    </a:lnTo>
                    <a:lnTo>
                      <a:pt x="175" y="73"/>
                    </a:lnTo>
                    <a:lnTo>
                      <a:pt x="180" y="63"/>
                    </a:lnTo>
                    <a:lnTo>
                      <a:pt x="181" y="52"/>
                    </a:lnTo>
                    <a:lnTo>
                      <a:pt x="181" y="52"/>
                    </a:lnTo>
                    <a:lnTo>
                      <a:pt x="180" y="42"/>
                    </a:lnTo>
                    <a:lnTo>
                      <a:pt x="175" y="32"/>
                    </a:lnTo>
                    <a:lnTo>
                      <a:pt x="166" y="24"/>
                    </a:lnTo>
                    <a:lnTo>
                      <a:pt x="155" y="16"/>
                    </a:lnTo>
                    <a:lnTo>
                      <a:pt x="142" y="9"/>
                    </a:lnTo>
                    <a:lnTo>
                      <a:pt x="126" y="5"/>
                    </a:lnTo>
                    <a:lnTo>
                      <a:pt x="109" y="1"/>
                    </a:lnTo>
                    <a:lnTo>
                      <a:pt x="9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Freeform 208"/>
              <p:cNvSpPr/>
              <p:nvPr/>
            </p:nvSpPr>
            <p:spPr bwMode="auto">
              <a:xfrm>
                <a:off x="860426" y="3586163"/>
                <a:ext cx="115888" cy="34925"/>
              </a:xfrm>
              <a:custGeom>
                <a:avLst/>
                <a:gdLst>
                  <a:gd name="T0" fmla="*/ 62 w 145"/>
                  <a:gd name="T1" fmla="*/ 19 h 44"/>
                  <a:gd name="T2" fmla="*/ 67 w 145"/>
                  <a:gd name="T3" fmla="*/ 11 h 44"/>
                  <a:gd name="T4" fmla="*/ 72 w 145"/>
                  <a:gd name="T5" fmla="*/ 5 h 44"/>
                  <a:gd name="T6" fmla="*/ 80 w 145"/>
                  <a:gd name="T7" fmla="*/ 1 h 44"/>
                  <a:gd name="T8" fmla="*/ 93 w 145"/>
                  <a:gd name="T9" fmla="*/ 0 h 44"/>
                  <a:gd name="T10" fmla="*/ 111 w 145"/>
                  <a:gd name="T11" fmla="*/ 1 h 44"/>
                  <a:gd name="T12" fmla="*/ 122 w 145"/>
                  <a:gd name="T13" fmla="*/ 6 h 44"/>
                  <a:gd name="T14" fmla="*/ 127 w 145"/>
                  <a:gd name="T15" fmla="*/ 13 h 44"/>
                  <a:gd name="T16" fmla="*/ 145 w 145"/>
                  <a:gd name="T17" fmla="*/ 19 h 44"/>
                  <a:gd name="T18" fmla="*/ 129 w 145"/>
                  <a:gd name="T19" fmla="*/ 24 h 44"/>
                  <a:gd name="T20" fmla="*/ 127 w 145"/>
                  <a:gd name="T21" fmla="*/ 31 h 44"/>
                  <a:gd name="T22" fmla="*/ 119 w 145"/>
                  <a:gd name="T23" fmla="*/ 39 h 44"/>
                  <a:gd name="T24" fmla="*/ 113 w 145"/>
                  <a:gd name="T25" fmla="*/ 42 h 44"/>
                  <a:gd name="T26" fmla="*/ 91 w 145"/>
                  <a:gd name="T27" fmla="*/ 44 h 44"/>
                  <a:gd name="T28" fmla="*/ 91 w 145"/>
                  <a:gd name="T29" fmla="*/ 36 h 44"/>
                  <a:gd name="T30" fmla="*/ 108 w 145"/>
                  <a:gd name="T31" fmla="*/ 34 h 44"/>
                  <a:gd name="T32" fmla="*/ 111 w 145"/>
                  <a:gd name="T33" fmla="*/ 32 h 44"/>
                  <a:gd name="T34" fmla="*/ 116 w 145"/>
                  <a:gd name="T35" fmla="*/ 27 h 44"/>
                  <a:gd name="T36" fmla="*/ 75 w 145"/>
                  <a:gd name="T37" fmla="*/ 24 h 44"/>
                  <a:gd name="T38" fmla="*/ 70 w 145"/>
                  <a:gd name="T39" fmla="*/ 32 h 44"/>
                  <a:gd name="T40" fmla="*/ 63 w 145"/>
                  <a:gd name="T41" fmla="*/ 39 h 44"/>
                  <a:gd name="T42" fmla="*/ 42 w 145"/>
                  <a:gd name="T43" fmla="*/ 44 h 44"/>
                  <a:gd name="T44" fmla="*/ 31 w 145"/>
                  <a:gd name="T45" fmla="*/ 42 h 44"/>
                  <a:gd name="T46" fmla="*/ 21 w 145"/>
                  <a:gd name="T47" fmla="*/ 37 h 44"/>
                  <a:gd name="T48" fmla="*/ 13 w 145"/>
                  <a:gd name="T49" fmla="*/ 32 h 44"/>
                  <a:gd name="T50" fmla="*/ 11 w 145"/>
                  <a:gd name="T51" fmla="*/ 24 h 44"/>
                  <a:gd name="T52" fmla="*/ 0 w 145"/>
                  <a:gd name="T53" fmla="*/ 19 h 44"/>
                  <a:gd name="T54" fmla="*/ 11 w 145"/>
                  <a:gd name="T55" fmla="*/ 19 h 44"/>
                  <a:gd name="T56" fmla="*/ 13 w 145"/>
                  <a:gd name="T57" fmla="*/ 11 h 44"/>
                  <a:gd name="T58" fmla="*/ 19 w 145"/>
                  <a:gd name="T59" fmla="*/ 6 h 44"/>
                  <a:gd name="T60" fmla="*/ 42 w 145"/>
                  <a:gd name="T61" fmla="*/ 1 h 44"/>
                  <a:gd name="T62" fmla="*/ 42 w 145"/>
                  <a:gd name="T63" fmla="*/ 8 h 44"/>
                  <a:gd name="T64" fmla="*/ 31 w 145"/>
                  <a:gd name="T65" fmla="*/ 11 h 44"/>
                  <a:gd name="T66" fmla="*/ 24 w 145"/>
                  <a:gd name="T6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44">
                    <a:moveTo>
                      <a:pt x="23" y="19"/>
                    </a:moveTo>
                    <a:lnTo>
                      <a:pt x="62" y="19"/>
                    </a:lnTo>
                    <a:lnTo>
                      <a:pt x="62" y="19"/>
                    </a:lnTo>
                    <a:lnTo>
                      <a:pt x="67" y="11"/>
                    </a:lnTo>
                    <a:lnTo>
                      <a:pt x="72" y="5"/>
                    </a:lnTo>
                    <a:lnTo>
                      <a:pt x="72" y="5"/>
                    </a:lnTo>
                    <a:lnTo>
                      <a:pt x="75" y="3"/>
                    </a:lnTo>
                    <a:lnTo>
                      <a:pt x="80" y="1"/>
                    </a:lnTo>
                    <a:lnTo>
                      <a:pt x="93" y="0"/>
                    </a:lnTo>
                    <a:lnTo>
                      <a:pt x="93" y="0"/>
                    </a:lnTo>
                    <a:lnTo>
                      <a:pt x="103" y="0"/>
                    </a:lnTo>
                    <a:lnTo>
                      <a:pt x="111" y="1"/>
                    </a:lnTo>
                    <a:lnTo>
                      <a:pt x="117" y="3"/>
                    </a:lnTo>
                    <a:lnTo>
                      <a:pt x="122" y="6"/>
                    </a:lnTo>
                    <a:lnTo>
                      <a:pt x="122" y="6"/>
                    </a:lnTo>
                    <a:lnTo>
                      <a:pt x="127" y="13"/>
                    </a:lnTo>
                    <a:lnTo>
                      <a:pt x="129" y="19"/>
                    </a:lnTo>
                    <a:lnTo>
                      <a:pt x="145" y="19"/>
                    </a:lnTo>
                    <a:lnTo>
                      <a:pt x="145" y="24"/>
                    </a:lnTo>
                    <a:lnTo>
                      <a:pt x="129" y="24"/>
                    </a:lnTo>
                    <a:lnTo>
                      <a:pt x="129" y="24"/>
                    </a:lnTo>
                    <a:lnTo>
                      <a:pt x="127" y="31"/>
                    </a:lnTo>
                    <a:lnTo>
                      <a:pt x="124" y="36"/>
                    </a:lnTo>
                    <a:lnTo>
                      <a:pt x="119" y="39"/>
                    </a:lnTo>
                    <a:lnTo>
                      <a:pt x="113" y="42"/>
                    </a:lnTo>
                    <a:lnTo>
                      <a:pt x="113" y="42"/>
                    </a:lnTo>
                    <a:lnTo>
                      <a:pt x="104" y="44"/>
                    </a:lnTo>
                    <a:lnTo>
                      <a:pt x="91" y="44"/>
                    </a:lnTo>
                    <a:lnTo>
                      <a:pt x="91" y="36"/>
                    </a:lnTo>
                    <a:lnTo>
                      <a:pt x="91" y="36"/>
                    </a:lnTo>
                    <a:lnTo>
                      <a:pt x="101" y="36"/>
                    </a:lnTo>
                    <a:lnTo>
                      <a:pt x="108" y="34"/>
                    </a:lnTo>
                    <a:lnTo>
                      <a:pt x="108" y="34"/>
                    </a:lnTo>
                    <a:lnTo>
                      <a:pt x="111" y="32"/>
                    </a:lnTo>
                    <a:lnTo>
                      <a:pt x="114" y="31"/>
                    </a:lnTo>
                    <a:lnTo>
                      <a:pt x="116" y="27"/>
                    </a:lnTo>
                    <a:lnTo>
                      <a:pt x="117" y="24"/>
                    </a:lnTo>
                    <a:lnTo>
                      <a:pt x="75" y="24"/>
                    </a:lnTo>
                    <a:lnTo>
                      <a:pt x="75" y="24"/>
                    </a:lnTo>
                    <a:lnTo>
                      <a:pt x="70" y="32"/>
                    </a:lnTo>
                    <a:lnTo>
                      <a:pt x="63" y="39"/>
                    </a:lnTo>
                    <a:lnTo>
                      <a:pt x="63" y="39"/>
                    </a:lnTo>
                    <a:lnTo>
                      <a:pt x="54" y="42"/>
                    </a:lnTo>
                    <a:lnTo>
                      <a:pt x="42" y="44"/>
                    </a:lnTo>
                    <a:lnTo>
                      <a:pt x="42" y="44"/>
                    </a:lnTo>
                    <a:lnTo>
                      <a:pt x="31" y="42"/>
                    </a:lnTo>
                    <a:lnTo>
                      <a:pt x="21" y="37"/>
                    </a:lnTo>
                    <a:lnTo>
                      <a:pt x="21" y="37"/>
                    </a:lnTo>
                    <a:lnTo>
                      <a:pt x="16" y="36"/>
                    </a:lnTo>
                    <a:lnTo>
                      <a:pt x="13" y="32"/>
                    </a:lnTo>
                    <a:lnTo>
                      <a:pt x="11" y="27"/>
                    </a:lnTo>
                    <a:lnTo>
                      <a:pt x="11" y="24"/>
                    </a:lnTo>
                    <a:lnTo>
                      <a:pt x="0" y="24"/>
                    </a:lnTo>
                    <a:lnTo>
                      <a:pt x="0" y="19"/>
                    </a:lnTo>
                    <a:lnTo>
                      <a:pt x="11" y="19"/>
                    </a:lnTo>
                    <a:lnTo>
                      <a:pt x="11" y="19"/>
                    </a:lnTo>
                    <a:lnTo>
                      <a:pt x="11" y="16"/>
                    </a:lnTo>
                    <a:lnTo>
                      <a:pt x="13" y="11"/>
                    </a:lnTo>
                    <a:lnTo>
                      <a:pt x="19" y="6"/>
                    </a:lnTo>
                    <a:lnTo>
                      <a:pt x="19" y="6"/>
                    </a:lnTo>
                    <a:lnTo>
                      <a:pt x="29" y="1"/>
                    </a:lnTo>
                    <a:lnTo>
                      <a:pt x="42" y="1"/>
                    </a:lnTo>
                    <a:lnTo>
                      <a:pt x="42" y="8"/>
                    </a:lnTo>
                    <a:lnTo>
                      <a:pt x="42" y="8"/>
                    </a:lnTo>
                    <a:lnTo>
                      <a:pt x="31" y="11"/>
                    </a:lnTo>
                    <a:lnTo>
                      <a:pt x="31" y="11"/>
                    </a:lnTo>
                    <a:lnTo>
                      <a:pt x="26" y="14"/>
                    </a:lnTo>
                    <a:lnTo>
                      <a:pt x="24" y="16"/>
                    </a:lnTo>
                    <a:lnTo>
                      <a:pt x="23" y="1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209"/>
              <p:cNvSpPr/>
              <p:nvPr/>
            </p:nvSpPr>
            <p:spPr bwMode="auto">
              <a:xfrm>
                <a:off x="846138" y="3560763"/>
                <a:ext cx="144463" cy="84138"/>
              </a:xfrm>
              <a:custGeom>
                <a:avLst/>
                <a:gdLst>
                  <a:gd name="T0" fmla="*/ 91 w 181"/>
                  <a:gd name="T1" fmla="*/ 0 h 104"/>
                  <a:gd name="T2" fmla="*/ 91 w 181"/>
                  <a:gd name="T3" fmla="*/ 0 h 104"/>
                  <a:gd name="T4" fmla="*/ 72 w 181"/>
                  <a:gd name="T5" fmla="*/ 1 h 104"/>
                  <a:gd name="T6" fmla="*/ 55 w 181"/>
                  <a:gd name="T7" fmla="*/ 5 h 104"/>
                  <a:gd name="T8" fmla="*/ 39 w 181"/>
                  <a:gd name="T9" fmla="*/ 9 h 104"/>
                  <a:gd name="T10" fmla="*/ 26 w 181"/>
                  <a:gd name="T11" fmla="*/ 16 h 104"/>
                  <a:gd name="T12" fmla="*/ 15 w 181"/>
                  <a:gd name="T13" fmla="*/ 24 h 104"/>
                  <a:gd name="T14" fmla="*/ 6 w 181"/>
                  <a:gd name="T15" fmla="*/ 32 h 104"/>
                  <a:gd name="T16" fmla="*/ 1 w 181"/>
                  <a:gd name="T17" fmla="*/ 42 h 104"/>
                  <a:gd name="T18" fmla="*/ 0 w 181"/>
                  <a:gd name="T19" fmla="*/ 52 h 104"/>
                  <a:gd name="T20" fmla="*/ 0 w 181"/>
                  <a:gd name="T21" fmla="*/ 52 h 104"/>
                  <a:gd name="T22" fmla="*/ 1 w 181"/>
                  <a:gd name="T23" fmla="*/ 63 h 104"/>
                  <a:gd name="T24" fmla="*/ 6 w 181"/>
                  <a:gd name="T25" fmla="*/ 73 h 104"/>
                  <a:gd name="T26" fmla="*/ 15 w 181"/>
                  <a:gd name="T27" fmla="*/ 81 h 104"/>
                  <a:gd name="T28" fmla="*/ 26 w 181"/>
                  <a:gd name="T29" fmla="*/ 90 h 104"/>
                  <a:gd name="T30" fmla="*/ 39 w 181"/>
                  <a:gd name="T31" fmla="*/ 96 h 104"/>
                  <a:gd name="T32" fmla="*/ 55 w 181"/>
                  <a:gd name="T33" fmla="*/ 101 h 104"/>
                  <a:gd name="T34" fmla="*/ 72 w 181"/>
                  <a:gd name="T35" fmla="*/ 104 h 104"/>
                  <a:gd name="T36" fmla="*/ 91 w 181"/>
                  <a:gd name="T37" fmla="*/ 104 h 104"/>
                  <a:gd name="T38" fmla="*/ 91 w 181"/>
                  <a:gd name="T39" fmla="*/ 104 h 104"/>
                  <a:gd name="T40" fmla="*/ 109 w 181"/>
                  <a:gd name="T41" fmla="*/ 104 h 104"/>
                  <a:gd name="T42" fmla="*/ 126 w 181"/>
                  <a:gd name="T43" fmla="*/ 101 h 104"/>
                  <a:gd name="T44" fmla="*/ 142 w 181"/>
                  <a:gd name="T45" fmla="*/ 96 h 104"/>
                  <a:gd name="T46" fmla="*/ 155 w 181"/>
                  <a:gd name="T47" fmla="*/ 90 h 104"/>
                  <a:gd name="T48" fmla="*/ 166 w 181"/>
                  <a:gd name="T49" fmla="*/ 81 h 104"/>
                  <a:gd name="T50" fmla="*/ 175 w 181"/>
                  <a:gd name="T51" fmla="*/ 73 h 104"/>
                  <a:gd name="T52" fmla="*/ 180 w 181"/>
                  <a:gd name="T53" fmla="*/ 63 h 104"/>
                  <a:gd name="T54" fmla="*/ 181 w 181"/>
                  <a:gd name="T55" fmla="*/ 52 h 104"/>
                  <a:gd name="T56" fmla="*/ 181 w 181"/>
                  <a:gd name="T57" fmla="*/ 52 h 104"/>
                  <a:gd name="T58" fmla="*/ 180 w 181"/>
                  <a:gd name="T59" fmla="*/ 42 h 104"/>
                  <a:gd name="T60" fmla="*/ 175 w 181"/>
                  <a:gd name="T61" fmla="*/ 32 h 104"/>
                  <a:gd name="T62" fmla="*/ 166 w 181"/>
                  <a:gd name="T63" fmla="*/ 24 h 104"/>
                  <a:gd name="T64" fmla="*/ 155 w 181"/>
                  <a:gd name="T65" fmla="*/ 16 h 104"/>
                  <a:gd name="T66" fmla="*/ 142 w 181"/>
                  <a:gd name="T67" fmla="*/ 9 h 104"/>
                  <a:gd name="T68" fmla="*/ 126 w 181"/>
                  <a:gd name="T69" fmla="*/ 5 h 104"/>
                  <a:gd name="T70" fmla="*/ 109 w 181"/>
                  <a:gd name="T71" fmla="*/ 1 h 104"/>
                  <a:gd name="T72" fmla="*/ 91 w 181"/>
                  <a:gd name="T7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1" h="104">
                    <a:moveTo>
                      <a:pt x="91" y="0"/>
                    </a:moveTo>
                    <a:lnTo>
                      <a:pt x="91" y="0"/>
                    </a:lnTo>
                    <a:lnTo>
                      <a:pt x="72" y="1"/>
                    </a:lnTo>
                    <a:lnTo>
                      <a:pt x="55" y="5"/>
                    </a:lnTo>
                    <a:lnTo>
                      <a:pt x="39" y="9"/>
                    </a:lnTo>
                    <a:lnTo>
                      <a:pt x="26" y="16"/>
                    </a:lnTo>
                    <a:lnTo>
                      <a:pt x="15" y="24"/>
                    </a:lnTo>
                    <a:lnTo>
                      <a:pt x="6" y="32"/>
                    </a:lnTo>
                    <a:lnTo>
                      <a:pt x="1" y="42"/>
                    </a:lnTo>
                    <a:lnTo>
                      <a:pt x="0" y="52"/>
                    </a:lnTo>
                    <a:lnTo>
                      <a:pt x="0" y="52"/>
                    </a:lnTo>
                    <a:lnTo>
                      <a:pt x="1" y="63"/>
                    </a:lnTo>
                    <a:lnTo>
                      <a:pt x="6" y="73"/>
                    </a:lnTo>
                    <a:lnTo>
                      <a:pt x="15" y="81"/>
                    </a:lnTo>
                    <a:lnTo>
                      <a:pt x="26" y="90"/>
                    </a:lnTo>
                    <a:lnTo>
                      <a:pt x="39" y="96"/>
                    </a:lnTo>
                    <a:lnTo>
                      <a:pt x="55" y="101"/>
                    </a:lnTo>
                    <a:lnTo>
                      <a:pt x="72" y="104"/>
                    </a:lnTo>
                    <a:lnTo>
                      <a:pt x="91" y="104"/>
                    </a:lnTo>
                    <a:lnTo>
                      <a:pt x="91" y="104"/>
                    </a:lnTo>
                    <a:lnTo>
                      <a:pt x="109" y="104"/>
                    </a:lnTo>
                    <a:lnTo>
                      <a:pt x="126" y="101"/>
                    </a:lnTo>
                    <a:lnTo>
                      <a:pt x="142" y="96"/>
                    </a:lnTo>
                    <a:lnTo>
                      <a:pt x="155" y="90"/>
                    </a:lnTo>
                    <a:lnTo>
                      <a:pt x="166" y="81"/>
                    </a:lnTo>
                    <a:lnTo>
                      <a:pt x="175" y="73"/>
                    </a:lnTo>
                    <a:lnTo>
                      <a:pt x="180" y="63"/>
                    </a:lnTo>
                    <a:lnTo>
                      <a:pt x="181" y="52"/>
                    </a:lnTo>
                    <a:lnTo>
                      <a:pt x="181" y="52"/>
                    </a:lnTo>
                    <a:lnTo>
                      <a:pt x="180" y="42"/>
                    </a:lnTo>
                    <a:lnTo>
                      <a:pt x="175" y="32"/>
                    </a:lnTo>
                    <a:lnTo>
                      <a:pt x="166" y="24"/>
                    </a:lnTo>
                    <a:lnTo>
                      <a:pt x="155" y="16"/>
                    </a:lnTo>
                    <a:lnTo>
                      <a:pt x="142" y="9"/>
                    </a:lnTo>
                    <a:lnTo>
                      <a:pt x="126" y="5"/>
                    </a:lnTo>
                    <a:lnTo>
                      <a:pt x="109" y="1"/>
                    </a:lnTo>
                    <a:lnTo>
                      <a:pt x="9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210"/>
              <p:cNvSpPr/>
              <p:nvPr/>
            </p:nvSpPr>
            <p:spPr bwMode="auto">
              <a:xfrm>
                <a:off x="846138" y="3614738"/>
                <a:ext cx="144463" cy="46038"/>
              </a:xfrm>
              <a:custGeom>
                <a:avLst/>
                <a:gdLst>
                  <a:gd name="T0" fmla="*/ 91 w 181"/>
                  <a:gd name="T1" fmla="*/ 45 h 58"/>
                  <a:gd name="T2" fmla="*/ 91 w 181"/>
                  <a:gd name="T3" fmla="*/ 45 h 58"/>
                  <a:gd name="T4" fmla="*/ 73 w 181"/>
                  <a:gd name="T5" fmla="*/ 44 h 58"/>
                  <a:gd name="T6" fmla="*/ 59 w 181"/>
                  <a:gd name="T7" fmla="*/ 42 h 58"/>
                  <a:gd name="T8" fmla="*/ 44 w 181"/>
                  <a:gd name="T9" fmla="*/ 37 h 58"/>
                  <a:gd name="T10" fmla="*/ 31 w 181"/>
                  <a:gd name="T11" fmla="*/ 32 h 58"/>
                  <a:gd name="T12" fmla="*/ 19 w 181"/>
                  <a:gd name="T13" fmla="*/ 26 h 58"/>
                  <a:gd name="T14" fmla="*/ 11 w 181"/>
                  <a:gd name="T15" fmla="*/ 18 h 58"/>
                  <a:gd name="T16" fmla="*/ 5 w 181"/>
                  <a:gd name="T17" fmla="*/ 9 h 58"/>
                  <a:gd name="T18" fmla="*/ 1 w 181"/>
                  <a:gd name="T19" fmla="*/ 0 h 58"/>
                  <a:gd name="T20" fmla="*/ 1 w 181"/>
                  <a:gd name="T21" fmla="*/ 0 h 58"/>
                  <a:gd name="T22" fmla="*/ 0 w 181"/>
                  <a:gd name="T23" fmla="*/ 6 h 58"/>
                  <a:gd name="T24" fmla="*/ 0 w 181"/>
                  <a:gd name="T25" fmla="*/ 6 h 58"/>
                  <a:gd name="T26" fmla="*/ 1 w 181"/>
                  <a:gd name="T27" fmla="*/ 18 h 58"/>
                  <a:gd name="T28" fmla="*/ 6 w 181"/>
                  <a:gd name="T29" fmla="*/ 27 h 58"/>
                  <a:gd name="T30" fmla="*/ 15 w 181"/>
                  <a:gd name="T31" fmla="*/ 36 h 58"/>
                  <a:gd name="T32" fmla="*/ 26 w 181"/>
                  <a:gd name="T33" fmla="*/ 44 h 58"/>
                  <a:gd name="T34" fmla="*/ 39 w 181"/>
                  <a:gd name="T35" fmla="*/ 50 h 58"/>
                  <a:gd name="T36" fmla="*/ 55 w 181"/>
                  <a:gd name="T37" fmla="*/ 55 h 58"/>
                  <a:gd name="T38" fmla="*/ 72 w 181"/>
                  <a:gd name="T39" fmla="*/ 58 h 58"/>
                  <a:gd name="T40" fmla="*/ 91 w 181"/>
                  <a:gd name="T41" fmla="*/ 58 h 58"/>
                  <a:gd name="T42" fmla="*/ 91 w 181"/>
                  <a:gd name="T43" fmla="*/ 58 h 58"/>
                  <a:gd name="T44" fmla="*/ 109 w 181"/>
                  <a:gd name="T45" fmla="*/ 58 h 58"/>
                  <a:gd name="T46" fmla="*/ 126 w 181"/>
                  <a:gd name="T47" fmla="*/ 55 h 58"/>
                  <a:gd name="T48" fmla="*/ 142 w 181"/>
                  <a:gd name="T49" fmla="*/ 50 h 58"/>
                  <a:gd name="T50" fmla="*/ 155 w 181"/>
                  <a:gd name="T51" fmla="*/ 44 h 58"/>
                  <a:gd name="T52" fmla="*/ 166 w 181"/>
                  <a:gd name="T53" fmla="*/ 36 h 58"/>
                  <a:gd name="T54" fmla="*/ 175 w 181"/>
                  <a:gd name="T55" fmla="*/ 27 h 58"/>
                  <a:gd name="T56" fmla="*/ 180 w 181"/>
                  <a:gd name="T57" fmla="*/ 18 h 58"/>
                  <a:gd name="T58" fmla="*/ 181 w 181"/>
                  <a:gd name="T59" fmla="*/ 6 h 58"/>
                  <a:gd name="T60" fmla="*/ 181 w 181"/>
                  <a:gd name="T61" fmla="*/ 6 h 58"/>
                  <a:gd name="T62" fmla="*/ 181 w 181"/>
                  <a:gd name="T63" fmla="*/ 0 h 58"/>
                  <a:gd name="T64" fmla="*/ 181 w 181"/>
                  <a:gd name="T65" fmla="*/ 0 h 58"/>
                  <a:gd name="T66" fmla="*/ 176 w 181"/>
                  <a:gd name="T67" fmla="*/ 9 h 58"/>
                  <a:gd name="T68" fmla="*/ 170 w 181"/>
                  <a:gd name="T69" fmla="*/ 18 h 58"/>
                  <a:gd name="T70" fmla="*/ 162 w 181"/>
                  <a:gd name="T71" fmla="*/ 26 h 58"/>
                  <a:gd name="T72" fmla="*/ 150 w 181"/>
                  <a:gd name="T73" fmla="*/ 32 h 58"/>
                  <a:gd name="T74" fmla="*/ 137 w 181"/>
                  <a:gd name="T75" fmla="*/ 37 h 58"/>
                  <a:gd name="T76" fmla="*/ 124 w 181"/>
                  <a:gd name="T77" fmla="*/ 42 h 58"/>
                  <a:gd name="T78" fmla="*/ 108 w 181"/>
                  <a:gd name="T79" fmla="*/ 44 h 58"/>
                  <a:gd name="T80" fmla="*/ 91 w 181"/>
                  <a:gd name="T81" fmla="*/ 45 h 58"/>
                  <a:gd name="T82" fmla="*/ 91 w 181"/>
                  <a:gd name="T83"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8">
                    <a:moveTo>
                      <a:pt x="91" y="45"/>
                    </a:moveTo>
                    <a:lnTo>
                      <a:pt x="91" y="45"/>
                    </a:lnTo>
                    <a:lnTo>
                      <a:pt x="73" y="44"/>
                    </a:lnTo>
                    <a:lnTo>
                      <a:pt x="59" y="42"/>
                    </a:lnTo>
                    <a:lnTo>
                      <a:pt x="44" y="37"/>
                    </a:lnTo>
                    <a:lnTo>
                      <a:pt x="31" y="32"/>
                    </a:lnTo>
                    <a:lnTo>
                      <a:pt x="19" y="26"/>
                    </a:lnTo>
                    <a:lnTo>
                      <a:pt x="11" y="18"/>
                    </a:lnTo>
                    <a:lnTo>
                      <a:pt x="5" y="9"/>
                    </a:lnTo>
                    <a:lnTo>
                      <a:pt x="1" y="0"/>
                    </a:lnTo>
                    <a:lnTo>
                      <a:pt x="1" y="0"/>
                    </a:lnTo>
                    <a:lnTo>
                      <a:pt x="0" y="6"/>
                    </a:lnTo>
                    <a:lnTo>
                      <a:pt x="0" y="6"/>
                    </a:lnTo>
                    <a:lnTo>
                      <a:pt x="1" y="18"/>
                    </a:lnTo>
                    <a:lnTo>
                      <a:pt x="6" y="27"/>
                    </a:lnTo>
                    <a:lnTo>
                      <a:pt x="15" y="36"/>
                    </a:lnTo>
                    <a:lnTo>
                      <a:pt x="26" y="44"/>
                    </a:lnTo>
                    <a:lnTo>
                      <a:pt x="39" y="50"/>
                    </a:lnTo>
                    <a:lnTo>
                      <a:pt x="55" y="55"/>
                    </a:lnTo>
                    <a:lnTo>
                      <a:pt x="72" y="58"/>
                    </a:lnTo>
                    <a:lnTo>
                      <a:pt x="91" y="58"/>
                    </a:lnTo>
                    <a:lnTo>
                      <a:pt x="91" y="58"/>
                    </a:lnTo>
                    <a:lnTo>
                      <a:pt x="109" y="58"/>
                    </a:lnTo>
                    <a:lnTo>
                      <a:pt x="126" y="55"/>
                    </a:lnTo>
                    <a:lnTo>
                      <a:pt x="142" y="50"/>
                    </a:lnTo>
                    <a:lnTo>
                      <a:pt x="155" y="44"/>
                    </a:lnTo>
                    <a:lnTo>
                      <a:pt x="166" y="36"/>
                    </a:lnTo>
                    <a:lnTo>
                      <a:pt x="175" y="27"/>
                    </a:lnTo>
                    <a:lnTo>
                      <a:pt x="180" y="18"/>
                    </a:lnTo>
                    <a:lnTo>
                      <a:pt x="181" y="6"/>
                    </a:lnTo>
                    <a:lnTo>
                      <a:pt x="181" y="6"/>
                    </a:lnTo>
                    <a:lnTo>
                      <a:pt x="181" y="0"/>
                    </a:lnTo>
                    <a:lnTo>
                      <a:pt x="181" y="0"/>
                    </a:lnTo>
                    <a:lnTo>
                      <a:pt x="176" y="9"/>
                    </a:lnTo>
                    <a:lnTo>
                      <a:pt x="170" y="18"/>
                    </a:lnTo>
                    <a:lnTo>
                      <a:pt x="162" y="26"/>
                    </a:lnTo>
                    <a:lnTo>
                      <a:pt x="150" y="32"/>
                    </a:lnTo>
                    <a:lnTo>
                      <a:pt x="137" y="37"/>
                    </a:lnTo>
                    <a:lnTo>
                      <a:pt x="124" y="42"/>
                    </a:lnTo>
                    <a:lnTo>
                      <a:pt x="108" y="44"/>
                    </a:lnTo>
                    <a:lnTo>
                      <a:pt x="91" y="45"/>
                    </a:lnTo>
                    <a:lnTo>
                      <a:pt x="9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211"/>
              <p:cNvSpPr/>
              <p:nvPr/>
            </p:nvSpPr>
            <p:spPr bwMode="auto">
              <a:xfrm>
                <a:off x="846138" y="3630613"/>
                <a:ext cx="144463" cy="47625"/>
              </a:xfrm>
              <a:custGeom>
                <a:avLst/>
                <a:gdLst>
                  <a:gd name="T0" fmla="*/ 91 w 181"/>
                  <a:gd name="T1" fmla="*/ 46 h 59"/>
                  <a:gd name="T2" fmla="*/ 91 w 181"/>
                  <a:gd name="T3" fmla="*/ 46 h 59"/>
                  <a:gd name="T4" fmla="*/ 73 w 181"/>
                  <a:gd name="T5" fmla="*/ 44 h 59"/>
                  <a:gd name="T6" fmla="*/ 59 w 181"/>
                  <a:gd name="T7" fmla="*/ 41 h 59"/>
                  <a:gd name="T8" fmla="*/ 44 w 181"/>
                  <a:gd name="T9" fmla="*/ 37 h 59"/>
                  <a:gd name="T10" fmla="*/ 31 w 181"/>
                  <a:gd name="T11" fmla="*/ 33 h 59"/>
                  <a:gd name="T12" fmla="*/ 19 w 181"/>
                  <a:gd name="T13" fmla="*/ 24 h 59"/>
                  <a:gd name="T14" fmla="*/ 11 w 181"/>
                  <a:gd name="T15" fmla="*/ 18 h 59"/>
                  <a:gd name="T16" fmla="*/ 5 w 181"/>
                  <a:gd name="T17" fmla="*/ 10 h 59"/>
                  <a:gd name="T18" fmla="*/ 1 w 181"/>
                  <a:gd name="T19" fmla="*/ 0 h 59"/>
                  <a:gd name="T20" fmla="*/ 1 w 181"/>
                  <a:gd name="T21" fmla="*/ 0 h 59"/>
                  <a:gd name="T22" fmla="*/ 0 w 181"/>
                  <a:gd name="T23" fmla="*/ 6 h 59"/>
                  <a:gd name="T24" fmla="*/ 0 w 181"/>
                  <a:gd name="T25" fmla="*/ 6 h 59"/>
                  <a:gd name="T26" fmla="*/ 1 w 181"/>
                  <a:gd name="T27" fmla="*/ 18 h 59"/>
                  <a:gd name="T28" fmla="*/ 6 w 181"/>
                  <a:gd name="T29" fmla="*/ 28 h 59"/>
                  <a:gd name="T30" fmla="*/ 15 w 181"/>
                  <a:gd name="T31" fmla="*/ 36 h 59"/>
                  <a:gd name="T32" fmla="*/ 26 w 181"/>
                  <a:gd name="T33" fmla="*/ 44 h 59"/>
                  <a:gd name="T34" fmla="*/ 39 w 181"/>
                  <a:gd name="T35" fmla="*/ 51 h 59"/>
                  <a:gd name="T36" fmla="*/ 55 w 181"/>
                  <a:gd name="T37" fmla="*/ 55 h 59"/>
                  <a:gd name="T38" fmla="*/ 72 w 181"/>
                  <a:gd name="T39" fmla="*/ 57 h 59"/>
                  <a:gd name="T40" fmla="*/ 91 w 181"/>
                  <a:gd name="T41" fmla="*/ 59 h 59"/>
                  <a:gd name="T42" fmla="*/ 91 w 181"/>
                  <a:gd name="T43" fmla="*/ 59 h 59"/>
                  <a:gd name="T44" fmla="*/ 109 w 181"/>
                  <a:gd name="T45" fmla="*/ 57 h 59"/>
                  <a:gd name="T46" fmla="*/ 126 w 181"/>
                  <a:gd name="T47" fmla="*/ 55 h 59"/>
                  <a:gd name="T48" fmla="*/ 142 w 181"/>
                  <a:gd name="T49" fmla="*/ 51 h 59"/>
                  <a:gd name="T50" fmla="*/ 155 w 181"/>
                  <a:gd name="T51" fmla="*/ 44 h 59"/>
                  <a:gd name="T52" fmla="*/ 166 w 181"/>
                  <a:gd name="T53" fmla="*/ 36 h 59"/>
                  <a:gd name="T54" fmla="*/ 175 w 181"/>
                  <a:gd name="T55" fmla="*/ 28 h 59"/>
                  <a:gd name="T56" fmla="*/ 180 w 181"/>
                  <a:gd name="T57" fmla="*/ 18 h 59"/>
                  <a:gd name="T58" fmla="*/ 181 w 181"/>
                  <a:gd name="T59" fmla="*/ 6 h 59"/>
                  <a:gd name="T60" fmla="*/ 181 w 181"/>
                  <a:gd name="T61" fmla="*/ 6 h 59"/>
                  <a:gd name="T62" fmla="*/ 181 w 181"/>
                  <a:gd name="T63" fmla="*/ 0 h 59"/>
                  <a:gd name="T64" fmla="*/ 181 w 181"/>
                  <a:gd name="T65" fmla="*/ 0 h 59"/>
                  <a:gd name="T66" fmla="*/ 176 w 181"/>
                  <a:gd name="T67" fmla="*/ 10 h 59"/>
                  <a:gd name="T68" fmla="*/ 170 w 181"/>
                  <a:gd name="T69" fmla="*/ 18 h 59"/>
                  <a:gd name="T70" fmla="*/ 162 w 181"/>
                  <a:gd name="T71" fmla="*/ 24 h 59"/>
                  <a:gd name="T72" fmla="*/ 150 w 181"/>
                  <a:gd name="T73" fmla="*/ 33 h 59"/>
                  <a:gd name="T74" fmla="*/ 137 w 181"/>
                  <a:gd name="T75" fmla="*/ 37 h 59"/>
                  <a:gd name="T76" fmla="*/ 124 w 181"/>
                  <a:gd name="T77" fmla="*/ 41 h 59"/>
                  <a:gd name="T78" fmla="*/ 108 w 181"/>
                  <a:gd name="T79" fmla="*/ 44 h 59"/>
                  <a:gd name="T80" fmla="*/ 91 w 181"/>
                  <a:gd name="T81" fmla="*/ 46 h 59"/>
                  <a:gd name="T82" fmla="*/ 91 w 181"/>
                  <a:gd name="T83" fmla="*/ 4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9">
                    <a:moveTo>
                      <a:pt x="91" y="46"/>
                    </a:moveTo>
                    <a:lnTo>
                      <a:pt x="91" y="46"/>
                    </a:lnTo>
                    <a:lnTo>
                      <a:pt x="73" y="44"/>
                    </a:lnTo>
                    <a:lnTo>
                      <a:pt x="59" y="41"/>
                    </a:lnTo>
                    <a:lnTo>
                      <a:pt x="44" y="37"/>
                    </a:lnTo>
                    <a:lnTo>
                      <a:pt x="31" y="33"/>
                    </a:lnTo>
                    <a:lnTo>
                      <a:pt x="19" y="24"/>
                    </a:lnTo>
                    <a:lnTo>
                      <a:pt x="11" y="18"/>
                    </a:lnTo>
                    <a:lnTo>
                      <a:pt x="5" y="10"/>
                    </a:lnTo>
                    <a:lnTo>
                      <a:pt x="1" y="0"/>
                    </a:lnTo>
                    <a:lnTo>
                      <a:pt x="1" y="0"/>
                    </a:lnTo>
                    <a:lnTo>
                      <a:pt x="0" y="6"/>
                    </a:lnTo>
                    <a:lnTo>
                      <a:pt x="0" y="6"/>
                    </a:lnTo>
                    <a:lnTo>
                      <a:pt x="1" y="18"/>
                    </a:lnTo>
                    <a:lnTo>
                      <a:pt x="6" y="28"/>
                    </a:lnTo>
                    <a:lnTo>
                      <a:pt x="15" y="36"/>
                    </a:lnTo>
                    <a:lnTo>
                      <a:pt x="26" y="44"/>
                    </a:lnTo>
                    <a:lnTo>
                      <a:pt x="39" y="51"/>
                    </a:lnTo>
                    <a:lnTo>
                      <a:pt x="55" y="55"/>
                    </a:lnTo>
                    <a:lnTo>
                      <a:pt x="72" y="57"/>
                    </a:lnTo>
                    <a:lnTo>
                      <a:pt x="91" y="59"/>
                    </a:lnTo>
                    <a:lnTo>
                      <a:pt x="91" y="59"/>
                    </a:lnTo>
                    <a:lnTo>
                      <a:pt x="109" y="57"/>
                    </a:lnTo>
                    <a:lnTo>
                      <a:pt x="126" y="55"/>
                    </a:lnTo>
                    <a:lnTo>
                      <a:pt x="142" y="51"/>
                    </a:lnTo>
                    <a:lnTo>
                      <a:pt x="155" y="44"/>
                    </a:lnTo>
                    <a:lnTo>
                      <a:pt x="166" y="36"/>
                    </a:lnTo>
                    <a:lnTo>
                      <a:pt x="175" y="28"/>
                    </a:lnTo>
                    <a:lnTo>
                      <a:pt x="180" y="18"/>
                    </a:lnTo>
                    <a:lnTo>
                      <a:pt x="181" y="6"/>
                    </a:lnTo>
                    <a:lnTo>
                      <a:pt x="181" y="6"/>
                    </a:lnTo>
                    <a:lnTo>
                      <a:pt x="181" y="0"/>
                    </a:lnTo>
                    <a:lnTo>
                      <a:pt x="181" y="0"/>
                    </a:lnTo>
                    <a:lnTo>
                      <a:pt x="176" y="10"/>
                    </a:lnTo>
                    <a:lnTo>
                      <a:pt x="170" y="18"/>
                    </a:lnTo>
                    <a:lnTo>
                      <a:pt x="162" y="24"/>
                    </a:lnTo>
                    <a:lnTo>
                      <a:pt x="150" y="33"/>
                    </a:lnTo>
                    <a:lnTo>
                      <a:pt x="137" y="37"/>
                    </a:lnTo>
                    <a:lnTo>
                      <a:pt x="124" y="41"/>
                    </a:lnTo>
                    <a:lnTo>
                      <a:pt x="108" y="44"/>
                    </a:lnTo>
                    <a:lnTo>
                      <a:pt x="91" y="46"/>
                    </a:lnTo>
                    <a:lnTo>
                      <a:pt x="9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212"/>
              <p:cNvSpPr/>
              <p:nvPr/>
            </p:nvSpPr>
            <p:spPr bwMode="auto">
              <a:xfrm>
                <a:off x="846138" y="3648076"/>
                <a:ext cx="144463" cy="46038"/>
              </a:xfrm>
              <a:custGeom>
                <a:avLst/>
                <a:gdLst>
                  <a:gd name="T0" fmla="*/ 91 w 181"/>
                  <a:gd name="T1" fmla="*/ 44 h 59"/>
                  <a:gd name="T2" fmla="*/ 91 w 181"/>
                  <a:gd name="T3" fmla="*/ 44 h 59"/>
                  <a:gd name="T4" fmla="*/ 73 w 181"/>
                  <a:gd name="T5" fmla="*/ 44 h 59"/>
                  <a:gd name="T6" fmla="*/ 59 w 181"/>
                  <a:gd name="T7" fmla="*/ 41 h 59"/>
                  <a:gd name="T8" fmla="*/ 44 w 181"/>
                  <a:gd name="T9" fmla="*/ 38 h 59"/>
                  <a:gd name="T10" fmla="*/ 31 w 181"/>
                  <a:gd name="T11" fmla="*/ 31 h 59"/>
                  <a:gd name="T12" fmla="*/ 19 w 181"/>
                  <a:gd name="T13" fmla="*/ 25 h 59"/>
                  <a:gd name="T14" fmla="*/ 11 w 181"/>
                  <a:gd name="T15" fmla="*/ 18 h 59"/>
                  <a:gd name="T16" fmla="*/ 5 w 181"/>
                  <a:gd name="T17" fmla="*/ 8 h 59"/>
                  <a:gd name="T18" fmla="*/ 1 w 181"/>
                  <a:gd name="T19" fmla="*/ 0 h 59"/>
                  <a:gd name="T20" fmla="*/ 1 w 181"/>
                  <a:gd name="T21" fmla="*/ 0 h 59"/>
                  <a:gd name="T22" fmla="*/ 0 w 181"/>
                  <a:gd name="T23" fmla="*/ 7 h 59"/>
                  <a:gd name="T24" fmla="*/ 0 w 181"/>
                  <a:gd name="T25" fmla="*/ 7 h 59"/>
                  <a:gd name="T26" fmla="*/ 1 w 181"/>
                  <a:gd name="T27" fmla="*/ 16 h 59"/>
                  <a:gd name="T28" fmla="*/ 6 w 181"/>
                  <a:gd name="T29" fmla="*/ 26 h 59"/>
                  <a:gd name="T30" fmla="*/ 15 w 181"/>
                  <a:gd name="T31" fmla="*/ 36 h 59"/>
                  <a:gd name="T32" fmla="*/ 26 w 181"/>
                  <a:gd name="T33" fmla="*/ 44 h 59"/>
                  <a:gd name="T34" fmla="*/ 39 w 181"/>
                  <a:gd name="T35" fmla="*/ 49 h 59"/>
                  <a:gd name="T36" fmla="*/ 55 w 181"/>
                  <a:gd name="T37" fmla="*/ 54 h 59"/>
                  <a:gd name="T38" fmla="*/ 72 w 181"/>
                  <a:gd name="T39" fmla="*/ 57 h 59"/>
                  <a:gd name="T40" fmla="*/ 91 w 181"/>
                  <a:gd name="T41" fmla="*/ 59 h 59"/>
                  <a:gd name="T42" fmla="*/ 91 w 181"/>
                  <a:gd name="T43" fmla="*/ 59 h 59"/>
                  <a:gd name="T44" fmla="*/ 109 w 181"/>
                  <a:gd name="T45" fmla="*/ 57 h 59"/>
                  <a:gd name="T46" fmla="*/ 126 w 181"/>
                  <a:gd name="T47" fmla="*/ 54 h 59"/>
                  <a:gd name="T48" fmla="*/ 142 w 181"/>
                  <a:gd name="T49" fmla="*/ 49 h 59"/>
                  <a:gd name="T50" fmla="*/ 155 w 181"/>
                  <a:gd name="T51" fmla="*/ 44 h 59"/>
                  <a:gd name="T52" fmla="*/ 166 w 181"/>
                  <a:gd name="T53" fmla="*/ 36 h 59"/>
                  <a:gd name="T54" fmla="*/ 175 w 181"/>
                  <a:gd name="T55" fmla="*/ 26 h 59"/>
                  <a:gd name="T56" fmla="*/ 180 w 181"/>
                  <a:gd name="T57" fmla="*/ 16 h 59"/>
                  <a:gd name="T58" fmla="*/ 181 w 181"/>
                  <a:gd name="T59" fmla="*/ 7 h 59"/>
                  <a:gd name="T60" fmla="*/ 181 w 181"/>
                  <a:gd name="T61" fmla="*/ 7 h 59"/>
                  <a:gd name="T62" fmla="*/ 181 w 181"/>
                  <a:gd name="T63" fmla="*/ 0 h 59"/>
                  <a:gd name="T64" fmla="*/ 181 w 181"/>
                  <a:gd name="T65" fmla="*/ 0 h 59"/>
                  <a:gd name="T66" fmla="*/ 176 w 181"/>
                  <a:gd name="T67" fmla="*/ 8 h 59"/>
                  <a:gd name="T68" fmla="*/ 170 w 181"/>
                  <a:gd name="T69" fmla="*/ 18 h 59"/>
                  <a:gd name="T70" fmla="*/ 162 w 181"/>
                  <a:gd name="T71" fmla="*/ 25 h 59"/>
                  <a:gd name="T72" fmla="*/ 150 w 181"/>
                  <a:gd name="T73" fmla="*/ 31 h 59"/>
                  <a:gd name="T74" fmla="*/ 137 w 181"/>
                  <a:gd name="T75" fmla="*/ 38 h 59"/>
                  <a:gd name="T76" fmla="*/ 124 w 181"/>
                  <a:gd name="T77" fmla="*/ 41 h 59"/>
                  <a:gd name="T78" fmla="*/ 108 w 181"/>
                  <a:gd name="T79" fmla="*/ 44 h 59"/>
                  <a:gd name="T80" fmla="*/ 91 w 181"/>
                  <a:gd name="T81" fmla="*/ 44 h 59"/>
                  <a:gd name="T82" fmla="*/ 91 w 181"/>
                  <a:gd name="T83"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9">
                    <a:moveTo>
                      <a:pt x="91" y="44"/>
                    </a:moveTo>
                    <a:lnTo>
                      <a:pt x="91" y="44"/>
                    </a:lnTo>
                    <a:lnTo>
                      <a:pt x="73" y="44"/>
                    </a:lnTo>
                    <a:lnTo>
                      <a:pt x="59" y="41"/>
                    </a:lnTo>
                    <a:lnTo>
                      <a:pt x="44" y="38"/>
                    </a:lnTo>
                    <a:lnTo>
                      <a:pt x="31" y="31"/>
                    </a:lnTo>
                    <a:lnTo>
                      <a:pt x="19" y="25"/>
                    </a:lnTo>
                    <a:lnTo>
                      <a:pt x="11" y="18"/>
                    </a:lnTo>
                    <a:lnTo>
                      <a:pt x="5" y="8"/>
                    </a:lnTo>
                    <a:lnTo>
                      <a:pt x="1" y="0"/>
                    </a:lnTo>
                    <a:lnTo>
                      <a:pt x="1" y="0"/>
                    </a:lnTo>
                    <a:lnTo>
                      <a:pt x="0" y="7"/>
                    </a:lnTo>
                    <a:lnTo>
                      <a:pt x="0" y="7"/>
                    </a:lnTo>
                    <a:lnTo>
                      <a:pt x="1" y="16"/>
                    </a:lnTo>
                    <a:lnTo>
                      <a:pt x="6" y="26"/>
                    </a:lnTo>
                    <a:lnTo>
                      <a:pt x="15" y="36"/>
                    </a:lnTo>
                    <a:lnTo>
                      <a:pt x="26" y="44"/>
                    </a:lnTo>
                    <a:lnTo>
                      <a:pt x="39" y="49"/>
                    </a:lnTo>
                    <a:lnTo>
                      <a:pt x="55" y="54"/>
                    </a:lnTo>
                    <a:lnTo>
                      <a:pt x="72" y="57"/>
                    </a:lnTo>
                    <a:lnTo>
                      <a:pt x="91" y="59"/>
                    </a:lnTo>
                    <a:lnTo>
                      <a:pt x="91" y="59"/>
                    </a:lnTo>
                    <a:lnTo>
                      <a:pt x="109" y="57"/>
                    </a:lnTo>
                    <a:lnTo>
                      <a:pt x="126" y="54"/>
                    </a:lnTo>
                    <a:lnTo>
                      <a:pt x="142" y="49"/>
                    </a:lnTo>
                    <a:lnTo>
                      <a:pt x="155" y="44"/>
                    </a:lnTo>
                    <a:lnTo>
                      <a:pt x="166" y="36"/>
                    </a:lnTo>
                    <a:lnTo>
                      <a:pt x="175" y="26"/>
                    </a:lnTo>
                    <a:lnTo>
                      <a:pt x="180" y="16"/>
                    </a:lnTo>
                    <a:lnTo>
                      <a:pt x="181" y="7"/>
                    </a:lnTo>
                    <a:lnTo>
                      <a:pt x="181" y="7"/>
                    </a:lnTo>
                    <a:lnTo>
                      <a:pt x="181" y="0"/>
                    </a:lnTo>
                    <a:lnTo>
                      <a:pt x="181" y="0"/>
                    </a:lnTo>
                    <a:lnTo>
                      <a:pt x="176" y="8"/>
                    </a:lnTo>
                    <a:lnTo>
                      <a:pt x="170" y="18"/>
                    </a:lnTo>
                    <a:lnTo>
                      <a:pt x="162" y="25"/>
                    </a:lnTo>
                    <a:lnTo>
                      <a:pt x="150" y="31"/>
                    </a:lnTo>
                    <a:lnTo>
                      <a:pt x="137" y="38"/>
                    </a:lnTo>
                    <a:lnTo>
                      <a:pt x="124" y="41"/>
                    </a:lnTo>
                    <a:lnTo>
                      <a:pt x="108" y="44"/>
                    </a:lnTo>
                    <a:lnTo>
                      <a:pt x="91" y="44"/>
                    </a:lnTo>
                    <a:lnTo>
                      <a:pt x="9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Freeform 213"/>
              <p:cNvSpPr/>
              <p:nvPr/>
            </p:nvSpPr>
            <p:spPr bwMode="auto">
              <a:xfrm>
                <a:off x="846138" y="3663951"/>
                <a:ext cx="144463" cy="47625"/>
              </a:xfrm>
              <a:custGeom>
                <a:avLst/>
                <a:gdLst>
                  <a:gd name="T0" fmla="*/ 91 w 181"/>
                  <a:gd name="T1" fmla="*/ 45 h 60"/>
                  <a:gd name="T2" fmla="*/ 91 w 181"/>
                  <a:gd name="T3" fmla="*/ 45 h 60"/>
                  <a:gd name="T4" fmla="*/ 73 w 181"/>
                  <a:gd name="T5" fmla="*/ 45 h 60"/>
                  <a:gd name="T6" fmla="*/ 59 w 181"/>
                  <a:gd name="T7" fmla="*/ 42 h 60"/>
                  <a:gd name="T8" fmla="*/ 44 w 181"/>
                  <a:gd name="T9" fmla="*/ 39 h 60"/>
                  <a:gd name="T10" fmla="*/ 31 w 181"/>
                  <a:gd name="T11" fmla="*/ 32 h 60"/>
                  <a:gd name="T12" fmla="*/ 19 w 181"/>
                  <a:gd name="T13" fmla="*/ 26 h 60"/>
                  <a:gd name="T14" fmla="*/ 11 w 181"/>
                  <a:gd name="T15" fmla="*/ 18 h 60"/>
                  <a:gd name="T16" fmla="*/ 5 w 181"/>
                  <a:gd name="T17" fmla="*/ 10 h 60"/>
                  <a:gd name="T18" fmla="*/ 1 w 181"/>
                  <a:gd name="T19" fmla="*/ 0 h 60"/>
                  <a:gd name="T20" fmla="*/ 1 w 181"/>
                  <a:gd name="T21" fmla="*/ 0 h 60"/>
                  <a:gd name="T22" fmla="*/ 0 w 181"/>
                  <a:gd name="T23" fmla="*/ 8 h 60"/>
                  <a:gd name="T24" fmla="*/ 0 w 181"/>
                  <a:gd name="T25" fmla="*/ 8 h 60"/>
                  <a:gd name="T26" fmla="*/ 1 w 181"/>
                  <a:gd name="T27" fmla="*/ 18 h 60"/>
                  <a:gd name="T28" fmla="*/ 6 w 181"/>
                  <a:gd name="T29" fmla="*/ 28 h 60"/>
                  <a:gd name="T30" fmla="*/ 15 w 181"/>
                  <a:gd name="T31" fmla="*/ 37 h 60"/>
                  <a:gd name="T32" fmla="*/ 26 w 181"/>
                  <a:gd name="T33" fmla="*/ 44 h 60"/>
                  <a:gd name="T34" fmla="*/ 39 w 181"/>
                  <a:gd name="T35" fmla="*/ 50 h 60"/>
                  <a:gd name="T36" fmla="*/ 55 w 181"/>
                  <a:gd name="T37" fmla="*/ 55 h 60"/>
                  <a:gd name="T38" fmla="*/ 72 w 181"/>
                  <a:gd name="T39" fmla="*/ 59 h 60"/>
                  <a:gd name="T40" fmla="*/ 91 w 181"/>
                  <a:gd name="T41" fmla="*/ 60 h 60"/>
                  <a:gd name="T42" fmla="*/ 91 w 181"/>
                  <a:gd name="T43" fmla="*/ 60 h 60"/>
                  <a:gd name="T44" fmla="*/ 109 w 181"/>
                  <a:gd name="T45" fmla="*/ 59 h 60"/>
                  <a:gd name="T46" fmla="*/ 126 w 181"/>
                  <a:gd name="T47" fmla="*/ 55 h 60"/>
                  <a:gd name="T48" fmla="*/ 142 w 181"/>
                  <a:gd name="T49" fmla="*/ 50 h 60"/>
                  <a:gd name="T50" fmla="*/ 155 w 181"/>
                  <a:gd name="T51" fmla="*/ 44 h 60"/>
                  <a:gd name="T52" fmla="*/ 166 w 181"/>
                  <a:gd name="T53" fmla="*/ 37 h 60"/>
                  <a:gd name="T54" fmla="*/ 175 w 181"/>
                  <a:gd name="T55" fmla="*/ 28 h 60"/>
                  <a:gd name="T56" fmla="*/ 180 w 181"/>
                  <a:gd name="T57" fmla="*/ 18 h 60"/>
                  <a:gd name="T58" fmla="*/ 181 w 181"/>
                  <a:gd name="T59" fmla="*/ 8 h 60"/>
                  <a:gd name="T60" fmla="*/ 181 w 181"/>
                  <a:gd name="T61" fmla="*/ 8 h 60"/>
                  <a:gd name="T62" fmla="*/ 181 w 181"/>
                  <a:gd name="T63" fmla="*/ 0 h 60"/>
                  <a:gd name="T64" fmla="*/ 181 w 181"/>
                  <a:gd name="T65" fmla="*/ 0 h 60"/>
                  <a:gd name="T66" fmla="*/ 176 w 181"/>
                  <a:gd name="T67" fmla="*/ 10 h 60"/>
                  <a:gd name="T68" fmla="*/ 170 w 181"/>
                  <a:gd name="T69" fmla="*/ 18 h 60"/>
                  <a:gd name="T70" fmla="*/ 162 w 181"/>
                  <a:gd name="T71" fmla="*/ 26 h 60"/>
                  <a:gd name="T72" fmla="*/ 150 w 181"/>
                  <a:gd name="T73" fmla="*/ 32 h 60"/>
                  <a:gd name="T74" fmla="*/ 137 w 181"/>
                  <a:gd name="T75" fmla="*/ 39 h 60"/>
                  <a:gd name="T76" fmla="*/ 124 w 181"/>
                  <a:gd name="T77" fmla="*/ 42 h 60"/>
                  <a:gd name="T78" fmla="*/ 108 w 181"/>
                  <a:gd name="T79" fmla="*/ 45 h 60"/>
                  <a:gd name="T80" fmla="*/ 91 w 181"/>
                  <a:gd name="T81" fmla="*/ 45 h 60"/>
                  <a:gd name="T82" fmla="*/ 91 w 181"/>
                  <a:gd name="T83"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60">
                    <a:moveTo>
                      <a:pt x="91" y="45"/>
                    </a:moveTo>
                    <a:lnTo>
                      <a:pt x="91" y="45"/>
                    </a:lnTo>
                    <a:lnTo>
                      <a:pt x="73" y="45"/>
                    </a:lnTo>
                    <a:lnTo>
                      <a:pt x="59" y="42"/>
                    </a:lnTo>
                    <a:lnTo>
                      <a:pt x="44" y="39"/>
                    </a:lnTo>
                    <a:lnTo>
                      <a:pt x="31" y="32"/>
                    </a:lnTo>
                    <a:lnTo>
                      <a:pt x="19" y="26"/>
                    </a:lnTo>
                    <a:lnTo>
                      <a:pt x="11" y="18"/>
                    </a:lnTo>
                    <a:lnTo>
                      <a:pt x="5" y="10"/>
                    </a:lnTo>
                    <a:lnTo>
                      <a:pt x="1" y="0"/>
                    </a:lnTo>
                    <a:lnTo>
                      <a:pt x="1" y="0"/>
                    </a:lnTo>
                    <a:lnTo>
                      <a:pt x="0" y="8"/>
                    </a:lnTo>
                    <a:lnTo>
                      <a:pt x="0" y="8"/>
                    </a:lnTo>
                    <a:lnTo>
                      <a:pt x="1" y="18"/>
                    </a:lnTo>
                    <a:lnTo>
                      <a:pt x="6" y="28"/>
                    </a:lnTo>
                    <a:lnTo>
                      <a:pt x="15" y="37"/>
                    </a:lnTo>
                    <a:lnTo>
                      <a:pt x="26" y="44"/>
                    </a:lnTo>
                    <a:lnTo>
                      <a:pt x="39" y="50"/>
                    </a:lnTo>
                    <a:lnTo>
                      <a:pt x="55" y="55"/>
                    </a:lnTo>
                    <a:lnTo>
                      <a:pt x="72" y="59"/>
                    </a:lnTo>
                    <a:lnTo>
                      <a:pt x="91" y="60"/>
                    </a:lnTo>
                    <a:lnTo>
                      <a:pt x="91" y="60"/>
                    </a:lnTo>
                    <a:lnTo>
                      <a:pt x="109" y="59"/>
                    </a:lnTo>
                    <a:lnTo>
                      <a:pt x="126" y="55"/>
                    </a:lnTo>
                    <a:lnTo>
                      <a:pt x="142" y="50"/>
                    </a:lnTo>
                    <a:lnTo>
                      <a:pt x="155" y="44"/>
                    </a:lnTo>
                    <a:lnTo>
                      <a:pt x="166" y="37"/>
                    </a:lnTo>
                    <a:lnTo>
                      <a:pt x="175" y="28"/>
                    </a:lnTo>
                    <a:lnTo>
                      <a:pt x="180" y="18"/>
                    </a:lnTo>
                    <a:lnTo>
                      <a:pt x="181" y="8"/>
                    </a:lnTo>
                    <a:lnTo>
                      <a:pt x="181" y="8"/>
                    </a:lnTo>
                    <a:lnTo>
                      <a:pt x="181" y="0"/>
                    </a:lnTo>
                    <a:lnTo>
                      <a:pt x="181" y="0"/>
                    </a:lnTo>
                    <a:lnTo>
                      <a:pt x="176" y="10"/>
                    </a:lnTo>
                    <a:lnTo>
                      <a:pt x="170" y="18"/>
                    </a:lnTo>
                    <a:lnTo>
                      <a:pt x="162" y="26"/>
                    </a:lnTo>
                    <a:lnTo>
                      <a:pt x="150" y="32"/>
                    </a:lnTo>
                    <a:lnTo>
                      <a:pt x="137" y="39"/>
                    </a:lnTo>
                    <a:lnTo>
                      <a:pt x="124" y="42"/>
                    </a:lnTo>
                    <a:lnTo>
                      <a:pt x="108" y="45"/>
                    </a:lnTo>
                    <a:lnTo>
                      <a:pt x="91" y="45"/>
                    </a:lnTo>
                    <a:lnTo>
                      <a:pt x="9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Freeform 214"/>
              <p:cNvSpPr/>
              <p:nvPr/>
            </p:nvSpPr>
            <p:spPr bwMode="auto">
              <a:xfrm>
                <a:off x="846138" y="3683001"/>
                <a:ext cx="144463" cy="47625"/>
              </a:xfrm>
              <a:custGeom>
                <a:avLst/>
                <a:gdLst>
                  <a:gd name="T0" fmla="*/ 91 w 181"/>
                  <a:gd name="T1" fmla="*/ 46 h 61"/>
                  <a:gd name="T2" fmla="*/ 91 w 181"/>
                  <a:gd name="T3" fmla="*/ 46 h 61"/>
                  <a:gd name="T4" fmla="*/ 73 w 181"/>
                  <a:gd name="T5" fmla="*/ 44 h 61"/>
                  <a:gd name="T6" fmla="*/ 59 w 181"/>
                  <a:gd name="T7" fmla="*/ 43 h 61"/>
                  <a:gd name="T8" fmla="*/ 44 w 181"/>
                  <a:gd name="T9" fmla="*/ 38 h 61"/>
                  <a:gd name="T10" fmla="*/ 31 w 181"/>
                  <a:gd name="T11" fmla="*/ 33 h 61"/>
                  <a:gd name="T12" fmla="*/ 19 w 181"/>
                  <a:gd name="T13" fmla="*/ 26 h 61"/>
                  <a:gd name="T14" fmla="*/ 11 w 181"/>
                  <a:gd name="T15" fmla="*/ 18 h 61"/>
                  <a:gd name="T16" fmla="*/ 5 w 181"/>
                  <a:gd name="T17" fmla="*/ 10 h 61"/>
                  <a:gd name="T18" fmla="*/ 1 w 181"/>
                  <a:gd name="T19" fmla="*/ 0 h 61"/>
                  <a:gd name="T20" fmla="*/ 1 w 181"/>
                  <a:gd name="T21" fmla="*/ 0 h 61"/>
                  <a:gd name="T22" fmla="*/ 0 w 181"/>
                  <a:gd name="T23" fmla="*/ 8 h 61"/>
                  <a:gd name="T24" fmla="*/ 0 w 181"/>
                  <a:gd name="T25" fmla="*/ 8 h 61"/>
                  <a:gd name="T26" fmla="*/ 1 w 181"/>
                  <a:gd name="T27" fmla="*/ 18 h 61"/>
                  <a:gd name="T28" fmla="*/ 6 w 181"/>
                  <a:gd name="T29" fmla="*/ 28 h 61"/>
                  <a:gd name="T30" fmla="*/ 15 w 181"/>
                  <a:gd name="T31" fmla="*/ 36 h 61"/>
                  <a:gd name="T32" fmla="*/ 26 w 181"/>
                  <a:gd name="T33" fmla="*/ 44 h 61"/>
                  <a:gd name="T34" fmla="*/ 39 w 181"/>
                  <a:gd name="T35" fmla="*/ 51 h 61"/>
                  <a:gd name="T36" fmla="*/ 55 w 181"/>
                  <a:gd name="T37" fmla="*/ 56 h 61"/>
                  <a:gd name="T38" fmla="*/ 72 w 181"/>
                  <a:gd name="T39" fmla="*/ 59 h 61"/>
                  <a:gd name="T40" fmla="*/ 91 w 181"/>
                  <a:gd name="T41" fmla="*/ 61 h 61"/>
                  <a:gd name="T42" fmla="*/ 91 w 181"/>
                  <a:gd name="T43" fmla="*/ 61 h 61"/>
                  <a:gd name="T44" fmla="*/ 109 w 181"/>
                  <a:gd name="T45" fmla="*/ 59 h 61"/>
                  <a:gd name="T46" fmla="*/ 126 w 181"/>
                  <a:gd name="T47" fmla="*/ 56 h 61"/>
                  <a:gd name="T48" fmla="*/ 142 w 181"/>
                  <a:gd name="T49" fmla="*/ 51 h 61"/>
                  <a:gd name="T50" fmla="*/ 155 w 181"/>
                  <a:gd name="T51" fmla="*/ 44 h 61"/>
                  <a:gd name="T52" fmla="*/ 166 w 181"/>
                  <a:gd name="T53" fmla="*/ 36 h 61"/>
                  <a:gd name="T54" fmla="*/ 175 w 181"/>
                  <a:gd name="T55" fmla="*/ 28 h 61"/>
                  <a:gd name="T56" fmla="*/ 180 w 181"/>
                  <a:gd name="T57" fmla="*/ 18 h 61"/>
                  <a:gd name="T58" fmla="*/ 181 w 181"/>
                  <a:gd name="T59" fmla="*/ 8 h 61"/>
                  <a:gd name="T60" fmla="*/ 181 w 181"/>
                  <a:gd name="T61" fmla="*/ 8 h 61"/>
                  <a:gd name="T62" fmla="*/ 181 w 181"/>
                  <a:gd name="T63" fmla="*/ 0 h 61"/>
                  <a:gd name="T64" fmla="*/ 181 w 181"/>
                  <a:gd name="T65" fmla="*/ 0 h 61"/>
                  <a:gd name="T66" fmla="*/ 176 w 181"/>
                  <a:gd name="T67" fmla="*/ 10 h 61"/>
                  <a:gd name="T68" fmla="*/ 170 w 181"/>
                  <a:gd name="T69" fmla="*/ 18 h 61"/>
                  <a:gd name="T70" fmla="*/ 162 w 181"/>
                  <a:gd name="T71" fmla="*/ 26 h 61"/>
                  <a:gd name="T72" fmla="*/ 150 w 181"/>
                  <a:gd name="T73" fmla="*/ 33 h 61"/>
                  <a:gd name="T74" fmla="*/ 137 w 181"/>
                  <a:gd name="T75" fmla="*/ 38 h 61"/>
                  <a:gd name="T76" fmla="*/ 124 w 181"/>
                  <a:gd name="T77" fmla="*/ 43 h 61"/>
                  <a:gd name="T78" fmla="*/ 108 w 181"/>
                  <a:gd name="T79" fmla="*/ 44 h 61"/>
                  <a:gd name="T80" fmla="*/ 91 w 181"/>
                  <a:gd name="T81" fmla="*/ 46 h 61"/>
                  <a:gd name="T82" fmla="*/ 91 w 181"/>
                  <a:gd name="T83"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61">
                    <a:moveTo>
                      <a:pt x="91" y="46"/>
                    </a:moveTo>
                    <a:lnTo>
                      <a:pt x="91" y="46"/>
                    </a:lnTo>
                    <a:lnTo>
                      <a:pt x="73" y="44"/>
                    </a:lnTo>
                    <a:lnTo>
                      <a:pt x="59" y="43"/>
                    </a:lnTo>
                    <a:lnTo>
                      <a:pt x="44" y="38"/>
                    </a:lnTo>
                    <a:lnTo>
                      <a:pt x="31" y="33"/>
                    </a:lnTo>
                    <a:lnTo>
                      <a:pt x="19" y="26"/>
                    </a:lnTo>
                    <a:lnTo>
                      <a:pt x="11" y="18"/>
                    </a:lnTo>
                    <a:lnTo>
                      <a:pt x="5" y="10"/>
                    </a:lnTo>
                    <a:lnTo>
                      <a:pt x="1" y="0"/>
                    </a:lnTo>
                    <a:lnTo>
                      <a:pt x="1" y="0"/>
                    </a:lnTo>
                    <a:lnTo>
                      <a:pt x="0" y="8"/>
                    </a:lnTo>
                    <a:lnTo>
                      <a:pt x="0" y="8"/>
                    </a:lnTo>
                    <a:lnTo>
                      <a:pt x="1" y="18"/>
                    </a:lnTo>
                    <a:lnTo>
                      <a:pt x="6" y="28"/>
                    </a:lnTo>
                    <a:lnTo>
                      <a:pt x="15" y="36"/>
                    </a:lnTo>
                    <a:lnTo>
                      <a:pt x="26" y="44"/>
                    </a:lnTo>
                    <a:lnTo>
                      <a:pt x="39" y="51"/>
                    </a:lnTo>
                    <a:lnTo>
                      <a:pt x="55" y="56"/>
                    </a:lnTo>
                    <a:lnTo>
                      <a:pt x="72" y="59"/>
                    </a:lnTo>
                    <a:lnTo>
                      <a:pt x="91" y="61"/>
                    </a:lnTo>
                    <a:lnTo>
                      <a:pt x="91" y="61"/>
                    </a:lnTo>
                    <a:lnTo>
                      <a:pt x="109" y="59"/>
                    </a:lnTo>
                    <a:lnTo>
                      <a:pt x="126" y="56"/>
                    </a:lnTo>
                    <a:lnTo>
                      <a:pt x="142" y="51"/>
                    </a:lnTo>
                    <a:lnTo>
                      <a:pt x="155" y="44"/>
                    </a:lnTo>
                    <a:lnTo>
                      <a:pt x="166" y="36"/>
                    </a:lnTo>
                    <a:lnTo>
                      <a:pt x="175" y="28"/>
                    </a:lnTo>
                    <a:lnTo>
                      <a:pt x="180" y="18"/>
                    </a:lnTo>
                    <a:lnTo>
                      <a:pt x="181" y="8"/>
                    </a:lnTo>
                    <a:lnTo>
                      <a:pt x="181" y="8"/>
                    </a:lnTo>
                    <a:lnTo>
                      <a:pt x="181" y="0"/>
                    </a:lnTo>
                    <a:lnTo>
                      <a:pt x="181" y="0"/>
                    </a:lnTo>
                    <a:lnTo>
                      <a:pt x="176" y="10"/>
                    </a:lnTo>
                    <a:lnTo>
                      <a:pt x="170" y="18"/>
                    </a:lnTo>
                    <a:lnTo>
                      <a:pt x="162" y="26"/>
                    </a:lnTo>
                    <a:lnTo>
                      <a:pt x="150" y="33"/>
                    </a:lnTo>
                    <a:lnTo>
                      <a:pt x="137" y="38"/>
                    </a:lnTo>
                    <a:lnTo>
                      <a:pt x="124" y="43"/>
                    </a:lnTo>
                    <a:lnTo>
                      <a:pt x="108" y="44"/>
                    </a:lnTo>
                    <a:lnTo>
                      <a:pt x="91" y="46"/>
                    </a:lnTo>
                    <a:lnTo>
                      <a:pt x="9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215"/>
              <p:cNvSpPr/>
              <p:nvPr/>
            </p:nvSpPr>
            <p:spPr bwMode="auto">
              <a:xfrm>
                <a:off x="846138" y="3700463"/>
                <a:ext cx="144463" cy="46038"/>
              </a:xfrm>
              <a:custGeom>
                <a:avLst/>
                <a:gdLst>
                  <a:gd name="T0" fmla="*/ 91 w 181"/>
                  <a:gd name="T1" fmla="*/ 46 h 59"/>
                  <a:gd name="T2" fmla="*/ 91 w 181"/>
                  <a:gd name="T3" fmla="*/ 46 h 59"/>
                  <a:gd name="T4" fmla="*/ 73 w 181"/>
                  <a:gd name="T5" fmla="*/ 45 h 59"/>
                  <a:gd name="T6" fmla="*/ 59 w 181"/>
                  <a:gd name="T7" fmla="*/ 43 h 59"/>
                  <a:gd name="T8" fmla="*/ 44 w 181"/>
                  <a:gd name="T9" fmla="*/ 38 h 59"/>
                  <a:gd name="T10" fmla="*/ 31 w 181"/>
                  <a:gd name="T11" fmla="*/ 33 h 59"/>
                  <a:gd name="T12" fmla="*/ 19 w 181"/>
                  <a:gd name="T13" fmla="*/ 27 h 59"/>
                  <a:gd name="T14" fmla="*/ 11 w 181"/>
                  <a:gd name="T15" fmla="*/ 18 h 59"/>
                  <a:gd name="T16" fmla="*/ 5 w 181"/>
                  <a:gd name="T17" fmla="*/ 10 h 59"/>
                  <a:gd name="T18" fmla="*/ 1 w 181"/>
                  <a:gd name="T19" fmla="*/ 0 h 59"/>
                  <a:gd name="T20" fmla="*/ 1 w 181"/>
                  <a:gd name="T21" fmla="*/ 0 h 59"/>
                  <a:gd name="T22" fmla="*/ 0 w 181"/>
                  <a:gd name="T23" fmla="*/ 7 h 59"/>
                  <a:gd name="T24" fmla="*/ 0 w 181"/>
                  <a:gd name="T25" fmla="*/ 7 h 59"/>
                  <a:gd name="T26" fmla="*/ 1 w 181"/>
                  <a:gd name="T27" fmla="*/ 18 h 59"/>
                  <a:gd name="T28" fmla="*/ 6 w 181"/>
                  <a:gd name="T29" fmla="*/ 28 h 59"/>
                  <a:gd name="T30" fmla="*/ 15 w 181"/>
                  <a:gd name="T31" fmla="*/ 36 h 59"/>
                  <a:gd name="T32" fmla="*/ 26 w 181"/>
                  <a:gd name="T33" fmla="*/ 45 h 59"/>
                  <a:gd name="T34" fmla="*/ 39 w 181"/>
                  <a:gd name="T35" fmla="*/ 51 h 59"/>
                  <a:gd name="T36" fmla="*/ 55 w 181"/>
                  <a:gd name="T37" fmla="*/ 56 h 59"/>
                  <a:gd name="T38" fmla="*/ 72 w 181"/>
                  <a:gd name="T39" fmla="*/ 59 h 59"/>
                  <a:gd name="T40" fmla="*/ 91 w 181"/>
                  <a:gd name="T41" fmla="*/ 59 h 59"/>
                  <a:gd name="T42" fmla="*/ 91 w 181"/>
                  <a:gd name="T43" fmla="*/ 59 h 59"/>
                  <a:gd name="T44" fmla="*/ 109 w 181"/>
                  <a:gd name="T45" fmla="*/ 59 h 59"/>
                  <a:gd name="T46" fmla="*/ 126 w 181"/>
                  <a:gd name="T47" fmla="*/ 56 h 59"/>
                  <a:gd name="T48" fmla="*/ 142 w 181"/>
                  <a:gd name="T49" fmla="*/ 51 h 59"/>
                  <a:gd name="T50" fmla="*/ 155 w 181"/>
                  <a:gd name="T51" fmla="*/ 45 h 59"/>
                  <a:gd name="T52" fmla="*/ 166 w 181"/>
                  <a:gd name="T53" fmla="*/ 36 h 59"/>
                  <a:gd name="T54" fmla="*/ 175 w 181"/>
                  <a:gd name="T55" fmla="*/ 28 h 59"/>
                  <a:gd name="T56" fmla="*/ 180 w 181"/>
                  <a:gd name="T57" fmla="*/ 18 h 59"/>
                  <a:gd name="T58" fmla="*/ 181 w 181"/>
                  <a:gd name="T59" fmla="*/ 7 h 59"/>
                  <a:gd name="T60" fmla="*/ 181 w 181"/>
                  <a:gd name="T61" fmla="*/ 7 h 59"/>
                  <a:gd name="T62" fmla="*/ 181 w 181"/>
                  <a:gd name="T63" fmla="*/ 0 h 59"/>
                  <a:gd name="T64" fmla="*/ 181 w 181"/>
                  <a:gd name="T65" fmla="*/ 0 h 59"/>
                  <a:gd name="T66" fmla="*/ 176 w 181"/>
                  <a:gd name="T67" fmla="*/ 10 h 59"/>
                  <a:gd name="T68" fmla="*/ 170 w 181"/>
                  <a:gd name="T69" fmla="*/ 18 h 59"/>
                  <a:gd name="T70" fmla="*/ 162 w 181"/>
                  <a:gd name="T71" fmla="*/ 27 h 59"/>
                  <a:gd name="T72" fmla="*/ 150 w 181"/>
                  <a:gd name="T73" fmla="*/ 33 h 59"/>
                  <a:gd name="T74" fmla="*/ 137 w 181"/>
                  <a:gd name="T75" fmla="*/ 38 h 59"/>
                  <a:gd name="T76" fmla="*/ 124 w 181"/>
                  <a:gd name="T77" fmla="*/ 43 h 59"/>
                  <a:gd name="T78" fmla="*/ 108 w 181"/>
                  <a:gd name="T79" fmla="*/ 45 h 59"/>
                  <a:gd name="T80" fmla="*/ 91 w 181"/>
                  <a:gd name="T81" fmla="*/ 46 h 59"/>
                  <a:gd name="T82" fmla="*/ 91 w 181"/>
                  <a:gd name="T83" fmla="*/ 4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9">
                    <a:moveTo>
                      <a:pt x="91" y="46"/>
                    </a:moveTo>
                    <a:lnTo>
                      <a:pt x="91" y="46"/>
                    </a:lnTo>
                    <a:lnTo>
                      <a:pt x="73" y="45"/>
                    </a:lnTo>
                    <a:lnTo>
                      <a:pt x="59" y="43"/>
                    </a:lnTo>
                    <a:lnTo>
                      <a:pt x="44" y="38"/>
                    </a:lnTo>
                    <a:lnTo>
                      <a:pt x="31" y="33"/>
                    </a:lnTo>
                    <a:lnTo>
                      <a:pt x="19" y="27"/>
                    </a:lnTo>
                    <a:lnTo>
                      <a:pt x="11" y="18"/>
                    </a:lnTo>
                    <a:lnTo>
                      <a:pt x="5" y="10"/>
                    </a:lnTo>
                    <a:lnTo>
                      <a:pt x="1" y="0"/>
                    </a:lnTo>
                    <a:lnTo>
                      <a:pt x="1" y="0"/>
                    </a:lnTo>
                    <a:lnTo>
                      <a:pt x="0" y="7"/>
                    </a:lnTo>
                    <a:lnTo>
                      <a:pt x="0" y="7"/>
                    </a:lnTo>
                    <a:lnTo>
                      <a:pt x="1" y="18"/>
                    </a:lnTo>
                    <a:lnTo>
                      <a:pt x="6" y="28"/>
                    </a:lnTo>
                    <a:lnTo>
                      <a:pt x="15" y="36"/>
                    </a:lnTo>
                    <a:lnTo>
                      <a:pt x="26" y="45"/>
                    </a:lnTo>
                    <a:lnTo>
                      <a:pt x="39" y="51"/>
                    </a:lnTo>
                    <a:lnTo>
                      <a:pt x="55" y="56"/>
                    </a:lnTo>
                    <a:lnTo>
                      <a:pt x="72" y="59"/>
                    </a:lnTo>
                    <a:lnTo>
                      <a:pt x="91" y="59"/>
                    </a:lnTo>
                    <a:lnTo>
                      <a:pt x="91" y="59"/>
                    </a:lnTo>
                    <a:lnTo>
                      <a:pt x="109" y="59"/>
                    </a:lnTo>
                    <a:lnTo>
                      <a:pt x="126" y="56"/>
                    </a:lnTo>
                    <a:lnTo>
                      <a:pt x="142" y="51"/>
                    </a:lnTo>
                    <a:lnTo>
                      <a:pt x="155" y="45"/>
                    </a:lnTo>
                    <a:lnTo>
                      <a:pt x="166" y="36"/>
                    </a:lnTo>
                    <a:lnTo>
                      <a:pt x="175" y="28"/>
                    </a:lnTo>
                    <a:lnTo>
                      <a:pt x="180" y="18"/>
                    </a:lnTo>
                    <a:lnTo>
                      <a:pt x="181" y="7"/>
                    </a:lnTo>
                    <a:lnTo>
                      <a:pt x="181" y="7"/>
                    </a:lnTo>
                    <a:lnTo>
                      <a:pt x="181" y="0"/>
                    </a:lnTo>
                    <a:lnTo>
                      <a:pt x="181" y="0"/>
                    </a:lnTo>
                    <a:lnTo>
                      <a:pt x="176" y="10"/>
                    </a:lnTo>
                    <a:lnTo>
                      <a:pt x="170" y="18"/>
                    </a:lnTo>
                    <a:lnTo>
                      <a:pt x="162" y="27"/>
                    </a:lnTo>
                    <a:lnTo>
                      <a:pt x="150" y="33"/>
                    </a:lnTo>
                    <a:lnTo>
                      <a:pt x="137" y="38"/>
                    </a:lnTo>
                    <a:lnTo>
                      <a:pt x="124" y="43"/>
                    </a:lnTo>
                    <a:lnTo>
                      <a:pt x="108" y="45"/>
                    </a:lnTo>
                    <a:lnTo>
                      <a:pt x="91" y="46"/>
                    </a:lnTo>
                    <a:lnTo>
                      <a:pt x="91"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Freeform 216"/>
              <p:cNvSpPr/>
              <p:nvPr/>
            </p:nvSpPr>
            <p:spPr bwMode="auto">
              <a:xfrm>
                <a:off x="846138" y="3716338"/>
                <a:ext cx="144463" cy="47625"/>
              </a:xfrm>
              <a:custGeom>
                <a:avLst/>
                <a:gdLst>
                  <a:gd name="T0" fmla="*/ 91 w 181"/>
                  <a:gd name="T1" fmla="*/ 45 h 59"/>
                  <a:gd name="T2" fmla="*/ 91 w 181"/>
                  <a:gd name="T3" fmla="*/ 45 h 59"/>
                  <a:gd name="T4" fmla="*/ 73 w 181"/>
                  <a:gd name="T5" fmla="*/ 44 h 59"/>
                  <a:gd name="T6" fmla="*/ 59 w 181"/>
                  <a:gd name="T7" fmla="*/ 42 h 59"/>
                  <a:gd name="T8" fmla="*/ 44 w 181"/>
                  <a:gd name="T9" fmla="*/ 37 h 59"/>
                  <a:gd name="T10" fmla="*/ 31 w 181"/>
                  <a:gd name="T11" fmla="*/ 32 h 59"/>
                  <a:gd name="T12" fmla="*/ 19 w 181"/>
                  <a:gd name="T13" fmla="*/ 26 h 59"/>
                  <a:gd name="T14" fmla="*/ 11 w 181"/>
                  <a:gd name="T15" fmla="*/ 18 h 59"/>
                  <a:gd name="T16" fmla="*/ 5 w 181"/>
                  <a:gd name="T17" fmla="*/ 10 h 59"/>
                  <a:gd name="T18" fmla="*/ 1 w 181"/>
                  <a:gd name="T19" fmla="*/ 0 h 59"/>
                  <a:gd name="T20" fmla="*/ 1 w 181"/>
                  <a:gd name="T21" fmla="*/ 0 h 59"/>
                  <a:gd name="T22" fmla="*/ 0 w 181"/>
                  <a:gd name="T23" fmla="*/ 6 h 59"/>
                  <a:gd name="T24" fmla="*/ 0 w 181"/>
                  <a:gd name="T25" fmla="*/ 6 h 59"/>
                  <a:gd name="T26" fmla="*/ 1 w 181"/>
                  <a:gd name="T27" fmla="*/ 18 h 59"/>
                  <a:gd name="T28" fmla="*/ 6 w 181"/>
                  <a:gd name="T29" fmla="*/ 27 h 59"/>
                  <a:gd name="T30" fmla="*/ 15 w 181"/>
                  <a:gd name="T31" fmla="*/ 36 h 59"/>
                  <a:gd name="T32" fmla="*/ 26 w 181"/>
                  <a:gd name="T33" fmla="*/ 44 h 59"/>
                  <a:gd name="T34" fmla="*/ 39 w 181"/>
                  <a:gd name="T35" fmla="*/ 50 h 59"/>
                  <a:gd name="T36" fmla="*/ 55 w 181"/>
                  <a:gd name="T37" fmla="*/ 55 h 59"/>
                  <a:gd name="T38" fmla="*/ 72 w 181"/>
                  <a:gd name="T39" fmla="*/ 59 h 59"/>
                  <a:gd name="T40" fmla="*/ 91 w 181"/>
                  <a:gd name="T41" fmla="*/ 59 h 59"/>
                  <a:gd name="T42" fmla="*/ 91 w 181"/>
                  <a:gd name="T43" fmla="*/ 59 h 59"/>
                  <a:gd name="T44" fmla="*/ 109 w 181"/>
                  <a:gd name="T45" fmla="*/ 59 h 59"/>
                  <a:gd name="T46" fmla="*/ 126 w 181"/>
                  <a:gd name="T47" fmla="*/ 55 h 59"/>
                  <a:gd name="T48" fmla="*/ 142 w 181"/>
                  <a:gd name="T49" fmla="*/ 50 h 59"/>
                  <a:gd name="T50" fmla="*/ 155 w 181"/>
                  <a:gd name="T51" fmla="*/ 44 h 59"/>
                  <a:gd name="T52" fmla="*/ 166 w 181"/>
                  <a:gd name="T53" fmla="*/ 36 h 59"/>
                  <a:gd name="T54" fmla="*/ 175 w 181"/>
                  <a:gd name="T55" fmla="*/ 27 h 59"/>
                  <a:gd name="T56" fmla="*/ 180 w 181"/>
                  <a:gd name="T57" fmla="*/ 18 h 59"/>
                  <a:gd name="T58" fmla="*/ 181 w 181"/>
                  <a:gd name="T59" fmla="*/ 6 h 59"/>
                  <a:gd name="T60" fmla="*/ 181 w 181"/>
                  <a:gd name="T61" fmla="*/ 6 h 59"/>
                  <a:gd name="T62" fmla="*/ 181 w 181"/>
                  <a:gd name="T63" fmla="*/ 0 h 59"/>
                  <a:gd name="T64" fmla="*/ 181 w 181"/>
                  <a:gd name="T65" fmla="*/ 0 h 59"/>
                  <a:gd name="T66" fmla="*/ 176 w 181"/>
                  <a:gd name="T67" fmla="*/ 10 h 59"/>
                  <a:gd name="T68" fmla="*/ 170 w 181"/>
                  <a:gd name="T69" fmla="*/ 18 h 59"/>
                  <a:gd name="T70" fmla="*/ 162 w 181"/>
                  <a:gd name="T71" fmla="*/ 26 h 59"/>
                  <a:gd name="T72" fmla="*/ 150 w 181"/>
                  <a:gd name="T73" fmla="*/ 32 h 59"/>
                  <a:gd name="T74" fmla="*/ 137 w 181"/>
                  <a:gd name="T75" fmla="*/ 37 h 59"/>
                  <a:gd name="T76" fmla="*/ 124 w 181"/>
                  <a:gd name="T77" fmla="*/ 42 h 59"/>
                  <a:gd name="T78" fmla="*/ 108 w 181"/>
                  <a:gd name="T79" fmla="*/ 44 h 59"/>
                  <a:gd name="T80" fmla="*/ 91 w 181"/>
                  <a:gd name="T81" fmla="*/ 45 h 59"/>
                  <a:gd name="T82" fmla="*/ 91 w 181"/>
                  <a:gd name="T83"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9">
                    <a:moveTo>
                      <a:pt x="91" y="45"/>
                    </a:moveTo>
                    <a:lnTo>
                      <a:pt x="91" y="45"/>
                    </a:lnTo>
                    <a:lnTo>
                      <a:pt x="73" y="44"/>
                    </a:lnTo>
                    <a:lnTo>
                      <a:pt x="59" y="42"/>
                    </a:lnTo>
                    <a:lnTo>
                      <a:pt x="44" y="37"/>
                    </a:lnTo>
                    <a:lnTo>
                      <a:pt x="31" y="32"/>
                    </a:lnTo>
                    <a:lnTo>
                      <a:pt x="19" y="26"/>
                    </a:lnTo>
                    <a:lnTo>
                      <a:pt x="11" y="18"/>
                    </a:lnTo>
                    <a:lnTo>
                      <a:pt x="5" y="10"/>
                    </a:lnTo>
                    <a:lnTo>
                      <a:pt x="1" y="0"/>
                    </a:lnTo>
                    <a:lnTo>
                      <a:pt x="1" y="0"/>
                    </a:lnTo>
                    <a:lnTo>
                      <a:pt x="0" y="6"/>
                    </a:lnTo>
                    <a:lnTo>
                      <a:pt x="0" y="6"/>
                    </a:lnTo>
                    <a:lnTo>
                      <a:pt x="1" y="18"/>
                    </a:lnTo>
                    <a:lnTo>
                      <a:pt x="6" y="27"/>
                    </a:lnTo>
                    <a:lnTo>
                      <a:pt x="15" y="36"/>
                    </a:lnTo>
                    <a:lnTo>
                      <a:pt x="26" y="44"/>
                    </a:lnTo>
                    <a:lnTo>
                      <a:pt x="39" y="50"/>
                    </a:lnTo>
                    <a:lnTo>
                      <a:pt x="55" y="55"/>
                    </a:lnTo>
                    <a:lnTo>
                      <a:pt x="72" y="59"/>
                    </a:lnTo>
                    <a:lnTo>
                      <a:pt x="91" y="59"/>
                    </a:lnTo>
                    <a:lnTo>
                      <a:pt x="91" y="59"/>
                    </a:lnTo>
                    <a:lnTo>
                      <a:pt x="109" y="59"/>
                    </a:lnTo>
                    <a:lnTo>
                      <a:pt x="126" y="55"/>
                    </a:lnTo>
                    <a:lnTo>
                      <a:pt x="142" y="50"/>
                    </a:lnTo>
                    <a:lnTo>
                      <a:pt x="155" y="44"/>
                    </a:lnTo>
                    <a:lnTo>
                      <a:pt x="166" y="36"/>
                    </a:lnTo>
                    <a:lnTo>
                      <a:pt x="175" y="27"/>
                    </a:lnTo>
                    <a:lnTo>
                      <a:pt x="180" y="18"/>
                    </a:lnTo>
                    <a:lnTo>
                      <a:pt x="181" y="6"/>
                    </a:lnTo>
                    <a:lnTo>
                      <a:pt x="181" y="6"/>
                    </a:lnTo>
                    <a:lnTo>
                      <a:pt x="181" y="0"/>
                    </a:lnTo>
                    <a:lnTo>
                      <a:pt x="181" y="0"/>
                    </a:lnTo>
                    <a:lnTo>
                      <a:pt x="176" y="10"/>
                    </a:lnTo>
                    <a:lnTo>
                      <a:pt x="170" y="18"/>
                    </a:lnTo>
                    <a:lnTo>
                      <a:pt x="162" y="26"/>
                    </a:lnTo>
                    <a:lnTo>
                      <a:pt x="150" y="32"/>
                    </a:lnTo>
                    <a:lnTo>
                      <a:pt x="137" y="37"/>
                    </a:lnTo>
                    <a:lnTo>
                      <a:pt x="124" y="42"/>
                    </a:lnTo>
                    <a:lnTo>
                      <a:pt x="108" y="44"/>
                    </a:lnTo>
                    <a:lnTo>
                      <a:pt x="91" y="45"/>
                    </a:lnTo>
                    <a:lnTo>
                      <a:pt x="9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Freeform 217"/>
              <p:cNvSpPr/>
              <p:nvPr/>
            </p:nvSpPr>
            <p:spPr bwMode="auto">
              <a:xfrm>
                <a:off x="846138" y="3733801"/>
                <a:ext cx="144463" cy="46038"/>
              </a:xfrm>
              <a:custGeom>
                <a:avLst/>
                <a:gdLst>
                  <a:gd name="T0" fmla="*/ 91 w 181"/>
                  <a:gd name="T1" fmla="*/ 44 h 59"/>
                  <a:gd name="T2" fmla="*/ 91 w 181"/>
                  <a:gd name="T3" fmla="*/ 44 h 59"/>
                  <a:gd name="T4" fmla="*/ 73 w 181"/>
                  <a:gd name="T5" fmla="*/ 44 h 59"/>
                  <a:gd name="T6" fmla="*/ 59 w 181"/>
                  <a:gd name="T7" fmla="*/ 41 h 59"/>
                  <a:gd name="T8" fmla="*/ 44 w 181"/>
                  <a:gd name="T9" fmla="*/ 38 h 59"/>
                  <a:gd name="T10" fmla="*/ 31 w 181"/>
                  <a:gd name="T11" fmla="*/ 31 h 59"/>
                  <a:gd name="T12" fmla="*/ 19 w 181"/>
                  <a:gd name="T13" fmla="*/ 24 h 59"/>
                  <a:gd name="T14" fmla="*/ 11 w 181"/>
                  <a:gd name="T15" fmla="*/ 18 h 59"/>
                  <a:gd name="T16" fmla="*/ 5 w 181"/>
                  <a:gd name="T17" fmla="*/ 8 h 59"/>
                  <a:gd name="T18" fmla="*/ 1 w 181"/>
                  <a:gd name="T19" fmla="*/ 0 h 59"/>
                  <a:gd name="T20" fmla="*/ 1 w 181"/>
                  <a:gd name="T21" fmla="*/ 0 h 59"/>
                  <a:gd name="T22" fmla="*/ 0 w 181"/>
                  <a:gd name="T23" fmla="*/ 6 h 59"/>
                  <a:gd name="T24" fmla="*/ 0 w 181"/>
                  <a:gd name="T25" fmla="*/ 6 h 59"/>
                  <a:gd name="T26" fmla="*/ 1 w 181"/>
                  <a:gd name="T27" fmla="*/ 16 h 59"/>
                  <a:gd name="T28" fmla="*/ 6 w 181"/>
                  <a:gd name="T29" fmla="*/ 26 h 59"/>
                  <a:gd name="T30" fmla="*/ 15 w 181"/>
                  <a:gd name="T31" fmla="*/ 36 h 59"/>
                  <a:gd name="T32" fmla="*/ 26 w 181"/>
                  <a:gd name="T33" fmla="*/ 44 h 59"/>
                  <a:gd name="T34" fmla="*/ 39 w 181"/>
                  <a:gd name="T35" fmla="*/ 51 h 59"/>
                  <a:gd name="T36" fmla="*/ 55 w 181"/>
                  <a:gd name="T37" fmla="*/ 54 h 59"/>
                  <a:gd name="T38" fmla="*/ 72 w 181"/>
                  <a:gd name="T39" fmla="*/ 57 h 59"/>
                  <a:gd name="T40" fmla="*/ 91 w 181"/>
                  <a:gd name="T41" fmla="*/ 59 h 59"/>
                  <a:gd name="T42" fmla="*/ 91 w 181"/>
                  <a:gd name="T43" fmla="*/ 59 h 59"/>
                  <a:gd name="T44" fmla="*/ 109 w 181"/>
                  <a:gd name="T45" fmla="*/ 57 h 59"/>
                  <a:gd name="T46" fmla="*/ 126 w 181"/>
                  <a:gd name="T47" fmla="*/ 54 h 59"/>
                  <a:gd name="T48" fmla="*/ 142 w 181"/>
                  <a:gd name="T49" fmla="*/ 51 h 59"/>
                  <a:gd name="T50" fmla="*/ 155 w 181"/>
                  <a:gd name="T51" fmla="*/ 44 h 59"/>
                  <a:gd name="T52" fmla="*/ 166 w 181"/>
                  <a:gd name="T53" fmla="*/ 36 h 59"/>
                  <a:gd name="T54" fmla="*/ 175 w 181"/>
                  <a:gd name="T55" fmla="*/ 26 h 59"/>
                  <a:gd name="T56" fmla="*/ 180 w 181"/>
                  <a:gd name="T57" fmla="*/ 16 h 59"/>
                  <a:gd name="T58" fmla="*/ 181 w 181"/>
                  <a:gd name="T59" fmla="*/ 6 h 59"/>
                  <a:gd name="T60" fmla="*/ 181 w 181"/>
                  <a:gd name="T61" fmla="*/ 6 h 59"/>
                  <a:gd name="T62" fmla="*/ 181 w 181"/>
                  <a:gd name="T63" fmla="*/ 0 h 59"/>
                  <a:gd name="T64" fmla="*/ 181 w 181"/>
                  <a:gd name="T65" fmla="*/ 0 h 59"/>
                  <a:gd name="T66" fmla="*/ 176 w 181"/>
                  <a:gd name="T67" fmla="*/ 8 h 59"/>
                  <a:gd name="T68" fmla="*/ 170 w 181"/>
                  <a:gd name="T69" fmla="*/ 18 h 59"/>
                  <a:gd name="T70" fmla="*/ 162 w 181"/>
                  <a:gd name="T71" fmla="*/ 24 h 59"/>
                  <a:gd name="T72" fmla="*/ 150 w 181"/>
                  <a:gd name="T73" fmla="*/ 31 h 59"/>
                  <a:gd name="T74" fmla="*/ 137 w 181"/>
                  <a:gd name="T75" fmla="*/ 38 h 59"/>
                  <a:gd name="T76" fmla="*/ 124 w 181"/>
                  <a:gd name="T77" fmla="*/ 41 h 59"/>
                  <a:gd name="T78" fmla="*/ 108 w 181"/>
                  <a:gd name="T79" fmla="*/ 44 h 59"/>
                  <a:gd name="T80" fmla="*/ 91 w 181"/>
                  <a:gd name="T81" fmla="*/ 44 h 59"/>
                  <a:gd name="T82" fmla="*/ 91 w 181"/>
                  <a:gd name="T83"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9">
                    <a:moveTo>
                      <a:pt x="91" y="44"/>
                    </a:moveTo>
                    <a:lnTo>
                      <a:pt x="91" y="44"/>
                    </a:lnTo>
                    <a:lnTo>
                      <a:pt x="73" y="44"/>
                    </a:lnTo>
                    <a:lnTo>
                      <a:pt x="59" y="41"/>
                    </a:lnTo>
                    <a:lnTo>
                      <a:pt x="44" y="38"/>
                    </a:lnTo>
                    <a:lnTo>
                      <a:pt x="31" y="31"/>
                    </a:lnTo>
                    <a:lnTo>
                      <a:pt x="19" y="24"/>
                    </a:lnTo>
                    <a:lnTo>
                      <a:pt x="11" y="18"/>
                    </a:lnTo>
                    <a:lnTo>
                      <a:pt x="5" y="8"/>
                    </a:lnTo>
                    <a:lnTo>
                      <a:pt x="1" y="0"/>
                    </a:lnTo>
                    <a:lnTo>
                      <a:pt x="1" y="0"/>
                    </a:lnTo>
                    <a:lnTo>
                      <a:pt x="0" y="6"/>
                    </a:lnTo>
                    <a:lnTo>
                      <a:pt x="0" y="6"/>
                    </a:lnTo>
                    <a:lnTo>
                      <a:pt x="1" y="16"/>
                    </a:lnTo>
                    <a:lnTo>
                      <a:pt x="6" y="26"/>
                    </a:lnTo>
                    <a:lnTo>
                      <a:pt x="15" y="36"/>
                    </a:lnTo>
                    <a:lnTo>
                      <a:pt x="26" y="44"/>
                    </a:lnTo>
                    <a:lnTo>
                      <a:pt x="39" y="51"/>
                    </a:lnTo>
                    <a:lnTo>
                      <a:pt x="55" y="54"/>
                    </a:lnTo>
                    <a:lnTo>
                      <a:pt x="72" y="57"/>
                    </a:lnTo>
                    <a:lnTo>
                      <a:pt x="91" y="59"/>
                    </a:lnTo>
                    <a:lnTo>
                      <a:pt x="91" y="59"/>
                    </a:lnTo>
                    <a:lnTo>
                      <a:pt x="109" y="57"/>
                    </a:lnTo>
                    <a:lnTo>
                      <a:pt x="126" y="54"/>
                    </a:lnTo>
                    <a:lnTo>
                      <a:pt x="142" y="51"/>
                    </a:lnTo>
                    <a:lnTo>
                      <a:pt x="155" y="44"/>
                    </a:lnTo>
                    <a:lnTo>
                      <a:pt x="166" y="36"/>
                    </a:lnTo>
                    <a:lnTo>
                      <a:pt x="175" y="26"/>
                    </a:lnTo>
                    <a:lnTo>
                      <a:pt x="180" y="16"/>
                    </a:lnTo>
                    <a:lnTo>
                      <a:pt x="181" y="6"/>
                    </a:lnTo>
                    <a:lnTo>
                      <a:pt x="181" y="6"/>
                    </a:lnTo>
                    <a:lnTo>
                      <a:pt x="181" y="0"/>
                    </a:lnTo>
                    <a:lnTo>
                      <a:pt x="181" y="0"/>
                    </a:lnTo>
                    <a:lnTo>
                      <a:pt x="176" y="8"/>
                    </a:lnTo>
                    <a:lnTo>
                      <a:pt x="170" y="18"/>
                    </a:lnTo>
                    <a:lnTo>
                      <a:pt x="162" y="24"/>
                    </a:lnTo>
                    <a:lnTo>
                      <a:pt x="150" y="31"/>
                    </a:lnTo>
                    <a:lnTo>
                      <a:pt x="137" y="38"/>
                    </a:lnTo>
                    <a:lnTo>
                      <a:pt x="124" y="41"/>
                    </a:lnTo>
                    <a:lnTo>
                      <a:pt x="108" y="44"/>
                    </a:lnTo>
                    <a:lnTo>
                      <a:pt x="91" y="44"/>
                    </a:lnTo>
                    <a:lnTo>
                      <a:pt x="9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reeform 218"/>
              <p:cNvSpPr/>
              <p:nvPr/>
            </p:nvSpPr>
            <p:spPr bwMode="auto">
              <a:xfrm>
                <a:off x="768351" y="3632201"/>
                <a:ext cx="33338" cy="9525"/>
              </a:xfrm>
              <a:custGeom>
                <a:avLst/>
                <a:gdLst>
                  <a:gd name="T0" fmla="*/ 19 w 41"/>
                  <a:gd name="T1" fmla="*/ 0 h 11"/>
                  <a:gd name="T2" fmla="*/ 19 w 41"/>
                  <a:gd name="T3" fmla="*/ 0 h 11"/>
                  <a:gd name="T4" fmla="*/ 11 w 41"/>
                  <a:gd name="T5" fmla="*/ 1 h 11"/>
                  <a:gd name="T6" fmla="*/ 5 w 41"/>
                  <a:gd name="T7" fmla="*/ 3 h 11"/>
                  <a:gd name="T8" fmla="*/ 5 w 41"/>
                  <a:gd name="T9" fmla="*/ 3 h 11"/>
                  <a:gd name="T10" fmla="*/ 1 w 41"/>
                  <a:gd name="T11" fmla="*/ 6 h 11"/>
                  <a:gd name="T12" fmla="*/ 0 w 41"/>
                  <a:gd name="T13" fmla="*/ 11 h 11"/>
                  <a:gd name="T14" fmla="*/ 41 w 41"/>
                  <a:gd name="T15" fmla="*/ 11 h 11"/>
                  <a:gd name="T16" fmla="*/ 41 w 41"/>
                  <a:gd name="T17" fmla="*/ 11 h 11"/>
                  <a:gd name="T18" fmla="*/ 39 w 41"/>
                  <a:gd name="T19" fmla="*/ 8 h 11"/>
                  <a:gd name="T20" fmla="*/ 37 w 41"/>
                  <a:gd name="T21" fmla="*/ 4 h 11"/>
                  <a:gd name="T22" fmla="*/ 34 w 41"/>
                  <a:gd name="T23" fmla="*/ 3 h 11"/>
                  <a:gd name="T24" fmla="*/ 31 w 41"/>
                  <a:gd name="T25" fmla="*/ 1 h 11"/>
                  <a:gd name="T26" fmla="*/ 31 w 41"/>
                  <a:gd name="T27" fmla="*/ 1 h 11"/>
                  <a:gd name="T28" fmla="*/ 19 w 41"/>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1">
                    <a:moveTo>
                      <a:pt x="19" y="0"/>
                    </a:moveTo>
                    <a:lnTo>
                      <a:pt x="19" y="0"/>
                    </a:lnTo>
                    <a:lnTo>
                      <a:pt x="11" y="1"/>
                    </a:lnTo>
                    <a:lnTo>
                      <a:pt x="5" y="3"/>
                    </a:lnTo>
                    <a:lnTo>
                      <a:pt x="5" y="3"/>
                    </a:lnTo>
                    <a:lnTo>
                      <a:pt x="1" y="6"/>
                    </a:lnTo>
                    <a:lnTo>
                      <a:pt x="0" y="11"/>
                    </a:lnTo>
                    <a:lnTo>
                      <a:pt x="41" y="11"/>
                    </a:lnTo>
                    <a:lnTo>
                      <a:pt x="41" y="11"/>
                    </a:lnTo>
                    <a:lnTo>
                      <a:pt x="39" y="8"/>
                    </a:lnTo>
                    <a:lnTo>
                      <a:pt x="37" y="4"/>
                    </a:lnTo>
                    <a:lnTo>
                      <a:pt x="34" y="3"/>
                    </a:lnTo>
                    <a:lnTo>
                      <a:pt x="31" y="1"/>
                    </a:lnTo>
                    <a:lnTo>
                      <a:pt x="31" y="1"/>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219"/>
              <p:cNvSpPr/>
              <p:nvPr/>
            </p:nvSpPr>
            <p:spPr bwMode="auto">
              <a:xfrm>
                <a:off x="768351" y="3632201"/>
                <a:ext cx="33338" cy="9525"/>
              </a:xfrm>
              <a:custGeom>
                <a:avLst/>
                <a:gdLst>
                  <a:gd name="T0" fmla="*/ 19 w 41"/>
                  <a:gd name="T1" fmla="*/ 0 h 11"/>
                  <a:gd name="T2" fmla="*/ 19 w 41"/>
                  <a:gd name="T3" fmla="*/ 0 h 11"/>
                  <a:gd name="T4" fmla="*/ 11 w 41"/>
                  <a:gd name="T5" fmla="*/ 1 h 11"/>
                  <a:gd name="T6" fmla="*/ 5 w 41"/>
                  <a:gd name="T7" fmla="*/ 3 h 11"/>
                  <a:gd name="T8" fmla="*/ 5 w 41"/>
                  <a:gd name="T9" fmla="*/ 3 h 11"/>
                  <a:gd name="T10" fmla="*/ 1 w 41"/>
                  <a:gd name="T11" fmla="*/ 6 h 11"/>
                  <a:gd name="T12" fmla="*/ 0 w 41"/>
                  <a:gd name="T13" fmla="*/ 11 h 11"/>
                  <a:gd name="T14" fmla="*/ 41 w 41"/>
                  <a:gd name="T15" fmla="*/ 11 h 11"/>
                  <a:gd name="T16" fmla="*/ 41 w 41"/>
                  <a:gd name="T17" fmla="*/ 11 h 11"/>
                  <a:gd name="T18" fmla="*/ 39 w 41"/>
                  <a:gd name="T19" fmla="*/ 8 h 11"/>
                  <a:gd name="T20" fmla="*/ 37 w 41"/>
                  <a:gd name="T21" fmla="*/ 4 h 11"/>
                  <a:gd name="T22" fmla="*/ 34 w 41"/>
                  <a:gd name="T23" fmla="*/ 3 h 11"/>
                  <a:gd name="T24" fmla="*/ 31 w 41"/>
                  <a:gd name="T25" fmla="*/ 1 h 11"/>
                  <a:gd name="T26" fmla="*/ 31 w 41"/>
                  <a:gd name="T27" fmla="*/ 1 h 11"/>
                  <a:gd name="T28" fmla="*/ 19 w 41"/>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1">
                    <a:moveTo>
                      <a:pt x="19" y="0"/>
                    </a:moveTo>
                    <a:lnTo>
                      <a:pt x="19" y="0"/>
                    </a:lnTo>
                    <a:lnTo>
                      <a:pt x="11" y="1"/>
                    </a:lnTo>
                    <a:lnTo>
                      <a:pt x="5" y="3"/>
                    </a:lnTo>
                    <a:lnTo>
                      <a:pt x="5" y="3"/>
                    </a:lnTo>
                    <a:lnTo>
                      <a:pt x="1" y="6"/>
                    </a:lnTo>
                    <a:lnTo>
                      <a:pt x="0" y="11"/>
                    </a:lnTo>
                    <a:lnTo>
                      <a:pt x="41" y="11"/>
                    </a:lnTo>
                    <a:lnTo>
                      <a:pt x="41" y="11"/>
                    </a:lnTo>
                    <a:lnTo>
                      <a:pt x="39" y="8"/>
                    </a:lnTo>
                    <a:lnTo>
                      <a:pt x="37" y="4"/>
                    </a:lnTo>
                    <a:lnTo>
                      <a:pt x="34" y="3"/>
                    </a:lnTo>
                    <a:lnTo>
                      <a:pt x="31" y="1"/>
                    </a:lnTo>
                    <a:lnTo>
                      <a:pt x="31" y="1"/>
                    </a:lnTo>
                    <a:lnTo>
                      <a:pt x="1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Freeform 220"/>
              <p:cNvSpPr/>
              <p:nvPr/>
            </p:nvSpPr>
            <p:spPr bwMode="auto">
              <a:xfrm>
                <a:off x="725488" y="3644901"/>
                <a:ext cx="30163" cy="9525"/>
              </a:xfrm>
              <a:custGeom>
                <a:avLst/>
                <a:gdLst>
                  <a:gd name="T0" fmla="*/ 37 w 37"/>
                  <a:gd name="T1" fmla="*/ 0 h 11"/>
                  <a:gd name="T2" fmla="*/ 0 w 37"/>
                  <a:gd name="T3" fmla="*/ 0 h 11"/>
                  <a:gd name="T4" fmla="*/ 0 w 37"/>
                  <a:gd name="T5" fmla="*/ 0 h 11"/>
                  <a:gd name="T6" fmla="*/ 1 w 37"/>
                  <a:gd name="T7" fmla="*/ 5 h 11"/>
                  <a:gd name="T8" fmla="*/ 6 w 37"/>
                  <a:gd name="T9" fmla="*/ 8 h 11"/>
                  <a:gd name="T10" fmla="*/ 6 w 37"/>
                  <a:gd name="T11" fmla="*/ 8 h 11"/>
                  <a:gd name="T12" fmla="*/ 11 w 37"/>
                  <a:gd name="T13" fmla="*/ 10 h 11"/>
                  <a:gd name="T14" fmla="*/ 18 w 37"/>
                  <a:gd name="T15" fmla="*/ 11 h 11"/>
                  <a:gd name="T16" fmla="*/ 18 w 37"/>
                  <a:gd name="T17" fmla="*/ 11 h 11"/>
                  <a:gd name="T18" fmla="*/ 26 w 37"/>
                  <a:gd name="T19" fmla="*/ 10 h 11"/>
                  <a:gd name="T20" fmla="*/ 31 w 37"/>
                  <a:gd name="T21" fmla="*/ 8 h 11"/>
                  <a:gd name="T22" fmla="*/ 31 w 37"/>
                  <a:gd name="T23" fmla="*/ 8 h 11"/>
                  <a:gd name="T24" fmla="*/ 34 w 37"/>
                  <a:gd name="T25" fmla="*/ 5 h 11"/>
                  <a:gd name="T26" fmla="*/ 37 w 37"/>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11">
                    <a:moveTo>
                      <a:pt x="37" y="0"/>
                    </a:moveTo>
                    <a:lnTo>
                      <a:pt x="0" y="0"/>
                    </a:lnTo>
                    <a:lnTo>
                      <a:pt x="0" y="0"/>
                    </a:lnTo>
                    <a:lnTo>
                      <a:pt x="1" y="5"/>
                    </a:lnTo>
                    <a:lnTo>
                      <a:pt x="6" y="8"/>
                    </a:lnTo>
                    <a:lnTo>
                      <a:pt x="6" y="8"/>
                    </a:lnTo>
                    <a:lnTo>
                      <a:pt x="11" y="10"/>
                    </a:lnTo>
                    <a:lnTo>
                      <a:pt x="18" y="11"/>
                    </a:lnTo>
                    <a:lnTo>
                      <a:pt x="18" y="11"/>
                    </a:lnTo>
                    <a:lnTo>
                      <a:pt x="26" y="10"/>
                    </a:lnTo>
                    <a:lnTo>
                      <a:pt x="31" y="8"/>
                    </a:lnTo>
                    <a:lnTo>
                      <a:pt x="31" y="8"/>
                    </a:lnTo>
                    <a:lnTo>
                      <a:pt x="34" y="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Freeform 221"/>
              <p:cNvSpPr/>
              <p:nvPr/>
            </p:nvSpPr>
            <p:spPr bwMode="auto">
              <a:xfrm>
                <a:off x="725488" y="3644901"/>
                <a:ext cx="30163" cy="9525"/>
              </a:xfrm>
              <a:custGeom>
                <a:avLst/>
                <a:gdLst>
                  <a:gd name="T0" fmla="*/ 37 w 37"/>
                  <a:gd name="T1" fmla="*/ 0 h 11"/>
                  <a:gd name="T2" fmla="*/ 0 w 37"/>
                  <a:gd name="T3" fmla="*/ 0 h 11"/>
                  <a:gd name="T4" fmla="*/ 0 w 37"/>
                  <a:gd name="T5" fmla="*/ 0 h 11"/>
                  <a:gd name="T6" fmla="*/ 1 w 37"/>
                  <a:gd name="T7" fmla="*/ 5 h 11"/>
                  <a:gd name="T8" fmla="*/ 6 w 37"/>
                  <a:gd name="T9" fmla="*/ 8 h 11"/>
                  <a:gd name="T10" fmla="*/ 6 w 37"/>
                  <a:gd name="T11" fmla="*/ 8 h 11"/>
                  <a:gd name="T12" fmla="*/ 11 w 37"/>
                  <a:gd name="T13" fmla="*/ 10 h 11"/>
                  <a:gd name="T14" fmla="*/ 18 w 37"/>
                  <a:gd name="T15" fmla="*/ 11 h 11"/>
                  <a:gd name="T16" fmla="*/ 18 w 37"/>
                  <a:gd name="T17" fmla="*/ 11 h 11"/>
                  <a:gd name="T18" fmla="*/ 26 w 37"/>
                  <a:gd name="T19" fmla="*/ 10 h 11"/>
                  <a:gd name="T20" fmla="*/ 31 w 37"/>
                  <a:gd name="T21" fmla="*/ 8 h 11"/>
                  <a:gd name="T22" fmla="*/ 31 w 37"/>
                  <a:gd name="T23" fmla="*/ 8 h 11"/>
                  <a:gd name="T24" fmla="*/ 34 w 37"/>
                  <a:gd name="T25" fmla="*/ 5 h 11"/>
                  <a:gd name="T26" fmla="*/ 37 w 37"/>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11">
                    <a:moveTo>
                      <a:pt x="37" y="0"/>
                    </a:moveTo>
                    <a:lnTo>
                      <a:pt x="0" y="0"/>
                    </a:lnTo>
                    <a:lnTo>
                      <a:pt x="0" y="0"/>
                    </a:lnTo>
                    <a:lnTo>
                      <a:pt x="1" y="5"/>
                    </a:lnTo>
                    <a:lnTo>
                      <a:pt x="6" y="8"/>
                    </a:lnTo>
                    <a:lnTo>
                      <a:pt x="6" y="8"/>
                    </a:lnTo>
                    <a:lnTo>
                      <a:pt x="11" y="10"/>
                    </a:lnTo>
                    <a:lnTo>
                      <a:pt x="18" y="11"/>
                    </a:lnTo>
                    <a:lnTo>
                      <a:pt x="18" y="11"/>
                    </a:lnTo>
                    <a:lnTo>
                      <a:pt x="26" y="10"/>
                    </a:lnTo>
                    <a:lnTo>
                      <a:pt x="31" y="8"/>
                    </a:lnTo>
                    <a:lnTo>
                      <a:pt x="31" y="8"/>
                    </a:lnTo>
                    <a:lnTo>
                      <a:pt x="34" y="5"/>
                    </a:lnTo>
                    <a:lnTo>
                      <a:pt x="3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Freeform 222"/>
              <p:cNvSpPr>
                <a:spLocks noEditPoints="1"/>
              </p:cNvSpPr>
              <p:nvPr/>
            </p:nvSpPr>
            <p:spPr bwMode="auto">
              <a:xfrm>
                <a:off x="693738" y="3602038"/>
                <a:ext cx="144463" cy="84138"/>
              </a:xfrm>
              <a:custGeom>
                <a:avLst/>
                <a:gdLst>
                  <a:gd name="T0" fmla="*/ 78 w 181"/>
                  <a:gd name="T1" fmla="*/ 49 h 105"/>
                  <a:gd name="T2" fmla="*/ 85 w 181"/>
                  <a:gd name="T3" fmla="*/ 41 h 105"/>
                  <a:gd name="T4" fmla="*/ 88 w 181"/>
                  <a:gd name="T5" fmla="*/ 36 h 105"/>
                  <a:gd name="T6" fmla="*/ 98 w 181"/>
                  <a:gd name="T7" fmla="*/ 31 h 105"/>
                  <a:gd name="T8" fmla="*/ 111 w 181"/>
                  <a:gd name="T9" fmla="*/ 29 h 105"/>
                  <a:gd name="T10" fmla="*/ 129 w 181"/>
                  <a:gd name="T11" fmla="*/ 31 h 105"/>
                  <a:gd name="T12" fmla="*/ 141 w 181"/>
                  <a:gd name="T13" fmla="*/ 38 h 105"/>
                  <a:gd name="T14" fmla="*/ 145 w 181"/>
                  <a:gd name="T15" fmla="*/ 42 h 105"/>
                  <a:gd name="T16" fmla="*/ 163 w 181"/>
                  <a:gd name="T17" fmla="*/ 49 h 105"/>
                  <a:gd name="T18" fmla="*/ 147 w 181"/>
                  <a:gd name="T19" fmla="*/ 54 h 105"/>
                  <a:gd name="T20" fmla="*/ 145 w 181"/>
                  <a:gd name="T21" fmla="*/ 60 h 105"/>
                  <a:gd name="T22" fmla="*/ 137 w 181"/>
                  <a:gd name="T23" fmla="*/ 69 h 105"/>
                  <a:gd name="T24" fmla="*/ 131 w 181"/>
                  <a:gd name="T25" fmla="*/ 72 h 105"/>
                  <a:gd name="T26" fmla="*/ 109 w 181"/>
                  <a:gd name="T27" fmla="*/ 75 h 105"/>
                  <a:gd name="T28" fmla="*/ 109 w 181"/>
                  <a:gd name="T29" fmla="*/ 67 h 105"/>
                  <a:gd name="T30" fmla="*/ 126 w 181"/>
                  <a:gd name="T31" fmla="*/ 65 h 105"/>
                  <a:gd name="T32" fmla="*/ 132 w 181"/>
                  <a:gd name="T33" fmla="*/ 60 h 105"/>
                  <a:gd name="T34" fmla="*/ 136 w 181"/>
                  <a:gd name="T35" fmla="*/ 54 h 105"/>
                  <a:gd name="T36" fmla="*/ 91 w 181"/>
                  <a:gd name="T37" fmla="*/ 54 h 105"/>
                  <a:gd name="T38" fmla="*/ 82 w 181"/>
                  <a:gd name="T39" fmla="*/ 69 h 105"/>
                  <a:gd name="T40" fmla="*/ 72 w 181"/>
                  <a:gd name="T41" fmla="*/ 72 h 105"/>
                  <a:gd name="T42" fmla="*/ 60 w 181"/>
                  <a:gd name="T43" fmla="*/ 73 h 105"/>
                  <a:gd name="T44" fmla="*/ 39 w 181"/>
                  <a:gd name="T45" fmla="*/ 69 h 105"/>
                  <a:gd name="T46" fmla="*/ 34 w 181"/>
                  <a:gd name="T47" fmla="*/ 65 h 105"/>
                  <a:gd name="T48" fmla="*/ 29 w 181"/>
                  <a:gd name="T49" fmla="*/ 59 h 105"/>
                  <a:gd name="T50" fmla="*/ 18 w 181"/>
                  <a:gd name="T51" fmla="*/ 54 h 105"/>
                  <a:gd name="T52" fmla="*/ 29 w 181"/>
                  <a:gd name="T53" fmla="*/ 49 h 105"/>
                  <a:gd name="T54" fmla="*/ 29 w 181"/>
                  <a:gd name="T55" fmla="*/ 46 h 105"/>
                  <a:gd name="T56" fmla="*/ 38 w 181"/>
                  <a:gd name="T57" fmla="*/ 36 h 105"/>
                  <a:gd name="T58" fmla="*/ 47 w 181"/>
                  <a:gd name="T59" fmla="*/ 33 h 105"/>
                  <a:gd name="T60" fmla="*/ 59 w 181"/>
                  <a:gd name="T61" fmla="*/ 39 h 105"/>
                  <a:gd name="T62" fmla="*/ 49 w 181"/>
                  <a:gd name="T63" fmla="*/ 41 h 105"/>
                  <a:gd name="T64" fmla="*/ 42 w 181"/>
                  <a:gd name="T65" fmla="*/ 44 h 105"/>
                  <a:gd name="T66" fmla="*/ 41 w 181"/>
                  <a:gd name="T67" fmla="*/ 49 h 105"/>
                  <a:gd name="T68" fmla="*/ 90 w 181"/>
                  <a:gd name="T69" fmla="*/ 0 h 105"/>
                  <a:gd name="T70" fmla="*/ 56 w 181"/>
                  <a:gd name="T71" fmla="*/ 3 h 105"/>
                  <a:gd name="T72" fmla="*/ 26 w 181"/>
                  <a:gd name="T73" fmla="*/ 15 h 105"/>
                  <a:gd name="T74" fmla="*/ 7 w 181"/>
                  <a:gd name="T75" fmla="*/ 31 h 105"/>
                  <a:gd name="T76" fmla="*/ 0 w 181"/>
                  <a:gd name="T77" fmla="*/ 52 h 105"/>
                  <a:gd name="T78" fmla="*/ 2 w 181"/>
                  <a:gd name="T79" fmla="*/ 62 h 105"/>
                  <a:gd name="T80" fmla="*/ 15 w 181"/>
                  <a:gd name="T81" fmla="*/ 82 h 105"/>
                  <a:gd name="T82" fmla="*/ 39 w 181"/>
                  <a:gd name="T83" fmla="*/ 95 h 105"/>
                  <a:gd name="T84" fmla="*/ 72 w 181"/>
                  <a:gd name="T85" fmla="*/ 103 h 105"/>
                  <a:gd name="T86" fmla="*/ 90 w 181"/>
                  <a:gd name="T87" fmla="*/ 105 h 105"/>
                  <a:gd name="T88" fmla="*/ 126 w 181"/>
                  <a:gd name="T89" fmla="*/ 100 h 105"/>
                  <a:gd name="T90" fmla="*/ 155 w 181"/>
                  <a:gd name="T91" fmla="*/ 88 h 105"/>
                  <a:gd name="T92" fmla="*/ 175 w 181"/>
                  <a:gd name="T93" fmla="*/ 72 h 105"/>
                  <a:gd name="T94" fmla="*/ 181 w 181"/>
                  <a:gd name="T95" fmla="*/ 52 h 105"/>
                  <a:gd name="T96" fmla="*/ 180 w 181"/>
                  <a:gd name="T97" fmla="*/ 41 h 105"/>
                  <a:gd name="T98" fmla="*/ 165 w 181"/>
                  <a:gd name="T99" fmla="*/ 23 h 105"/>
                  <a:gd name="T100" fmla="*/ 141 w 181"/>
                  <a:gd name="T101" fmla="*/ 8 h 105"/>
                  <a:gd name="T102" fmla="*/ 109 w 181"/>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 h="105">
                    <a:moveTo>
                      <a:pt x="41" y="49"/>
                    </a:moveTo>
                    <a:lnTo>
                      <a:pt x="78" y="49"/>
                    </a:lnTo>
                    <a:lnTo>
                      <a:pt x="78" y="49"/>
                    </a:lnTo>
                    <a:lnTo>
                      <a:pt x="85" y="41"/>
                    </a:lnTo>
                    <a:lnTo>
                      <a:pt x="88" y="36"/>
                    </a:lnTo>
                    <a:lnTo>
                      <a:pt x="88" y="36"/>
                    </a:lnTo>
                    <a:lnTo>
                      <a:pt x="93" y="33"/>
                    </a:lnTo>
                    <a:lnTo>
                      <a:pt x="98" y="31"/>
                    </a:lnTo>
                    <a:lnTo>
                      <a:pt x="111" y="29"/>
                    </a:lnTo>
                    <a:lnTo>
                      <a:pt x="111" y="29"/>
                    </a:lnTo>
                    <a:lnTo>
                      <a:pt x="121" y="29"/>
                    </a:lnTo>
                    <a:lnTo>
                      <a:pt x="129" y="31"/>
                    </a:lnTo>
                    <a:lnTo>
                      <a:pt x="136" y="34"/>
                    </a:lnTo>
                    <a:lnTo>
                      <a:pt x="141" y="38"/>
                    </a:lnTo>
                    <a:lnTo>
                      <a:pt x="141" y="38"/>
                    </a:lnTo>
                    <a:lnTo>
                      <a:pt x="145" y="42"/>
                    </a:lnTo>
                    <a:lnTo>
                      <a:pt x="147" y="49"/>
                    </a:lnTo>
                    <a:lnTo>
                      <a:pt x="163" y="49"/>
                    </a:lnTo>
                    <a:lnTo>
                      <a:pt x="163" y="54"/>
                    </a:lnTo>
                    <a:lnTo>
                      <a:pt x="147" y="54"/>
                    </a:lnTo>
                    <a:lnTo>
                      <a:pt x="147" y="54"/>
                    </a:lnTo>
                    <a:lnTo>
                      <a:pt x="145" y="60"/>
                    </a:lnTo>
                    <a:lnTo>
                      <a:pt x="142" y="65"/>
                    </a:lnTo>
                    <a:lnTo>
                      <a:pt x="137" y="69"/>
                    </a:lnTo>
                    <a:lnTo>
                      <a:pt x="131" y="72"/>
                    </a:lnTo>
                    <a:lnTo>
                      <a:pt x="131" y="72"/>
                    </a:lnTo>
                    <a:lnTo>
                      <a:pt x="121" y="73"/>
                    </a:lnTo>
                    <a:lnTo>
                      <a:pt x="109" y="75"/>
                    </a:lnTo>
                    <a:lnTo>
                      <a:pt x="109" y="67"/>
                    </a:lnTo>
                    <a:lnTo>
                      <a:pt x="109" y="67"/>
                    </a:lnTo>
                    <a:lnTo>
                      <a:pt x="126" y="65"/>
                    </a:lnTo>
                    <a:lnTo>
                      <a:pt x="126" y="65"/>
                    </a:lnTo>
                    <a:lnTo>
                      <a:pt x="129" y="62"/>
                    </a:lnTo>
                    <a:lnTo>
                      <a:pt x="132" y="60"/>
                    </a:lnTo>
                    <a:lnTo>
                      <a:pt x="134" y="57"/>
                    </a:lnTo>
                    <a:lnTo>
                      <a:pt x="136" y="54"/>
                    </a:lnTo>
                    <a:lnTo>
                      <a:pt x="91" y="54"/>
                    </a:lnTo>
                    <a:lnTo>
                      <a:pt x="91" y="54"/>
                    </a:lnTo>
                    <a:lnTo>
                      <a:pt x="88" y="62"/>
                    </a:lnTo>
                    <a:lnTo>
                      <a:pt x="82" y="69"/>
                    </a:lnTo>
                    <a:lnTo>
                      <a:pt x="82" y="69"/>
                    </a:lnTo>
                    <a:lnTo>
                      <a:pt x="72" y="72"/>
                    </a:lnTo>
                    <a:lnTo>
                      <a:pt x="60" y="73"/>
                    </a:lnTo>
                    <a:lnTo>
                      <a:pt x="60" y="73"/>
                    </a:lnTo>
                    <a:lnTo>
                      <a:pt x="49" y="72"/>
                    </a:lnTo>
                    <a:lnTo>
                      <a:pt x="39" y="69"/>
                    </a:lnTo>
                    <a:lnTo>
                      <a:pt x="39" y="69"/>
                    </a:lnTo>
                    <a:lnTo>
                      <a:pt x="34" y="65"/>
                    </a:lnTo>
                    <a:lnTo>
                      <a:pt x="31" y="62"/>
                    </a:lnTo>
                    <a:lnTo>
                      <a:pt x="29" y="59"/>
                    </a:lnTo>
                    <a:lnTo>
                      <a:pt x="29" y="54"/>
                    </a:lnTo>
                    <a:lnTo>
                      <a:pt x="18" y="54"/>
                    </a:lnTo>
                    <a:lnTo>
                      <a:pt x="18" y="49"/>
                    </a:lnTo>
                    <a:lnTo>
                      <a:pt x="29" y="49"/>
                    </a:lnTo>
                    <a:lnTo>
                      <a:pt x="29" y="49"/>
                    </a:lnTo>
                    <a:lnTo>
                      <a:pt x="29" y="46"/>
                    </a:lnTo>
                    <a:lnTo>
                      <a:pt x="31" y="42"/>
                    </a:lnTo>
                    <a:lnTo>
                      <a:pt x="38" y="36"/>
                    </a:lnTo>
                    <a:lnTo>
                      <a:pt x="38" y="36"/>
                    </a:lnTo>
                    <a:lnTo>
                      <a:pt x="47" y="33"/>
                    </a:lnTo>
                    <a:lnTo>
                      <a:pt x="59" y="31"/>
                    </a:lnTo>
                    <a:lnTo>
                      <a:pt x="59" y="39"/>
                    </a:lnTo>
                    <a:lnTo>
                      <a:pt x="59" y="39"/>
                    </a:lnTo>
                    <a:lnTo>
                      <a:pt x="49" y="41"/>
                    </a:lnTo>
                    <a:lnTo>
                      <a:pt x="49" y="41"/>
                    </a:lnTo>
                    <a:lnTo>
                      <a:pt x="42" y="44"/>
                    </a:lnTo>
                    <a:lnTo>
                      <a:pt x="41" y="47"/>
                    </a:lnTo>
                    <a:lnTo>
                      <a:pt x="41" y="49"/>
                    </a:lnTo>
                    <a:close/>
                    <a:moveTo>
                      <a:pt x="90" y="0"/>
                    </a:moveTo>
                    <a:lnTo>
                      <a:pt x="90" y="0"/>
                    </a:lnTo>
                    <a:lnTo>
                      <a:pt x="72" y="0"/>
                    </a:lnTo>
                    <a:lnTo>
                      <a:pt x="56" y="3"/>
                    </a:lnTo>
                    <a:lnTo>
                      <a:pt x="39" y="8"/>
                    </a:lnTo>
                    <a:lnTo>
                      <a:pt x="26" y="15"/>
                    </a:lnTo>
                    <a:lnTo>
                      <a:pt x="15" y="23"/>
                    </a:lnTo>
                    <a:lnTo>
                      <a:pt x="7" y="31"/>
                    </a:lnTo>
                    <a:lnTo>
                      <a:pt x="2" y="41"/>
                    </a:lnTo>
                    <a:lnTo>
                      <a:pt x="0" y="52"/>
                    </a:lnTo>
                    <a:lnTo>
                      <a:pt x="0" y="52"/>
                    </a:lnTo>
                    <a:lnTo>
                      <a:pt x="2" y="62"/>
                    </a:lnTo>
                    <a:lnTo>
                      <a:pt x="7" y="72"/>
                    </a:lnTo>
                    <a:lnTo>
                      <a:pt x="15" y="82"/>
                    </a:lnTo>
                    <a:lnTo>
                      <a:pt x="26" y="88"/>
                    </a:lnTo>
                    <a:lnTo>
                      <a:pt x="39" y="95"/>
                    </a:lnTo>
                    <a:lnTo>
                      <a:pt x="56" y="100"/>
                    </a:lnTo>
                    <a:lnTo>
                      <a:pt x="72" y="103"/>
                    </a:lnTo>
                    <a:lnTo>
                      <a:pt x="90" y="105"/>
                    </a:lnTo>
                    <a:lnTo>
                      <a:pt x="90" y="105"/>
                    </a:lnTo>
                    <a:lnTo>
                      <a:pt x="109" y="103"/>
                    </a:lnTo>
                    <a:lnTo>
                      <a:pt x="126" y="100"/>
                    </a:lnTo>
                    <a:lnTo>
                      <a:pt x="141" y="95"/>
                    </a:lnTo>
                    <a:lnTo>
                      <a:pt x="155" y="88"/>
                    </a:lnTo>
                    <a:lnTo>
                      <a:pt x="165" y="82"/>
                    </a:lnTo>
                    <a:lnTo>
                      <a:pt x="175" y="72"/>
                    </a:lnTo>
                    <a:lnTo>
                      <a:pt x="180" y="62"/>
                    </a:lnTo>
                    <a:lnTo>
                      <a:pt x="181" y="52"/>
                    </a:lnTo>
                    <a:lnTo>
                      <a:pt x="181" y="52"/>
                    </a:lnTo>
                    <a:lnTo>
                      <a:pt x="180" y="41"/>
                    </a:lnTo>
                    <a:lnTo>
                      <a:pt x="175" y="31"/>
                    </a:lnTo>
                    <a:lnTo>
                      <a:pt x="165" y="23"/>
                    </a:lnTo>
                    <a:lnTo>
                      <a:pt x="155" y="15"/>
                    </a:lnTo>
                    <a:lnTo>
                      <a:pt x="141" y="8"/>
                    </a:lnTo>
                    <a:lnTo>
                      <a:pt x="126" y="3"/>
                    </a:lnTo>
                    <a:lnTo>
                      <a:pt x="109" y="0"/>
                    </a:ln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Freeform 223"/>
              <p:cNvSpPr/>
              <p:nvPr/>
            </p:nvSpPr>
            <p:spPr bwMode="auto">
              <a:xfrm>
                <a:off x="708026" y="3625851"/>
                <a:ext cx="115888" cy="36513"/>
              </a:xfrm>
              <a:custGeom>
                <a:avLst/>
                <a:gdLst>
                  <a:gd name="T0" fmla="*/ 60 w 145"/>
                  <a:gd name="T1" fmla="*/ 20 h 46"/>
                  <a:gd name="T2" fmla="*/ 67 w 145"/>
                  <a:gd name="T3" fmla="*/ 12 h 46"/>
                  <a:gd name="T4" fmla="*/ 70 w 145"/>
                  <a:gd name="T5" fmla="*/ 7 h 46"/>
                  <a:gd name="T6" fmla="*/ 80 w 145"/>
                  <a:gd name="T7" fmla="*/ 2 h 46"/>
                  <a:gd name="T8" fmla="*/ 93 w 145"/>
                  <a:gd name="T9" fmla="*/ 0 h 46"/>
                  <a:gd name="T10" fmla="*/ 111 w 145"/>
                  <a:gd name="T11" fmla="*/ 2 h 46"/>
                  <a:gd name="T12" fmla="*/ 123 w 145"/>
                  <a:gd name="T13" fmla="*/ 9 h 46"/>
                  <a:gd name="T14" fmla="*/ 127 w 145"/>
                  <a:gd name="T15" fmla="*/ 13 h 46"/>
                  <a:gd name="T16" fmla="*/ 145 w 145"/>
                  <a:gd name="T17" fmla="*/ 20 h 46"/>
                  <a:gd name="T18" fmla="*/ 129 w 145"/>
                  <a:gd name="T19" fmla="*/ 25 h 46"/>
                  <a:gd name="T20" fmla="*/ 127 w 145"/>
                  <a:gd name="T21" fmla="*/ 31 h 46"/>
                  <a:gd name="T22" fmla="*/ 119 w 145"/>
                  <a:gd name="T23" fmla="*/ 40 h 46"/>
                  <a:gd name="T24" fmla="*/ 113 w 145"/>
                  <a:gd name="T25" fmla="*/ 43 h 46"/>
                  <a:gd name="T26" fmla="*/ 91 w 145"/>
                  <a:gd name="T27" fmla="*/ 46 h 46"/>
                  <a:gd name="T28" fmla="*/ 91 w 145"/>
                  <a:gd name="T29" fmla="*/ 38 h 46"/>
                  <a:gd name="T30" fmla="*/ 108 w 145"/>
                  <a:gd name="T31" fmla="*/ 36 h 46"/>
                  <a:gd name="T32" fmla="*/ 114 w 145"/>
                  <a:gd name="T33" fmla="*/ 31 h 46"/>
                  <a:gd name="T34" fmla="*/ 118 w 145"/>
                  <a:gd name="T35" fmla="*/ 25 h 46"/>
                  <a:gd name="T36" fmla="*/ 73 w 145"/>
                  <a:gd name="T37" fmla="*/ 25 h 46"/>
                  <a:gd name="T38" fmla="*/ 64 w 145"/>
                  <a:gd name="T39" fmla="*/ 40 h 46"/>
                  <a:gd name="T40" fmla="*/ 54 w 145"/>
                  <a:gd name="T41" fmla="*/ 43 h 46"/>
                  <a:gd name="T42" fmla="*/ 42 w 145"/>
                  <a:gd name="T43" fmla="*/ 44 h 46"/>
                  <a:gd name="T44" fmla="*/ 21 w 145"/>
                  <a:gd name="T45" fmla="*/ 40 h 46"/>
                  <a:gd name="T46" fmla="*/ 16 w 145"/>
                  <a:gd name="T47" fmla="*/ 36 h 46"/>
                  <a:gd name="T48" fmla="*/ 11 w 145"/>
                  <a:gd name="T49" fmla="*/ 30 h 46"/>
                  <a:gd name="T50" fmla="*/ 0 w 145"/>
                  <a:gd name="T51" fmla="*/ 25 h 46"/>
                  <a:gd name="T52" fmla="*/ 11 w 145"/>
                  <a:gd name="T53" fmla="*/ 20 h 46"/>
                  <a:gd name="T54" fmla="*/ 11 w 145"/>
                  <a:gd name="T55" fmla="*/ 17 h 46"/>
                  <a:gd name="T56" fmla="*/ 20 w 145"/>
                  <a:gd name="T57" fmla="*/ 7 h 46"/>
                  <a:gd name="T58" fmla="*/ 29 w 145"/>
                  <a:gd name="T59" fmla="*/ 4 h 46"/>
                  <a:gd name="T60" fmla="*/ 41 w 145"/>
                  <a:gd name="T61" fmla="*/ 10 h 46"/>
                  <a:gd name="T62" fmla="*/ 31 w 145"/>
                  <a:gd name="T63" fmla="*/ 12 h 46"/>
                  <a:gd name="T64" fmla="*/ 24 w 145"/>
                  <a:gd name="T65" fmla="*/ 15 h 46"/>
                  <a:gd name="T66" fmla="*/ 23 w 145"/>
                  <a:gd name="T67"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46">
                    <a:moveTo>
                      <a:pt x="23" y="20"/>
                    </a:moveTo>
                    <a:lnTo>
                      <a:pt x="60" y="20"/>
                    </a:lnTo>
                    <a:lnTo>
                      <a:pt x="60" y="20"/>
                    </a:lnTo>
                    <a:lnTo>
                      <a:pt x="67" y="12"/>
                    </a:lnTo>
                    <a:lnTo>
                      <a:pt x="70" y="7"/>
                    </a:lnTo>
                    <a:lnTo>
                      <a:pt x="70" y="7"/>
                    </a:lnTo>
                    <a:lnTo>
                      <a:pt x="75" y="4"/>
                    </a:lnTo>
                    <a:lnTo>
                      <a:pt x="80" y="2"/>
                    </a:lnTo>
                    <a:lnTo>
                      <a:pt x="93" y="0"/>
                    </a:lnTo>
                    <a:lnTo>
                      <a:pt x="93" y="0"/>
                    </a:lnTo>
                    <a:lnTo>
                      <a:pt x="103" y="0"/>
                    </a:lnTo>
                    <a:lnTo>
                      <a:pt x="111" y="2"/>
                    </a:lnTo>
                    <a:lnTo>
                      <a:pt x="118" y="5"/>
                    </a:lnTo>
                    <a:lnTo>
                      <a:pt x="123" y="9"/>
                    </a:lnTo>
                    <a:lnTo>
                      <a:pt x="123" y="9"/>
                    </a:lnTo>
                    <a:lnTo>
                      <a:pt x="127" y="13"/>
                    </a:lnTo>
                    <a:lnTo>
                      <a:pt x="129" y="20"/>
                    </a:lnTo>
                    <a:lnTo>
                      <a:pt x="145" y="20"/>
                    </a:lnTo>
                    <a:lnTo>
                      <a:pt x="145" y="25"/>
                    </a:lnTo>
                    <a:lnTo>
                      <a:pt x="129" y="25"/>
                    </a:lnTo>
                    <a:lnTo>
                      <a:pt x="129" y="25"/>
                    </a:lnTo>
                    <a:lnTo>
                      <a:pt x="127" y="31"/>
                    </a:lnTo>
                    <a:lnTo>
                      <a:pt x="124" y="36"/>
                    </a:lnTo>
                    <a:lnTo>
                      <a:pt x="119" y="40"/>
                    </a:lnTo>
                    <a:lnTo>
                      <a:pt x="113" y="43"/>
                    </a:lnTo>
                    <a:lnTo>
                      <a:pt x="113" y="43"/>
                    </a:lnTo>
                    <a:lnTo>
                      <a:pt x="103" y="44"/>
                    </a:lnTo>
                    <a:lnTo>
                      <a:pt x="91" y="46"/>
                    </a:lnTo>
                    <a:lnTo>
                      <a:pt x="91" y="38"/>
                    </a:lnTo>
                    <a:lnTo>
                      <a:pt x="91" y="38"/>
                    </a:lnTo>
                    <a:lnTo>
                      <a:pt x="108" y="36"/>
                    </a:lnTo>
                    <a:lnTo>
                      <a:pt x="108" y="36"/>
                    </a:lnTo>
                    <a:lnTo>
                      <a:pt x="111" y="33"/>
                    </a:lnTo>
                    <a:lnTo>
                      <a:pt x="114" y="31"/>
                    </a:lnTo>
                    <a:lnTo>
                      <a:pt x="116" y="28"/>
                    </a:lnTo>
                    <a:lnTo>
                      <a:pt x="118" y="25"/>
                    </a:lnTo>
                    <a:lnTo>
                      <a:pt x="73" y="25"/>
                    </a:lnTo>
                    <a:lnTo>
                      <a:pt x="73" y="25"/>
                    </a:lnTo>
                    <a:lnTo>
                      <a:pt x="70" y="33"/>
                    </a:lnTo>
                    <a:lnTo>
                      <a:pt x="64" y="40"/>
                    </a:lnTo>
                    <a:lnTo>
                      <a:pt x="64" y="40"/>
                    </a:lnTo>
                    <a:lnTo>
                      <a:pt x="54" y="43"/>
                    </a:lnTo>
                    <a:lnTo>
                      <a:pt x="42" y="44"/>
                    </a:lnTo>
                    <a:lnTo>
                      <a:pt x="42" y="44"/>
                    </a:lnTo>
                    <a:lnTo>
                      <a:pt x="31" y="43"/>
                    </a:lnTo>
                    <a:lnTo>
                      <a:pt x="21" y="40"/>
                    </a:lnTo>
                    <a:lnTo>
                      <a:pt x="21" y="40"/>
                    </a:lnTo>
                    <a:lnTo>
                      <a:pt x="16" y="36"/>
                    </a:lnTo>
                    <a:lnTo>
                      <a:pt x="13" y="33"/>
                    </a:lnTo>
                    <a:lnTo>
                      <a:pt x="11" y="30"/>
                    </a:lnTo>
                    <a:lnTo>
                      <a:pt x="11" y="25"/>
                    </a:lnTo>
                    <a:lnTo>
                      <a:pt x="0" y="25"/>
                    </a:lnTo>
                    <a:lnTo>
                      <a:pt x="0" y="20"/>
                    </a:lnTo>
                    <a:lnTo>
                      <a:pt x="11" y="20"/>
                    </a:lnTo>
                    <a:lnTo>
                      <a:pt x="11" y="20"/>
                    </a:lnTo>
                    <a:lnTo>
                      <a:pt x="11" y="17"/>
                    </a:lnTo>
                    <a:lnTo>
                      <a:pt x="13" y="13"/>
                    </a:lnTo>
                    <a:lnTo>
                      <a:pt x="20" y="7"/>
                    </a:lnTo>
                    <a:lnTo>
                      <a:pt x="20" y="7"/>
                    </a:lnTo>
                    <a:lnTo>
                      <a:pt x="29" y="4"/>
                    </a:lnTo>
                    <a:lnTo>
                      <a:pt x="41" y="2"/>
                    </a:lnTo>
                    <a:lnTo>
                      <a:pt x="41" y="10"/>
                    </a:lnTo>
                    <a:lnTo>
                      <a:pt x="41" y="10"/>
                    </a:lnTo>
                    <a:lnTo>
                      <a:pt x="31" y="12"/>
                    </a:lnTo>
                    <a:lnTo>
                      <a:pt x="31" y="12"/>
                    </a:lnTo>
                    <a:lnTo>
                      <a:pt x="24" y="15"/>
                    </a:lnTo>
                    <a:lnTo>
                      <a:pt x="23" y="18"/>
                    </a:lnTo>
                    <a:lnTo>
                      <a:pt x="23"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Freeform 224"/>
              <p:cNvSpPr/>
              <p:nvPr/>
            </p:nvSpPr>
            <p:spPr bwMode="auto">
              <a:xfrm>
                <a:off x="693738" y="3602038"/>
                <a:ext cx="144463" cy="84138"/>
              </a:xfrm>
              <a:custGeom>
                <a:avLst/>
                <a:gdLst>
                  <a:gd name="T0" fmla="*/ 90 w 181"/>
                  <a:gd name="T1" fmla="*/ 0 h 105"/>
                  <a:gd name="T2" fmla="*/ 90 w 181"/>
                  <a:gd name="T3" fmla="*/ 0 h 105"/>
                  <a:gd name="T4" fmla="*/ 72 w 181"/>
                  <a:gd name="T5" fmla="*/ 0 h 105"/>
                  <a:gd name="T6" fmla="*/ 56 w 181"/>
                  <a:gd name="T7" fmla="*/ 3 h 105"/>
                  <a:gd name="T8" fmla="*/ 39 w 181"/>
                  <a:gd name="T9" fmla="*/ 8 h 105"/>
                  <a:gd name="T10" fmla="*/ 26 w 181"/>
                  <a:gd name="T11" fmla="*/ 15 h 105"/>
                  <a:gd name="T12" fmla="*/ 15 w 181"/>
                  <a:gd name="T13" fmla="*/ 23 h 105"/>
                  <a:gd name="T14" fmla="*/ 7 w 181"/>
                  <a:gd name="T15" fmla="*/ 31 h 105"/>
                  <a:gd name="T16" fmla="*/ 2 w 181"/>
                  <a:gd name="T17" fmla="*/ 41 h 105"/>
                  <a:gd name="T18" fmla="*/ 0 w 181"/>
                  <a:gd name="T19" fmla="*/ 52 h 105"/>
                  <a:gd name="T20" fmla="*/ 0 w 181"/>
                  <a:gd name="T21" fmla="*/ 52 h 105"/>
                  <a:gd name="T22" fmla="*/ 2 w 181"/>
                  <a:gd name="T23" fmla="*/ 62 h 105"/>
                  <a:gd name="T24" fmla="*/ 7 w 181"/>
                  <a:gd name="T25" fmla="*/ 72 h 105"/>
                  <a:gd name="T26" fmla="*/ 15 w 181"/>
                  <a:gd name="T27" fmla="*/ 82 h 105"/>
                  <a:gd name="T28" fmla="*/ 26 w 181"/>
                  <a:gd name="T29" fmla="*/ 88 h 105"/>
                  <a:gd name="T30" fmla="*/ 39 w 181"/>
                  <a:gd name="T31" fmla="*/ 95 h 105"/>
                  <a:gd name="T32" fmla="*/ 56 w 181"/>
                  <a:gd name="T33" fmla="*/ 100 h 105"/>
                  <a:gd name="T34" fmla="*/ 72 w 181"/>
                  <a:gd name="T35" fmla="*/ 103 h 105"/>
                  <a:gd name="T36" fmla="*/ 90 w 181"/>
                  <a:gd name="T37" fmla="*/ 105 h 105"/>
                  <a:gd name="T38" fmla="*/ 90 w 181"/>
                  <a:gd name="T39" fmla="*/ 105 h 105"/>
                  <a:gd name="T40" fmla="*/ 109 w 181"/>
                  <a:gd name="T41" fmla="*/ 103 h 105"/>
                  <a:gd name="T42" fmla="*/ 126 w 181"/>
                  <a:gd name="T43" fmla="*/ 100 h 105"/>
                  <a:gd name="T44" fmla="*/ 141 w 181"/>
                  <a:gd name="T45" fmla="*/ 95 h 105"/>
                  <a:gd name="T46" fmla="*/ 155 w 181"/>
                  <a:gd name="T47" fmla="*/ 88 h 105"/>
                  <a:gd name="T48" fmla="*/ 165 w 181"/>
                  <a:gd name="T49" fmla="*/ 82 h 105"/>
                  <a:gd name="T50" fmla="*/ 175 w 181"/>
                  <a:gd name="T51" fmla="*/ 72 h 105"/>
                  <a:gd name="T52" fmla="*/ 180 w 181"/>
                  <a:gd name="T53" fmla="*/ 62 h 105"/>
                  <a:gd name="T54" fmla="*/ 181 w 181"/>
                  <a:gd name="T55" fmla="*/ 52 h 105"/>
                  <a:gd name="T56" fmla="*/ 181 w 181"/>
                  <a:gd name="T57" fmla="*/ 52 h 105"/>
                  <a:gd name="T58" fmla="*/ 180 w 181"/>
                  <a:gd name="T59" fmla="*/ 41 h 105"/>
                  <a:gd name="T60" fmla="*/ 175 w 181"/>
                  <a:gd name="T61" fmla="*/ 31 h 105"/>
                  <a:gd name="T62" fmla="*/ 165 w 181"/>
                  <a:gd name="T63" fmla="*/ 23 h 105"/>
                  <a:gd name="T64" fmla="*/ 155 w 181"/>
                  <a:gd name="T65" fmla="*/ 15 h 105"/>
                  <a:gd name="T66" fmla="*/ 141 w 181"/>
                  <a:gd name="T67" fmla="*/ 8 h 105"/>
                  <a:gd name="T68" fmla="*/ 126 w 181"/>
                  <a:gd name="T69" fmla="*/ 3 h 105"/>
                  <a:gd name="T70" fmla="*/ 109 w 181"/>
                  <a:gd name="T71" fmla="*/ 0 h 105"/>
                  <a:gd name="T72" fmla="*/ 90 w 181"/>
                  <a:gd name="T7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1" h="105">
                    <a:moveTo>
                      <a:pt x="90" y="0"/>
                    </a:moveTo>
                    <a:lnTo>
                      <a:pt x="90" y="0"/>
                    </a:lnTo>
                    <a:lnTo>
                      <a:pt x="72" y="0"/>
                    </a:lnTo>
                    <a:lnTo>
                      <a:pt x="56" y="3"/>
                    </a:lnTo>
                    <a:lnTo>
                      <a:pt x="39" y="8"/>
                    </a:lnTo>
                    <a:lnTo>
                      <a:pt x="26" y="15"/>
                    </a:lnTo>
                    <a:lnTo>
                      <a:pt x="15" y="23"/>
                    </a:lnTo>
                    <a:lnTo>
                      <a:pt x="7" y="31"/>
                    </a:lnTo>
                    <a:lnTo>
                      <a:pt x="2" y="41"/>
                    </a:lnTo>
                    <a:lnTo>
                      <a:pt x="0" y="52"/>
                    </a:lnTo>
                    <a:lnTo>
                      <a:pt x="0" y="52"/>
                    </a:lnTo>
                    <a:lnTo>
                      <a:pt x="2" y="62"/>
                    </a:lnTo>
                    <a:lnTo>
                      <a:pt x="7" y="72"/>
                    </a:lnTo>
                    <a:lnTo>
                      <a:pt x="15" y="82"/>
                    </a:lnTo>
                    <a:lnTo>
                      <a:pt x="26" y="88"/>
                    </a:lnTo>
                    <a:lnTo>
                      <a:pt x="39" y="95"/>
                    </a:lnTo>
                    <a:lnTo>
                      <a:pt x="56" y="100"/>
                    </a:lnTo>
                    <a:lnTo>
                      <a:pt x="72" y="103"/>
                    </a:lnTo>
                    <a:lnTo>
                      <a:pt x="90" y="105"/>
                    </a:lnTo>
                    <a:lnTo>
                      <a:pt x="90" y="105"/>
                    </a:lnTo>
                    <a:lnTo>
                      <a:pt x="109" y="103"/>
                    </a:lnTo>
                    <a:lnTo>
                      <a:pt x="126" y="100"/>
                    </a:lnTo>
                    <a:lnTo>
                      <a:pt x="141" y="95"/>
                    </a:lnTo>
                    <a:lnTo>
                      <a:pt x="155" y="88"/>
                    </a:lnTo>
                    <a:lnTo>
                      <a:pt x="165" y="82"/>
                    </a:lnTo>
                    <a:lnTo>
                      <a:pt x="175" y="72"/>
                    </a:lnTo>
                    <a:lnTo>
                      <a:pt x="180" y="62"/>
                    </a:lnTo>
                    <a:lnTo>
                      <a:pt x="181" y="52"/>
                    </a:lnTo>
                    <a:lnTo>
                      <a:pt x="181" y="52"/>
                    </a:lnTo>
                    <a:lnTo>
                      <a:pt x="180" y="41"/>
                    </a:lnTo>
                    <a:lnTo>
                      <a:pt x="175" y="31"/>
                    </a:lnTo>
                    <a:lnTo>
                      <a:pt x="165" y="23"/>
                    </a:lnTo>
                    <a:lnTo>
                      <a:pt x="155" y="15"/>
                    </a:lnTo>
                    <a:lnTo>
                      <a:pt x="141" y="8"/>
                    </a:lnTo>
                    <a:lnTo>
                      <a:pt x="126" y="3"/>
                    </a:lnTo>
                    <a:lnTo>
                      <a:pt x="109" y="0"/>
                    </a:lnTo>
                    <a:lnTo>
                      <a:pt x="9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Freeform 225"/>
              <p:cNvSpPr/>
              <p:nvPr/>
            </p:nvSpPr>
            <p:spPr bwMode="auto">
              <a:xfrm>
                <a:off x="693738" y="3654426"/>
                <a:ext cx="144463" cy="47625"/>
              </a:xfrm>
              <a:custGeom>
                <a:avLst/>
                <a:gdLst>
                  <a:gd name="T0" fmla="*/ 90 w 181"/>
                  <a:gd name="T1" fmla="*/ 46 h 61"/>
                  <a:gd name="T2" fmla="*/ 90 w 181"/>
                  <a:gd name="T3" fmla="*/ 46 h 61"/>
                  <a:gd name="T4" fmla="*/ 74 w 181"/>
                  <a:gd name="T5" fmla="*/ 44 h 61"/>
                  <a:gd name="T6" fmla="*/ 57 w 181"/>
                  <a:gd name="T7" fmla="*/ 43 h 61"/>
                  <a:gd name="T8" fmla="*/ 42 w 181"/>
                  <a:gd name="T9" fmla="*/ 38 h 61"/>
                  <a:gd name="T10" fmla="*/ 31 w 181"/>
                  <a:gd name="T11" fmla="*/ 33 h 61"/>
                  <a:gd name="T12" fmla="*/ 20 w 181"/>
                  <a:gd name="T13" fmla="*/ 26 h 61"/>
                  <a:gd name="T14" fmla="*/ 10 w 181"/>
                  <a:gd name="T15" fmla="*/ 18 h 61"/>
                  <a:gd name="T16" fmla="*/ 5 w 181"/>
                  <a:gd name="T17" fmla="*/ 10 h 61"/>
                  <a:gd name="T18" fmla="*/ 0 w 181"/>
                  <a:gd name="T19" fmla="*/ 0 h 61"/>
                  <a:gd name="T20" fmla="*/ 0 w 181"/>
                  <a:gd name="T21" fmla="*/ 0 h 61"/>
                  <a:gd name="T22" fmla="*/ 0 w 181"/>
                  <a:gd name="T23" fmla="*/ 8 h 61"/>
                  <a:gd name="T24" fmla="*/ 0 w 181"/>
                  <a:gd name="T25" fmla="*/ 8 h 61"/>
                  <a:gd name="T26" fmla="*/ 2 w 181"/>
                  <a:gd name="T27" fmla="*/ 18 h 61"/>
                  <a:gd name="T28" fmla="*/ 7 w 181"/>
                  <a:gd name="T29" fmla="*/ 28 h 61"/>
                  <a:gd name="T30" fmla="*/ 15 w 181"/>
                  <a:gd name="T31" fmla="*/ 36 h 61"/>
                  <a:gd name="T32" fmla="*/ 26 w 181"/>
                  <a:gd name="T33" fmla="*/ 44 h 61"/>
                  <a:gd name="T34" fmla="*/ 39 w 181"/>
                  <a:gd name="T35" fmla="*/ 51 h 61"/>
                  <a:gd name="T36" fmla="*/ 56 w 181"/>
                  <a:gd name="T37" fmla="*/ 56 h 61"/>
                  <a:gd name="T38" fmla="*/ 72 w 181"/>
                  <a:gd name="T39" fmla="*/ 59 h 61"/>
                  <a:gd name="T40" fmla="*/ 90 w 181"/>
                  <a:gd name="T41" fmla="*/ 61 h 61"/>
                  <a:gd name="T42" fmla="*/ 90 w 181"/>
                  <a:gd name="T43" fmla="*/ 61 h 61"/>
                  <a:gd name="T44" fmla="*/ 109 w 181"/>
                  <a:gd name="T45" fmla="*/ 59 h 61"/>
                  <a:gd name="T46" fmla="*/ 126 w 181"/>
                  <a:gd name="T47" fmla="*/ 56 h 61"/>
                  <a:gd name="T48" fmla="*/ 141 w 181"/>
                  <a:gd name="T49" fmla="*/ 51 h 61"/>
                  <a:gd name="T50" fmla="*/ 155 w 181"/>
                  <a:gd name="T51" fmla="*/ 44 h 61"/>
                  <a:gd name="T52" fmla="*/ 165 w 181"/>
                  <a:gd name="T53" fmla="*/ 36 h 61"/>
                  <a:gd name="T54" fmla="*/ 175 w 181"/>
                  <a:gd name="T55" fmla="*/ 28 h 61"/>
                  <a:gd name="T56" fmla="*/ 180 w 181"/>
                  <a:gd name="T57" fmla="*/ 18 h 61"/>
                  <a:gd name="T58" fmla="*/ 181 w 181"/>
                  <a:gd name="T59" fmla="*/ 8 h 61"/>
                  <a:gd name="T60" fmla="*/ 181 w 181"/>
                  <a:gd name="T61" fmla="*/ 8 h 61"/>
                  <a:gd name="T62" fmla="*/ 180 w 181"/>
                  <a:gd name="T63" fmla="*/ 0 h 61"/>
                  <a:gd name="T64" fmla="*/ 180 w 181"/>
                  <a:gd name="T65" fmla="*/ 0 h 61"/>
                  <a:gd name="T66" fmla="*/ 176 w 181"/>
                  <a:gd name="T67" fmla="*/ 10 h 61"/>
                  <a:gd name="T68" fmla="*/ 170 w 181"/>
                  <a:gd name="T69" fmla="*/ 18 h 61"/>
                  <a:gd name="T70" fmla="*/ 162 w 181"/>
                  <a:gd name="T71" fmla="*/ 26 h 61"/>
                  <a:gd name="T72" fmla="*/ 150 w 181"/>
                  <a:gd name="T73" fmla="*/ 33 h 61"/>
                  <a:gd name="T74" fmla="*/ 137 w 181"/>
                  <a:gd name="T75" fmla="*/ 38 h 61"/>
                  <a:gd name="T76" fmla="*/ 123 w 181"/>
                  <a:gd name="T77" fmla="*/ 43 h 61"/>
                  <a:gd name="T78" fmla="*/ 108 w 181"/>
                  <a:gd name="T79" fmla="*/ 44 h 61"/>
                  <a:gd name="T80" fmla="*/ 90 w 181"/>
                  <a:gd name="T81" fmla="*/ 46 h 61"/>
                  <a:gd name="T82" fmla="*/ 90 w 181"/>
                  <a:gd name="T83"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61">
                    <a:moveTo>
                      <a:pt x="90" y="46"/>
                    </a:moveTo>
                    <a:lnTo>
                      <a:pt x="90" y="46"/>
                    </a:lnTo>
                    <a:lnTo>
                      <a:pt x="74" y="44"/>
                    </a:lnTo>
                    <a:lnTo>
                      <a:pt x="57" y="43"/>
                    </a:lnTo>
                    <a:lnTo>
                      <a:pt x="42" y="38"/>
                    </a:lnTo>
                    <a:lnTo>
                      <a:pt x="31" y="33"/>
                    </a:lnTo>
                    <a:lnTo>
                      <a:pt x="20" y="26"/>
                    </a:lnTo>
                    <a:lnTo>
                      <a:pt x="10" y="18"/>
                    </a:lnTo>
                    <a:lnTo>
                      <a:pt x="5" y="10"/>
                    </a:lnTo>
                    <a:lnTo>
                      <a:pt x="0" y="0"/>
                    </a:lnTo>
                    <a:lnTo>
                      <a:pt x="0" y="0"/>
                    </a:lnTo>
                    <a:lnTo>
                      <a:pt x="0" y="8"/>
                    </a:lnTo>
                    <a:lnTo>
                      <a:pt x="0" y="8"/>
                    </a:lnTo>
                    <a:lnTo>
                      <a:pt x="2" y="18"/>
                    </a:lnTo>
                    <a:lnTo>
                      <a:pt x="7" y="28"/>
                    </a:lnTo>
                    <a:lnTo>
                      <a:pt x="15" y="36"/>
                    </a:lnTo>
                    <a:lnTo>
                      <a:pt x="26" y="44"/>
                    </a:lnTo>
                    <a:lnTo>
                      <a:pt x="39" y="51"/>
                    </a:lnTo>
                    <a:lnTo>
                      <a:pt x="56" y="56"/>
                    </a:lnTo>
                    <a:lnTo>
                      <a:pt x="72" y="59"/>
                    </a:lnTo>
                    <a:lnTo>
                      <a:pt x="90" y="61"/>
                    </a:lnTo>
                    <a:lnTo>
                      <a:pt x="90" y="61"/>
                    </a:lnTo>
                    <a:lnTo>
                      <a:pt x="109" y="59"/>
                    </a:lnTo>
                    <a:lnTo>
                      <a:pt x="126" y="56"/>
                    </a:lnTo>
                    <a:lnTo>
                      <a:pt x="141" y="51"/>
                    </a:lnTo>
                    <a:lnTo>
                      <a:pt x="155" y="44"/>
                    </a:lnTo>
                    <a:lnTo>
                      <a:pt x="165" y="36"/>
                    </a:lnTo>
                    <a:lnTo>
                      <a:pt x="175" y="28"/>
                    </a:lnTo>
                    <a:lnTo>
                      <a:pt x="180" y="18"/>
                    </a:lnTo>
                    <a:lnTo>
                      <a:pt x="181" y="8"/>
                    </a:lnTo>
                    <a:lnTo>
                      <a:pt x="181" y="8"/>
                    </a:lnTo>
                    <a:lnTo>
                      <a:pt x="180" y="0"/>
                    </a:lnTo>
                    <a:lnTo>
                      <a:pt x="180" y="0"/>
                    </a:lnTo>
                    <a:lnTo>
                      <a:pt x="176" y="10"/>
                    </a:lnTo>
                    <a:lnTo>
                      <a:pt x="170" y="18"/>
                    </a:lnTo>
                    <a:lnTo>
                      <a:pt x="162" y="26"/>
                    </a:lnTo>
                    <a:lnTo>
                      <a:pt x="150" y="33"/>
                    </a:lnTo>
                    <a:lnTo>
                      <a:pt x="137" y="38"/>
                    </a:lnTo>
                    <a:lnTo>
                      <a:pt x="123" y="43"/>
                    </a:lnTo>
                    <a:lnTo>
                      <a:pt x="108" y="44"/>
                    </a:lnTo>
                    <a:lnTo>
                      <a:pt x="90" y="46"/>
                    </a:lnTo>
                    <a:lnTo>
                      <a:pt x="90"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Freeform 226"/>
              <p:cNvSpPr/>
              <p:nvPr/>
            </p:nvSpPr>
            <p:spPr bwMode="auto">
              <a:xfrm>
                <a:off x="693738" y="3671888"/>
                <a:ext cx="144463" cy="46038"/>
              </a:xfrm>
              <a:custGeom>
                <a:avLst/>
                <a:gdLst>
                  <a:gd name="T0" fmla="*/ 90 w 181"/>
                  <a:gd name="T1" fmla="*/ 45 h 58"/>
                  <a:gd name="T2" fmla="*/ 90 w 181"/>
                  <a:gd name="T3" fmla="*/ 45 h 58"/>
                  <a:gd name="T4" fmla="*/ 74 w 181"/>
                  <a:gd name="T5" fmla="*/ 44 h 58"/>
                  <a:gd name="T6" fmla="*/ 57 w 181"/>
                  <a:gd name="T7" fmla="*/ 42 h 58"/>
                  <a:gd name="T8" fmla="*/ 42 w 181"/>
                  <a:gd name="T9" fmla="*/ 37 h 58"/>
                  <a:gd name="T10" fmla="*/ 31 w 181"/>
                  <a:gd name="T11" fmla="*/ 32 h 58"/>
                  <a:gd name="T12" fmla="*/ 20 w 181"/>
                  <a:gd name="T13" fmla="*/ 26 h 58"/>
                  <a:gd name="T14" fmla="*/ 10 w 181"/>
                  <a:gd name="T15" fmla="*/ 18 h 58"/>
                  <a:gd name="T16" fmla="*/ 5 w 181"/>
                  <a:gd name="T17" fmla="*/ 9 h 58"/>
                  <a:gd name="T18" fmla="*/ 0 w 181"/>
                  <a:gd name="T19" fmla="*/ 0 h 58"/>
                  <a:gd name="T20" fmla="*/ 0 w 181"/>
                  <a:gd name="T21" fmla="*/ 0 h 58"/>
                  <a:gd name="T22" fmla="*/ 0 w 181"/>
                  <a:gd name="T23" fmla="*/ 6 h 58"/>
                  <a:gd name="T24" fmla="*/ 0 w 181"/>
                  <a:gd name="T25" fmla="*/ 6 h 58"/>
                  <a:gd name="T26" fmla="*/ 2 w 181"/>
                  <a:gd name="T27" fmla="*/ 18 h 58"/>
                  <a:gd name="T28" fmla="*/ 7 w 181"/>
                  <a:gd name="T29" fmla="*/ 27 h 58"/>
                  <a:gd name="T30" fmla="*/ 15 w 181"/>
                  <a:gd name="T31" fmla="*/ 35 h 58"/>
                  <a:gd name="T32" fmla="*/ 26 w 181"/>
                  <a:gd name="T33" fmla="*/ 44 h 58"/>
                  <a:gd name="T34" fmla="*/ 39 w 181"/>
                  <a:gd name="T35" fmla="*/ 50 h 58"/>
                  <a:gd name="T36" fmla="*/ 56 w 181"/>
                  <a:gd name="T37" fmla="*/ 55 h 58"/>
                  <a:gd name="T38" fmla="*/ 72 w 181"/>
                  <a:gd name="T39" fmla="*/ 58 h 58"/>
                  <a:gd name="T40" fmla="*/ 90 w 181"/>
                  <a:gd name="T41" fmla="*/ 58 h 58"/>
                  <a:gd name="T42" fmla="*/ 90 w 181"/>
                  <a:gd name="T43" fmla="*/ 58 h 58"/>
                  <a:gd name="T44" fmla="*/ 109 w 181"/>
                  <a:gd name="T45" fmla="*/ 58 h 58"/>
                  <a:gd name="T46" fmla="*/ 126 w 181"/>
                  <a:gd name="T47" fmla="*/ 55 h 58"/>
                  <a:gd name="T48" fmla="*/ 141 w 181"/>
                  <a:gd name="T49" fmla="*/ 50 h 58"/>
                  <a:gd name="T50" fmla="*/ 155 w 181"/>
                  <a:gd name="T51" fmla="*/ 44 h 58"/>
                  <a:gd name="T52" fmla="*/ 165 w 181"/>
                  <a:gd name="T53" fmla="*/ 35 h 58"/>
                  <a:gd name="T54" fmla="*/ 175 w 181"/>
                  <a:gd name="T55" fmla="*/ 27 h 58"/>
                  <a:gd name="T56" fmla="*/ 180 w 181"/>
                  <a:gd name="T57" fmla="*/ 18 h 58"/>
                  <a:gd name="T58" fmla="*/ 181 w 181"/>
                  <a:gd name="T59" fmla="*/ 6 h 58"/>
                  <a:gd name="T60" fmla="*/ 181 w 181"/>
                  <a:gd name="T61" fmla="*/ 6 h 58"/>
                  <a:gd name="T62" fmla="*/ 180 w 181"/>
                  <a:gd name="T63" fmla="*/ 0 h 58"/>
                  <a:gd name="T64" fmla="*/ 180 w 181"/>
                  <a:gd name="T65" fmla="*/ 0 h 58"/>
                  <a:gd name="T66" fmla="*/ 176 w 181"/>
                  <a:gd name="T67" fmla="*/ 9 h 58"/>
                  <a:gd name="T68" fmla="*/ 170 w 181"/>
                  <a:gd name="T69" fmla="*/ 18 h 58"/>
                  <a:gd name="T70" fmla="*/ 162 w 181"/>
                  <a:gd name="T71" fmla="*/ 26 h 58"/>
                  <a:gd name="T72" fmla="*/ 150 w 181"/>
                  <a:gd name="T73" fmla="*/ 32 h 58"/>
                  <a:gd name="T74" fmla="*/ 137 w 181"/>
                  <a:gd name="T75" fmla="*/ 37 h 58"/>
                  <a:gd name="T76" fmla="*/ 123 w 181"/>
                  <a:gd name="T77" fmla="*/ 42 h 58"/>
                  <a:gd name="T78" fmla="*/ 108 w 181"/>
                  <a:gd name="T79" fmla="*/ 44 h 58"/>
                  <a:gd name="T80" fmla="*/ 90 w 181"/>
                  <a:gd name="T81" fmla="*/ 45 h 58"/>
                  <a:gd name="T82" fmla="*/ 90 w 181"/>
                  <a:gd name="T83"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58">
                    <a:moveTo>
                      <a:pt x="90" y="45"/>
                    </a:moveTo>
                    <a:lnTo>
                      <a:pt x="90" y="45"/>
                    </a:lnTo>
                    <a:lnTo>
                      <a:pt x="74" y="44"/>
                    </a:lnTo>
                    <a:lnTo>
                      <a:pt x="57" y="42"/>
                    </a:lnTo>
                    <a:lnTo>
                      <a:pt x="42" y="37"/>
                    </a:lnTo>
                    <a:lnTo>
                      <a:pt x="31" y="32"/>
                    </a:lnTo>
                    <a:lnTo>
                      <a:pt x="20" y="26"/>
                    </a:lnTo>
                    <a:lnTo>
                      <a:pt x="10" y="18"/>
                    </a:lnTo>
                    <a:lnTo>
                      <a:pt x="5" y="9"/>
                    </a:lnTo>
                    <a:lnTo>
                      <a:pt x="0" y="0"/>
                    </a:lnTo>
                    <a:lnTo>
                      <a:pt x="0" y="0"/>
                    </a:lnTo>
                    <a:lnTo>
                      <a:pt x="0" y="6"/>
                    </a:lnTo>
                    <a:lnTo>
                      <a:pt x="0" y="6"/>
                    </a:lnTo>
                    <a:lnTo>
                      <a:pt x="2" y="18"/>
                    </a:lnTo>
                    <a:lnTo>
                      <a:pt x="7" y="27"/>
                    </a:lnTo>
                    <a:lnTo>
                      <a:pt x="15" y="35"/>
                    </a:lnTo>
                    <a:lnTo>
                      <a:pt x="26" y="44"/>
                    </a:lnTo>
                    <a:lnTo>
                      <a:pt x="39" y="50"/>
                    </a:lnTo>
                    <a:lnTo>
                      <a:pt x="56" y="55"/>
                    </a:lnTo>
                    <a:lnTo>
                      <a:pt x="72" y="58"/>
                    </a:lnTo>
                    <a:lnTo>
                      <a:pt x="90" y="58"/>
                    </a:lnTo>
                    <a:lnTo>
                      <a:pt x="90" y="58"/>
                    </a:lnTo>
                    <a:lnTo>
                      <a:pt x="109" y="58"/>
                    </a:lnTo>
                    <a:lnTo>
                      <a:pt x="126" y="55"/>
                    </a:lnTo>
                    <a:lnTo>
                      <a:pt x="141" y="50"/>
                    </a:lnTo>
                    <a:lnTo>
                      <a:pt x="155" y="44"/>
                    </a:lnTo>
                    <a:lnTo>
                      <a:pt x="165" y="35"/>
                    </a:lnTo>
                    <a:lnTo>
                      <a:pt x="175" y="27"/>
                    </a:lnTo>
                    <a:lnTo>
                      <a:pt x="180" y="18"/>
                    </a:lnTo>
                    <a:lnTo>
                      <a:pt x="181" y="6"/>
                    </a:lnTo>
                    <a:lnTo>
                      <a:pt x="181" y="6"/>
                    </a:lnTo>
                    <a:lnTo>
                      <a:pt x="180" y="0"/>
                    </a:lnTo>
                    <a:lnTo>
                      <a:pt x="180" y="0"/>
                    </a:lnTo>
                    <a:lnTo>
                      <a:pt x="176" y="9"/>
                    </a:lnTo>
                    <a:lnTo>
                      <a:pt x="170" y="18"/>
                    </a:lnTo>
                    <a:lnTo>
                      <a:pt x="162" y="26"/>
                    </a:lnTo>
                    <a:lnTo>
                      <a:pt x="150" y="32"/>
                    </a:lnTo>
                    <a:lnTo>
                      <a:pt x="137" y="37"/>
                    </a:lnTo>
                    <a:lnTo>
                      <a:pt x="123" y="42"/>
                    </a:lnTo>
                    <a:lnTo>
                      <a:pt x="108" y="44"/>
                    </a:lnTo>
                    <a:lnTo>
                      <a:pt x="90" y="45"/>
                    </a:lnTo>
                    <a:lnTo>
                      <a:pt x="90"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10"/>
            <p:cNvSpPr txBox="1"/>
            <p:nvPr/>
          </p:nvSpPr>
          <p:spPr>
            <a:xfrm>
              <a:off x="2031087" y="1740904"/>
              <a:ext cx="192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b="0" spc="300" dirty="0">
                  <a:solidFill>
                    <a:schemeClr val="bg1"/>
                  </a:solidFill>
                  <a:cs typeface="字魂59号-创粗黑" panose="00000500000000000000" charset="-122"/>
                  <a:sym typeface="+mn-lt"/>
                </a:rPr>
                <a:t>输入标题</a:t>
              </a:r>
              <a:endParaRPr lang="en-US" altLang="zh-CN" sz="2400" b="0" spc="300" dirty="0">
                <a:solidFill>
                  <a:schemeClr val="bg1"/>
                </a:solidFill>
                <a:cs typeface="字魂59号-创粗黑" panose="00000500000000000000" charset="-122"/>
                <a:sym typeface="+mn-lt"/>
              </a:endParaRPr>
            </a:p>
          </p:txBody>
        </p:sp>
        <p:sp>
          <p:nvSpPr>
            <p:cNvPr id="12" name="矩形 11"/>
            <p:cNvSpPr/>
            <p:nvPr/>
          </p:nvSpPr>
          <p:spPr>
            <a:xfrm>
              <a:off x="2043519" y="2160741"/>
              <a:ext cx="3135199" cy="625171"/>
            </a:xfrm>
            <a:prstGeom prst="rect">
              <a:avLst/>
            </a:prstGeom>
          </p:spPr>
          <p:txBody>
            <a:bodyPr wrap="square">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652852" y="1501043"/>
            <a:ext cx="4843348" cy="1582326"/>
            <a:chOff x="6652852" y="1501043"/>
            <a:chExt cx="4843348" cy="1582326"/>
          </a:xfrm>
        </p:grpSpPr>
        <p:sp>
          <p:nvSpPr>
            <p:cNvPr id="42" name="Rounded Rectangle 42"/>
            <p:cNvSpPr/>
            <p:nvPr/>
          </p:nvSpPr>
          <p:spPr>
            <a:xfrm>
              <a:off x="6652852" y="1501043"/>
              <a:ext cx="4485239" cy="1582326"/>
            </a:xfrm>
            <a:prstGeom prst="roundRect">
              <a:avLst>
                <a:gd name="adj" fmla="val 0"/>
              </a:avLst>
            </a:prstGeom>
            <a:solidFill>
              <a:srgbClr val="CB2E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rtl="0"/>
              <a:endParaRPr lang="en-US" sz="1600"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Rounded Rectangle 2"/>
            <p:cNvSpPr/>
            <p:nvPr/>
          </p:nvSpPr>
          <p:spPr>
            <a:xfrm>
              <a:off x="6805816" y="1501043"/>
              <a:ext cx="4690384" cy="1582326"/>
            </a:xfrm>
            <a:prstGeom prst="roundRect">
              <a:avLst>
                <a:gd name="adj" fmla="val 0"/>
              </a:avLst>
            </a:prstGeom>
            <a:solidFill>
              <a:srgbClr val="FB396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4" name="Group 70"/>
            <p:cNvGrpSpPr/>
            <p:nvPr/>
          </p:nvGrpSpPr>
          <p:grpSpPr>
            <a:xfrm>
              <a:off x="7195001" y="1971737"/>
              <a:ext cx="567162" cy="635756"/>
              <a:chOff x="1881188" y="5551488"/>
              <a:chExt cx="538163" cy="603250"/>
            </a:xfrm>
            <a:solidFill>
              <a:schemeClr val="bg1"/>
            </a:solidFill>
          </p:grpSpPr>
          <p:sp>
            <p:nvSpPr>
              <p:cNvPr id="47" name="Freeform 364"/>
              <p:cNvSpPr/>
              <p:nvPr/>
            </p:nvSpPr>
            <p:spPr bwMode="auto">
              <a:xfrm>
                <a:off x="1881188" y="5551488"/>
                <a:ext cx="303213" cy="469900"/>
              </a:xfrm>
              <a:custGeom>
                <a:avLst/>
                <a:gdLst>
                  <a:gd name="T0" fmla="*/ 196 w 380"/>
                  <a:gd name="T1" fmla="*/ 332 h 593"/>
                  <a:gd name="T2" fmla="*/ 194 w 380"/>
                  <a:gd name="T3" fmla="*/ 319 h 593"/>
                  <a:gd name="T4" fmla="*/ 215 w 380"/>
                  <a:gd name="T5" fmla="*/ 340 h 593"/>
                  <a:gd name="T6" fmla="*/ 227 w 380"/>
                  <a:gd name="T7" fmla="*/ 369 h 593"/>
                  <a:gd name="T8" fmla="*/ 230 w 380"/>
                  <a:gd name="T9" fmla="*/ 392 h 593"/>
                  <a:gd name="T10" fmla="*/ 232 w 380"/>
                  <a:gd name="T11" fmla="*/ 413 h 593"/>
                  <a:gd name="T12" fmla="*/ 253 w 380"/>
                  <a:gd name="T13" fmla="*/ 438 h 593"/>
                  <a:gd name="T14" fmla="*/ 277 w 380"/>
                  <a:gd name="T15" fmla="*/ 448 h 593"/>
                  <a:gd name="T16" fmla="*/ 312 w 380"/>
                  <a:gd name="T17" fmla="*/ 451 h 593"/>
                  <a:gd name="T18" fmla="*/ 336 w 380"/>
                  <a:gd name="T19" fmla="*/ 446 h 593"/>
                  <a:gd name="T20" fmla="*/ 380 w 380"/>
                  <a:gd name="T21" fmla="*/ 431 h 593"/>
                  <a:gd name="T22" fmla="*/ 366 w 380"/>
                  <a:gd name="T23" fmla="*/ 379 h 593"/>
                  <a:gd name="T24" fmla="*/ 330 w 380"/>
                  <a:gd name="T25" fmla="*/ 261 h 593"/>
                  <a:gd name="T26" fmla="*/ 326 w 380"/>
                  <a:gd name="T27" fmla="*/ 203 h 593"/>
                  <a:gd name="T28" fmla="*/ 330 w 380"/>
                  <a:gd name="T29" fmla="*/ 178 h 593"/>
                  <a:gd name="T30" fmla="*/ 336 w 380"/>
                  <a:gd name="T31" fmla="*/ 163 h 593"/>
                  <a:gd name="T32" fmla="*/ 322 w 380"/>
                  <a:gd name="T33" fmla="*/ 167 h 593"/>
                  <a:gd name="T34" fmla="*/ 282 w 380"/>
                  <a:gd name="T35" fmla="*/ 203 h 593"/>
                  <a:gd name="T36" fmla="*/ 264 w 380"/>
                  <a:gd name="T37" fmla="*/ 258 h 593"/>
                  <a:gd name="T38" fmla="*/ 248 w 380"/>
                  <a:gd name="T39" fmla="*/ 263 h 593"/>
                  <a:gd name="T40" fmla="*/ 209 w 380"/>
                  <a:gd name="T41" fmla="*/ 206 h 593"/>
                  <a:gd name="T42" fmla="*/ 184 w 380"/>
                  <a:gd name="T43" fmla="*/ 132 h 593"/>
                  <a:gd name="T44" fmla="*/ 181 w 380"/>
                  <a:gd name="T45" fmla="*/ 90 h 593"/>
                  <a:gd name="T46" fmla="*/ 192 w 380"/>
                  <a:gd name="T47" fmla="*/ 25 h 593"/>
                  <a:gd name="T48" fmla="*/ 197 w 380"/>
                  <a:gd name="T49" fmla="*/ 0 h 593"/>
                  <a:gd name="T50" fmla="*/ 174 w 380"/>
                  <a:gd name="T51" fmla="*/ 16 h 593"/>
                  <a:gd name="T52" fmla="*/ 147 w 380"/>
                  <a:gd name="T53" fmla="*/ 47 h 593"/>
                  <a:gd name="T54" fmla="*/ 125 w 380"/>
                  <a:gd name="T55" fmla="*/ 83 h 593"/>
                  <a:gd name="T56" fmla="*/ 112 w 380"/>
                  <a:gd name="T57" fmla="*/ 127 h 593"/>
                  <a:gd name="T58" fmla="*/ 109 w 380"/>
                  <a:gd name="T59" fmla="*/ 177 h 593"/>
                  <a:gd name="T60" fmla="*/ 112 w 380"/>
                  <a:gd name="T61" fmla="*/ 212 h 593"/>
                  <a:gd name="T62" fmla="*/ 124 w 380"/>
                  <a:gd name="T63" fmla="*/ 268 h 593"/>
                  <a:gd name="T64" fmla="*/ 124 w 380"/>
                  <a:gd name="T65" fmla="*/ 307 h 593"/>
                  <a:gd name="T66" fmla="*/ 104 w 380"/>
                  <a:gd name="T67" fmla="*/ 359 h 593"/>
                  <a:gd name="T68" fmla="*/ 107 w 380"/>
                  <a:gd name="T69" fmla="*/ 310 h 593"/>
                  <a:gd name="T70" fmla="*/ 91 w 380"/>
                  <a:gd name="T71" fmla="*/ 245 h 593"/>
                  <a:gd name="T72" fmla="*/ 75 w 380"/>
                  <a:gd name="T73" fmla="*/ 221 h 593"/>
                  <a:gd name="T74" fmla="*/ 50 w 380"/>
                  <a:gd name="T75" fmla="*/ 204 h 593"/>
                  <a:gd name="T76" fmla="*/ 55 w 380"/>
                  <a:gd name="T77" fmla="*/ 271 h 593"/>
                  <a:gd name="T78" fmla="*/ 49 w 380"/>
                  <a:gd name="T79" fmla="*/ 314 h 593"/>
                  <a:gd name="T80" fmla="*/ 36 w 380"/>
                  <a:gd name="T81" fmla="*/ 337 h 593"/>
                  <a:gd name="T82" fmla="*/ 19 w 380"/>
                  <a:gd name="T83" fmla="*/ 366 h 593"/>
                  <a:gd name="T84" fmla="*/ 0 w 380"/>
                  <a:gd name="T85" fmla="*/ 430 h 593"/>
                  <a:gd name="T86" fmla="*/ 0 w 380"/>
                  <a:gd name="T87" fmla="*/ 462 h 593"/>
                  <a:gd name="T88" fmla="*/ 9 w 380"/>
                  <a:gd name="T89" fmla="*/ 497 h 593"/>
                  <a:gd name="T90" fmla="*/ 40 w 380"/>
                  <a:gd name="T91" fmla="*/ 542 h 593"/>
                  <a:gd name="T92" fmla="*/ 99 w 380"/>
                  <a:gd name="T93" fmla="*/ 578 h 593"/>
                  <a:gd name="T94" fmla="*/ 137 w 380"/>
                  <a:gd name="T95" fmla="*/ 592 h 593"/>
                  <a:gd name="T96" fmla="*/ 150 w 380"/>
                  <a:gd name="T97" fmla="*/ 592 h 593"/>
                  <a:gd name="T98" fmla="*/ 121 w 380"/>
                  <a:gd name="T99" fmla="*/ 567 h 593"/>
                  <a:gd name="T100" fmla="*/ 106 w 380"/>
                  <a:gd name="T101" fmla="*/ 542 h 593"/>
                  <a:gd name="T102" fmla="*/ 104 w 380"/>
                  <a:gd name="T103" fmla="*/ 515 h 593"/>
                  <a:gd name="T104" fmla="*/ 119 w 380"/>
                  <a:gd name="T105" fmla="*/ 464 h 593"/>
                  <a:gd name="T106" fmla="*/ 129 w 380"/>
                  <a:gd name="T107" fmla="*/ 413 h 593"/>
                  <a:gd name="T108" fmla="*/ 127 w 380"/>
                  <a:gd name="T109" fmla="*/ 395 h 593"/>
                  <a:gd name="T110" fmla="*/ 148 w 380"/>
                  <a:gd name="T111" fmla="*/ 418 h 593"/>
                  <a:gd name="T112" fmla="*/ 153 w 380"/>
                  <a:gd name="T113" fmla="*/ 443 h 593"/>
                  <a:gd name="T114" fmla="*/ 157 w 380"/>
                  <a:gd name="T115" fmla="*/ 451 h 593"/>
                  <a:gd name="T116" fmla="*/ 170 w 380"/>
                  <a:gd name="T117" fmla="*/ 438 h 593"/>
                  <a:gd name="T118" fmla="*/ 192 w 380"/>
                  <a:gd name="T119" fmla="*/ 399 h 593"/>
                  <a:gd name="T120" fmla="*/ 201 w 380"/>
                  <a:gd name="T121" fmla="*/ 359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0" h="593">
                    <a:moveTo>
                      <a:pt x="199" y="345"/>
                    </a:moveTo>
                    <a:lnTo>
                      <a:pt x="199" y="345"/>
                    </a:lnTo>
                    <a:lnTo>
                      <a:pt x="196" y="332"/>
                    </a:lnTo>
                    <a:lnTo>
                      <a:pt x="194" y="325"/>
                    </a:lnTo>
                    <a:lnTo>
                      <a:pt x="194" y="319"/>
                    </a:lnTo>
                    <a:lnTo>
                      <a:pt x="194" y="319"/>
                    </a:lnTo>
                    <a:lnTo>
                      <a:pt x="202" y="325"/>
                    </a:lnTo>
                    <a:lnTo>
                      <a:pt x="209" y="333"/>
                    </a:lnTo>
                    <a:lnTo>
                      <a:pt x="215" y="340"/>
                    </a:lnTo>
                    <a:lnTo>
                      <a:pt x="220" y="350"/>
                    </a:lnTo>
                    <a:lnTo>
                      <a:pt x="223" y="358"/>
                    </a:lnTo>
                    <a:lnTo>
                      <a:pt x="227" y="369"/>
                    </a:lnTo>
                    <a:lnTo>
                      <a:pt x="228" y="379"/>
                    </a:lnTo>
                    <a:lnTo>
                      <a:pt x="230" y="392"/>
                    </a:lnTo>
                    <a:lnTo>
                      <a:pt x="230" y="392"/>
                    </a:lnTo>
                    <a:lnTo>
                      <a:pt x="228" y="405"/>
                    </a:lnTo>
                    <a:lnTo>
                      <a:pt x="228" y="405"/>
                    </a:lnTo>
                    <a:lnTo>
                      <a:pt x="232" y="413"/>
                    </a:lnTo>
                    <a:lnTo>
                      <a:pt x="237" y="420"/>
                    </a:lnTo>
                    <a:lnTo>
                      <a:pt x="243" y="430"/>
                    </a:lnTo>
                    <a:lnTo>
                      <a:pt x="253" y="438"/>
                    </a:lnTo>
                    <a:lnTo>
                      <a:pt x="259" y="441"/>
                    </a:lnTo>
                    <a:lnTo>
                      <a:pt x="268" y="446"/>
                    </a:lnTo>
                    <a:lnTo>
                      <a:pt x="277" y="448"/>
                    </a:lnTo>
                    <a:lnTo>
                      <a:pt x="287" y="449"/>
                    </a:lnTo>
                    <a:lnTo>
                      <a:pt x="299" y="451"/>
                    </a:lnTo>
                    <a:lnTo>
                      <a:pt x="312" y="451"/>
                    </a:lnTo>
                    <a:lnTo>
                      <a:pt x="312" y="451"/>
                    </a:lnTo>
                    <a:lnTo>
                      <a:pt x="325" y="449"/>
                    </a:lnTo>
                    <a:lnTo>
                      <a:pt x="336" y="446"/>
                    </a:lnTo>
                    <a:lnTo>
                      <a:pt x="359" y="440"/>
                    </a:lnTo>
                    <a:lnTo>
                      <a:pt x="374" y="435"/>
                    </a:lnTo>
                    <a:lnTo>
                      <a:pt x="380" y="431"/>
                    </a:lnTo>
                    <a:lnTo>
                      <a:pt x="380" y="431"/>
                    </a:lnTo>
                    <a:lnTo>
                      <a:pt x="374" y="405"/>
                    </a:lnTo>
                    <a:lnTo>
                      <a:pt x="366" y="379"/>
                    </a:lnTo>
                    <a:lnTo>
                      <a:pt x="346" y="320"/>
                    </a:lnTo>
                    <a:lnTo>
                      <a:pt x="338" y="291"/>
                    </a:lnTo>
                    <a:lnTo>
                      <a:pt x="330" y="261"/>
                    </a:lnTo>
                    <a:lnTo>
                      <a:pt x="326" y="232"/>
                    </a:lnTo>
                    <a:lnTo>
                      <a:pt x="325" y="217"/>
                    </a:lnTo>
                    <a:lnTo>
                      <a:pt x="326" y="203"/>
                    </a:lnTo>
                    <a:lnTo>
                      <a:pt x="326" y="203"/>
                    </a:lnTo>
                    <a:lnTo>
                      <a:pt x="328" y="191"/>
                    </a:lnTo>
                    <a:lnTo>
                      <a:pt x="330" y="178"/>
                    </a:lnTo>
                    <a:lnTo>
                      <a:pt x="330" y="178"/>
                    </a:lnTo>
                    <a:lnTo>
                      <a:pt x="335" y="168"/>
                    </a:lnTo>
                    <a:lnTo>
                      <a:pt x="336" y="163"/>
                    </a:lnTo>
                    <a:lnTo>
                      <a:pt x="338" y="157"/>
                    </a:lnTo>
                    <a:lnTo>
                      <a:pt x="338" y="157"/>
                    </a:lnTo>
                    <a:lnTo>
                      <a:pt x="322" y="167"/>
                    </a:lnTo>
                    <a:lnTo>
                      <a:pt x="307" y="177"/>
                    </a:lnTo>
                    <a:lnTo>
                      <a:pt x="294" y="190"/>
                    </a:lnTo>
                    <a:lnTo>
                      <a:pt x="282" y="203"/>
                    </a:lnTo>
                    <a:lnTo>
                      <a:pt x="274" y="219"/>
                    </a:lnTo>
                    <a:lnTo>
                      <a:pt x="268" y="237"/>
                    </a:lnTo>
                    <a:lnTo>
                      <a:pt x="264" y="258"/>
                    </a:lnTo>
                    <a:lnTo>
                      <a:pt x="263" y="279"/>
                    </a:lnTo>
                    <a:lnTo>
                      <a:pt x="263" y="279"/>
                    </a:lnTo>
                    <a:lnTo>
                      <a:pt x="248" y="263"/>
                    </a:lnTo>
                    <a:lnTo>
                      <a:pt x="235" y="245"/>
                    </a:lnTo>
                    <a:lnTo>
                      <a:pt x="222" y="227"/>
                    </a:lnTo>
                    <a:lnTo>
                      <a:pt x="209" y="206"/>
                    </a:lnTo>
                    <a:lnTo>
                      <a:pt x="199" y="183"/>
                    </a:lnTo>
                    <a:lnTo>
                      <a:pt x="191" y="159"/>
                    </a:lnTo>
                    <a:lnTo>
                      <a:pt x="184" y="132"/>
                    </a:lnTo>
                    <a:lnTo>
                      <a:pt x="181" y="105"/>
                    </a:lnTo>
                    <a:lnTo>
                      <a:pt x="181" y="105"/>
                    </a:lnTo>
                    <a:lnTo>
                      <a:pt x="181" y="90"/>
                    </a:lnTo>
                    <a:lnTo>
                      <a:pt x="181" y="75"/>
                    </a:lnTo>
                    <a:lnTo>
                      <a:pt x="186" y="49"/>
                    </a:lnTo>
                    <a:lnTo>
                      <a:pt x="192" y="25"/>
                    </a:lnTo>
                    <a:lnTo>
                      <a:pt x="201" y="0"/>
                    </a:lnTo>
                    <a:lnTo>
                      <a:pt x="201" y="0"/>
                    </a:lnTo>
                    <a:lnTo>
                      <a:pt x="197" y="0"/>
                    </a:lnTo>
                    <a:lnTo>
                      <a:pt x="197" y="0"/>
                    </a:lnTo>
                    <a:lnTo>
                      <a:pt x="186" y="8"/>
                    </a:lnTo>
                    <a:lnTo>
                      <a:pt x="174" y="16"/>
                    </a:lnTo>
                    <a:lnTo>
                      <a:pt x="165" y="26"/>
                    </a:lnTo>
                    <a:lnTo>
                      <a:pt x="155" y="36"/>
                    </a:lnTo>
                    <a:lnTo>
                      <a:pt x="147" y="47"/>
                    </a:lnTo>
                    <a:lnTo>
                      <a:pt x="139" y="59"/>
                    </a:lnTo>
                    <a:lnTo>
                      <a:pt x="130" y="70"/>
                    </a:lnTo>
                    <a:lnTo>
                      <a:pt x="125" y="83"/>
                    </a:lnTo>
                    <a:lnTo>
                      <a:pt x="119" y="98"/>
                    </a:lnTo>
                    <a:lnTo>
                      <a:pt x="116" y="111"/>
                    </a:lnTo>
                    <a:lnTo>
                      <a:pt x="112" y="127"/>
                    </a:lnTo>
                    <a:lnTo>
                      <a:pt x="111" y="142"/>
                    </a:lnTo>
                    <a:lnTo>
                      <a:pt x="109" y="160"/>
                    </a:lnTo>
                    <a:lnTo>
                      <a:pt x="109" y="177"/>
                    </a:lnTo>
                    <a:lnTo>
                      <a:pt x="111" y="194"/>
                    </a:lnTo>
                    <a:lnTo>
                      <a:pt x="112" y="212"/>
                    </a:lnTo>
                    <a:lnTo>
                      <a:pt x="112" y="212"/>
                    </a:lnTo>
                    <a:lnTo>
                      <a:pt x="116" y="230"/>
                    </a:lnTo>
                    <a:lnTo>
                      <a:pt x="121" y="248"/>
                    </a:lnTo>
                    <a:lnTo>
                      <a:pt x="124" y="268"/>
                    </a:lnTo>
                    <a:lnTo>
                      <a:pt x="125" y="288"/>
                    </a:lnTo>
                    <a:lnTo>
                      <a:pt x="125" y="288"/>
                    </a:lnTo>
                    <a:lnTo>
                      <a:pt x="124" y="307"/>
                    </a:lnTo>
                    <a:lnTo>
                      <a:pt x="119" y="327"/>
                    </a:lnTo>
                    <a:lnTo>
                      <a:pt x="112" y="343"/>
                    </a:lnTo>
                    <a:lnTo>
                      <a:pt x="104" y="359"/>
                    </a:lnTo>
                    <a:lnTo>
                      <a:pt x="104" y="359"/>
                    </a:lnTo>
                    <a:lnTo>
                      <a:pt x="107" y="335"/>
                    </a:lnTo>
                    <a:lnTo>
                      <a:pt x="107" y="310"/>
                    </a:lnTo>
                    <a:lnTo>
                      <a:pt x="106" y="288"/>
                    </a:lnTo>
                    <a:lnTo>
                      <a:pt x="99" y="266"/>
                    </a:lnTo>
                    <a:lnTo>
                      <a:pt x="91" y="245"/>
                    </a:lnTo>
                    <a:lnTo>
                      <a:pt x="86" y="237"/>
                    </a:lnTo>
                    <a:lnTo>
                      <a:pt x="81" y="229"/>
                    </a:lnTo>
                    <a:lnTo>
                      <a:pt x="75" y="221"/>
                    </a:lnTo>
                    <a:lnTo>
                      <a:pt x="67" y="214"/>
                    </a:lnTo>
                    <a:lnTo>
                      <a:pt x="58" y="209"/>
                    </a:lnTo>
                    <a:lnTo>
                      <a:pt x="50" y="204"/>
                    </a:lnTo>
                    <a:lnTo>
                      <a:pt x="50" y="204"/>
                    </a:lnTo>
                    <a:lnTo>
                      <a:pt x="54" y="240"/>
                    </a:lnTo>
                    <a:lnTo>
                      <a:pt x="55" y="271"/>
                    </a:lnTo>
                    <a:lnTo>
                      <a:pt x="54" y="286"/>
                    </a:lnTo>
                    <a:lnTo>
                      <a:pt x="52" y="301"/>
                    </a:lnTo>
                    <a:lnTo>
                      <a:pt x="49" y="314"/>
                    </a:lnTo>
                    <a:lnTo>
                      <a:pt x="42" y="325"/>
                    </a:lnTo>
                    <a:lnTo>
                      <a:pt x="42" y="325"/>
                    </a:lnTo>
                    <a:lnTo>
                      <a:pt x="36" y="337"/>
                    </a:lnTo>
                    <a:lnTo>
                      <a:pt x="27" y="348"/>
                    </a:lnTo>
                    <a:lnTo>
                      <a:pt x="27" y="348"/>
                    </a:lnTo>
                    <a:lnTo>
                      <a:pt x="19" y="366"/>
                    </a:lnTo>
                    <a:lnTo>
                      <a:pt x="11" y="386"/>
                    </a:lnTo>
                    <a:lnTo>
                      <a:pt x="5" y="407"/>
                    </a:lnTo>
                    <a:lnTo>
                      <a:pt x="0" y="430"/>
                    </a:lnTo>
                    <a:lnTo>
                      <a:pt x="0" y="430"/>
                    </a:lnTo>
                    <a:lnTo>
                      <a:pt x="0" y="462"/>
                    </a:lnTo>
                    <a:lnTo>
                      <a:pt x="0" y="462"/>
                    </a:lnTo>
                    <a:lnTo>
                      <a:pt x="1" y="474"/>
                    </a:lnTo>
                    <a:lnTo>
                      <a:pt x="5" y="485"/>
                    </a:lnTo>
                    <a:lnTo>
                      <a:pt x="9" y="497"/>
                    </a:lnTo>
                    <a:lnTo>
                      <a:pt x="14" y="508"/>
                    </a:lnTo>
                    <a:lnTo>
                      <a:pt x="26" y="526"/>
                    </a:lnTo>
                    <a:lnTo>
                      <a:pt x="40" y="542"/>
                    </a:lnTo>
                    <a:lnTo>
                      <a:pt x="58" y="557"/>
                    </a:lnTo>
                    <a:lnTo>
                      <a:pt x="78" y="569"/>
                    </a:lnTo>
                    <a:lnTo>
                      <a:pt x="99" y="578"/>
                    </a:lnTo>
                    <a:lnTo>
                      <a:pt x="122" y="587"/>
                    </a:lnTo>
                    <a:lnTo>
                      <a:pt x="122" y="587"/>
                    </a:lnTo>
                    <a:lnTo>
                      <a:pt x="137" y="592"/>
                    </a:lnTo>
                    <a:lnTo>
                      <a:pt x="143" y="593"/>
                    </a:lnTo>
                    <a:lnTo>
                      <a:pt x="150" y="592"/>
                    </a:lnTo>
                    <a:lnTo>
                      <a:pt x="150" y="592"/>
                    </a:lnTo>
                    <a:lnTo>
                      <a:pt x="134" y="580"/>
                    </a:lnTo>
                    <a:lnTo>
                      <a:pt x="127" y="574"/>
                    </a:lnTo>
                    <a:lnTo>
                      <a:pt x="121" y="567"/>
                    </a:lnTo>
                    <a:lnTo>
                      <a:pt x="114" y="560"/>
                    </a:lnTo>
                    <a:lnTo>
                      <a:pt x="109" y="552"/>
                    </a:lnTo>
                    <a:lnTo>
                      <a:pt x="106" y="542"/>
                    </a:lnTo>
                    <a:lnTo>
                      <a:pt x="104" y="531"/>
                    </a:lnTo>
                    <a:lnTo>
                      <a:pt x="104" y="531"/>
                    </a:lnTo>
                    <a:lnTo>
                      <a:pt x="104" y="515"/>
                    </a:lnTo>
                    <a:lnTo>
                      <a:pt x="107" y="497"/>
                    </a:lnTo>
                    <a:lnTo>
                      <a:pt x="112" y="480"/>
                    </a:lnTo>
                    <a:lnTo>
                      <a:pt x="119" y="464"/>
                    </a:lnTo>
                    <a:lnTo>
                      <a:pt x="124" y="448"/>
                    </a:lnTo>
                    <a:lnTo>
                      <a:pt x="129" y="431"/>
                    </a:lnTo>
                    <a:lnTo>
                      <a:pt x="129" y="413"/>
                    </a:lnTo>
                    <a:lnTo>
                      <a:pt x="129" y="405"/>
                    </a:lnTo>
                    <a:lnTo>
                      <a:pt x="127" y="395"/>
                    </a:lnTo>
                    <a:lnTo>
                      <a:pt x="127" y="395"/>
                    </a:lnTo>
                    <a:lnTo>
                      <a:pt x="139" y="405"/>
                    </a:lnTo>
                    <a:lnTo>
                      <a:pt x="143" y="410"/>
                    </a:lnTo>
                    <a:lnTo>
                      <a:pt x="148" y="418"/>
                    </a:lnTo>
                    <a:lnTo>
                      <a:pt x="150" y="425"/>
                    </a:lnTo>
                    <a:lnTo>
                      <a:pt x="153" y="433"/>
                    </a:lnTo>
                    <a:lnTo>
                      <a:pt x="153" y="443"/>
                    </a:lnTo>
                    <a:lnTo>
                      <a:pt x="152" y="453"/>
                    </a:lnTo>
                    <a:lnTo>
                      <a:pt x="152" y="453"/>
                    </a:lnTo>
                    <a:lnTo>
                      <a:pt x="157" y="451"/>
                    </a:lnTo>
                    <a:lnTo>
                      <a:pt x="161" y="448"/>
                    </a:lnTo>
                    <a:lnTo>
                      <a:pt x="170" y="438"/>
                    </a:lnTo>
                    <a:lnTo>
                      <a:pt x="170" y="438"/>
                    </a:lnTo>
                    <a:lnTo>
                      <a:pt x="181" y="420"/>
                    </a:lnTo>
                    <a:lnTo>
                      <a:pt x="188" y="410"/>
                    </a:lnTo>
                    <a:lnTo>
                      <a:pt x="192" y="399"/>
                    </a:lnTo>
                    <a:lnTo>
                      <a:pt x="196" y="387"/>
                    </a:lnTo>
                    <a:lnTo>
                      <a:pt x="199" y="374"/>
                    </a:lnTo>
                    <a:lnTo>
                      <a:pt x="201" y="359"/>
                    </a:lnTo>
                    <a:lnTo>
                      <a:pt x="199" y="345"/>
                    </a:lnTo>
                    <a:lnTo>
                      <a:pt x="199"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Freeform 365"/>
              <p:cNvSpPr>
                <a:spLocks noEditPoints="1"/>
              </p:cNvSpPr>
              <p:nvPr/>
            </p:nvSpPr>
            <p:spPr bwMode="auto">
              <a:xfrm>
                <a:off x="2036763" y="5856288"/>
                <a:ext cx="382588" cy="298450"/>
              </a:xfrm>
              <a:custGeom>
                <a:avLst/>
                <a:gdLst>
                  <a:gd name="T0" fmla="*/ 0 w 480"/>
                  <a:gd name="T1" fmla="*/ 40 h 375"/>
                  <a:gd name="T2" fmla="*/ 0 w 480"/>
                  <a:gd name="T3" fmla="*/ 333 h 375"/>
                  <a:gd name="T4" fmla="*/ 29 w 480"/>
                  <a:gd name="T5" fmla="*/ 356 h 375"/>
                  <a:gd name="T6" fmla="*/ 60 w 480"/>
                  <a:gd name="T7" fmla="*/ 369 h 375"/>
                  <a:gd name="T8" fmla="*/ 90 w 480"/>
                  <a:gd name="T9" fmla="*/ 375 h 375"/>
                  <a:gd name="T10" fmla="*/ 121 w 480"/>
                  <a:gd name="T11" fmla="*/ 374 h 375"/>
                  <a:gd name="T12" fmla="*/ 150 w 480"/>
                  <a:gd name="T13" fmla="*/ 369 h 375"/>
                  <a:gd name="T14" fmla="*/ 210 w 480"/>
                  <a:gd name="T15" fmla="*/ 346 h 375"/>
                  <a:gd name="T16" fmla="*/ 269 w 480"/>
                  <a:gd name="T17" fmla="*/ 320 h 375"/>
                  <a:gd name="T18" fmla="*/ 330 w 480"/>
                  <a:gd name="T19" fmla="*/ 299 h 375"/>
                  <a:gd name="T20" fmla="*/ 361 w 480"/>
                  <a:gd name="T21" fmla="*/ 292 h 375"/>
                  <a:gd name="T22" fmla="*/ 390 w 480"/>
                  <a:gd name="T23" fmla="*/ 292 h 375"/>
                  <a:gd name="T24" fmla="*/ 420 w 480"/>
                  <a:gd name="T25" fmla="*/ 297 h 375"/>
                  <a:gd name="T26" fmla="*/ 451 w 480"/>
                  <a:gd name="T27" fmla="*/ 310 h 375"/>
                  <a:gd name="T28" fmla="*/ 480 w 480"/>
                  <a:gd name="T29" fmla="*/ 333 h 375"/>
                  <a:gd name="T30" fmla="*/ 480 w 480"/>
                  <a:gd name="T31" fmla="*/ 40 h 375"/>
                  <a:gd name="T32" fmla="*/ 465 w 480"/>
                  <a:gd name="T33" fmla="*/ 29 h 375"/>
                  <a:gd name="T34" fmla="*/ 436 w 480"/>
                  <a:gd name="T35" fmla="*/ 11 h 375"/>
                  <a:gd name="T36" fmla="*/ 405 w 480"/>
                  <a:gd name="T37" fmla="*/ 1 h 375"/>
                  <a:gd name="T38" fmla="*/ 376 w 480"/>
                  <a:gd name="T39" fmla="*/ 0 h 375"/>
                  <a:gd name="T40" fmla="*/ 344 w 480"/>
                  <a:gd name="T41" fmla="*/ 3 h 375"/>
                  <a:gd name="T42" fmla="*/ 300 w 480"/>
                  <a:gd name="T43" fmla="*/ 16 h 375"/>
                  <a:gd name="T44" fmla="*/ 240 w 480"/>
                  <a:gd name="T45" fmla="*/ 40 h 375"/>
                  <a:gd name="T46" fmla="*/ 179 w 480"/>
                  <a:gd name="T47" fmla="*/ 67 h 375"/>
                  <a:gd name="T48" fmla="*/ 135 w 480"/>
                  <a:gd name="T49" fmla="*/ 80 h 375"/>
                  <a:gd name="T50" fmla="*/ 104 w 480"/>
                  <a:gd name="T51" fmla="*/ 83 h 375"/>
                  <a:gd name="T52" fmla="*/ 75 w 480"/>
                  <a:gd name="T53" fmla="*/ 81 h 375"/>
                  <a:gd name="T54" fmla="*/ 45 w 480"/>
                  <a:gd name="T55" fmla="*/ 72 h 375"/>
                  <a:gd name="T56" fmla="*/ 14 w 480"/>
                  <a:gd name="T57" fmla="*/ 54 h 375"/>
                  <a:gd name="T58" fmla="*/ 0 w 480"/>
                  <a:gd name="T59" fmla="*/ 40 h 375"/>
                  <a:gd name="T60" fmla="*/ 240 w 480"/>
                  <a:gd name="T61" fmla="*/ 295 h 375"/>
                  <a:gd name="T62" fmla="*/ 219 w 480"/>
                  <a:gd name="T63" fmla="*/ 304 h 375"/>
                  <a:gd name="T64" fmla="*/ 197 w 480"/>
                  <a:gd name="T65" fmla="*/ 305 h 375"/>
                  <a:gd name="T66" fmla="*/ 179 w 480"/>
                  <a:gd name="T67" fmla="*/ 302 h 375"/>
                  <a:gd name="T68" fmla="*/ 163 w 480"/>
                  <a:gd name="T69" fmla="*/ 295 h 375"/>
                  <a:gd name="T70" fmla="*/ 150 w 480"/>
                  <a:gd name="T71" fmla="*/ 282 h 375"/>
                  <a:gd name="T72" fmla="*/ 140 w 480"/>
                  <a:gd name="T73" fmla="*/ 268 h 375"/>
                  <a:gd name="T74" fmla="*/ 134 w 480"/>
                  <a:gd name="T75" fmla="*/ 248 h 375"/>
                  <a:gd name="T76" fmla="*/ 132 w 480"/>
                  <a:gd name="T77" fmla="*/ 227 h 375"/>
                  <a:gd name="T78" fmla="*/ 132 w 480"/>
                  <a:gd name="T79" fmla="*/ 215 h 375"/>
                  <a:gd name="T80" fmla="*/ 140 w 480"/>
                  <a:gd name="T81" fmla="*/ 183 h 375"/>
                  <a:gd name="T82" fmla="*/ 163 w 480"/>
                  <a:gd name="T83" fmla="*/ 142 h 375"/>
                  <a:gd name="T84" fmla="*/ 197 w 480"/>
                  <a:gd name="T85" fmla="*/ 106 h 375"/>
                  <a:gd name="T86" fmla="*/ 240 w 480"/>
                  <a:gd name="T87" fmla="*/ 80 h 375"/>
                  <a:gd name="T88" fmla="*/ 251 w 480"/>
                  <a:gd name="T89" fmla="*/ 75 h 375"/>
                  <a:gd name="T90" fmla="*/ 273 w 480"/>
                  <a:gd name="T91" fmla="*/ 70 h 375"/>
                  <a:gd name="T92" fmla="*/ 292 w 480"/>
                  <a:gd name="T93" fmla="*/ 70 h 375"/>
                  <a:gd name="T94" fmla="*/ 309 w 480"/>
                  <a:gd name="T95" fmla="*/ 75 h 375"/>
                  <a:gd name="T96" fmla="*/ 323 w 480"/>
                  <a:gd name="T97" fmla="*/ 85 h 375"/>
                  <a:gd name="T98" fmla="*/ 335 w 480"/>
                  <a:gd name="T99" fmla="*/ 99 h 375"/>
                  <a:gd name="T100" fmla="*/ 343 w 480"/>
                  <a:gd name="T101" fmla="*/ 117 h 375"/>
                  <a:gd name="T102" fmla="*/ 348 w 480"/>
                  <a:gd name="T103" fmla="*/ 137 h 375"/>
                  <a:gd name="T104" fmla="*/ 348 w 480"/>
                  <a:gd name="T105" fmla="*/ 148 h 375"/>
                  <a:gd name="T106" fmla="*/ 346 w 480"/>
                  <a:gd name="T107" fmla="*/ 170 h 375"/>
                  <a:gd name="T108" fmla="*/ 330 w 480"/>
                  <a:gd name="T109" fmla="*/ 212 h 375"/>
                  <a:gd name="T110" fmla="*/ 300 w 480"/>
                  <a:gd name="T111" fmla="*/ 251 h 375"/>
                  <a:gd name="T112" fmla="*/ 261 w 480"/>
                  <a:gd name="T113" fmla="*/ 282 h 375"/>
                  <a:gd name="T114" fmla="*/ 240 w 480"/>
                  <a:gd name="T115" fmla="*/ 29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0" h="375">
                    <a:moveTo>
                      <a:pt x="0" y="40"/>
                    </a:moveTo>
                    <a:lnTo>
                      <a:pt x="0" y="40"/>
                    </a:lnTo>
                    <a:lnTo>
                      <a:pt x="0" y="333"/>
                    </a:lnTo>
                    <a:lnTo>
                      <a:pt x="0" y="333"/>
                    </a:lnTo>
                    <a:lnTo>
                      <a:pt x="14" y="346"/>
                    </a:lnTo>
                    <a:lnTo>
                      <a:pt x="29" y="356"/>
                    </a:lnTo>
                    <a:lnTo>
                      <a:pt x="45" y="364"/>
                    </a:lnTo>
                    <a:lnTo>
                      <a:pt x="60" y="369"/>
                    </a:lnTo>
                    <a:lnTo>
                      <a:pt x="75" y="374"/>
                    </a:lnTo>
                    <a:lnTo>
                      <a:pt x="90" y="375"/>
                    </a:lnTo>
                    <a:lnTo>
                      <a:pt x="104" y="375"/>
                    </a:lnTo>
                    <a:lnTo>
                      <a:pt x="121" y="374"/>
                    </a:lnTo>
                    <a:lnTo>
                      <a:pt x="135" y="372"/>
                    </a:lnTo>
                    <a:lnTo>
                      <a:pt x="150" y="369"/>
                    </a:lnTo>
                    <a:lnTo>
                      <a:pt x="179" y="359"/>
                    </a:lnTo>
                    <a:lnTo>
                      <a:pt x="210" y="346"/>
                    </a:lnTo>
                    <a:lnTo>
                      <a:pt x="240" y="333"/>
                    </a:lnTo>
                    <a:lnTo>
                      <a:pt x="269" y="320"/>
                    </a:lnTo>
                    <a:lnTo>
                      <a:pt x="300" y="308"/>
                    </a:lnTo>
                    <a:lnTo>
                      <a:pt x="330" y="299"/>
                    </a:lnTo>
                    <a:lnTo>
                      <a:pt x="344" y="295"/>
                    </a:lnTo>
                    <a:lnTo>
                      <a:pt x="361" y="292"/>
                    </a:lnTo>
                    <a:lnTo>
                      <a:pt x="376" y="290"/>
                    </a:lnTo>
                    <a:lnTo>
                      <a:pt x="390" y="292"/>
                    </a:lnTo>
                    <a:lnTo>
                      <a:pt x="405" y="294"/>
                    </a:lnTo>
                    <a:lnTo>
                      <a:pt x="420" y="297"/>
                    </a:lnTo>
                    <a:lnTo>
                      <a:pt x="436" y="304"/>
                    </a:lnTo>
                    <a:lnTo>
                      <a:pt x="451" y="310"/>
                    </a:lnTo>
                    <a:lnTo>
                      <a:pt x="465" y="322"/>
                    </a:lnTo>
                    <a:lnTo>
                      <a:pt x="480" y="333"/>
                    </a:lnTo>
                    <a:lnTo>
                      <a:pt x="480" y="333"/>
                    </a:lnTo>
                    <a:lnTo>
                      <a:pt x="480" y="40"/>
                    </a:lnTo>
                    <a:lnTo>
                      <a:pt x="480" y="40"/>
                    </a:lnTo>
                    <a:lnTo>
                      <a:pt x="465" y="29"/>
                    </a:lnTo>
                    <a:lnTo>
                      <a:pt x="451" y="19"/>
                    </a:lnTo>
                    <a:lnTo>
                      <a:pt x="436" y="11"/>
                    </a:lnTo>
                    <a:lnTo>
                      <a:pt x="420" y="5"/>
                    </a:lnTo>
                    <a:lnTo>
                      <a:pt x="405" y="1"/>
                    </a:lnTo>
                    <a:lnTo>
                      <a:pt x="390" y="0"/>
                    </a:lnTo>
                    <a:lnTo>
                      <a:pt x="376" y="0"/>
                    </a:lnTo>
                    <a:lnTo>
                      <a:pt x="361" y="0"/>
                    </a:lnTo>
                    <a:lnTo>
                      <a:pt x="344" y="3"/>
                    </a:lnTo>
                    <a:lnTo>
                      <a:pt x="330" y="6"/>
                    </a:lnTo>
                    <a:lnTo>
                      <a:pt x="300" y="16"/>
                    </a:lnTo>
                    <a:lnTo>
                      <a:pt x="269" y="27"/>
                    </a:lnTo>
                    <a:lnTo>
                      <a:pt x="240" y="40"/>
                    </a:lnTo>
                    <a:lnTo>
                      <a:pt x="210" y="55"/>
                    </a:lnTo>
                    <a:lnTo>
                      <a:pt x="179" y="67"/>
                    </a:lnTo>
                    <a:lnTo>
                      <a:pt x="150" y="76"/>
                    </a:lnTo>
                    <a:lnTo>
                      <a:pt x="135" y="80"/>
                    </a:lnTo>
                    <a:lnTo>
                      <a:pt x="121" y="83"/>
                    </a:lnTo>
                    <a:lnTo>
                      <a:pt x="104" y="83"/>
                    </a:lnTo>
                    <a:lnTo>
                      <a:pt x="90" y="83"/>
                    </a:lnTo>
                    <a:lnTo>
                      <a:pt x="75" y="81"/>
                    </a:lnTo>
                    <a:lnTo>
                      <a:pt x="60" y="76"/>
                    </a:lnTo>
                    <a:lnTo>
                      <a:pt x="45" y="72"/>
                    </a:lnTo>
                    <a:lnTo>
                      <a:pt x="29" y="63"/>
                    </a:lnTo>
                    <a:lnTo>
                      <a:pt x="14" y="54"/>
                    </a:lnTo>
                    <a:lnTo>
                      <a:pt x="0" y="40"/>
                    </a:lnTo>
                    <a:lnTo>
                      <a:pt x="0" y="40"/>
                    </a:lnTo>
                    <a:close/>
                    <a:moveTo>
                      <a:pt x="240" y="295"/>
                    </a:moveTo>
                    <a:lnTo>
                      <a:pt x="240" y="295"/>
                    </a:lnTo>
                    <a:lnTo>
                      <a:pt x="228" y="300"/>
                    </a:lnTo>
                    <a:lnTo>
                      <a:pt x="219" y="304"/>
                    </a:lnTo>
                    <a:lnTo>
                      <a:pt x="207" y="305"/>
                    </a:lnTo>
                    <a:lnTo>
                      <a:pt x="197" y="305"/>
                    </a:lnTo>
                    <a:lnTo>
                      <a:pt x="189" y="305"/>
                    </a:lnTo>
                    <a:lnTo>
                      <a:pt x="179" y="302"/>
                    </a:lnTo>
                    <a:lnTo>
                      <a:pt x="171" y="299"/>
                    </a:lnTo>
                    <a:lnTo>
                      <a:pt x="163" y="295"/>
                    </a:lnTo>
                    <a:lnTo>
                      <a:pt x="157" y="289"/>
                    </a:lnTo>
                    <a:lnTo>
                      <a:pt x="150" y="282"/>
                    </a:lnTo>
                    <a:lnTo>
                      <a:pt x="145" y="276"/>
                    </a:lnTo>
                    <a:lnTo>
                      <a:pt x="140" y="268"/>
                    </a:lnTo>
                    <a:lnTo>
                      <a:pt x="137" y="258"/>
                    </a:lnTo>
                    <a:lnTo>
                      <a:pt x="134" y="248"/>
                    </a:lnTo>
                    <a:lnTo>
                      <a:pt x="132" y="238"/>
                    </a:lnTo>
                    <a:lnTo>
                      <a:pt x="132" y="227"/>
                    </a:lnTo>
                    <a:lnTo>
                      <a:pt x="132" y="227"/>
                    </a:lnTo>
                    <a:lnTo>
                      <a:pt x="132" y="215"/>
                    </a:lnTo>
                    <a:lnTo>
                      <a:pt x="134" y="204"/>
                    </a:lnTo>
                    <a:lnTo>
                      <a:pt x="140" y="183"/>
                    </a:lnTo>
                    <a:lnTo>
                      <a:pt x="150" y="161"/>
                    </a:lnTo>
                    <a:lnTo>
                      <a:pt x="163" y="142"/>
                    </a:lnTo>
                    <a:lnTo>
                      <a:pt x="179" y="124"/>
                    </a:lnTo>
                    <a:lnTo>
                      <a:pt x="197" y="106"/>
                    </a:lnTo>
                    <a:lnTo>
                      <a:pt x="219" y="91"/>
                    </a:lnTo>
                    <a:lnTo>
                      <a:pt x="240" y="80"/>
                    </a:lnTo>
                    <a:lnTo>
                      <a:pt x="240" y="80"/>
                    </a:lnTo>
                    <a:lnTo>
                      <a:pt x="251" y="75"/>
                    </a:lnTo>
                    <a:lnTo>
                      <a:pt x="261" y="72"/>
                    </a:lnTo>
                    <a:lnTo>
                      <a:pt x="273" y="70"/>
                    </a:lnTo>
                    <a:lnTo>
                      <a:pt x="282" y="68"/>
                    </a:lnTo>
                    <a:lnTo>
                      <a:pt x="292" y="70"/>
                    </a:lnTo>
                    <a:lnTo>
                      <a:pt x="300" y="72"/>
                    </a:lnTo>
                    <a:lnTo>
                      <a:pt x="309" y="75"/>
                    </a:lnTo>
                    <a:lnTo>
                      <a:pt x="317" y="80"/>
                    </a:lnTo>
                    <a:lnTo>
                      <a:pt x="323" y="85"/>
                    </a:lnTo>
                    <a:lnTo>
                      <a:pt x="330" y="91"/>
                    </a:lnTo>
                    <a:lnTo>
                      <a:pt x="335" y="99"/>
                    </a:lnTo>
                    <a:lnTo>
                      <a:pt x="340" y="107"/>
                    </a:lnTo>
                    <a:lnTo>
                      <a:pt x="343" y="117"/>
                    </a:lnTo>
                    <a:lnTo>
                      <a:pt x="346" y="127"/>
                    </a:lnTo>
                    <a:lnTo>
                      <a:pt x="348" y="137"/>
                    </a:lnTo>
                    <a:lnTo>
                      <a:pt x="348" y="148"/>
                    </a:lnTo>
                    <a:lnTo>
                      <a:pt x="348" y="148"/>
                    </a:lnTo>
                    <a:lnTo>
                      <a:pt x="348" y="160"/>
                    </a:lnTo>
                    <a:lnTo>
                      <a:pt x="346" y="170"/>
                    </a:lnTo>
                    <a:lnTo>
                      <a:pt x="340" y="191"/>
                    </a:lnTo>
                    <a:lnTo>
                      <a:pt x="330" y="212"/>
                    </a:lnTo>
                    <a:lnTo>
                      <a:pt x="317" y="233"/>
                    </a:lnTo>
                    <a:lnTo>
                      <a:pt x="300" y="251"/>
                    </a:lnTo>
                    <a:lnTo>
                      <a:pt x="282" y="268"/>
                    </a:lnTo>
                    <a:lnTo>
                      <a:pt x="261" y="282"/>
                    </a:lnTo>
                    <a:lnTo>
                      <a:pt x="240" y="295"/>
                    </a:lnTo>
                    <a:lnTo>
                      <a:pt x="240" y="2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Freeform 366"/>
              <p:cNvSpPr>
                <a:spLocks noEditPoints="1"/>
              </p:cNvSpPr>
              <p:nvPr/>
            </p:nvSpPr>
            <p:spPr bwMode="auto">
              <a:xfrm>
                <a:off x="2190751" y="5935663"/>
                <a:ext cx="74613" cy="139700"/>
              </a:xfrm>
              <a:custGeom>
                <a:avLst/>
                <a:gdLst>
                  <a:gd name="T0" fmla="*/ 70 w 94"/>
                  <a:gd name="T1" fmla="*/ 71 h 177"/>
                  <a:gd name="T2" fmla="*/ 52 w 94"/>
                  <a:gd name="T3" fmla="*/ 26 h 177"/>
                  <a:gd name="T4" fmla="*/ 63 w 94"/>
                  <a:gd name="T5" fmla="*/ 25 h 177"/>
                  <a:gd name="T6" fmla="*/ 70 w 94"/>
                  <a:gd name="T7" fmla="*/ 28 h 177"/>
                  <a:gd name="T8" fmla="*/ 75 w 94"/>
                  <a:gd name="T9" fmla="*/ 40 h 177"/>
                  <a:gd name="T10" fmla="*/ 89 w 94"/>
                  <a:gd name="T11" fmla="*/ 25 h 177"/>
                  <a:gd name="T12" fmla="*/ 80 w 94"/>
                  <a:gd name="T13" fmla="*/ 12 h 177"/>
                  <a:gd name="T14" fmla="*/ 68 w 94"/>
                  <a:gd name="T15" fmla="*/ 8 h 177"/>
                  <a:gd name="T16" fmla="*/ 52 w 94"/>
                  <a:gd name="T17" fmla="*/ 13 h 177"/>
                  <a:gd name="T18" fmla="*/ 42 w 94"/>
                  <a:gd name="T19" fmla="*/ 5 h 177"/>
                  <a:gd name="T20" fmla="*/ 42 w 94"/>
                  <a:gd name="T21" fmla="*/ 17 h 177"/>
                  <a:gd name="T22" fmla="*/ 19 w 94"/>
                  <a:gd name="T23" fmla="*/ 35 h 177"/>
                  <a:gd name="T24" fmla="*/ 9 w 94"/>
                  <a:gd name="T25" fmla="*/ 49 h 177"/>
                  <a:gd name="T26" fmla="*/ 3 w 94"/>
                  <a:gd name="T27" fmla="*/ 72 h 177"/>
                  <a:gd name="T28" fmla="*/ 6 w 94"/>
                  <a:gd name="T29" fmla="*/ 85 h 177"/>
                  <a:gd name="T30" fmla="*/ 13 w 94"/>
                  <a:gd name="T31" fmla="*/ 93 h 177"/>
                  <a:gd name="T32" fmla="*/ 34 w 94"/>
                  <a:gd name="T33" fmla="*/ 95 h 177"/>
                  <a:gd name="T34" fmla="*/ 42 w 94"/>
                  <a:gd name="T35" fmla="*/ 144 h 177"/>
                  <a:gd name="T36" fmla="*/ 29 w 94"/>
                  <a:gd name="T37" fmla="*/ 146 h 177"/>
                  <a:gd name="T38" fmla="*/ 21 w 94"/>
                  <a:gd name="T39" fmla="*/ 141 h 177"/>
                  <a:gd name="T40" fmla="*/ 17 w 94"/>
                  <a:gd name="T41" fmla="*/ 124 h 177"/>
                  <a:gd name="T42" fmla="*/ 1 w 94"/>
                  <a:gd name="T43" fmla="*/ 146 h 177"/>
                  <a:gd name="T44" fmla="*/ 6 w 94"/>
                  <a:gd name="T45" fmla="*/ 156 h 177"/>
                  <a:gd name="T46" fmla="*/ 31 w 94"/>
                  <a:gd name="T47" fmla="*/ 162 h 177"/>
                  <a:gd name="T48" fmla="*/ 42 w 94"/>
                  <a:gd name="T49" fmla="*/ 177 h 177"/>
                  <a:gd name="T50" fmla="*/ 52 w 94"/>
                  <a:gd name="T51" fmla="*/ 172 h 177"/>
                  <a:gd name="T52" fmla="*/ 67 w 94"/>
                  <a:gd name="T53" fmla="*/ 144 h 177"/>
                  <a:gd name="T54" fmla="*/ 84 w 94"/>
                  <a:gd name="T55" fmla="*/ 124 h 177"/>
                  <a:gd name="T56" fmla="*/ 94 w 94"/>
                  <a:gd name="T57" fmla="*/ 92 h 177"/>
                  <a:gd name="T58" fmla="*/ 91 w 94"/>
                  <a:gd name="T59" fmla="*/ 79 h 177"/>
                  <a:gd name="T60" fmla="*/ 81 w 94"/>
                  <a:gd name="T61" fmla="*/ 71 h 177"/>
                  <a:gd name="T62" fmla="*/ 34 w 94"/>
                  <a:gd name="T63" fmla="*/ 77 h 177"/>
                  <a:gd name="T64" fmla="*/ 24 w 94"/>
                  <a:gd name="T65" fmla="*/ 74 h 177"/>
                  <a:gd name="T66" fmla="*/ 19 w 94"/>
                  <a:gd name="T67" fmla="*/ 64 h 177"/>
                  <a:gd name="T68" fmla="*/ 26 w 94"/>
                  <a:gd name="T69" fmla="*/ 46 h 177"/>
                  <a:gd name="T70" fmla="*/ 42 w 94"/>
                  <a:gd name="T71" fmla="*/ 31 h 177"/>
                  <a:gd name="T72" fmla="*/ 73 w 94"/>
                  <a:gd name="T73" fmla="*/ 118 h 177"/>
                  <a:gd name="T74" fmla="*/ 65 w 94"/>
                  <a:gd name="T75" fmla="*/ 131 h 177"/>
                  <a:gd name="T76" fmla="*/ 52 w 94"/>
                  <a:gd name="T77" fmla="*/ 139 h 177"/>
                  <a:gd name="T78" fmla="*/ 62 w 94"/>
                  <a:gd name="T79" fmla="*/ 89 h 177"/>
                  <a:gd name="T80" fmla="*/ 71 w 94"/>
                  <a:gd name="T81" fmla="*/ 92 h 177"/>
                  <a:gd name="T82" fmla="*/ 76 w 94"/>
                  <a:gd name="T83" fmla="*/ 103 h 177"/>
                  <a:gd name="T84" fmla="*/ 73 w 94"/>
                  <a:gd name="T85" fmla="*/ 11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 h="177">
                    <a:moveTo>
                      <a:pt x="81" y="71"/>
                    </a:moveTo>
                    <a:lnTo>
                      <a:pt x="81" y="71"/>
                    </a:lnTo>
                    <a:lnTo>
                      <a:pt x="70" y="71"/>
                    </a:lnTo>
                    <a:lnTo>
                      <a:pt x="52" y="72"/>
                    </a:lnTo>
                    <a:lnTo>
                      <a:pt x="52" y="72"/>
                    </a:lnTo>
                    <a:lnTo>
                      <a:pt x="52" y="26"/>
                    </a:lnTo>
                    <a:lnTo>
                      <a:pt x="52" y="26"/>
                    </a:lnTo>
                    <a:lnTo>
                      <a:pt x="58" y="25"/>
                    </a:lnTo>
                    <a:lnTo>
                      <a:pt x="63" y="25"/>
                    </a:lnTo>
                    <a:lnTo>
                      <a:pt x="67" y="26"/>
                    </a:lnTo>
                    <a:lnTo>
                      <a:pt x="70" y="28"/>
                    </a:lnTo>
                    <a:lnTo>
                      <a:pt x="70" y="28"/>
                    </a:lnTo>
                    <a:lnTo>
                      <a:pt x="73" y="33"/>
                    </a:lnTo>
                    <a:lnTo>
                      <a:pt x="75" y="40"/>
                    </a:lnTo>
                    <a:lnTo>
                      <a:pt x="75" y="40"/>
                    </a:lnTo>
                    <a:lnTo>
                      <a:pt x="91" y="33"/>
                    </a:lnTo>
                    <a:lnTo>
                      <a:pt x="91" y="33"/>
                    </a:lnTo>
                    <a:lnTo>
                      <a:pt x="89" y="25"/>
                    </a:lnTo>
                    <a:lnTo>
                      <a:pt x="88" y="18"/>
                    </a:lnTo>
                    <a:lnTo>
                      <a:pt x="84" y="15"/>
                    </a:lnTo>
                    <a:lnTo>
                      <a:pt x="80" y="12"/>
                    </a:lnTo>
                    <a:lnTo>
                      <a:pt x="80" y="12"/>
                    </a:lnTo>
                    <a:lnTo>
                      <a:pt x="75" y="8"/>
                    </a:lnTo>
                    <a:lnTo>
                      <a:pt x="68" y="8"/>
                    </a:lnTo>
                    <a:lnTo>
                      <a:pt x="60" y="10"/>
                    </a:lnTo>
                    <a:lnTo>
                      <a:pt x="52" y="13"/>
                    </a:lnTo>
                    <a:lnTo>
                      <a:pt x="52" y="13"/>
                    </a:lnTo>
                    <a:lnTo>
                      <a:pt x="52" y="0"/>
                    </a:lnTo>
                    <a:lnTo>
                      <a:pt x="52" y="0"/>
                    </a:lnTo>
                    <a:lnTo>
                      <a:pt x="42" y="5"/>
                    </a:lnTo>
                    <a:lnTo>
                      <a:pt x="42" y="5"/>
                    </a:lnTo>
                    <a:lnTo>
                      <a:pt x="42" y="17"/>
                    </a:lnTo>
                    <a:lnTo>
                      <a:pt x="42" y="17"/>
                    </a:lnTo>
                    <a:lnTo>
                      <a:pt x="34" y="22"/>
                    </a:lnTo>
                    <a:lnTo>
                      <a:pt x="26" y="28"/>
                    </a:lnTo>
                    <a:lnTo>
                      <a:pt x="19" y="35"/>
                    </a:lnTo>
                    <a:lnTo>
                      <a:pt x="13" y="41"/>
                    </a:lnTo>
                    <a:lnTo>
                      <a:pt x="13" y="41"/>
                    </a:lnTo>
                    <a:lnTo>
                      <a:pt x="9" y="49"/>
                    </a:lnTo>
                    <a:lnTo>
                      <a:pt x="6" y="57"/>
                    </a:lnTo>
                    <a:lnTo>
                      <a:pt x="3" y="64"/>
                    </a:lnTo>
                    <a:lnTo>
                      <a:pt x="3" y="72"/>
                    </a:lnTo>
                    <a:lnTo>
                      <a:pt x="3" y="72"/>
                    </a:lnTo>
                    <a:lnTo>
                      <a:pt x="3" y="79"/>
                    </a:lnTo>
                    <a:lnTo>
                      <a:pt x="6" y="85"/>
                    </a:lnTo>
                    <a:lnTo>
                      <a:pt x="8" y="90"/>
                    </a:lnTo>
                    <a:lnTo>
                      <a:pt x="13" y="93"/>
                    </a:lnTo>
                    <a:lnTo>
                      <a:pt x="13" y="93"/>
                    </a:lnTo>
                    <a:lnTo>
                      <a:pt x="17" y="95"/>
                    </a:lnTo>
                    <a:lnTo>
                      <a:pt x="26" y="95"/>
                    </a:lnTo>
                    <a:lnTo>
                      <a:pt x="34" y="95"/>
                    </a:lnTo>
                    <a:lnTo>
                      <a:pt x="42" y="92"/>
                    </a:lnTo>
                    <a:lnTo>
                      <a:pt x="42" y="92"/>
                    </a:lnTo>
                    <a:lnTo>
                      <a:pt x="42" y="144"/>
                    </a:lnTo>
                    <a:lnTo>
                      <a:pt x="42" y="144"/>
                    </a:lnTo>
                    <a:lnTo>
                      <a:pt x="35" y="146"/>
                    </a:lnTo>
                    <a:lnTo>
                      <a:pt x="29" y="146"/>
                    </a:lnTo>
                    <a:lnTo>
                      <a:pt x="24" y="144"/>
                    </a:lnTo>
                    <a:lnTo>
                      <a:pt x="21" y="141"/>
                    </a:lnTo>
                    <a:lnTo>
                      <a:pt x="21" y="141"/>
                    </a:lnTo>
                    <a:lnTo>
                      <a:pt x="17" y="134"/>
                    </a:lnTo>
                    <a:lnTo>
                      <a:pt x="17" y="124"/>
                    </a:lnTo>
                    <a:lnTo>
                      <a:pt x="17" y="124"/>
                    </a:lnTo>
                    <a:lnTo>
                      <a:pt x="0" y="131"/>
                    </a:lnTo>
                    <a:lnTo>
                      <a:pt x="0" y="131"/>
                    </a:lnTo>
                    <a:lnTo>
                      <a:pt x="1" y="146"/>
                    </a:lnTo>
                    <a:lnTo>
                      <a:pt x="3" y="151"/>
                    </a:lnTo>
                    <a:lnTo>
                      <a:pt x="6" y="156"/>
                    </a:lnTo>
                    <a:lnTo>
                      <a:pt x="6" y="156"/>
                    </a:lnTo>
                    <a:lnTo>
                      <a:pt x="11" y="160"/>
                    </a:lnTo>
                    <a:lnTo>
                      <a:pt x="19" y="162"/>
                    </a:lnTo>
                    <a:lnTo>
                      <a:pt x="31" y="162"/>
                    </a:lnTo>
                    <a:lnTo>
                      <a:pt x="42" y="157"/>
                    </a:lnTo>
                    <a:lnTo>
                      <a:pt x="42" y="157"/>
                    </a:lnTo>
                    <a:lnTo>
                      <a:pt x="42" y="177"/>
                    </a:lnTo>
                    <a:lnTo>
                      <a:pt x="42" y="177"/>
                    </a:lnTo>
                    <a:lnTo>
                      <a:pt x="52" y="172"/>
                    </a:lnTo>
                    <a:lnTo>
                      <a:pt x="52" y="172"/>
                    </a:lnTo>
                    <a:lnTo>
                      <a:pt x="52" y="154"/>
                    </a:lnTo>
                    <a:lnTo>
                      <a:pt x="52" y="154"/>
                    </a:lnTo>
                    <a:lnTo>
                      <a:pt x="67" y="144"/>
                    </a:lnTo>
                    <a:lnTo>
                      <a:pt x="78" y="134"/>
                    </a:lnTo>
                    <a:lnTo>
                      <a:pt x="78" y="134"/>
                    </a:lnTo>
                    <a:lnTo>
                      <a:pt x="84" y="124"/>
                    </a:lnTo>
                    <a:lnTo>
                      <a:pt x="89" y="115"/>
                    </a:lnTo>
                    <a:lnTo>
                      <a:pt x="93" y="105"/>
                    </a:lnTo>
                    <a:lnTo>
                      <a:pt x="94" y="92"/>
                    </a:lnTo>
                    <a:lnTo>
                      <a:pt x="94" y="92"/>
                    </a:lnTo>
                    <a:lnTo>
                      <a:pt x="93" y="84"/>
                    </a:lnTo>
                    <a:lnTo>
                      <a:pt x="91" y="79"/>
                    </a:lnTo>
                    <a:lnTo>
                      <a:pt x="86" y="74"/>
                    </a:lnTo>
                    <a:lnTo>
                      <a:pt x="81" y="71"/>
                    </a:lnTo>
                    <a:lnTo>
                      <a:pt x="81" y="71"/>
                    </a:lnTo>
                    <a:close/>
                    <a:moveTo>
                      <a:pt x="42" y="75"/>
                    </a:moveTo>
                    <a:lnTo>
                      <a:pt x="42" y="75"/>
                    </a:lnTo>
                    <a:lnTo>
                      <a:pt x="34" y="77"/>
                    </a:lnTo>
                    <a:lnTo>
                      <a:pt x="26" y="75"/>
                    </a:lnTo>
                    <a:lnTo>
                      <a:pt x="26" y="75"/>
                    </a:lnTo>
                    <a:lnTo>
                      <a:pt x="24" y="74"/>
                    </a:lnTo>
                    <a:lnTo>
                      <a:pt x="21" y="71"/>
                    </a:lnTo>
                    <a:lnTo>
                      <a:pt x="19" y="64"/>
                    </a:lnTo>
                    <a:lnTo>
                      <a:pt x="19" y="64"/>
                    </a:lnTo>
                    <a:lnTo>
                      <a:pt x="21" y="56"/>
                    </a:lnTo>
                    <a:lnTo>
                      <a:pt x="26" y="46"/>
                    </a:lnTo>
                    <a:lnTo>
                      <a:pt x="26" y="46"/>
                    </a:lnTo>
                    <a:lnTo>
                      <a:pt x="32" y="38"/>
                    </a:lnTo>
                    <a:lnTo>
                      <a:pt x="42" y="31"/>
                    </a:lnTo>
                    <a:lnTo>
                      <a:pt x="42" y="31"/>
                    </a:lnTo>
                    <a:lnTo>
                      <a:pt x="42" y="75"/>
                    </a:lnTo>
                    <a:lnTo>
                      <a:pt x="42" y="75"/>
                    </a:lnTo>
                    <a:close/>
                    <a:moveTo>
                      <a:pt x="73" y="118"/>
                    </a:moveTo>
                    <a:lnTo>
                      <a:pt x="73" y="118"/>
                    </a:lnTo>
                    <a:lnTo>
                      <a:pt x="70" y="124"/>
                    </a:lnTo>
                    <a:lnTo>
                      <a:pt x="65" y="131"/>
                    </a:lnTo>
                    <a:lnTo>
                      <a:pt x="58" y="136"/>
                    </a:lnTo>
                    <a:lnTo>
                      <a:pt x="52" y="139"/>
                    </a:lnTo>
                    <a:lnTo>
                      <a:pt x="52" y="139"/>
                    </a:lnTo>
                    <a:lnTo>
                      <a:pt x="52" y="90"/>
                    </a:lnTo>
                    <a:lnTo>
                      <a:pt x="52" y="90"/>
                    </a:lnTo>
                    <a:lnTo>
                      <a:pt x="62" y="89"/>
                    </a:lnTo>
                    <a:lnTo>
                      <a:pt x="68" y="90"/>
                    </a:lnTo>
                    <a:lnTo>
                      <a:pt x="68" y="90"/>
                    </a:lnTo>
                    <a:lnTo>
                      <a:pt x="71" y="92"/>
                    </a:lnTo>
                    <a:lnTo>
                      <a:pt x="75" y="95"/>
                    </a:lnTo>
                    <a:lnTo>
                      <a:pt x="76" y="98"/>
                    </a:lnTo>
                    <a:lnTo>
                      <a:pt x="76" y="103"/>
                    </a:lnTo>
                    <a:lnTo>
                      <a:pt x="76" y="103"/>
                    </a:lnTo>
                    <a:lnTo>
                      <a:pt x="76" y="111"/>
                    </a:lnTo>
                    <a:lnTo>
                      <a:pt x="73" y="118"/>
                    </a:lnTo>
                    <a:lnTo>
                      <a:pt x="73" y="1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文本框 44"/>
            <p:cNvSpPr txBox="1"/>
            <p:nvPr/>
          </p:nvSpPr>
          <p:spPr>
            <a:xfrm>
              <a:off x="7933660" y="1763490"/>
              <a:ext cx="192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b="0" spc="300" dirty="0">
                  <a:solidFill>
                    <a:schemeClr val="bg1"/>
                  </a:solidFill>
                  <a:cs typeface="字魂59号-创粗黑" panose="00000500000000000000" charset="-122"/>
                  <a:sym typeface="+mn-lt"/>
                </a:rPr>
                <a:t>输入标题</a:t>
              </a:r>
              <a:endParaRPr lang="en-US" altLang="zh-CN" sz="2400" b="0" spc="300" dirty="0">
                <a:solidFill>
                  <a:schemeClr val="bg1"/>
                </a:solidFill>
                <a:cs typeface="字魂59号-创粗黑" panose="00000500000000000000" charset="-122"/>
                <a:sym typeface="+mn-lt"/>
              </a:endParaRPr>
            </a:p>
          </p:txBody>
        </p:sp>
        <p:sp>
          <p:nvSpPr>
            <p:cNvPr id="46" name="矩形 45"/>
            <p:cNvSpPr/>
            <p:nvPr/>
          </p:nvSpPr>
          <p:spPr>
            <a:xfrm>
              <a:off x="7946092" y="2183327"/>
              <a:ext cx="3135199" cy="625171"/>
            </a:xfrm>
            <a:prstGeom prst="rect">
              <a:avLst/>
            </a:prstGeom>
          </p:spPr>
          <p:txBody>
            <a:bodyPr wrap="square">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6652852" y="3479546"/>
            <a:ext cx="4843348" cy="1582326"/>
            <a:chOff x="6652852" y="3479546"/>
            <a:chExt cx="4843348" cy="1582326"/>
          </a:xfrm>
        </p:grpSpPr>
        <p:sp>
          <p:nvSpPr>
            <p:cNvPr id="51" name="Rounded Rectangle 43"/>
            <p:cNvSpPr/>
            <p:nvPr/>
          </p:nvSpPr>
          <p:spPr>
            <a:xfrm>
              <a:off x="6652852" y="3479546"/>
              <a:ext cx="4485239" cy="1582326"/>
            </a:xfrm>
            <a:prstGeom prst="roundRect">
              <a:avLst>
                <a:gd name="adj" fmla="val 0"/>
              </a:avLst>
            </a:prstGeom>
            <a:solidFill>
              <a:srgbClr val="CB2E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rtl="0"/>
              <a:endParaRPr lang="en-US" sz="1600"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Rounded Rectangle 44"/>
            <p:cNvSpPr/>
            <p:nvPr/>
          </p:nvSpPr>
          <p:spPr>
            <a:xfrm>
              <a:off x="6805816" y="3479546"/>
              <a:ext cx="4690384" cy="1582326"/>
            </a:xfrm>
            <a:prstGeom prst="roundRect">
              <a:avLst>
                <a:gd name="adj" fmla="val 0"/>
              </a:avLst>
            </a:prstGeom>
            <a:solidFill>
              <a:srgbClr val="FB396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Group 28"/>
            <p:cNvGrpSpPr/>
            <p:nvPr/>
          </p:nvGrpSpPr>
          <p:grpSpPr>
            <a:xfrm>
              <a:off x="7191474" y="4004981"/>
              <a:ext cx="567162" cy="481836"/>
              <a:chOff x="9277351" y="87313"/>
              <a:chExt cx="538163" cy="457200"/>
            </a:xfrm>
            <a:solidFill>
              <a:schemeClr val="bg1"/>
            </a:solidFill>
          </p:grpSpPr>
          <p:sp>
            <p:nvSpPr>
              <p:cNvPr id="56" name="Freeform 46"/>
              <p:cNvSpPr>
                <a:spLocks noEditPoints="1"/>
              </p:cNvSpPr>
              <p:nvPr/>
            </p:nvSpPr>
            <p:spPr bwMode="auto">
              <a:xfrm>
                <a:off x="9501188" y="277813"/>
                <a:ext cx="92075" cy="166688"/>
              </a:xfrm>
              <a:custGeom>
                <a:avLst/>
                <a:gdLst>
                  <a:gd name="T0" fmla="*/ 99 w 116"/>
                  <a:gd name="T1" fmla="*/ 103 h 210"/>
                  <a:gd name="T2" fmla="*/ 64 w 116"/>
                  <a:gd name="T3" fmla="*/ 90 h 210"/>
                  <a:gd name="T4" fmla="*/ 64 w 116"/>
                  <a:gd name="T5" fmla="*/ 32 h 210"/>
                  <a:gd name="T6" fmla="*/ 77 w 116"/>
                  <a:gd name="T7" fmla="*/ 36 h 210"/>
                  <a:gd name="T8" fmla="*/ 86 w 116"/>
                  <a:gd name="T9" fmla="*/ 45 h 210"/>
                  <a:gd name="T10" fmla="*/ 90 w 116"/>
                  <a:gd name="T11" fmla="*/ 52 h 210"/>
                  <a:gd name="T12" fmla="*/ 111 w 116"/>
                  <a:gd name="T13" fmla="*/ 60 h 210"/>
                  <a:gd name="T14" fmla="*/ 111 w 116"/>
                  <a:gd name="T15" fmla="*/ 50 h 210"/>
                  <a:gd name="T16" fmla="*/ 104 w 116"/>
                  <a:gd name="T17" fmla="*/ 36 h 210"/>
                  <a:gd name="T18" fmla="*/ 99 w 116"/>
                  <a:gd name="T19" fmla="*/ 29 h 210"/>
                  <a:gd name="T20" fmla="*/ 83 w 116"/>
                  <a:gd name="T21" fmla="*/ 19 h 210"/>
                  <a:gd name="T22" fmla="*/ 64 w 116"/>
                  <a:gd name="T23" fmla="*/ 16 h 210"/>
                  <a:gd name="T24" fmla="*/ 52 w 116"/>
                  <a:gd name="T25" fmla="*/ 0 h 210"/>
                  <a:gd name="T26" fmla="*/ 52 w 116"/>
                  <a:gd name="T27" fmla="*/ 16 h 210"/>
                  <a:gd name="T28" fmla="*/ 32 w 116"/>
                  <a:gd name="T29" fmla="*/ 19 h 210"/>
                  <a:gd name="T30" fmla="*/ 16 w 116"/>
                  <a:gd name="T31" fmla="*/ 29 h 210"/>
                  <a:gd name="T32" fmla="*/ 11 w 116"/>
                  <a:gd name="T33" fmla="*/ 37 h 210"/>
                  <a:gd name="T34" fmla="*/ 5 w 116"/>
                  <a:gd name="T35" fmla="*/ 54 h 210"/>
                  <a:gd name="T36" fmla="*/ 3 w 116"/>
                  <a:gd name="T37" fmla="*/ 62 h 210"/>
                  <a:gd name="T38" fmla="*/ 6 w 116"/>
                  <a:gd name="T39" fmla="*/ 80 h 210"/>
                  <a:gd name="T40" fmla="*/ 16 w 116"/>
                  <a:gd name="T41" fmla="*/ 93 h 210"/>
                  <a:gd name="T42" fmla="*/ 23 w 116"/>
                  <a:gd name="T43" fmla="*/ 98 h 210"/>
                  <a:gd name="T44" fmla="*/ 41 w 116"/>
                  <a:gd name="T45" fmla="*/ 106 h 210"/>
                  <a:gd name="T46" fmla="*/ 52 w 116"/>
                  <a:gd name="T47" fmla="*/ 171 h 210"/>
                  <a:gd name="T48" fmla="*/ 44 w 116"/>
                  <a:gd name="T49" fmla="*/ 170 h 210"/>
                  <a:gd name="T50" fmla="*/ 31 w 116"/>
                  <a:gd name="T51" fmla="*/ 161 h 210"/>
                  <a:gd name="T52" fmla="*/ 26 w 116"/>
                  <a:gd name="T53" fmla="*/ 157 h 210"/>
                  <a:gd name="T54" fmla="*/ 21 w 116"/>
                  <a:gd name="T55" fmla="*/ 134 h 210"/>
                  <a:gd name="T56" fmla="*/ 0 w 116"/>
                  <a:gd name="T57" fmla="*/ 134 h 210"/>
                  <a:gd name="T58" fmla="*/ 5 w 116"/>
                  <a:gd name="T59" fmla="*/ 158 h 210"/>
                  <a:gd name="T60" fmla="*/ 6 w 116"/>
                  <a:gd name="T61" fmla="*/ 165 h 210"/>
                  <a:gd name="T62" fmla="*/ 24 w 116"/>
                  <a:gd name="T63" fmla="*/ 181 h 210"/>
                  <a:gd name="T64" fmla="*/ 52 w 116"/>
                  <a:gd name="T65" fmla="*/ 189 h 210"/>
                  <a:gd name="T66" fmla="*/ 64 w 116"/>
                  <a:gd name="T67" fmla="*/ 210 h 210"/>
                  <a:gd name="T68" fmla="*/ 64 w 116"/>
                  <a:gd name="T69" fmla="*/ 189 h 210"/>
                  <a:gd name="T70" fmla="*/ 90 w 116"/>
                  <a:gd name="T71" fmla="*/ 183 h 210"/>
                  <a:gd name="T72" fmla="*/ 96 w 116"/>
                  <a:gd name="T73" fmla="*/ 179 h 210"/>
                  <a:gd name="T74" fmla="*/ 111 w 116"/>
                  <a:gd name="T75" fmla="*/ 161 h 210"/>
                  <a:gd name="T76" fmla="*/ 116 w 116"/>
                  <a:gd name="T77" fmla="*/ 135 h 210"/>
                  <a:gd name="T78" fmla="*/ 114 w 116"/>
                  <a:gd name="T79" fmla="*/ 125 h 210"/>
                  <a:gd name="T80" fmla="*/ 106 w 116"/>
                  <a:gd name="T81" fmla="*/ 109 h 210"/>
                  <a:gd name="T82" fmla="*/ 99 w 116"/>
                  <a:gd name="T83" fmla="*/ 103 h 210"/>
                  <a:gd name="T84" fmla="*/ 52 w 116"/>
                  <a:gd name="T85" fmla="*/ 86 h 210"/>
                  <a:gd name="T86" fmla="*/ 32 w 116"/>
                  <a:gd name="T87" fmla="*/ 78 h 210"/>
                  <a:gd name="T88" fmla="*/ 29 w 116"/>
                  <a:gd name="T89" fmla="*/ 75 h 210"/>
                  <a:gd name="T90" fmla="*/ 24 w 116"/>
                  <a:gd name="T91" fmla="*/ 65 h 210"/>
                  <a:gd name="T92" fmla="*/ 24 w 116"/>
                  <a:gd name="T93" fmla="*/ 60 h 210"/>
                  <a:gd name="T94" fmla="*/ 31 w 116"/>
                  <a:gd name="T95" fmla="*/ 42 h 210"/>
                  <a:gd name="T96" fmla="*/ 34 w 116"/>
                  <a:gd name="T97" fmla="*/ 39 h 210"/>
                  <a:gd name="T98" fmla="*/ 46 w 116"/>
                  <a:gd name="T99" fmla="*/ 34 h 210"/>
                  <a:gd name="T100" fmla="*/ 52 w 116"/>
                  <a:gd name="T101" fmla="*/ 86 h 210"/>
                  <a:gd name="T102" fmla="*/ 91 w 116"/>
                  <a:gd name="T103" fmla="*/ 157 h 210"/>
                  <a:gd name="T104" fmla="*/ 80 w 116"/>
                  <a:gd name="T105" fmla="*/ 168 h 210"/>
                  <a:gd name="T106" fmla="*/ 64 w 116"/>
                  <a:gd name="T107" fmla="*/ 171 h 210"/>
                  <a:gd name="T108" fmla="*/ 64 w 116"/>
                  <a:gd name="T109" fmla="*/ 111 h 210"/>
                  <a:gd name="T110" fmla="*/ 85 w 116"/>
                  <a:gd name="T111" fmla="*/ 119 h 210"/>
                  <a:gd name="T112" fmla="*/ 88 w 116"/>
                  <a:gd name="T113" fmla="*/ 124 h 210"/>
                  <a:gd name="T114" fmla="*/ 95 w 116"/>
                  <a:gd name="T115" fmla="*/ 134 h 210"/>
                  <a:gd name="T116" fmla="*/ 95 w 116"/>
                  <a:gd name="T117" fmla="*/ 142 h 210"/>
                  <a:gd name="T118" fmla="*/ 91 w 116"/>
                  <a:gd name="T119" fmla="*/ 15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210">
                    <a:moveTo>
                      <a:pt x="99" y="103"/>
                    </a:moveTo>
                    <a:lnTo>
                      <a:pt x="99" y="103"/>
                    </a:lnTo>
                    <a:lnTo>
                      <a:pt x="86" y="96"/>
                    </a:lnTo>
                    <a:lnTo>
                      <a:pt x="64" y="90"/>
                    </a:lnTo>
                    <a:lnTo>
                      <a:pt x="64" y="32"/>
                    </a:lnTo>
                    <a:lnTo>
                      <a:pt x="64" y="32"/>
                    </a:lnTo>
                    <a:lnTo>
                      <a:pt x="72" y="34"/>
                    </a:lnTo>
                    <a:lnTo>
                      <a:pt x="77" y="36"/>
                    </a:lnTo>
                    <a:lnTo>
                      <a:pt x="83" y="40"/>
                    </a:lnTo>
                    <a:lnTo>
                      <a:pt x="86" y="45"/>
                    </a:lnTo>
                    <a:lnTo>
                      <a:pt x="86" y="45"/>
                    </a:lnTo>
                    <a:lnTo>
                      <a:pt x="90" y="52"/>
                    </a:lnTo>
                    <a:lnTo>
                      <a:pt x="91" y="60"/>
                    </a:lnTo>
                    <a:lnTo>
                      <a:pt x="111" y="60"/>
                    </a:lnTo>
                    <a:lnTo>
                      <a:pt x="111" y="60"/>
                    </a:lnTo>
                    <a:lnTo>
                      <a:pt x="111" y="50"/>
                    </a:lnTo>
                    <a:lnTo>
                      <a:pt x="108" y="42"/>
                    </a:lnTo>
                    <a:lnTo>
                      <a:pt x="104" y="36"/>
                    </a:lnTo>
                    <a:lnTo>
                      <a:pt x="99" y="29"/>
                    </a:lnTo>
                    <a:lnTo>
                      <a:pt x="99" y="29"/>
                    </a:lnTo>
                    <a:lnTo>
                      <a:pt x="91" y="24"/>
                    </a:lnTo>
                    <a:lnTo>
                      <a:pt x="83" y="19"/>
                    </a:lnTo>
                    <a:lnTo>
                      <a:pt x="75" y="16"/>
                    </a:lnTo>
                    <a:lnTo>
                      <a:pt x="64" y="16"/>
                    </a:lnTo>
                    <a:lnTo>
                      <a:pt x="64" y="0"/>
                    </a:lnTo>
                    <a:lnTo>
                      <a:pt x="52" y="0"/>
                    </a:lnTo>
                    <a:lnTo>
                      <a:pt x="52" y="16"/>
                    </a:lnTo>
                    <a:lnTo>
                      <a:pt x="52" y="16"/>
                    </a:lnTo>
                    <a:lnTo>
                      <a:pt x="42" y="16"/>
                    </a:lnTo>
                    <a:lnTo>
                      <a:pt x="32" y="19"/>
                    </a:lnTo>
                    <a:lnTo>
                      <a:pt x="24" y="24"/>
                    </a:lnTo>
                    <a:lnTo>
                      <a:pt x="16" y="29"/>
                    </a:lnTo>
                    <a:lnTo>
                      <a:pt x="16" y="29"/>
                    </a:lnTo>
                    <a:lnTo>
                      <a:pt x="11" y="37"/>
                    </a:lnTo>
                    <a:lnTo>
                      <a:pt x="6" y="45"/>
                    </a:lnTo>
                    <a:lnTo>
                      <a:pt x="5" y="54"/>
                    </a:lnTo>
                    <a:lnTo>
                      <a:pt x="3" y="62"/>
                    </a:lnTo>
                    <a:lnTo>
                      <a:pt x="3" y="62"/>
                    </a:lnTo>
                    <a:lnTo>
                      <a:pt x="5" y="72"/>
                    </a:lnTo>
                    <a:lnTo>
                      <a:pt x="6" y="80"/>
                    </a:lnTo>
                    <a:lnTo>
                      <a:pt x="10" y="86"/>
                    </a:lnTo>
                    <a:lnTo>
                      <a:pt x="16" y="93"/>
                    </a:lnTo>
                    <a:lnTo>
                      <a:pt x="16" y="93"/>
                    </a:lnTo>
                    <a:lnTo>
                      <a:pt x="23" y="98"/>
                    </a:lnTo>
                    <a:lnTo>
                      <a:pt x="31" y="101"/>
                    </a:lnTo>
                    <a:lnTo>
                      <a:pt x="41" y="106"/>
                    </a:lnTo>
                    <a:lnTo>
                      <a:pt x="52" y="107"/>
                    </a:lnTo>
                    <a:lnTo>
                      <a:pt x="52" y="171"/>
                    </a:lnTo>
                    <a:lnTo>
                      <a:pt x="52" y="171"/>
                    </a:lnTo>
                    <a:lnTo>
                      <a:pt x="44" y="170"/>
                    </a:lnTo>
                    <a:lnTo>
                      <a:pt x="36" y="166"/>
                    </a:lnTo>
                    <a:lnTo>
                      <a:pt x="31" y="161"/>
                    </a:lnTo>
                    <a:lnTo>
                      <a:pt x="26" y="157"/>
                    </a:lnTo>
                    <a:lnTo>
                      <a:pt x="26" y="157"/>
                    </a:lnTo>
                    <a:lnTo>
                      <a:pt x="23" y="147"/>
                    </a:lnTo>
                    <a:lnTo>
                      <a:pt x="21" y="134"/>
                    </a:lnTo>
                    <a:lnTo>
                      <a:pt x="0" y="134"/>
                    </a:lnTo>
                    <a:lnTo>
                      <a:pt x="0" y="134"/>
                    </a:lnTo>
                    <a:lnTo>
                      <a:pt x="1" y="152"/>
                    </a:lnTo>
                    <a:lnTo>
                      <a:pt x="5" y="158"/>
                    </a:lnTo>
                    <a:lnTo>
                      <a:pt x="6" y="165"/>
                    </a:lnTo>
                    <a:lnTo>
                      <a:pt x="6" y="165"/>
                    </a:lnTo>
                    <a:lnTo>
                      <a:pt x="15" y="174"/>
                    </a:lnTo>
                    <a:lnTo>
                      <a:pt x="24" y="181"/>
                    </a:lnTo>
                    <a:lnTo>
                      <a:pt x="37" y="186"/>
                    </a:lnTo>
                    <a:lnTo>
                      <a:pt x="52" y="189"/>
                    </a:lnTo>
                    <a:lnTo>
                      <a:pt x="52" y="210"/>
                    </a:lnTo>
                    <a:lnTo>
                      <a:pt x="64" y="210"/>
                    </a:lnTo>
                    <a:lnTo>
                      <a:pt x="64" y="189"/>
                    </a:lnTo>
                    <a:lnTo>
                      <a:pt x="64" y="189"/>
                    </a:lnTo>
                    <a:lnTo>
                      <a:pt x="81" y="184"/>
                    </a:lnTo>
                    <a:lnTo>
                      <a:pt x="90" y="183"/>
                    </a:lnTo>
                    <a:lnTo>
                      <a:pt x="96" y="179"/>
                    </a:lnTo>
                    <a:lnTo>
                      <a:pt x="96" y="179"/>
                    </a:lnTo>
                    <a:lnTo>
                      <a:pt x="104" y="171"/>
                    </a:lnTo>
                    <a:lnTo>
                      <a:pt x="111" y="161"/>
                    </a:lnTo>
                    <a:lnTo>
                      <a:pt x="114" y="150"/>
                    </a:lnTo>
                    <a:lnTo>
                      <a:pt x="116" y="135"/>
                    </a:lnTo>
                    <a:lnTo>
                      <a:pt x="116" y="135"/>
                    </a:lnTo>
                    <a:lnTo>
                      <a:pt x="114" y="125"/>
                    </a:lnTo>
                    <a:lnTo>
                      <a:pt x="111" y="117"/>
                    </a:lnTo>
                    <a:lnTo>
                      <a:pt x="106" y="109"/>
                    </a:lnTo>
                    <a:lnTo>
                      <a:pt x="99" y="103"/>
                    </a:lnTo>
                    <a:lnTo>
                      <a:pt x="99" y="103"/>
                    </a:lnTo>
                    <a:close/>
                    <a:moveTo>
                      <a:pt x="52" y="86"/>
                    </a:moveTo>
                    <a:lnTo>
                      <a:pt x="52" y="86"/>
                    </a:lnTo>
                    <a:lnTo>
                      <a:pt x="41" y="83"/>
                    </a:lnTo>
                    <a:lnTo>
                      <a:pt x="32" y="78"/>
                    </a:lnTo>
                    <a:lnTo>
                      <a:pt x="32" y="78"/>
                    </a:lnTo>
                    <a:lnTo>
                      <a:pt x="29" y="75"/>
                    </a:lnTo>
                    <a:lnTo>
                      <a:pt x="26" y="70"/>
                    </a:lnTo>
                    <a:lnTo>
                      <a:pt x="24" y="65"/>
                    </a:lnTo>
                    <a:lnTo>
                      <a:pt x="24" y="60"/>
                    </a:lnTo>
                    <a:lnTo>
                      <a:pt x="24" y="60"/>
                    </a:lnTo>
                    <a:lnTo>
                      <a:pt x="26" y="50"/>
                    </a:lnTo>
                    <a:lnTo>
                      <a:pt x="31" y="42"/>
                    </a:lnTo>
                    <a:lnTo>
                      <a:pt x="31" y="42"/>
                    </a:lnTo>
                    <a:lnTo>
                      <a:pt x="34" y="39"/>
                    </a:lnTo>
                    <a:lnTo>
                      <a:pt x="39" y="36"/>
                    </a:lnTo>
                    <a:lnTo>
                      <a:pt x="46" y="34"/>
                    </a:lnTo>
                    <a:lnTo>
                      <a:pt x="52" y="32"/>
                    </a:lnTo>
                    <a:lnTo>
                      <a:pt x="52" y="86"/>
                    </a:lnTo>
                    <a:close/>
                    <a:moveTo>
                      <a:pt x="91" y="157"/>
                    </a:moveTo>
                    <a:lnTo>
                      <a:pt x="91" y="157"/>
                    </a:lnTo>
                    <a:lnTo>
                      <a:pt x="86" y="163"/>
                    </a:lnTo>
                    <a:lnTo>
                      <a:pt x="80" y="168"/>
                    </a:lnTo>
                    <a:lnTo>
                      <a:pt x="73" y="170"/>
                    </a:lnTo>
                    <a:lnTo>
                      <a:pt x="64" y="171"/>
                    </a:lnTo>
                    <a:lnTo>
                      <a:pt x="64" y="111"/>
                    </a:lnTo>
                    <a:lnTo>
                      <a:pt x="64" y="111"/>
                    </a:lnTo>
                    <a:lnTo>
                      <a:pt x="77" y="114"/>
                    </a:lnTo>
                    <a:lnTo>
                      <a:pt x="85" y="119"/>
                    </a:lnTo>
                    <a:lnTo>
                      <a:pt x="85" y="119"/>
                    </a:lnTo>
                    <a:lnTo>
                      <a:pt x="88" y="124"/>
                    </a:lnTo>
                    <a:lnTo>
                      <a:pt x="91" y="129"/>
                    </a:lnTo>
                    <a:lnTo>
                      <a:pt x="95" y="134"/>
                    </a:lnTo>
                    <a:lnTo>
                      <a:pt x="95" y="142"/>
                    </a:lnTo>
                    <a:lnTo>
                      <a:pt x="95" y="142"/>
                    </a:lnTo>
                    <a:lnTo>
                      <a:pt x="93" y="150"/>
                    </a:lnTo>
                    <a:lnTo>
                      <a:pt x="91" y="157"/>
                    </a:lnTo>
                    <a:lnTo>
                      <a:pt x="91" y="1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Freeform 47"/>
              <p:cNvSpPr>
                <a:spLocks noEditPoints="1"/>
              </p:cNvSpPr>
              <p:nvPr/>
            </p:nvSpPr>
            <p:spPr bwMode="auto">
              <a:xfrm>
                <a:off x="9277351" y="87313"/>
                <a:ext cx="538163" cy="457200"/>
              </a:xfrm>
              <a:custGeom>
                <a:avLst/>
                <a:gdLst>
                  <a:gd name="T0" fmla="*/ 464 w 678"/>
                  <a:gd name="T1" fmla="*/ 82 h 577"/>
                  <a:gd name="T2" fmla="*/ 457 w 678"/>
                  <a:gd name="T3" fmla="*/ 49 h 577"/>
                  <a:gd name="T4" fmla="*/ 428 w 678"/>
                  <a:gd name="T5" fmla="*/ 14 h 577"/>
                  <a:gd name="T6" fmla="*/ 382 w 678"/>
                  <a:gd name="T7" fmla="*/ 0 h 577"/>
                  <a:gd name="T8" fmla="*/ 279 w 678"/>
                  <a:gd name="T9" fmla="*/ 2 h 577"/>
                  <a:gd name="T10" fmla="*/ 238 w 678"/>
                  <a:gd name="T11" fmla="*/ 23 h 577"/>
                  <a:gd name="T12" fmla="*/ 215 w 678"/>
                  <a:gd name="T13" fmla="*/ 66 h 577"/>
                  <a:gd name="T14" fmla="*/ 62 w 678"/>
                  <a:gd name="T15" fmla="*/ 115 h 577"/>
                  <a:gd name="T16" fmla="*/ 37 w 678"/>
                  <a:gd name="T17" fmla="*/ 120 h 577"/>
                  <a:gd name="T18" fmla="*/ 11 w 678"/>
                  <a:gd name="T19" fmla="*/ 143 h 577"/>
                  <a:gd name="T20" fmla="*/ 0 w 678"/>
                  <a:gd name="T21" fmla="*/ 177 h 577"/>
                  <a:gd name="T22" fmla="*/ 1 w 678"/>
                  <a:gd name="T23" fmla="*/ 528 h 577"/>
                  <a:gd name="T24" fmla="*/ 18 w 678"/>
                  <a:gd name="T25" fmla="*/ 559 h 577"/>
                  <a:gd name="T26" fmla="*/ 49 w 678"/>
                  <a:gd name="T27" fmla="*/ 576 h 577"/>
                  <a:gd name="T28" fmla="*/ 616 w 678"/>
                  <a:gd name="T29" fmla="*/ 577 h 577"/>
                  <a:gd name="T30" fmla="*/ 650 w 678"/>
                  <a:gd name="T31" fmla="*/ 567 h 577"/>
                  <a:gd name="T32" fmla="*/ 673 w 678"/>
                  <a:gd name="T33" fmla="*/ 540 h 577"/>
                  <a:gd name="T34" fmla="*/ 678 w 678"/>
                  <a:gd name="T35" fmla="*/ 177 h 577"/>
                  <a:gd name="T36" fmla="*/ 673 w 678"/>
                  <a:gd name="T37" fmla="*/ 152 h 577"/>
                  <a:gd name="T38" fmla="*/ 650 w 678"/>
                  <a:gd name="T39" fmla="*/ 126 h 577"/>
                  <a:gd name="T40" fmla="*/ 616 w 678"/>
                  <a:gd name="T41" fmla="*/ 115 h 577"/>
                  <a:gd name="T42" fmla="*/ 255 w 678"/>
                  <a:gd name="T43" fmla="*/ 82 h 577"/>
                  <a:gd name="T44" fmla="*/ 261 w 678"/>
                  <a:gd name="T45" fmla="*/ 59 h 577"/>
                  <a:gd name="T46" fmla="*/ 279 w 678"/>
                  <a:gd name="T47" fmla="*/ 45 h 577"/>
                  <a:gd name="T48" fmla="*/ 382 w 678"/>
                  <a:gd name="T49" fmla="*/ 41 h 577"/>
                  <a:gd name="T50" fmla="*/ 398 w 678"/>
                  <a:gd name="T51" fmla="*/ 45 h 577"/>
                  <a:gd name="T52" fmla="*/ 416 w 678"/>
                  <a:gd name="T53" fmla="*/ 59 h 577"/>
                  <a:gd name="T54" fmla="*/ 423 w 678"/>
                  <a:gd name="T55" fmla="*/ 82 h 577"/>
                  <a:gd name="T56" fmla="*/ 255 w 678"/>
                  <a:gd name="T57" fmla="*/ 82 h 577"/>
                  <a:gd name="T58" fmla="*/ 340 w 678"/>
                  <a:gd name="T59" fmla="*/ 479 h 577"/>
                  <a:gd name="T60" fmla="*/ 299 w 678"/>
                  <a:gd name="T61" fmla="*/ 473 h 577"/>
                  <a:gd name="T62" fmla="*/ 264 w 678"/>
                  <a:gd name="T63" fmla="*/ 456 h 577"/>
                  <a:gd name="T64" fmla="*/ 237 w 678"/>
                  <a:gd name="T65" fmla="*/ 430 h 577"/>
                  <a:gd name="T66" fmla="*/ 217 w 678"/>
                  <a:gd name="T67" fmla="*/ 398 h 577"/>
                  <a:gd name="T68" fmla="*/ 207 w 678"/>
                  <a:gd name="T69" fmla="*/ 360 h 577"/>
                  <a:gd name="T70" fmla="*/ 207 w 678"/>
                  <a:gd name="T71" fmla="*/ 334 h 577"/>
                  <a:gd name="T72" fmla="*/ 217 w 678"/>
                  <a:gd name="T73" fmla="*/ 295 h 577"/>
                  <a:gd name="T74" fmla="*/ 237 w 678"/>
                  <a:gd name="T75" fmla="*/ 262 h 577"/>
                  <a:gd name="T76" fmla="*/ 264 w 678"/>
                  <a:gd name="T77" fmla="*/ 236 h 577"/>
                  <a:gd name="T78" fmla="*/ 299 w 678"/>
                  <a:gd name="T79" fmla="*/ 219 h 577"/>
                  <a:gd name="T80" fmla="*/ 340 w 678"/>
                  <a:gd name="T81" fmla="*/ 215 h 577"/>
                  <a:gd name="T82" fmla="*/ 366 w 678"/>
                  <a:gd name="T83" fmla="*/ 216 h 577"/>
                  <a:gd name="T84" fmla="*/ 402 w 678"/>
                  <a:gd name="T85" fmla="*/ 229 h 577"/>
                  <a:gd name="T86" fmla="*/ 433 w 678"/>
                  <a:gd name="T87" fmla="*/ 252 h 577"/>
                  <a:gd name="T88" fmla="*/ 456 w 678"/>
                  <a:gd name="T89" fmla="*/ 283 h 577"/>
                  <a:gd name="T90" fmla="*/ 469 w 678"/>
                  <a:gd name="T91" fmla="*/ 319 h 577"/>
                  <a:gd name="T92" fmla="*/ 472 w 678"/>
                  <a:gd name="T93" fmla="*/ 347 h 577"/>
                  <a:gd name="T94" fmla="*/ 465 w 678"/>
                  <a:gd name="T95" fmla="*/ 386 h 577"/>
                  <a:gd name="T96" fmla="*/ 449 w 678"/>
                  <a:gd name="T97" fmla="*/ 420 h 577"/>
                  <a:gd name="T98" fmla="*/ 423 w 678"/>
                  <a:gd name="T99" fmla="*/ 448 h 577"/>
                  <a:gd name="T100" fmla="*/ 390 w 678"/>
                  <a:gd name="T101" fmla="*/ 469 h 577"/>
                  <a:gd name="T102" fmla="*/ 353 w 678"/>
                  <a:gd name="T103" fmla="*/ 47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8" h="577">
                    <a:moveTo>
                      <a:pt x="616" y="115"/>
                    </a:moveTo>
                    <a:lnTo>
                      <a:pt x="464" y="115"/>
                    </a:lnTo>
                    <a:lnTo>
                      <a:pt x="464" y="82"/>
                    </a:lnTo>
                    <a:lnTo>
                      <a:pt x="464" y="82"/>
                    </a:lnTo>
                    <a:lnTo>
                      <a:pt x="462" y="66"/>
                    </a:lnTo>
                    <a:lnTo>
                      <a:pt x="457" y="49"/>
                    </a:lnTo>
                    <a:lnTo>
                      <a:pt x="451" y="36"/>
                    </a:lnTo>
                    <a:lnTo>
                      <a:pt x="439" y="23"/>
                    </a:lnTo>
                    <a:lnTo>
                      <a:pt x="428" y="14"/>
                    </a:lnTo>
                    <a:lnTo>
                      <a:pt x="415" y="7"/>
                    </a:lnTo>
                    <a:lnTo>
                      <a:pt x="398" y="2"/>
                    </a:lnTo>
                    <a:lnTo>
                      <a:pt x="382" y="0"/>
                    </a:lnTo>
                    <a:lnTo>
                      <a:pt x="296" y="0"/>
                    </a:lnTo>
                    <a:lnTo>
                      <a:pt x="296" y="0"/>
                    </a:lnTo>
                    <a:lnTo>
                      <a:pt x="279" y="2"/>
                    </a:lnTo>
                    <a:lnTo>
                      <a:pt x="264" y="7"/>
                    </a:lnTo>
                    <a:lnTo>
                      <a:pt x="250" y="14"/>
                    </a:lnTo>
                    <a:lnTo>
                      <a:pt x="238" y="23"/>
                    </a:lnTo>
                    <a:lnTo>
                      <a:pt x="229" y="36"/>
                    </a:lnTo>
                    <a:lnTo>
                      <a:pt x="220" y="49"/>
                    </a:lnTo>
                    <a:lnTo>
                      <a:pt x="215" y="66"/>
                    </a:lnTo>
                    <a:lnTo>
                      <a:pt x="214" y="82"/>
                    </a:lnTo>
                    <a:lnTo>
                      <a:pt x="214" y="115"/>
                    </a:lnTo>
                    <a:lnTo>
                      <a:pt x="62" y="115"/>
                    </a:lnTo>
                    <a:lnTo>
                      <a:pt x="62" y="115"/>
                    </a:lnTo>
                    <a:lnTo>
                      <a:pt x="49" y="116"/>
                    </a:lnTo>
                    <a:lnTo>
                      <a:pt x="37" y="120"/>
                    </a:lnTo>
                    <a:lnTo>
                      <a:pt x="28" y="126"/>
                    </a:lnTo>
                    <a:lnTo>
                      <a:pt x="18" y="133"/>
                    </a:lnTo>
                    <a:lnTo>
                      <a:pt x="11" y="143"/>
                    </a:lnTo>
                    <a:lnTo>
                      <a:pt x="5" y="152"/>
                    </a:lnTo>
                    <a:lnTo>
                      <a:pt x="1" y="164"/>
                    </a:lnTo>
                    <a:lnTo>
                      <a:pt x="0" y="177"/>
                    </a:lnTo>
                    <a:lnTo>
                      <a:pt x="0" y="517"/>
                    </a:lnTo>
                    <a:lnTo>
                      <a:pt x="0" y="517"/>
                    </a:lnTo>
                    <a:lnTo>
                      <a:pt x="1" y="528"/>
                    </a:lnTo>
                    <a:lnTo>
                      <a:pt x="5" y="540"/>
                    </a:lnTo>
                    <a:lnTo>
                      <a:pt x="11" y="551"/>
                    </a:lnTo>
                    <a:lnTo>
                      <a:pt x="18" y="559"/>
                    </a:lnTo>
                    <a:lnTo>
                      <a:pt x="28" y="567"/>
                    </a:lnTo>
                    <a:lnTo>
                      <a:pt x="37" y="572"/>
                    </a:lnTo>
                    <a:lnTo>
                      <a:pt x="49" y="576"/>
                    </a:lnTo>
                    <a:lnTo>
                      <a:pt x="62" y="577"/>
                    </a:lnTo>
                    <a:lnTo>
                      <a:pt x="616" y="577"/>
                    </a:lnTo>
                    <a:lnTo>
                      <a:pt x="616" y="577"/>
                    </a:lnTo>
                    <a:lnTo>
                      <a:pt x="629" y="576"/>
                    </a:lnTo>
                    <a:lnTo>
                      <a:pt x="640" y="572"/>
                    </a:lnTo>
                    <a:lnTo>
                      <a:pt x="650" y="567"/>
                    </a:lnTo>
                    <a:lnTo>
                      <a:pt x="660" y="559"/>
                    </a:lnTo>
                    <a:lnTo>
                      <a:pt x="666" y="551"/>
                    </a:lnTo>
                    <a:lnTo>
                      <a:pt x="673" y="540"/>
                    </a:lnTo>
                    <a:lnTo>
                      <a:pt x="676" y="528"/>
                    </a:lnTo>
                    <a:lnTo>
                      <a:pt x="678" y="517"/>
                    </a:lnTo>
                    <a:lnTo>
                      <a:pt x="678" y="177"/>
                    </a:lnTo>
                    <a:lnTo>
                      <a:pt x="678" y="177"/>
                    </a:lnTo>
                    <a:lnTo>
                      <a:pt x="676" y="164"/>
                    </a:lnTo>
                    <a:lnTo>
                      <a:pt x="673" y="152"/>
                    </a:lnTo>
                    <a:lnTo>
                      <a:pt x="666" y="143"/>
                    </a:lnTo>
                    <a:lnTo>
                      <a:pt x="660" y="133"/>
                    </a:lnTo>
                    <a:lnTo>
                      <a:pt x="650" y="126"/>
                    </a:lnTo>
                    <a:lnTo>
                      <a:pt x="640" y="120"/>
                    </a:lnTo>
                    <a:lnTo>
                      <a:pt x="629" y="116"/>
                    </a:lnTo>
                    <a:lnTo>
                      <a:pt x="616" y="115"/>
                    </a:lnTo>
                    <a:lnTo>
                      <a:pt x="616" y="115"/>
                    </a:lnTo>
                    <a:close/>
                    <a:moveTo>
                      <a:pt x="255" y="82"/>
                    </a:moveTo>
                    <a:lnTo>
                      <a:pt x="255" y="82"/>
                    </a:lnTo>
                    <a:lnTo>
                      <a:pt x="256" y="74"/>
                    </a:lnTo>
                    <a:lnTo>
                      <a:pt x="258" y="66"/>
                    </a:lnTo>
                    <a:lnTo>
                      <a:pt x="261" y="59"/>
                    </a:lnTo>
                    <a:lnTo>
                      <a:pt x="266" y="53"/>
                    </a:lnTo>
                    <a:lnTo>
                      <a:pt x="273" y="48"/>
                    </a:lnTo>
                    <a:lnTo>
                      <a:pt x="279" y="45"/>
                    </a:lnTo>
                    <a:lnTo>
                      <a:pt x="287" y="41"/>
                    </a:lnTo>
                    <a:lnTo>
                      <a:pt x="296" y="41"/>
                    </a:lnTo>
                    <a:lnTo>
                      <a:pt x="382" y="41"/>
                    </a:lnTo>
                    <a:lnTo>
                      <a:pt x="382" y="41"/>
                    </a:lnTo>
                    <a:lnTo>
                      <a:pt x="390" y="41"/>
                    </a:lnTo>
                    <a:lnTo>
                      <a:pt x="398" y="45"/>
                    </a:lnTo>
                    <a:lnTo>
                      <a:pt x="405" y="48"/>
                    </a:lnTo>
                    <a:lnTo>
                      <a:pt x="412" y="53"/>
                    </a:lnTo>
                    <a:lnTo>
                      <a:pt x="416" y="59"/>
                    </a:lnTo>
                    <a:lnTo>
                      <a:pt x="420" y="66"/>
                    </a:lnTo>
                    <a:lnTo>
                      <a:pt x="423" y="74"/>
                    </a:lnTo>
                    <a:lnTo>
                      <a:pt x="423" y="82"/>
                    </a:lnTo>
                    <a:lnTo>
                      <a:pt x="423" y="115"/>
                    </a:lnTo>
                    <a:lnTo>
                      <a:pt x="255" y="115"/>
                    </a:lnTo>
                    <a:lnTo>
                      <a:pt x="255" y="82"/>
                    </a:lnTo>
                    <a:lnTo>
                      <a:pt x="255" y="82"/>
                    </a:lnTo>
                    <a:close/>
                    <a:moveTo>
                      <a:pt x="340" y="479"/>
                    </a:moveTo>
                    <a:lnTo>
                      <a:pt x="340" y="479"/>
                    </a:lnTo>
                    <a:lnTo>
                      <a:pt x="325" y="479"/>
                    </a:lnTo>
                    <a:lnTo>
                      <a:pt x="312" y="476"/>
                    </a:lnTo>
                    <a:lnTo>
                      <a:pt x="299" y="473"/>
                    </a:lnTo>
                    <a:lnTo>
                      <a:pt x="287" y="469"/>
                    </a:lnTo>
                    <a:lnTo>
                      <a:pt x="276" y="463"/>
                    </a:lnTo>
                    <a:lnTo>
                      <a:pt x="264" y="456"/>
                    </a:lnTo>
                    <a:lnTo>
                      <a:pt x="255" y="448"/>
                    </a:lnTo>
                    <a:lnTo>
                      <a:pt x="245" y="440"/>
                    </a:lnTo>
                    <a:lnTo>
                      <a:pt x="237" y="430"/>
                    </a:lnTo>
                    <a:lnTo>
                      <a:pt x="229" y="420"/>
                    </a:lnTo>
                    <a:lnTo>
                      <a:pt x="222" y="411"/>
                    </a:lnTo>
                    <a:lnTo>
                      <a:pt x="217" y="398"/>
                    </a:lnTo>
                    <a:lnTo>
                      <a:pt x="212" y="386"/>
                    </a:lnTo>
                    <a:lnTo>
                      <a:pt x="209" y="373"/>
                    </a:lnTo>
                    <a:lnTo>
                      <a:pt x="207" y="360"/>
                    </a:lnTo>
                    <a:lnTo>
                      <a:pt x="206" y="347"/>
                    </a:lnTo>
                    <a:lnTo>
                      <a:pt x="206" y="347"/>
                    </a:lnTo>
                    <a:lnTo>
                      <a:pt x="207" y="334"/>
                    </a:lnTo>
                    <a:lnTo>
                      <a:pt x="209" y="319"/>
                    </a:lnTo>
                    <a:lnTo>
                      <a:pt x="212" y="308"/>
                    </a:lnTo>
                    <a:lnTo>
                      <a:pt x="217" y="295"/>
                    </a:lnTo>
                    <a:lnTo>
                      <a:pt x="222" y="283"/>
                    </a:lnTo>
                    <a:lnTo>
                      <a:pt x="229" y="272"/>
                    </a:lnTo>
                    <a:lnTo>
                      <a:pt x="237" y="262"/>
                    </a:lnTo>
                    <a:lnTo>
                      <a:pt x="245" y="252"/>
                    </a:lnTo>
                    <a:lnTo>
                      <a:pt x="255" y="244"/>
                    </a:lnTo>
                    <a:lnTo>
                      <a:pt x="264" y="236"/>
                    </a:lnTo>
                    <a:lnTo>
                      <a:pt x="276" y="229"/>
                    </a:lnTo>
                    <a:lnTo>
                      <a:pt x="287" y="224"/>
                    </a:lnTo>
                    <a:lnTo>
                      <a:pt x="299" y="219"/>
                    </a:lnTo>
                    <a:lnTo>
                      <a:pt x="312" y="216"/>
                    </a:lnTo>
                    <a:lnTo>
                      <a:pt x="325" y="215"/>
                    </a:lnTo>
                    <a:lnTo>
                      <a:pt x="340" y="215"/>
                    </a:lnTo>
                    <a:lnTo>
                      <a:pt x="340" y="215"/>
                    </a:lnTo>
                    <a:lnTo>
                      <a:pt x="353" y="215"/>
                    </a:lnTo>
                    <a:lnTo>
                      <a:pt x="366" y="216"/>
                    </a:lnTo>
                    <a:lnTo>
                      <a:pt x="379" y="219"/>
                    </a:lnTo>
                    <a:lnTo>
                      <a:pt x="390" y="224"/>
                    </a:lnTo>
                    <a:lnTo>
                      <a:pt x="402" y="229"/>
                    </a:lnTo>
                    <a:lnTo>
                      <a:pt x="413" y="236"/>
                    </a:lnTo>
                    <a:lnTo>
                      <a:pt x="423" y="244"/>
                    </a:lnTo>
                    <a:lnTo>
                      <a:pt x="433" y="252"/>
                    </a:lnTo>
                    <a:lnTo>
                      <a:pt x="441" y="262"/>
                    </a:lnTo>
                    <a:lnTo>
                      <a:pt x="449" y="272"/>
                    </a:lnTo>
                    <a:lnTo>
                      <a:pt x="456" y="283"/>
                    </a:lnTo>
                    <a:lnTo>
                      <a:pt x="461" y="295"/>
                    </a:lnTo>
                    <a:lnTo>
                      <a:pt x="465" y="308"/>
                    </a:lnTo>
                    <a:lnTo>
                      <a:pt x="469" y="319"/>
                    </a:lnTo>
                    <a:lnTo>
                      <a:pt x="470" y="334"/>
                    </a:lnTo>
                    <a:lnTo>
                      <a:pt x="472" y="347"/>
                    </a:lnTo>
                    <a:lnTo>
                      <a:pt x="472" y="347"/>
                    </a:lnTo>
                    <a:lnTo>
                      <a:pt x="470" y="360"/>
                    </a:lnTo>
                    <a:lnTo>
                      <a:pt x="469" y="373"/>
                    </a:lnTo>
                    <a:lnTo>
                      <a:pt x="465" y="386"/>
                    </a:lnTo>
                    <a:lnTo>
                      <a:pt x="461" y="398"/>
                    </a:lnTo>
                    <a:lnTo>
                      <a:pt x="456" y="411"/>
                    </a:lnTo>
                    <a:lnTo>
                      <a:pt x="449" y="420"/>
                    </a:lnTo>
                    <a:lnTo>
                      <a:pt x="441" y="430"/>
                    </a:lnTo>
                    <a:lnTo>
                      <a:pt x="433" y="440"/>
                    </a:lnTo>
                    <a:lnTo>
                      <a:pt x="423" y="448"/>
                    </a:lnTo>
                    <a:lnTo>
                      <a:pt x="413" y="456"/>
                    </a:lnTo>
                    <a:lnTo>
                      <a:pt x="402" y="463"/>
                    </a:lnTo>
                    <a:lnTo>
                      <a:pt x="390" y="469"/>
                    </a:lnTo>
                    <a:lnTo>
                      <a:pt x="379" y="473"/>
                    </a:lnTo>
                    <a:lnTo>
                      <a:pt x="366" y="476"/>
                    </a:lnTo>
                    <a:lnTo>
                      <a:pt x="353" y="479"/>
                    </a:lnTo>
                    <a:lnTo>
                      <a:pt x="340" y="479"/>
                    </a:lnTo>
                    <a:lnTo>
                      <a:pt x="340" y="4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4" name="文本框 53"/>
            <p:cNvSpPr txBox="1"/>
            <p:nvPr/>
          </p:nvSpPr>
          <p:spPr>
            <a:xfrm>
              <a:off x="7911600" y="3730338"/>
              <a:ext cx="192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b="0" spc="300" dirty="0">
                  <a:solidFill>
                    <a:schemeClr val="bg1"/>
                  </a:solidFill>
                  <a:cs typeface="字魂59号-创粗黑" panose="00000500000000000000" charset="-122"/>
                  <a:sym typeface="+mn-lt"/>
                </a:rPr>
                <a:t>输入标题</a:t>
              </a:r>
              <a:endParaRPr lang="en-US" altLang="zh-CN" sz="2400" b="0" spc="300" dirty="0">
                <a:solidFill>
                  <a:schemeClr val="bg1"/>
                </a:solidFill>
                <a:cs typeface="字魂59号-创粗黑" panose="00000500000000000000" charset="-122"/>
                <a:sym typeface="+mn-lt"/>
              </a:endParaRPr>
            </a:p>
          </p:txBody>
        </p:sp>
        <p:sp>
          <p:nvSpPr>
            <p:cNvPr id="55" name="矩形 54"/>
            <p:cNvSpPr/>
            <p:nvPr/>
          </p:nvSpPr>
          <p:spPr>
            <a:xfrm>
              <a:off x="7924032" y="4150175"/>
              <a:ext cx="3135199" cy="625171"/>
            </a:xfrm>
            <a:prstGeom prst="rect">
              <a:avLst/>
            </a:prstGeom>
          </p:spPr>
          <p:txBody>
            <a:bodyPr wrap="square">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852209" y="3479546"/>
            <a:ext cx="4843348" cy="1582326"/>
            <a:chOff x="852209" y="3479546"/>
            <a:chExt cx="4843348" cy="1582326"/>
          </a:xfrm>
        </p:grpSpPr>
        <p:sp>
          <p:nvSpPr>
            <p:cNvPr id="59" name="Rounded Rectangle 55"/>
            <p:cNvSpPr/>
            <p:nvPr/>
          </p:nvSpPr>
          <p:spPr>
            <a:xfrm>
              <a:off x="852209" y="3479546"/>
              <a:ext cx="4485239" cy="1582326"/>
            </a:xfrm>
            <a:prstGeom prst="roundRect">
              <a:avLst>
                <a:gd name="adj" fmla="val 0"/>
              </a:avLst>
            </a:prstGeom>
            <a:solidFill>
              <a:srgbClr val="CB2E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rtl="0"/>
              <a:endParaRPr lang="en-US" sz="1600"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Rounded Rectangle 56"/>
            <p:cNvSpPr/>
            <p:nvPr/>
          </p:nvSpPr>
          <p:spPr>
            <a:xfrm>
              <a:off x="1005173" y="3479546"/>
              <a:ext cx="4690384" cy="1582326"/>
            </a:xfrm>
            <a:prstGeom prst="roundRect">
              <a:avLst>
                <a:gd name="adj" fmla="val 0"/>
              </a:avLst>
            </a:prstGeom>
            <a:solidFill>
              <a:srgbClr val="FB396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1" name="Group 16"/>
            <p:cNvGrpSpPr/>
            <p:nvPr/>
          </p:nvGrpSpPr>
          <p:grpSpPr>
            <a:xfrm>
              <a:off x="1292180" y="3961171"/>
              <a:ext cx="528179" cy="622038"/>
              <a:chOff x="6896101" y="104775"/>
              <a:chExt cx="455613" cy="536576"/>
            </a:xfrm>
            <a:solidFill>
              <a:schemeClr val="bg1"/>
            </a:solidFill>
          </p:grpSpPr>
          <p:sp>
            <p:nvSpPr>
              <p:cNvPr id="64" name="Freeform 26"/>
              <p:cNvSpPr/>
              <p:nvPr/>
            </p:nvSpPr>
            <p:spPr bwMode="auto">
              <a:xfrm>
                <a:off x="7215188" y="249238"/>
                <a:ext cx="14288" cy="26988"/>
              </a:xfrm>
              <a:custGeom>
                <a:avLst/>
                <a:gdLst>
                  <a:gd name="T0" fmla="*/ 18 w 18"/>
                  <a:gd name="T1" fmla="*/ 18 h 34"/>
                  <a:gd name="T2" fmla="*/ 18 w 18"/>
                  <a:gd name="T3" fmla="*/ 18 h 34"/>
                  <a:gd name="T4" fmla="*/ 16 w 18"/>
                  <a:gd name="T5" fmla="*/ 10 h 34"/>
                  <a:gd name="T6" fmla="*/ 11 w 18"/>
                  <a:gd name="T7" fmla="*/ 5 h 34"/>
                  <a:gd name="T8" fmla="*/ 11 w 18"/>
                  <a:gd name="T9" fmla="*/ 5 h 34"/>
                  <a:gd name="T10" fmla="*/ 6 w 18"/>
                  <a:gd name="T11" fmla="*/ 1 h 34"/>
                  <a:gd name="T12" fmla="*/ 0 w 18"/>
                  <a:gd name="T13" fmla="*/ 0 h 34"/>
                  <a:gd name="T14" fmla="*/ 0 w 18"/>
                  <a:gd name="T15" fmla="*/ 34 h 34"/>
                  <a:gd name="T16" fmla="*/ 0 w 18"/>
                  <a:gd name="T17" fmla="*/ 34 h 34"/>
                  <a:gd name="T18" fmla="*/ 5 w 18"/>
                  <a:gd name="T19" fmla="*/ 34 h 34"/>
                  <a:gd name="T20" fmla="*/ 10 w 18"/>
                  <a:gd name="T21" fmla="*/ 32 h 34"/>
                  <a:gd name="T22" fmla="*/ 13 w 18"/>
                  <a:gd name="T23" fmla="*/ 29 h 34"/>
                  <a:gd name="T24" fmla="*/ 15 w 18"/>
                  <a:gd name="T25" fmla="*/ 26 h 34"/>
                  <a:gd name="T26" fmla="*/ 15 w 18"/>
                  <a:gd name="T27" fmla="*/ 26 h 34"/>
                  <a:gd name="T28" fmla="*/ 16 w 18"/>
                  <a:gd name="T29" fmla="*/ 23 h 34"/>
                  <a:gd name="T30" fmla="*/ 18 w 18"/>
                  <a:gd name="T31" fmla="*/ 18 h 34"/>
                  <a:gd name="T32" fmla="*/ 18 w 18"/>
                  <a:gd name="T3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34">
                    <a:moveTo>
                      <a:pt x="18" y="18"/>
                    </a:moveTo>
                    <a:lnTo>
                      <a:pt x="18" y="18"/>
                    </a:lnTo>
                    <a:lnTo>
                      <a:pt x="16" y="10"/>
                    </a:lnTo>
                    <a:lnTo>
                      <a:pt x="11" y="5"/>
                    </a:lnTo>
                    <a:lnTo>
                      <a:pt x="11" y="5"/>
                    </a:lnTo>
                    <a:lnTo>
                      <a:pt x="6" y="1"/>
                    </a:lnTo>
                    <a:lnTo>
                      <a:pt x="0" y="0"/>
                    </a:lnTo>
                    <a:lnTo>
                      <a:pt x="0" y="34"/>
                    </a:lnTo>
                    <a:lnTo>
                      <a:pt x="0" y="34"/>
                    </a:lnTo>
                    <a:lnTo>
                      <a:pt x="5" y="34"/>
                    </a:lnTo>
                    <a:lnTo>
                      <a:pt x="10" y="32"/>
                    </a:lnTo>
                    <a:lnTo>
                      <a:pt x="13" y="29"/>
                    </a:lnTo>
                    <a:lnTo>
                      <a:pt x="15" y="26"/>
                    </a:lnTo>
                    <a:lnTo>
                      <a:pt x="15" y="26"/>
                    </a:lnTo>
                    <a:lnTo>
                      <a:pt x="16" y="23"/>
                    </a:lnTo>
                    <a:lnTo>
                      <a:pt x="18" y="18"/>
                    </a:lnTo>
                    <a:lnTo>
                      <a:pt x="18"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Freeform 27"/>
              <p:cNvSpPr/>
              <p:nvPr/>
            </p:nvSpPr>
            <p:spPr bwMode="auto">
              <a:xfrm>
                <a:off x="7197726" y="214313"/>
                <a:ext cx="12700" cy="23813"/>
              </a:xfrm>
              <a:custGeom>
                <a:avLst/>
                <a:gdLst>
                  <a:gd name="T0" fmla="*/ 16 w 16"/>
                  <a:gd name="T1" fmla="*/ 0 h 31"/>
                  <a:gd name="T2" fmla="*/ 16 w 16"/>
                  <a:gd name="T3" fmla="*/ 0 h 31"/>
                  <a:gd name="T4" fmla="*/ 8 w 16"/>
                  <a:gd name="T5" fmla="*/ 0 h 31"/>
                  <a:gd name="T6" fmla="*/ 3 w 16"/>
                  <a:gd name="T7" fmla="*/ 4 h 31"/>
                  <a:gd name="T8" fmla="*/ 3 w 16"/>
                  <a:gd name="T9" fmla="*/ 4 h 31"/>
                  <a:gd name="T10" fmla="*/ 2 w 16"/>
                  <a:gd name="T11" fmla="*/ 9 h 31"/>
                  <a:gd name="T12" fmla="*/ 0 w 16"/>
                  <a:gd name="T13" fmla="*/ 14 h 31"/>
                  <a:gd name="T14" fmla="*/ 0 w 16"/>
                  <a:gd name="T15" fmla="*/ 14 h 31"/>
                  <a:gd name="T16" fmla="*/ 2 w 16"/>
                  <a:gd name="T17" fmla="*/ 21 h 31"/>
                  <a:gd name="T18" fmla="*/ 5 w 16"/>
                  <a:gd name="T19" fmla="*/ 24 h 31"/>
                  <a:gd name="T20" fmla="*/ 5 w 16"/>
                  <a:gd name="T21" fmla="*/ 24 h 31"/>
                  <a:gd name="T22" fmla="*/ 10 w 16"/>
                  <a:gd name="T23" fmla="*/ 27 h 31"/>
                  <a:gd name="T24" fmla="*/ 16 w 16"/>
                  <a:gd name="T25" fmla="*/ 31 h 31"/>
                  <a:gd name="T26" fmla="*/ 16 w 16"/>
                  <a:gd name="T27" fmla="*/ 0 h 31"/>
                  <a:gd name="T28" fmla="*/ 16 w 16"/>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31">
                    <a:moveTo>
                      <a:pt x="16" y="0"/>
                    </a:moveTo>
                    <a:lnTo>
                      <a:pt x="16" y="0"/>
                    </a:lnTo>
                    <a:lnTo>
                      <a:pt x="8" y="0"/>
                    </a:lnTo>
                    <a:lnTo>
                      <a:pt x="3" y="4"/>
                    </a:lnTo>
                    <a:lnTo>
                      <a:pt x="3" y="4"/>
                    </a:lnTo>
                    <a:lnTo>
                      <a:pt x="2" y="9"/>
                    </a:lnTo>
                    <a:lnTo>
                      <a:pt x="0" y="14"/>
                    </a:lnTo>
                    <a:lnTo>
                      <a:pt x="0" y="14"/>
                    </a:lnTo>
                    <a:lnTo>
                      <a:pt x="2" y="21"/>
                    </a:lnTo>
                    <a:lnTo>
                      <a:pt x="5" y="24"/>
                    </a:lnTo>
                    <a:lnTo>
                      <a:pt x="5" y="24"/>
                    </a:lnTo>
                    <a:lnTo>
                      <a:pt x="10" y="27"/>
                    </a:lnTo>
                    <a:lnTo>
                      <a:pt x="16" y="31"/>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Freeform 28"/>
              <p:cNvSpPr>
                <a:spLocks noEditPoints="1"/>
              </p:cNvSpPr>
              <p:nvPr/>
            </p:nvSpPr>
            <p:spPr bwMode="auto">
              <a:xfrm>
                <a:off x="7151688" y="185738"/>
                <a:ext cx="122238" cy="122238"/>
              </a:xfrm>
              <a:custGeom>
                <a:avLst/>
                <a:gdLst>
                  <a:gd name="T0" fmla="*/ 77 w 153"/>
                  <a:gd name="T1" fmla="*/ 153 h 153"/>
                  <a:gd name="T2" fmla="*/ 106 w 153"/>
                  <a:gd name="T3" fmla="*/ 147 h 153"/>
                  <a:gd name="T4" fmla="*/ 131 w 153"/>
                  <a:gd name="T5" fmla="*/ 130 h 153"/>
                  <a:gd name="T6" fmla="*/ 147 w 153"/>
                  <a:gd name="T7" fmla="*/ 106 h 153"/>
                  <a:gd name="T8" fmla="*/ 153 w 153"/>
                  <a:gd name="T9" fmla="*/ 76 h 153"/>
                  <a:gd name="T10" fmla="*/ 152 w 153"/>
                  <a:gd name="T11" fmla="*/ 62 h 153"/>
                  <a:gd name="T12" fmla="*/ 140 w 153"/>
                  <a:gd name="T13" fmla="*/ 34 h 153"/>
                  <a:gd name="T14" fmla="*/ 119 w 153"/>
                  <a:gd name="T15" fmla="*/ 13 h 153"/>
                  <a:gd name="T16" fmla="*/ 91 w 153"/>
                  <a:gd name="T17" fmla="*/ 1 h 153"/>
                  <a:gd name="T18" fmla="*/ 77 w 153"/>
                  <a:gd name="T19" fmla="*/ 0 h 153"/>
                  <a:gd name="T20" fmla="*/ 47 w 153"/>
                  <a:gd name="T21" fmla="*/ 6 h 153"/>
                  <a:gd name="T22" fmla="*/ 23 w 153"/>
                  <a:gd name="T23" fmla="*/ 23 h 153"/>
                  <a:gd name="T24" fmla="*/ 6 w 153"/>
                  <a:gd name="T25" fmla="*/ 47 h 153"/>
                  <a:gd name="T26" fmla="*/ 0 w 153"/>
                  <a:gd name="T27" fmla="*/ 76 h 153"/>
                  <a:gd name="T28" fmla="*/ 1 w 153"/>
                  <a:gd name="T29" fmla="*/ 93 h 153"/>
                  <a:gd name="T30" fmla="*/ 13 w 153"/>
                  <a:gd name="T31" fmla="*/ 119 h 153"/>
                  <a:gd name="T32" fmla="*/ 34 w 153"/>
                  <a:gd name="T33" fmla="*/ 140 h 153"/>
                  <a:gd name="T34" fmla="*/ 60 w 153"/>
                  <a:gd name="T35" fmla="*/ 152 h 153"/>
                  <a:gd name="T36" fmla="*/ 77 w 153"/>
                  <a:gd name="T37" fmla="*/ 153 h 153"/>
                  <a:gd name="T38" fmla="*/ 52 w 153"/>
                  <a:gd name="T39" fmla="*/ 68 h 153"/>
                  <a:gd name="T40" fmla="*/ 47 w 153"/>
                  <a:gd name="T41" fmla="*/ 62 h 153"/>
                  <a:gd name="T42" fmla="*/ 46 w 153"/>
                  <a:gd name="T43" fmla="*/ 52 h 153"/>
                  <a:gd name="T44" fmla="*/ 52 w 153"/>
                  <a:gd name="T45" fmla="*/ 34 h 153"/>
                  <a:gd name="T46" fmla="*/ 57 w 153"/>
                  <a:gd name="T47" fmla="*/ 29 h 153"/>
                  <a:gd name="T48" fmla="*/ 67 w 153"/>
                  <a:gd name="T49" fmla="*/ 26 h 153"/>
                  <a:gd name="T50" fmla="*/ 73 w 153"/>
                  <a:gd name="T51" fmla="*/ 16 h 153"/>
                  <a:gd name="T52" fmla="*/ 80 w 153"/>
                  <a:gd name="T53" fmla="*/ 24 h 153"/>
                  <a:gd name="T54" fmla="*/ 91 w 153"/>
                  <a:gd name="T55" fmla="*/ 27 h 153"/>
                  <a:gd name="T56" fmla="*/ 99 w 153"/>
                  <a:gd name="T57" fmla="*/ 32 h 153"/>
                  <a:gd name="T58" fmla="*/ 103 w 153"/>
                  <a:gd name="T59" fmla="*/ 36 h 153"/>
                  <a:gd name="T60" fmla="*/ 108 w 153"/>
                  <a:gd name="T61" fmla="*/ 50 h 153"/>
                  <a:gd name="T62" fmla="*/ 96 w 153"/>
                  <a:gd name="T63" fmla="*/ 50 h 153"/>
                  <a:gd name="T64" fmla="*/ 93 w 153"/>
                  <a:gd name="T65" fmla="*/ 42 h 153"/>
                  <a:gd name="T66" fmla="*/ 90 w 153"/>
                  <a:gd name="T67" fmla="*/ 39 h 153"/>
                  <a:gd name="T68" fmla="*/ 80 w 153"/>
                  <a:gd name="T69" fmla="*/ 36 h 153"/>
                  <a:gd name="T70" fmla="*/ 80 w 153"/>
                  <a:gd name="T71" fmla="*/ 67 h 153"/>
                  <a:gd name="T72" fmla="*/ 101 w 153"/>
                  <a:gd name="T73" fmla="*/ 75 h 153"/>
                  <a:gd name="T74" fmla="*/ 104 w 153"/>
                  <a:gd name="T75" fmla="*/ 78 h 153"/>
                  <a:gd name="T76" fmla="*/ 109 w 153"/>
                  <a:gd name="T77" fmla="*/ 88 h 153"/>
                  <a:gd name="T78" fmla="*/ 109 w 153"/>
                  <a:gd name="T79" fmla="*/ 94 h 153"/>
                  <a:gd name="T80" fmla="*/ 106 w 153"/>
                  <a:gd name="T81" fmla="*/ 109 h 153"/>
                  <a:gd name="T82" fmla="*/ 98 w 153"/>
                  <a:gd name="T83" fmla="*/ 119 h 153"/>
                  <a:gd name="T84" fmla="*/ 90 w 153"/>
                  <a:gd name="T85" fmla="*/ 122 h 153"/>
                  <a:gd name="T86" fmla="*/ 80 w 153"/>
                  <a:gd name="T87" fmla="*/ 137 h 153"/>
                  <a:gd name="T88" fmla="*/ 73 w 153"/>
                  <a:gd name="T89" fmla="*/ 124 h 153"/>
                  <a:gd name="T90" fmla="*/ 65 w 153"/>
                  <a:gd name="T91" fmla="*/ 122 h 153"/>
                  <a:gd name="T92" fmla="*/ 50 w 153"/>
                  <a:gd name="T93" fmla="*/ 116 h 153"/>
                  <a:gd name="T94" fmla="*/ 47 w 153"/>
                  <a:gd name="T95" fmla="*/ 111 h 153"/>
                  <a:gd name="T96" fmla="*/ 44 w 153"/>
                  <a:gd name="T97" fmla="*/ 93 h 153"/>
                  <a:gd name="T98" fmla="*/ 55 w 153"/>
                  <a:gd name="T99" fmla="*/ 93 h 153"/>
                  <a:gd name="T100" fmla="*/ 59 w 153"/>
                  <a:gd name="T101" fmla="*/ 106 h 153"/>
                  <a:gd name="T102" fmla="*/ 60 w 153"/>
                  <a:gd name="T103" fmla="*/ 109 h 153"/>
                  <a:gd name="T104" fmla="*/ 68 w 153"/>
                  <a:gd name="T105" fmla="*/ 114 h 153"/>
                  <a:gd name="T106" fmla="*/ 73 w 153"/>
                  <a:gd name="T107" fmla="*/ 78 h 153"/>
                  <a:gd name="T108" fmla="*/ 60 w 153"/>
                  <a:gd name="T109" fmla="*/ 75 h 153"/>
                  <a:gd name="T110" fmla="*/ 52 w 153"/>
                  <a:gd name="T111" fmla="*/ 6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3" h="153">
                    <a:moveTo>
                      <a:pt x="77" y="153"/>
                    </a:moveTo>
                    <a:lnTo>
                      <a:pt x="77" y="153"/>
                    </a:lnTo>
                    <a:lnTo>
                      <a:pt x="91" y="152"/>
                    </a:lnTo>
                    <a:lnTo>
                      <a:pt x="106" y="147"/>
                    </a:lnTo>
                    <a:lnTo>
                      <a:pt x="119" y="140"/>
                    </a:lnTo>
                    <a:lnTo>
                      <a:pt x="131" y="130"/>
                    </a:lnTo>
                    <a:lnTo>
                      <a:pt x="140" y="119"/>
                    </a:lnTo>
                    <a:lnTo>
                      <a:pt x="147" y="106"/>
                    </a:lnTo>
                    <a:lnTo>
                      <a:pt x="152" y="93"/>
                    </a:lnTo>
                    <a:lnTo>
                      <a:pt x="153" y="76"/>
                    </a:lnTo>
                    <a:lnTo>
                      <a:pt x="153" y="76"/>
                    </a:lnTo>
                    <a:lnTo>
                      <a:pt x="152" y="62"/>
                    </a:lnTo>
                    <a:lnTo>
                      <a:pt x="147" y="47"/>
                    </a:lnTo>
                    <a:lnTo>
                      <a:pt x="140" y="34"/>
                    </a:lnTo>
                    <a:lnTo>
                      <a:pt x="131" y="23"/>
                    </a:lnTo>
                    <a:lnTo>
                      <a:pt x="119" y="13"/>
                    </a:lnTo>
                    <a:lnTo>
                      <a:pt x="106" y="6"/>
                    </a:lnTo>
                    <a:lnTo>
                      <a:pt x="91" y="1"/>
                    </a:lnTo>
                    <a:lnTo>
                      <a:pt x="77" y="0"/>
                    </a:lnTo>
                    <a:lnTo>
                      <a:pt x="77" y="0"/>
                    </a:lnTo>
                    <a:lnTo>
                      <a:pt x="60" y="1"/>
                    </a:lnTo>
                    <a:lnTo>
                      <a:pt x="47" y="6"/>
                    </a:lnTo>
                    <a:lnTo>
                      <a:pt x="34" y="13"/>
                    </a:lnTo>
                    <a:lnTo>
                      <a:pt x="23" y="23"/>
                    </a:lnTo>
                    <a:lnTo>
                      <a:pt x="13" y="34"/>
                    </a:lnTo>
                    <a:lnTo>
                      <a:pt x="6" y="47"/>
                    </a:lnTo>
                    <a:lnTo>
                      <a:pt x="1" y="62"/>
                    </a:lnTo>
                    <a:lnTo>
                      <a:pt x="0" y="76"/>
                    </a:lnTo>
                    <a:lnTo>
                      <a:pt x="0" y="76"/>
                    </a:lnTo>
                    <a:lnTo>
                      <a:pt x="1" y="93"/>
                    </a:lnTo>
                    <a:lnTo>
                      <a:pt x="6" y="106"/>
                    </a:lnTo>
                    <a:lnTo>
                      <a:pt x="13" y="119"/>
                    </a:lnTo>
                    <a:lnTo>
                      <a:pt x="23" y="130"/>
                    </a:lnTo>
                    <a:lnTo>
                      <a:pt x="34" y="140"/>
                    </a:lnTo>
                    <a:lnTo>
                      <a:pt x="47" y="147"/>
                    </a:lnTo>
                    <a:lnTo>
                      <a:pt x="60" y="152"/>
                    </a:lnTo>
                    <a:lnTo>
                      <a:pt x="77" y="153"/>
                    </a:lnTo>
                    <a:lnTo>
                      <a:pt x="77" y="153"/>
                    </a:lnTo>
                    <a:close/>
                    <a:moveTo>
                      <a:pt x="52" y="68"/>
                    </a:moveTo>
                    <a:lnTo>
                      <a:pt x="52" y="68"/>
                    </a:lnTo>
                    <a:lnTo>
                      <a:pt x="49" y="65"/>
                    </a:lnTo>
                    <a:lnTo>
                      <a:pt x="47" y="62"/>
                    </a:lnTo>
                    <a:lnTo>
                      <a:pt x="46" y="52"/>
                    </a:lnTo>
                    <a:lnTo>
                      <a:pt x="46" y="52"/>
                    </a:lnTo>
                    <a:lnTo>
                      <a:pt x="47" y="42"/>
                    </a:lnTo>
                    <a:lnTo>
                      <a:pt x="52" y="34"/>
                    </a:lnTo>
                    <a:lnTo>
                      <a:pt x="52" y="34"/>
                    </a:lnTo>
                    <a:lnTo>
                      <a:pt x="57" y="29"/>
                    </a:lnTo>
                    <a:lnTo>
                      <a:pt x="62" y="27"/>
                    </a:lnTo>
                    <a:lnTo>
                      <a:pt x="67" y="26"/>
                    </a:lnTo>
                    <a:lnTo>
                      <a:pt x="73" y="24"/>
                    </a:lnTo>
                    <a:lnTo>
                      <a:pt x="73" y="16"/>
                    </a:lnTo>
                    <a:lnTo>
                      <a:pt x="80" y="16"/>
                    </a:lnTo>
                    <a:lnTo>
                      <a:pt x="80" y="24"/>
                    </a:lnTo>
                    <a:lnTo>
                      <a:pt x="80" y="24"/>
                    </a:lnTo>
                    <a:lnTo>
                      <a:pt x="91" y="27"/>
                    </a:lnTo>
                    <a:lnTo>
                      <a:pt x="96" y="29"/>
                    </a:lnTo>
                    <a:lnTo>
                      <a:pt x="99" y="32"/>
                    </a:lnTo>
                    <a:lnTo>
                      <a:pt x="99" y="32"/>
                    </a:lnTo>
                    <a:lnTo>
                      <a:pt x="103" y="36"/>
                    </a:lnTo>
                    <a:lnTo>
                      <a:pt x="104" y="40"/>
                    </a:lnTo>
                    <a:lnTo>
                      <a:pt x="108" y="50"/>
                    </a:lnTo>
                    <a:lnTo>
                      <a:pt x="96" y="50"/>
                    </a:lnTo>
                    <a:lnTo>
                      <a:pt x="96" y="50"/>
                    </a:lnTo>
                    <a:lnTo>
                      <a:pt x="95" y="45"/>
                    </a:lnTo>
                    <a:lnTo>
                      <a:pt x="93" y="42"/>
                    </a:lnTo>
                    <a:lnTo>
                      <a:pt x="93" y="42"/>
                    </a:lnTo>
                    <a:lnTo>
                      <a:pt x="90" y="39"/>
                    </a:lnTo>
                    <a:lnTo>
                      <a:pt x="88" y="37"/>
                    </a:lnTo>
                    <a:lnTo>
                      <a:pt x="80" y="36"/>
                    </a:lnTo>
                    <a:lnTo>
                      <a:pt x="80" y="67"/>
                    </a:lnTo>
                    <a:lnTo>
                      <a:pt x="80" y="67"/>
                    </a:lnTo>
                    <a:lnTo>
                      <a:pt x="93" y="72"/>
                    </a:lnTo>
                    <a:lnTo>
                      <a:pt x="101" y="75"/>
                    </a:lnTo>
                    <a:lnTo>
                      <a:pt x="101" y="75"/>
                    </a:lnTo>
                    <a:lnTo>
                      <a:pt x="104" y="78"/>
                    </a:lnTo>
                    <a:lnTo>
                      <a:pt x="108" y="83"/>
                    </a:lnTo>
                    <a:lnTo>
                      <a:pt x="109" y="88"/>
                    </a:lnTo>
                    <a:lnTo>
                      <a:pt x="109" y="94"/>
                    </a:lnTo>
                    <a:lnTo>
                      <a:pt x="109" y="94"/>
                    </a:lnTo>
                    <a:lnTo>
                      <a:pt x="109" y="103"/>
                    </a:lnTo>
                    <a:lnTo>
                      <a:pt x="106" y="109"/>
                    </a:lnTo>
                    <a:lnTo>
                      <a:pt x="103" y="114"/>
                    </a:lnTo>
                    <a:lnTo>
                      <a:pt x="98" y="119"/>
                    </a:lnTo>
                    <a:lnTo>
                      <a:pt x="98" y="119"/>
                    </a:lnTo>
                    <a:lnTo>
                      <a:pt x="90" y="122"/>
                    </a:lnTo>
                    <a:lnTo>
                      <a:pt x="80" y="124"/>
                    </a:lnTo>
                    <a:lnTo>
                      <a:pt x="80" y="137"/>
                    </a:lnTo>
                    <a:lnTo>
                      <a:pt x="73" y="137"/>
                    </a:lnTo>
                    <a:lnTo>
                      <a:pt x="73" y="124"/>
                    </a:lnTo>
                    <a:lnTo>
                      <a:pt x="73" y="124"/>
                    </a:lnTo>
                    <a:lnTo>
                      <a:pt x="65" y="122"/>
                    </a:lnTo>
                    <a:lnTo>
                      <a:pt x="57" y="121"/>
                    </a:lnTo>
                    <a:lnTo>
                      <a:pt x="50" y="116"/>
                    </a:lnTo>
                    <a:lnTo>
                      <a:pt x="47" y="111"/>
                    </a:lnTo>
                    <a:lnTo>
                      <a:pt x="47" y="111"/>
                    </a:lnTo>
                    <a:lnTo>
                      <a:pt x="44" y="103"/>
                    </a:lnTo>
                    <a:lnTo>
                      <a:pt x="44" y="93"/>
                    </a:lnTo>
                    <a:lnTo>
                      <a:pt x="55" y="93"/>
                    </a:lnTo>
                    <a:lnTo>
                      <a:pt x="55" y="93"/>
                    </a:lnTo>
                    <a:lnTo>
                      <a:pt x="55" y="101"/>
                    </a:lnTo>
                    <a:lnTo>
                      <a:pt x="59" y="106"/>
                    </a:lnTo>
                    <a:lnTo>
                      <a:pt x="59" y="106"/>
                    </a:lnTo>
                    <a:lnTo>
                      <a:pt x="60" y="109"/>
                    </a:lnTo>
                    <a:lnTo>
                      <a:pt x="64" y="112"/>
                    </a:lnTo>
                    <a:lnTo>
                      <a:pt x="68" y="114"/>
                    </a:lnTo>
                    <a:lnTo>
                      <a:pt x="73" y="114"/>
                    </a:lnTo>
                    <a:lnTo>
                      <a:pt x="73" y="78"/>
                    </a:lnTo>
                    <a:lnTo>
                      <a:pt x="73" y="78"/>
                    </a:lnTo>
                    <a:lnTo>
                      <a:pt x="60" y="75"/>
                    </a:lnTo>
                    <a:lnTo>
                      <a:pt x="52" y="68"/>
                    </a:lnTo>
                    <a:lnTo>
                      <a:pt x="52"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Freeform 29"/>
              <p:cNvSpPr/>
              <p:nvPr/>
            </p:nvSpPr>
            <p:spPr bwMode="auto">
              <a:xfrm>
                <a:off x="7099301" y="152400"/>
                <a:ext cx="9525" cy="20638"/>
              </a:xfrm>
              <a:custGeom>
                <a:avLst/>
                <a:gdLst>
                  <a:gd name="T0" fmla="*/ 13 w 13"/>
                  <a:gd name="T1" fmla="*/ 13 h 26"/>
                  <a:gd name="T2" fmla="*/ 13 w 13"/>
                  <a:gd name="T3" fmla="*/ 13 h 26"/>
                  <a:gd name="T4" fmla="*/ 11 w 13"/>
                  <a:gd name="T5" fmla="*/ 8 h 26"/>
                  <a:gd name="T6" fmla="*/ 8 w 13"/>
                  <a:gd name="T7" fmla="*/ 3 h 26"/>
                  <a:gd name="T8" fmla="*/ 8 w 13"/>
                  <a:gd name="T9" fmla="*/ 3 h 26"/>
                  <a:gd name="T10" fmla="*/ 0 w 13"/>
                  <a:gd name="T11" fmla="*/ 0 h 26"/>
                  <a:gd name="T12" fmla="*/ 0 w 13"/>
                  <a:gd name="T13" fmla="*/ 26 h 26"/>
                  <a:gd name="T14" fmla="*/ 0 w 13"/>
                  <a:gd name="T15" fmla="*/ 26 h 26"/>
                  <a:gd name="T16" fmla="*/ 6 w 13"/>
                  <a:gd name="T17" fmla="*/ 25 h 26"/>
                  <a:gd name="T18" fmla="*/ 11 w 13"/>
                  <a:gd name="T19" fmla="*/ 20 h 26"/>
                  <a:gd name="T20" fmla="*/ 11 w 13"/>
                  <a:gd name="T21" fmla="*/ 20 h 26"/>
                  <a:gd name="T22" fmla="*/ 13 w 13"/>
                  <a:gd name="T23" fmla="*/ 13 h 26"/>
                  <a:gd name="T24" fmla="*/ 13 w 13"/>
                  <a:gd name="T2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6">
                    <a:moveTo>
                      <a:pt x="13" y="13"/>
                    </a:moveTo>
                    <a:lnTo>
                      <a:pt x="13" y="13"/>
                    </a:lnTo>
                    <a:lnTo>
                      <a:pt x="11" y="8"/>
                    </a:lnTo>
                    <a:lnTo>
                      <a:pt x="8" y="3"/>
                    </a:lnTo>
                    <a:lnTo>
                      <a:pt x="8" y="3"/>
                    </a:lnTo>
                    <a:lnTo>
                      <a:pt x="0" y="0"/>
                    </a:lnTo>
                    <a:lnTo>
                      <a:pt x="0" y="26"/>
                    </a:lnTo>
                    <a:lnTo>
                      <a:pt x="0" y="26"/>
                    </a:lnTo>
                    <a:lnTo>
                      <a:pt x="6" y="25"/>
                    </a:lnTo>
                    <a:lnTo>
                      <a:pt x="11" y="20"/>
                    </a:lnTo>
                    <a:lnTo>
                      <a:pt x="11" y="20"/>
                    </a:lnTo>
                    <a:lnTo>
                      <a:pt x="13" y="13"/>
                    </a:lnTo>
                    <a:lnTo>
                      <a:pt x="13"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Freeform 30"/>
              <p:cNvSpPr/>
              <p:nvPr/>
            </p:nvSpPr>
            <p:spPr bwMode="auto">
              <a:xfrm>
                <a:off x="7085013" y="123825"/>
                <a:ext cx="9525" cy="20638"/>
              </a:xfrm>
              <a:custGeom>
                <a:avLst/>
                <a:gdLst>
                  <a:gd name="T0" fmla="*/ 13 w 13"/>
                  <a:gd name="T1" fmla="*/ 0 h 24"/>
                  <a:gd name="T2" fmla="*/ 13 w 13"/>
                  <a:gd name="T3" fmla="*/ 0 h 24"/>
                  <a:gd name="T4" fmla="*/ 6 w 13"/>
                  <a:gd name="T5" fmla="*/ 1 h 24"/>
                  <a:gd name="T6" fmla="*/ 3 w 13"/>
                  <a:gd name="T7" fmla="*/ 5 h 24"/>
                  <a:gd name="T8" fmla="*/ 3 w 13"/>
                  <a:gd name="T9" fmla="*/ 5 h 24"/>
                  <a:gd name="T10" fmla="*/ 1 w 13"/>
                  <a:gd name="T11" fmla="*/ 8 h 24"/>
                  <a:gd name="T12" fmla="*/ 0 w 13"/>
                  <a:gd name="T13" fmla="*/ 13 h 24"/>
                  <a:gd name="T14" fmla="*/ 0 w 13"/>
                  <a:gd name="T15" fmla="*/ 13 h 24"/>
                  <a:gd name="T16" fmla="*/ 1 w 13"/>
                  <a:gd name="T17" fmla="*/ 16 h 24"/>
                  <a:gd name="T18" fmla="*/ 3 w 13"/>
                  <a:gd name="T19" fmla="*/ 19 h 24"/>
                  <a:gd name="T20" fmla="*/ 3 w 13"/>
                  <a:gd name="T21" fmla="*/ 19 h 24"/>
                  <a:gd name="T22" fmla="*/ 8 w 13"/>
                  <a:gd name="T23" fmla="*/ 23 h 24"/>
                  <a:gd name="T24" fmla="*/ 13 w 13"/>
                  <a:gd name="T25" fmla="*/ 24 h 24"/>
                  <a:gd name="T26" fmla="*/ 13 w 13"/>
                  <a:gd name="T27" fmla="*/ 0 h 24"/>
                  <a:gd name="T28" fmla="*/ 13 w 1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24">
                    <a:moveTo>
                      <a:pt x="13" y="0"/>
                    </a:moveTo>
                    <a:lnTo>
                      <a:pt x="13" y="0"/>
                    </a:lnTo>
                    <a:lnTo>
                      <a:pt x="6" y="1"/>
                    </a:lnTo>
                    <a:lnTo>
                      <a:pt x="3" y="5"/>
                    </a:lnTo>
                    <a:lnTo>
                      <a:pt x="3" y="5"/>
                    </a:lnTo>
                    <a:lnTo>
                      <a:pt x="1" y="8"/>
                    </a:lnTo>
                    <a:lnTo>
                      <a:pt x="0" y="13"/>
                    </a:lnTo>
                    <a:lnTo>
                      <a:pt x="0" y="13"/>
                    </a:lnTo>
                    <a:lnTo>
                      <a:pt x="1" y="16"/>
                    </a:lnTo>
                    <a:lnTo>
                      <a:pt x="3" y="19"/>
                    </a:lnTo>
                    <a:lnTo>
                      <a:pt x="3" y="19"/>
                    </a:lnTo>
                    <a:lnTo>
                      <a:pt x="8" y="23"/>
                    </a:lnTo>
                    <a:lnTo>
                      <a:pt x="13" y="24"/>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Freeform 31"/>
              <p:cNvSpPr>
                <a:spLocks noEditPoints="1"/>
              </p:cNvSpPr>
              <p:nvPr/>
            </p:nvSpPr>
            <p:spPr bwMode="auto">
              <a:xfrm>
                <a:off x="7051676" y="104775"/>
                <a:ext cx="90488" cy="90488"/>
              </a:xfrm>
              <a:custGeom>
                <a:avLst/>
                <a:gdLst>
                  <a:gd name="T0" fmla="*/ 58 w 115"/>
                  <a:gd name="T1" fmla="*/ 115 h 115"/>
                  <a:gd name="T2" fmla="*/ 80 w 115"/>
                  <a:gd name="T3" fmla="*/ 110 h 115"/>
                  <a:gd name="T4" fmla="*/ 98 w 115"/>
                  <a:gd name="T5" fmla="*/ 97 h 115"/>
                  <a:gd name="T6" fmla="*/ 110 w 115"/>
                  <a:gd name="T7" fmla="*/ 79 h 115"/>
                  <a:gd name="T8" fmla="*/ 115 w 115"/>
                  <a:gd name="T9" fmla="*/ 58 h 115"/>
                  <a:gd name="T10" fmla="*/ 113 w 115"/>
                  <a:gd name="T11" fmla="*/ 46 h 115"/>
                  <a:gd name="T12" fmla="*/ 105 w 115"/>
                  <a:gd name="T13" fmla="*/ 25 h 115"/>
                  <a:gd name="T14" fmla="*/ 90 w 115"/>
                  <a:gd name="T15" fmla="*/ 10 h 115"/>
                  <a:gd name="T16" fmla="*/ 69 w 115"/>
                  <a:gd name="T17" fmla="*/ 0 h 115"/>
                  <a:gd name="T18" fmla="*/ 58 w 115"/>
                  <a:gd name="T19" fmla="*/ 0 h 115"/>
                  <a:gd name="T20" fmla="*/ 36 w 115"/>
                  <a:gd name="T21" fmla="*/ 4 h 115"/>
                  <a:gd name="T22" fmla="*/ 17 w 115"/>
                  <a:gd name="T23" fmla="*/ 17 h 115"/>
                  <a:gd name="T24" fmla="*/ 5 w 115"/>
                  <a:gd name="T25" fmla="*/ 35 h 115"/>
                  <a:gd name="T26" fmla="*/ 0 w 115"/>
                  <a:gd name="T27" fmla="*/ 58 h 115"/>
                  <a:gd name="T28" fmla="*/ 2 w 115"/>
                  <a:gd name="T29" fmla="*/ 69 h 115"/>
                  <a:gd name="T30" fmla="*/ 10 w 115"/>
                  <a:gd name="T31" fmla="*/ 89 h 115"/>
                  <a:gd name="T32" fmla="*/ 27 w 115"/>
                  <a:gd name="T33" fmla="*/ 105 h 115"/>
                  <a:gd name="T34" fmla="*/ 46 w 115"/>
                  <a:gd name="T35" fmla="*/ 113 h 115"/>
                  <a:gd name="T36" fmla="*/ 58 w 115"/>
                  <a:gd name="T37" fmla="*/ 115 h 115"/>
                  <a:gd name="T38" fmla="*/ 40 w 115"/>
                  <a:gd name="T39" fmla="*/ 51 h 115"/>
                  <a:gd name="T40" fmla="*/ 35 w 115"/>
                  <a:gd name="T41" fmla="*/ 38 h 115"/>
                  <a:gd name="T42" fmla="*/ 36 w 115"/>
                  <a:gd name="T43" fmla="*/ 31 h 115"/>
                  <a:gd name="T44" fmla="*/ 40 w 115"/>
                  <a:gd name="T45" fmla="*/ 25 h 115"/>
                  <a:gd name="T46" fmla="*/ 56 w 115"/>
                  <a:gd name="T47" fmla="*/ 18 h 115"/>
                  <a:gd name="T48" fmla="*/ 61 w 115"/>
                  <a:gd name="T49" fmla="*/ 12 h 115"/>
                  <a:gd name="T50" fmla="*/ 61 w 115"/>
                  <a:gd name="T51" fmla="*/ 18 h 115"/>
                  <a:gd name="T52" fmla="*/ 76 w 115"/>
                  <a:gd name="T53" fmla="*/ 23 h 115"/>
                  <a:gd name="T54" fmla="*/ 79 w 115"/>
                  <a:gd name="T55" fmla="*/ 30 h 115"/>
                  <a:gd name="T56" fmla="*/ 72 w 115"/>
                  <a:gd name="T57" fmla="*/ 38 h 115"/>
                  <a:gd name="T58" fmla="*/ 71 w 115"/>
                  <a:gd name="T59" fmla="*/ 31 h 115"/>
                  <a:gd name="T60" fmla="*/ 66 w 115"/>
                  <a:gd name="T61" fmla="*/ 26 h 115"/>
                  <a:gd name="T62" fmla="*/ 61 w 115"/>
                  <a:gd name="T63" fmla="*/ 49 h 115"/>
                  <a:gd name="T64" fmla="*/ 71 w 115"/>
                  <a:gd name="T65" fmla="*/ 53 h 115"/>
                  <a:gd name="T66" fmla="*/ 76 w 115"/>
                  <a:gd name="T67" fmla="*/ 56 h 115"/>
                  <a:gd name="T68" fmla="*/ 80 w 115"/>
                  <a:gd name="T69" fmla="*/ 62 h 115"/>
                  <a:gd name="T70" fmla="*/ 82 w 115"/>
                  <a:gd name="T71" fmla="*/ 71 h 115"/>
                  <a:gd name="T72" fmla="*/ 80 w 115"/>
                  <a:gd name="T73" fmla="*/ 80 h 115"/>
                  <a:gd name="T74" fmla="*/ 74 w 115"/>
                  <a:gd name="T75" fmla="*/ 89 h 115"/>
                  <a:gd name="T76" fmla="*/ 69 w 115"/>
                  <a:gd name="T77" fmla="*/ 92 h 115"/>
                  <a:gd name="T78" fmla="*/ 61 w 115"/>
                  <a:gd name="T79" fmla="*/ 102 h 115"/>
                  <a:gd name="T80" fmla="*/ 56 w 115"/>
                  <a:gd name="T81" fmla="*/ 93 h 115"/>
                  <a:gd name="T82" fmla="*/ 49 w 115"/>
                  <a:gd name="T83" fmla="*/ 92 h 115"/>
                  <a:gd name="T84" fmla="*/ 40 w 115"/>
                  <a:gd name="T85" fmla="*/ 87 h 115"/>
                  <a:gd name="T86" fmla="*/ 36 w 115"/>
                  <a:gd name="T87" fmla="*/ 82 h 115"/>
                  <a:gd name="T88" fmla="*/ 33 w 115"/>
                  <a:gd name="T89" fmla="*/ 69 h 115"/>
                  <a:gd name="T90" fmla="*/ 41 w 115"/>
                  <a:gd name="T91" fmla="*/ 69 h 115"/>
                  <a:gd name="T92" fmla="*/ 44 w 115"/>
                  <a:gd name="T93" fmla="*/ 79 h 115"/>
                  <a:gd name="T94" fmla="*/ 48 w 115"/>
                  <a:gd name="T95" fmla="*/ 84 h 115"/>
                  <a:gd name="T96" fmla="*/ 56 w 115"/>
                  <a:gd name="T97" fmla="*/ 58 h 115"/>
                  <a:gd name="T98" fmla="*/ 46 w 115"/>
                  <a:gd name="T99" fmla="*/ 56 h 115"/>
                  <a:gd name="T100" fmla="*/ 40 w 115"/>
                  <a:gd name="T101"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115">
                    <a:moveTo>
                      <a:pt x="58" y="115"/>
                    </a:moveTo>
                    <a:lnTo>
                      <a:pt x="58" y="115"/>
                    </a:lnTo>
                    <a:lnTo>
                      <a:pt x="69" y="113"/>
                    </a:lnTo>
                    <a:lnTo>
                      <a:pt x="80" y="110"/>
                    </a:lnTo>
                    <a:lnTo>
                      <a:pt x="90" y="105"/>
                    </a:lnTo>
                    <a:lnTo>
                      <a:pt x="98" y="97"/>
                    </a:lnTo>
                    <a:lnTo>
                      <a:pt x="105" y="89"/>
                    </a:lnTo>
                    <a:lnTo>
                      <a:pt x="110" y="79"/>
                    </a:lnTo>
                    <a:lnTo>
                      <a:pt x="113" y="69"/>
                    </a:lnTo>
                    <a:lnTo>
                      <a:pt x="115" y="58"/>
                    </a:lnTo>
                    <a:lnTo>
                      <a:pt x="115" y="58"/>
                    </a:lnTo>
                    <a:lnTo>
                      <a:pt x="113" y="46"/>
                    </a:lnTo>
                    <a:lnTo>
                      <a:pt x="110" y="35"/>
                    </a:lnTo>
                    <a:lnTo>
                      <a:pt x="105" y="25"/>
                    </a:lnTo>
                    <a:lnTo>
                      <a:pt x="98" y="17"/>
                    </a:lnTo>
                    <a:lnTo>
                      <a:pt x="90" y="10"/>
                    </a:lnTo>
                    <a:lnTo>
                      <a:pt x="80" y="4"/>
                    </a:lnTo>
                    <a:lnTo>
                      <a:pt x="69" y="0"/>
                    </a:lnTo>
                    <a:lnTo>
                      <a:pt x="58" y="0"/>
                    </a:lnTo>
                    <a:lnTo>
                      <a:pt x="58" y="0"/>
                    </a:lnTo>
                    <a:lnTo>
                      <a:pt x="46" y="0"/>
                    </a:lnTo>
                    <a:lnTo>
                      <a:pt x="36" y="4"/>
                    </a:lnTo>
                    <a:lnTo>
                      <a:pt x="27" y="10"/>
                    </a:lnTo>
                    <a:lnTo>
                      <a:pt x="17" y="17"/>
                    </a:lnTo>
                    <a:lnTo>
                      <a:pt x="10" y="25"/>
                    </a:lnTo>
                    <a:lnTo>
                      <a:pt x="5" y="35"/>
                    </a:lnTo>
                    <a:lnTo>
                      <a:pt x="2" y="46"/>
                    </a:lnTo>
                    <a:lnTo>
                      <a:pt x="0" y="58"/>
                    </a:lnTo>
                    <a:lnTo>
                      <a:pt x="0" y="58"/>
                    </a:lnTo>
                    <a:lnTo>
                      <a:pt x="2" y="69"/>
                    </a:lnTo>
                    <a:lnTo>
                      <a:pt x="5" y="79"/>
                    </a:lnTo>
                    <a:lnTo>
                      <a:pt x="10" y="89"/>
                    </a:lnTo>
                    <a:lnTo>
                      <a:pt x="17" y="97"/>
                    </a:lnTo>
                    <a:lnTo>
                      <a:pt x="27" y="105"/>
                    </a:lnTo>
                    <a:lnTo>
                      <a:pt x="36" y="110"/>
                    </a:lnTo>
                    <a:lnTo>
                      <a:pt x="46" y="113"/>
                    </a:lnTo>
                    <a:lnTo>
                      <a:pt x="58" y="115"/>
                    </a:lnTo>
                    <a:lnTo>
                      <a:pt x="58" y="115"/>
                    </a:lnTo>
                    <a:close/>
                    <a:moveTo>
                      <a:pt x="40" y="51"/>
                    </a:moveTo>
                    <a:lnTo>
                      <a:pt x="40" y="51"/>
                    </a:lnTo>
                    <a:lnTo>
                      <a:pt x="36" y="46"/>
                    </a:lnTo>
                    <a:lnTo>
                      <a:pt x="35" y="38"/>
                    </a:lnTo>
                    <a:lnTo>
                      <a:pt x="35" y="38"/>
                    </a:lnTo>
                    <a:lnTo>
                      <a:pt x="36" y="31"/>
                    </a:lnTo>
                    <a:lnTo>
                      <a:pt x="40" y="25"/>
                    </a:lnTo>
                    <a:lnTo>
                      <a:pt x="40" y="25"/>
                    </a:lnTo>
                    <a:lnTo>
                      <a:pt x="46" y="20"/>
                    </a:lnTo>
                    <a:lnTo>
                      <a:pt x="56" y="18"/>
                    </a:lnTo>
                    <a:lnTo>
                      <a:pt x="56" y="12"/>
                    </a:lnTo>
                    <a:lnTo>
                      <a:pt x="61" y="12"/>
                    </a:lnTo>
                    <a:lnTo>
                      <a:pt x="61" y="18"/>
                    </a:lnTo>
                    <a:lnTo>
                      <a:pt x="61" y="18"/>
                    </a:lnTo>
                    <a:lnTo>
                      <a:pt x="69" y="20"/>
                    </a:lnTo>
                    <a:lnTo>
                      <a:pt x="76" y="23"/>
                    </a:lnTo>
                    <a:lnTo>
                      <a:pt x="76" y="23"/>
                    </a:lnTo>
                    <a:lnTo>
                      <a:pt x="79" y="30"/>
                    </a:lnTo>
                    <a:lnTo>
                      <a:pt x="80" y="38"/>
                    </a:lnTo>
                    <a:lnTo>
                      <a:pt x="72" y="38"/>
                    </a:lnTo>
                    <a:lnTo>
                      <a:pt x="72" y="38"/>
                    </a:lnTo>
                    <a:lnTo>
                      <a:pt x="71" y="31"/>
                    </a:lnTo>
                    <a:lnTo>
                      <a:pt x="71" y="31"/>
                    </a:lnTo>
                    <a:lnTo>
                      <a:pt x="66" y="26"/>
                    </a:lnTo>
                    <a:lnTo>
                      <a:pt x="61" y="26"/>
                    </a:lnTo>
                    <a:lnTo>
                      <a:pt x="61" y="49"/>
                    </a:lnTo>
                    <a:lnTo>
                      <a:pt x="61" y="49"/>
                    </a:lnTo>
                    <a:lnTo>
                      <a:pt x="71" y="53"/>
                    </a:lnTo>
                    <a:lnTo>
                      <a:pt x="76" y="56"/>
                    </a:lnTo>
                    <a:lnTo>
                      <a:pt x="76" y="56"/>
                    </a:lnTo>
                    <a:lnTo>
                      <a:pt x="79" y="59"/>
                    </a:lnTo>
                    <a:lnTo>
                      <a:pt x="80" y="62"/>
                    </a:lnTo>
                    <a:lnTo>
                      <a:pt x="82" y="71"/>
                    </a:lnTo>
                    <a:lnTo>
                      <a:pt x="82" y="71"/>
                    </a:lnTo>
                    <a:lnTo>
                      <a:pt x="82" y="76"/>
                    </a:lnTo>
                    <a:lnTo>
                      <a:pt x="80" y="80"/>
                    </a:lnTo>
                    <a:lnTo>
                      <a:pt x="77" y="85"/>
                    </a:lnTo>
                    <a:lnTo>
                      <a:pt x="74" y="89"/>
                    </a:lnTo>
                    <a:lnTo>
                      <a:pt x="74" y="89"/>
                    </a:lnTo>
                    <a:lnTo>
                      <a:pt x="69" y="92"/>
                    </a:lnTo>
                    <a:lnTo>
                      <a:pt x="61" y="93"/>
                    </a:lnTo>
                    <a:lnTo>
                      <a:pt x="61" y="102"/>
                    </a:lnTo>
                    <a:lnTo>
                      <a:pt x="56" y="102"/>
                    </a:lnTo>
                    <a:lnTo>
                      <a:pt x="56" y="93"/>
                    </a:lnTo>
                    <a:lnTo>
                      <a:pt x="56" y="93"/>
                    </a:lnTo>
                    <a:lnTo>
                      <a:pt x="49" y="92"/>
                    </a:lnTo>
                    <a:lnTo>
                      <a:pt x="43" y="90"/>
                    </a:lnTo>
                    <a:lnTo>
                      <a:pt x="40" y="87"/>
                    </a:lnTo>
                    <a:lnTo>
                      <a:pt x="36" y="82"/>
                    </a:lnTo>
                    <a:lnTo>
                      <a:pt x="36" y="82"/>
                    </a:lnTo>
                    <a:lnTo>
                      <a:pt x="33" y="77"/>
                    </a:lnTo>
                    <a:lnTo>
                      <a:pt x="33" y="69"/>
                    </a:lnTo>
                    <a:lnTo>
                      <a:pt x="41" y="69"/>
                    </a:lnTo>
                    <a:lnTo>
                      <a:pt x="41" y="69"/>
                    </a:lnTo>
                    <a:lnTo>
                      <a:pt x="43" y="76"/>
                    </a:lnTo>
                    <a:lnTo>
                      <a:pt x="44" y="79"/>
                    </a:lnTo>
                    <a:lnTo>
                      <a:pt x="44" y="79"/>
                    </a:lnTo>
                    <a:lnTo>
                      <a:pt x="48" y="84"/>
                    </a:lnTo>
                    <a:lnTo>
                      <a:pt x="56" y="85"/>
                    </a:lnTo>
                    <a:lnTo>
                      <a:pt x="56" y="58"/>
                    </a:lnTo>
                    <a:lnTo>
                      <a:pt x="56" y="58"/>
                    </a:lnTo>
                    <a:lnTo>
                      <a:pt x="46" y="56"/>
                    </a:lnTo>
                    <a:lnTo>
                      <a:pt x="40" y="51"/>
                    </a:lnTo>
                    <a:lnTo>
                      <a:pt x="40"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Freeform 32"/>
              <p:cNvSpPr/>
              <p:nvPr/>
            </p:nvSpPr>
            <p:spPr bwMode="auto">
              <a:xfrm>
                <a:off x="6996113" y="238125"/>
                <a:ext cx="155575" cy="133350"/>
              </a:xfrm>
              <a:custGeom>
                <a:avLst/>
                <a:gdLst>
                  <a:gd name="T0" fmla="*/ 86 w 196"/>
                  <a:gd name="T1" fmla="*/ 160 h 170"/>
                  <a:gd name="T2" fmla="*/ 70 w 196"/>
                  <a:gd name="T3" fmla="*/ 154 h 170"/>
                  <a:gd name="T4" fmla="*/ 60 w 196"/>
                  <a:gd name="T5" fmla="*/ 144 h 170"/>
                  <a:gd name="T6" fmla="*/ 57 w 196"/>
                  <a:gd name="T7" fmla="*/ 132 h 170"/>
                  <a:gd name="T8" fmla="*/ 70 w 196"/>
                  <a:gd name="T9" fmla="*/ 119 h 170"/>
                  <a:gd name="T10" fmla="*/ 72 w 196"/>
                  <a:gd name="T11" fmla="*/ 129 h 170"/>
                  <a:gd name="T12" fmla="*/ 73 w 196"/>
                  <a:gd name="T13" fmla="*/ 137 h 170"/>
                  <a:gd name="T14" fmla="*/ 81 w 196"/>
                  <a:gd name="T15" fmla="*/ 144 h 170"/>
                  <a:gd name="T16" fmla="*/ 95 w 196"/>
                  <a:gd name="T17" fmla="*/ 147 h 170"/>
                  <a:gd name="T18" fmla="*/ 95 w 196"/>
                  <a:gd name="T19" fmla="*/ 101 h 170"/>
                  <a:gd name="T20" fmla="*/ 72 w 196"/>
                  <a:gd name="T21" fmla="*/ 93 h 170"/>
                  <a:gd name="T22" fmla="*/ 67 w 196"/>
                  <a:gd name="T23" fmla="*/ 90 h 170"/>
                  <a:gd name="T24" fmla="*/ 60 w 196"/>
                  <a:gd name="T25" fmla="*/ 80 h 170"/>
                  <a:gd name="T26" fmla="*/ 57 w 196"/>
                  <a:gd name="T27" fmla="*/ 67 h 170"/>
                  <a:gd name="T28" fmla="*/ 59 w 196"/>
                  <a:gd name="T29" fmla="*/ 60 h 170"/>
                  <a:gd name="T30" fmla="*/ 63 w 196"/>
                  <a:gd name="T31" fmla="*/ 49 h 170"/>
                  <a:gd name="T32" fmla="*/ 67 w 196"/>
                  <a:gd name="T33" fmla="*/ 42 h 170"/>
                  <a:gd name="T34" fmla="*/ 78 w 196"/>
                  <a:gd name="T35" fmla="*/ 34 h 170"/>
                  <a:gd name="T36" fmla="*/ 95 w 196"/>
                  <a:gd name="T37" fmla="*/ 33 h 170"/>
                  <a:gd name="T38" fmla="*/ 103 w 196"/>
                  <a:gd name="T39" fmla="*/ 21 h 170"/>
                  <a:gd name="T40" fmla="*/ 103 w 196"/>
                  <a:gd name="T41" fmla="*/ 33 h 170"/>
                  <a:gd name="T42" fmla="*/ 117 w 196"/>
                  <a:gd name="T43" fmla="*/ 36 h 170"/>
                  <a:gd name="T44" fmla="*/ 129 w 196"/>
                  <a:gd name="T45" fmla="*/ 42 h 170"/>
                  <a:gd name="T46" fmla="*/ 132 w 196"/>
                  <a:gd name="T47" fmla="*/ 47 h 170"/>
                  <a:gd name="T48" fmla="*/ 137 w 196"/>
                  <a:gd name="T49" fmla="*/ 59 h 170"/>
                  <a:gd name="T50" fmla="*/ 122 w 196"/>
                  <a:gd name="T51" fmla="*/ 65 h 170"/>
                  <a:gd name="T52" fmla="*/ 122 w 196"/>
                  <a:gd name="T53" fmla="*/ 59 h 170"/>
                  <a:gd name="T54" fmla="*/ 119 w 196"/>
                  <a:gd name="T55" fmla="*/ 54 h 170"/>
                  <a:gd name="T56" fmla="*/ 112 w 196"/>
                  <a:gd name="T57" fmla="*/ 47 h 170"/>
                  <a:gd name="T58" fmla="*/ 103 w 196"/>
                  <a:gd name="T59" fmla="*/ 46 h 170"/>
                  <a:gd name="T60" fmla="*/ 103 w 196"/>
                  <a:gd name="T61" fmla="*/ 87 h 170"/>
                  <a:gd name="T62" fmla="*/ 129 w 196"/>
                  <a:gd name="T63" fmla="*/ 98 h 170"/>
                  <a:gd name="T64" fmla="*/ 134 w 196"/>
                  <a:gd name="T65" fmla="*/ 101 h 170"/>
                  <a:gd name="T66" fmla="*/ 140 w 196"/>
                  <a:gd name="T67" fmla="*/ 114 h 170"/>
                  <a:gd name="T68" fmla="*/ 140 w 196"/>
                  <a:gd name="T69" fmla="*/ 121 h 170"/>
                  <a:gd name="T70" fmla="*/ 137 w 196"/>
                  <a:gd name="T71" fmla="*/ 141 h 170"/>
                  <a:gd name="T72" fmla="*/ 126 w 196"/>
                  <a:gd name="T73" fmla="*/ 154 h 170"/>
                  <a:gd name="T74" fmla="*/ 119 w 196"/>
                  <a:gd name="T75" fmla="*/ 157 h 170"/>
                  <a:gd name="T76" fmla="*/ 109 w 196"/>
                  <a:gd name="T77" fmla="*/ 160 h 170"/>
                  <a:gd name="T78" fmla="*/ 168 w 196"/>
                  <a:gd name="T79" fmla="*/ 168 h 170"/>
                  <a:gd name="T80" fmla="*/ 179 w 196"/>
                  <a:gd name="T81" fmla="*/ 154 h 170"/>
                  <a:gd name="T82" fmla="*/ 194 w 196"/>
                  <a:gd name="T83" fmla="*/ 119 h 170"/>
                  <a:gd name="T84" fmla="*/ 196 w 196"/>
                  <a:gd name="T85" fmla="*/ 100 h 170"/>
                  <a:gd name="T86" fmla="*/ 196 w 196"/>
                  <a:gd name="T87" fmla="*/ 90 h 170"/>
                  <a:gd name="T88" fmla="*/ 189 w 196"/>
                  <a:gd name="T89" fmla="*/ 60 h 170"/>
                  <a:gd name="T90" fmla="*/ 168 w 196"/>
                  <a:gd name="T91" fmla="*/ 29 h 170"/>
                  <a:gd name="T92" fmla="*/ 137 w 196"/>
                  <a:gd name="T93" fmla="*/ 8 h 170"/>
                  <a:gd name="T94" fmla="*/ 108 w 196"/>
                  <a:gd name="T95" fmla="*/ 2 h 170"/>
                  <a:gd name="T96" fmla="*/ 98 w 196"/>
                  <a:gd name="T97" fmla="*/ 0 h 170"/>
                  <a:gd name="T98" fmla="*/ 78 w 196"/>
                  <a:gd name="T99" fmla="*/ 3 h 170"/>
                  <a:gd name="T100" fmla="*/ 42 w 196"/>
                  <a:gd name="T101" fmla="*/ 18 h 170"/>
                  <a:gd name="T102" fmla="*/ 16 w 196"/>
                  <a:gd name="T103" fmla="*/ 44 h 170"/>
                  <a:gd name="T104" fmla="*/ 1 w 196"/>
                  <a:gd name="T105" fmla="*/ 80 h 170"/>
                  <a:gd name="T106" fmla="*/ 0 w 196"/>
                  <a:gd name="T107" fmla="*/ 100 h 170"/>
                  <a:gd name="T108" fmla="*/ 0 w 196"/>
                  <a:gd name="T109" fmla="*/ 109 h 170"/>
                  <a:gd name="T110" fmla="*/ 5 w 196"/>
                  <a:gd name="T111" fmla="*/ 129 h 170"/>
                  <a:gd name="T112" fmla="*/ 11 w 196"/>
                  <a:gd name="T113" fmla="*/ 147 h 170"/>
                  <a:gd name="T114" fmla="*/ 31 w 196"/>
                  <a:gd name="T115" fmla="*/ 170 h 170"/>
                  <a:gd name="T116" fmla="*/ 59 w 196"/>
                  <a:gd name="T117" fmla="*/ 163 h 170"/>
                  <a:gd name="T118" fmla="*/ 86 w 196"/>
                  <a:gd name="T119" fmla="*/ 16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170">
                    <a:moveTo>
                      <a:pt x="86" y="160"/>
                    </a:moveTo>
                    <a:lnTo>
                      <a:pt x="86" y="160"/>
                    </a:lnTo>
                    <a:lnTo>
                      <a:pt x="78" y="157"/>
                    </a:lnTo>
                    <a:lnTo>
                      <a:pt x="70" y="154"/>
                    </a:lnTo>
                    <a:lnTo>
                      <a:pt x="65" y="149"/>
                    </a:lnTo>
                    <a:lnTo>
                      <a:pt x="60" y="144"/>
                    </a:lnTo>
                    <a:lnTo>
                      <a:pt x="60" y="144"/>
                    </a:lnTo>
                    <a:lnTo>
                      <a:pt x="57" y="132"/>
                    </a:lnTo>
                    <a:lnTo>
                      <a:pt x="55" y="119"/>
                    </a:lnTo>
                    <a:lnTo>
                      <a:pt x="70" y="119"/>
                    </a:lnTo>
                    <a:lnTo>
                      <a:pt x="70" y="119"/>
                    </a:lnTo>
                    <a:lnTo>
                      <a:pt x="72" y="129"/>
                    </a:lnTo>
                    <a:lnTo>
                      <a:pt x="73" y="137"/>
                    </a:lnTo>
                    <a:lnTo>
                      <a:pt x="73" y="137"/>
                    </a:lnTo>
                    <a:lnTo>
                      <a:pt x="77" y="141"/>
                    </a:lnTo>
                    <a:lnTo>
                      <a:pt x="81" y="144"/>
                    </a:lnTo>
                    <a:lnTo>
                      <a:pt x="86" y="147"/>
                    </a:lnTo>
                    <a:lnTo>
                      <a:pt x="95" y="147"/>
                    </a:lnTo>
                    <a:lnTo>
                      <a:pt x="95" y="101"/>
                    </a:lnTo>
                    <a:lnTo>
                      <a:pt x="95" y="101"/>
                    </a:lnTo>
                    <a:lnTo>
                      <a:pt x="78" y="96"/>
                    </a:lnTo>
                    <a:lnTo>
                      <a:pt x="72" y="93"/>
                    </a:lnTo>
                    <a:lnTo>
                      <a:pt x="67" y="90"/>
                    </a:lnTo>
                    <a:lnTo>
                      <a:pt x="67" y="90"/>
                    </a:lnTo>
                    <a:lnTo>
                      <a:pt x="62" y="85"/>
                    </a:lnTo>
                    <a:lnTo>
                      <a:pt x="60" y="80"/>
                    </a:lnTo>
                    <a:lnTo>
                      <a:pt x="59" y="74"/>
                    </a:lnTo>
                    <a:lnTo>
                      <a:pt x="57" y="67"/>
                    </a:lnTo>
                    <a:lnTo>
                      <a:pt x="57" y="67"/>
                    </a:lnTo>
                    <a:lnTo>
                      <a:pt x="59" y="60"/>
                    </a:lnTo>
                    <a:lnTo>
                      <a:pt x="60" y="54"/>
                    </a:lnTo>
                    <a:lnTo>
                      <a:pt x="63" y="49"/>
                    </a:lnTo>
                    <a:lnTo>
                      <a:pt x="67" y="42"/>
                    </a:lnTo>
                    <a:lnTo>
                      <a:pt x="67" y="42"/>
                    </a:lnTo>
                    <a:lnTo>
                      <a:pt x="72" y="38"/>
                    </a:lnTo>
                    <a:lnTo>
                      <a:pt x="78" y="34"/>
                    </a:lnTo>
                    <a:lnTo>
                      <a:pt x="86" y="33"/>
                    </a:lnTo>
                    <a:lnTo>
                      <a:pt x="95" y="33"/>
                    </a:lnTo>
                    <a:lnTo>
                      <a:pt x="95" y="21"/>
                    </a:lnTo>
                    <a:lnTo>
                      <a:pt x="103" y="21"/>
                    </a:lnTo>
                    <a:lnTo>
                      <a:pt x="103" y="33"/>
                    </a:lnTo>
                    <a:lnTo>
                      <a:pt x="103" y="33"/>
                    </a:lnTo>
                    <a:lnTo>
                      <a:pt x="109" y="33"/>
                    </a:lnTo>
                    <a:lnTo>
                      <a:pt x="117" y="36"/>
                    </a:lnTo>
                    <a:lnTo>
                      <a:pt x="124" y="38"/>
                    </a:lnTo>
                    <a:lnTo>
                      <a:pt x="129" y="42"/>
                    </a:lnTo>
                    <a:lnTo>
                      <a:pt x="129" y="42"/>
                    </a:lnTo>
                    <a:lnTo>
                      <a:pt x="132" y="47"/>
                    </a:lnTo>
                    <a:lnTo>
                      <a:pt x="135" y="52"/>
                    </a:lnTo>
                    <a:lnTo>
                      <a:pt x="137" y="59"/>
                    </a:lnTo>
                    <a:lnTo>
                      <a:pt x="137" y="65"/>
                    </a:lnTo>
                    <a:lnTo>
                      <a:pt x="122" y="65"/>
                    </a:lnTo>
                    <a:lnTo>
                      <a:pt x="122" y="65"/>
                    </a:lnTo>
                    <a:lnTo>
                      <a:pt x="122" y="59"/>
                    </a:lnTo>
                    <a:lnTo>
                      <a:pt x="119" y="54"/>
                    </a:lnTo>
                    <a:lnTo>
                      <a:pt x="119" y="54"/>
                    </a:lnTo>
                    <a:lnTo>
                      <a:pt x="116" y="51"/>
                    </a:lnTo>
                    <a:lnTo>
                      <a:pt x="112" y="47"/>
                    </a:lnTo>
                    <a:lnTo>
                      <a:pt x="108" y="46"/>
                    </a:lnTo>
                    <a:lnTo>
                      <a:pt x="103" y="46"/>
                    </a:lnTo>
                    <a:lnTo>
                      <a:pt x="103" y="87"/>
                    </a:lnTo>
                    <a:lnTo>
                      <a:pt x="103" y="87"/>
                    </a:lnTo>
                    <a:lnTo>
                      <a:pt x="119" y="93"/>
                    </a:lnTo>
                    <a:lnTo>
                      <a:pt x="129" y="98"/>
                    </a:lnTo>
                    <a:lnTo>
                      <a:pt x="129" y="98"/>
                    </a:lnTo>
                    <a:lnTo>
                      <a:pt x="134" y="101"/>
                    </a:lnTo>
                    <a:lnTo>
                      <a:pt x="137" y="108"/>
                    </a:lnTo>
                    <a:lnTo>
                      <a:pt x="140" y="114"/>
                    </a:lnTo>
                    <a:lnTo>
                      <a:pt x="140" y="121"/>
                    </a:lnTo>
                    <a:lnTo>
                      <a:pt x="140" y="121"/>
                    </a:lnTo>
                    <a:lnTo>
                      <a:pt x="140" y="132"/>
                    </a:lnTo>
                    <a:lnTo>
                      <a:pt x="137" y="141"/>
                    </a:lnTo>
                    <a:lnTo>
                      <a:pt x="132" y="149"/>
                    </a:lnTo>
                    <a:lnTo>
                      <a:pt x="126" y="154"/>
                    </a:lnTo>
                    <a:lnTo>
                      <a:pt x="126" y="154"/>
                    </a:lnTo>
                    <a:lnTo>
                      <a:pt x="119" y="157"/>
                    </a:lnTo>
                    <a:lnTo>
                      <a:pt x="109" y="160"/>
                    </a:lnTo>
                    <a:lnTo>
                      <a:pt x="109" y="160"/>
                    </a:lnTo>
                    <a:lnTo>
                      <a:pt x="139" y="162"/>
                    </a:lnTo>
                    <a:lnTo>
                      <a:pt x="168" y="168"/>
                    </a:lnTo>
                    <a:lnTo>
                      <a:pt x="168" y="168"/>
                    </a:lnTo>
                    <a:lnTo>
                      <a:pt x="179" y="154"/>
                    </a:lnTo>
                    <a:lnTo>
                      <a:pt x="189" y="137"/>
                    </a:lnTo>
                    <a:lnTo>
                      <a:pt x="194" y="119"/>
                    </a:lnTo>
                    <a:lnTo>
                      <a:pt x="196" y="109"/>
                    </a:lnTo>
                    <a:lnTo>
                      <a:pt x="196" y="100"/>
                    </a:lnTo>
                    <a:lnTo>
                      <a:pt x="196" y="100"/>
                    </a:lnTo>
                    <a:lnTo>
                      <a:pt x="196" y="90"/>
                    </a:lnTo>
                    <a:lnTo>
                      <a:pt x="194" y="80"/>
                    </a:lnTo>
                    <a:lnTo>
                      <a:pt x="189" y="60"/>
                    </a:lnTo>
                    <a:lnTo>
                      <a:pt x="179" y="44"/>
                    </a:lnTo>
                    <a:lnTo>
                      <a:pt x="168" y="29"/>
                    </a:lnTo>
                    <a:lnTo>
                      <a:pt x="153" y="18"/>
                    </a:lnTo>
                    <a:lnTo>
                      <a:pt x="137" y="8"/>
                    </a:lnTo>
                    <a:lnTo>
                      <a:pt x="117" y="3"/>
                    </a:lnTo>
                    <a:lnTo>
                      <a:pt x="108" y="2"/>
                    </a:lnTo>
                    <a:lnTo>
                      <a:pt x="98" y="0"/>
                    </a:lnTo>
                    <a:lnTo>
                      <a:pt x="98" y="0"/>
                    </a:lnTo>
                    <a:lnTo>
                      <a:pt x="88" y="2"/>
                    </a:lnTo>
                    <a:lnTo>
                      <a:pt x="78" y="3"/>
                    </a:lnTo>
                    <a:lnTo>
                      <a:pt x="60" y="8"/>
                    </a:lnTo>
                    <a:lnTo>
                      <a:pt x="42" y="18"/>
                    </a:lnTo>
                    <a:lnTo>
                      <a:pt x="28" y="29"/>
                    </a:lnTo>
                    <a:lnTo>
                      <a:pt x="16" y="44"/>
                    </a:lnTo>
                    <a:lnTo>
                      <a:pt x="6" y="60"/>
                    </a:lnTo>
                    <a:lnTo>
                      <a:pt x="1" y="80"/>
                    </a:lnTo>
                    <a:lnTo>
                      <a:pt x="0" y="90"/>
                    </a:lnTo>
                    <a:lnTo>
                      <a:pt x="0" y="100"/>
                    </a:lnTo>
                    <a:lnTo>
                      <a:pt x="0" y="100"/>
                    </a:lnTo>
                    <a:lnTo>
                      <a:pt x="0" y="109"/>
                    </a:lnTo>
                    <a:lnTo>
                      <a:pt x="1" y="119"/>
                    </a:lnTo>
                    <a:lnTo>
                      <a:pt x="5" y="129"/>
                    </a:lnTo>
                    <a:lnTo>
                      <a:pt x="8" y="139"/>
                    </a:lnTo>
                    <a:lnTo>
                      <a:pt x="11" y="147"/>
                    </a:lnTo>
                    <a:lnTo>
                      <a:pt x="18" y="155"/>
                    </a:lnTo>
                    <a:lnTo>
                      <a:pt x="31" y="170"/>
                    </a:lnTo>
                    <a:lnTo>
                      <a:pt x="31" y="170"/>
                    </a:lnTo>
                    <a:lnTo>
                      <a:pt x="59" y="163"/>
                    </a:lnTo>
                    <a:lnTo>
                      <a:pt x="86" y="160"/>
                    </a:lnTo>
                    <a:lnTo>
                      <a:pt x="86"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Freeform 33"/>
              <p:cNvSpPr/>
              <p:nvPr/>
            </p:nvSpPr>
            <p:spPr bwMode="auto">
              <a:xfrm>
                <a:off x="7054851" y="273050"/>
                <a:ext cx="17463" cy="31750"/>
              </a:xfrm>
              <a:custGeom>
                <a:avLst/>
                <a:gdLst>
                  <a:gd name="T0" fmla="*/ 5 w 22"/>
                  <a:gd name="T1" fmla="*/ 32 h 39"/>
                  <a:gd name="T2" fmla="*/ 5 w 22"/>
                  <a:gd name="T3" fmla="*/ 32 h 39"/>
                  <a:gd name="T4" fmla="*/ 12 w 22"/>
                  <a:gd name="T5" fmla="*/ 37 h 39"/>
                  <a:gd name="T6" fmla="*/ 22 w 22"/>
                  <a:gd name="T7" fmla="*/ 39 h 39"/>
                  <a:gd name="T8" fmla="*/ 22 w 22"/>
                  <a:gd name="T9" fmla="*/ 0 h 39"/>
                  <a:gd name="T10" fmla="*/ 22 w 22"/>
                  <a:gd name="T11" fmla="*/ 0 h 39"/>
                  <a:gd name="T12" fmla="*/ 12 w 22"/>
                  <a:gd name="T13" fmla="*/ 1 h 39"/>
                  <a:gd name="T14" fmla="*/ 7 w 22"/>
                  <a:gd name="T15" fmla="*/ 3 h 39"/>
                  <a:gd name="T16" fmla="*/ 5 w 22"/>
                  <a:gd name="T17" fmla="*/ 6 h 39"/>
                  <a:gd name="T18" fmla="*/ 5 w 22"/>
                  <a:gd name="T19" fmla="*/ 6 h 39"/>
                  <a:gd name="T20" fmla="*/ 2 w 22"/>
                  <a:gd name="T21" fmla="*/ 13 h 39"/>
                  <a:gd name="T22" fmla="*/ 0 w 22"/>
                  <a:gd name="T23" fmla="*/ 19 h 39"/>
                  <a:gd name="T24" fmla="*/ 0 w 22"/>
                  <a:gd name="T25" fmla="*/ 19 h 39"/>
                  <a:gd name="T26" fmla="*/ 2 w 22"/>
                  <a:gd name="T27" fmla="*/ 28 h 39"/>
                  <a:gd name="T28" fmla="*/ 5 w 22"/>
                  <a:gd name="T29" fmla="*/ 32 h 39"/>
                  <a:gd name="T30" fmla="*/ 5 w 22"/>
                  <a:gd name="T31"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39">
                    <a:moveTo>
                      <a:pt x="5" y="32"/>
                    </a:moveTo>
                    <a:lnTo>
                      <a:pt x="5" y="32"/>
                    </a:lnTo>
                    <a:lnTo>
                      <a:pt x="12" y="37"/>
                    </a:lnTo>
                    <a:lnTo>
                      <a:pt x="22" y="39"/>
                    </a:lnTo>
                    <a:lnTo>
                      <a:pt x="22" y="0"/>
                    </a:lnTo>
                    <a:lnTo>
                      <a:pt x="22" y="0"/>
                    </a:lnTo>
                    <a:lnTo>
                      <a:pt x="12" y="1"/>
                    </a:lnTo>
                    <a:lnTo>
                      <a:pt x="7" y="3"/>
                    </a:lnTo>
                    <a:lnTo>
                      <a:pt x="5" y="6"/>
                    </a:lnTo>
                    <a:lnTo>
                      <a:pt x="5" y="6"/>
                    </a:lnTo>
                    <a:lnTo>
                      <a:pt x="2" y="13"/>
                    </a:lnTo>
                    <a:lnTo>
                      <a:pt x="0" y="19"/>
                    </a:lnTo>
                    <a:lnTo>
                      <a:pt x="0" y="19"/>
                    </a:lnTo>
                    <a:lnTo>
                      <a:pt x="2" y="28"/>
                    </a:lnTo>
                    <a:lnTo>
                      <a:pt x="5" y="32"/>
                    </a:lnTo>
                    <a:lnTo>
                      <a:pt x="5"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Freeform 34"/>
              <p:cNvSpPr/>
              <p:nvPr/>
            </p:nvSpPr>
            <p:spPr bwMode="auto">
              <a:xfrm>
                <a:off x="7078663" y="319088"/>
                <a:ext cx="17463" cy="36513"/>
              </a:xfrm>
              <a:custGeom>
                <a:avLst/>
                <a:gdLst>
                  <a:gd name="T0" fmla="*/ 14 w 23"/>
                  <a:gd name="T1" fmla="*/ 6 h 46"/>
                  <a:gd name="T2" fmla="*/ 14 w 23"/>
                  <a:gd name="T3" fmla="*/ 6 h 46"/>
                  <a:gd name="T4" fmla="*/ 8 w 23"/>
                  <a:gd name="T5" fmla="*/ 3 h 46"/>
                  <a:gd name="T6" fmla="*/ 0 w 23"/>
                  <a:gd name="T7" fmla="*/ 0 h 46"/>
                  <a:gd name="T8" fmla="*/ 0 w 23"/>
                  <a:gd name="T9" fmla="*/ 46 h 46"/>
                  <a:gd name="T10" fmla="*/ 0 w 23"/>
                  <a:gd name="T11" fmla="*/ 46 h 46"/>
                  <a:gd name="T12" fmla="*/ 6 w 23"/>
                  <a:gd name="T13" fmla="*/ 44 h 46"/>
                  <a:gd name="T14" fmla="*/ 11 w 23"/>
                  <a:gd name="T15" fmla="*/ 42 h 46"/>
                  <a:gd name="T16" fmla="*/ 16 w 23"/>
                  <a:gd name="T17" fmla="*/ 39 h 46"/>
                  <a:gd name="T18" fmla="*/ 19 w 23"/>
                  <a:gd name="T19" fmla="*/ 34 h 46"/>
                  <a:gd name="T20" fmla="*/ 19 w 23"/>
                  <a:gd name="T21" fmla="*/ 34 h 46"/>
                  <a:gd name="T22" fmla="*/ 21 w 23"/>
                  <a:gd name="T23" fmla="*/ 29 h 46"/>
                  <a:gd name="T24" fmla="*/ 23 w 23"/>
                  <a:gd name="T25" fmla="*/ 23 h 46"/>
                  <a:gd name="T26" fmla="*/ 23 w 23"/>
                  <a:gd name="T27" fmla="*/ 23 h 46"/>
                  <a:gd name="T28" fmla="*/ 21 w 23"/>
                  <a:gd name="T29" fmla="*/ 18 h 46"/>
                  <a:gd name="T30" fmla="*/ 21 w 23"/>
                  <a:gd name="T31" fmla="*/ 13 h 46"/>
                  <a:gd name="T32" fmla="*/ 18 w 23"/>
                  <a:gd name="T33" fmla="*/ 10 h 46"/>
                  <a:gd name="T34" fmla="*/ 14 w 23"/>
                  <a:gd name="T35" fmla="*/ 6 h 46"/>
                  <a:gd name="T36" fmla="*/ 14 w 23"/>
                  <a:gd name="T37"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46">
                    <a:moveTo>
                      <a:pt x="14" y="6"/>
                    </a:moveTo>
                    <a:lnTo>
                      <a:pt x="14" y="6"/>
                    </a:lnTo>
                    <a:lnTo>
                      <a:pt x="8" y="3"/>
                    </a:lnTo>
                    <a:lnTo>
                      <a:pt x="0" y="0"/>
                    </a:lnTo>
                    <a:lnTo>
                      <a:pt x="0" y="46"/>
                    </a:lnTo>
                    <a:lnTo>
                      <a:pt x="0" y="46"/>
                    </a:lnTo>
                    <a:lnTo>
                      <a:pt x="6" y="44"/>
                    </a:lnTo>
                    <a:lnTo>
                      <a:pt x="11" y="42"/>
                    </a:lnTo>
                    <a:lnTo>
                      <a:pt x="16" y="39"/>
                    </a:lnTo>
                    <a:lnTo>
                      <a:pt x="19" y="34"/>
                    </a:lnTo>
                    <a:lnTo>
                      <a:pt x="19" y="34"/>
                    </a:lnTo>
                    <a:lnTo>
                      <a:pt x="21" y="29"/>
                    </a:lnTo>
                    <a:lnTo>
                      <a:pt x="23" y="23"/>
                    </a:lnTo>
                    <a:lnTo>
                      <a:pt x="23" y="23"/>
                    </a:lnTo>
                    <a:lnTo>
                      <a:pt x="21" y="18"/>
                    </a:lnTo>
                    <a:lnTo>
                      <a:pt x="21" y="13"/>
                    </a:lnTo>
                    <a:lnTo>
                      <a:pt x="18" y="10"/>
                    </a:lnTo>
                    <a:lnTo>
                      <a:pt x="14" y="6"/>
                    </a:lnTo>
                    <a:lnTo>
                      <a:pt x="14"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Freeform 35"/>
              <p:cNvSpPr>
                <a:spLocks noEditPoints="1"/>
              </p:cNvSpPr>
              <p:nvPr/>
            </p:nvSpPr>
            <p:spPr bwMode="auto">
              <a:xfrm>
                <a:off x="6896101" y="360363"/>
                <a:ext cx="455613" cy="280988"/>
              </a:xfrm>
              <a:custGeom>
                <a:avLst/>
                <a:gdLst>
                  <a:gd name="T0" fmla="*/ 567 w 575"/>
                  <a:gd name="T1" fmla="*/ 198 h 355"/>
                  <a:gd name="T2" fmla="*/ 575 w 575"/>
                  <a:gd name="T3" fmla="*/ 159 h 355"/>
                  <a:gd name="T4" fmla="*/ 551 w 575"/>
                  <a:gd name="T5" fmla="*/ 136 h 355"/>
                  <a:gd name="T6" fmla="*/ 533 w 575"/>
                  <a:gd name="T7" fmla="*/ 136 h 355"/>
                  <a:gd name="T8" fmla="*/ 508 w 575"/>
                  <a:gd name="T9" fmla="*/ 100 h 355"/>
                  <a:gd name="T10" fmla="*/ 477 w 575"/>
                  <a:gd name="T11" fmla="*/ 70 h 355"/>
                  <a:gd name="T12" fmla="*/ 453 w 575"/>
                  <a:gd name="T13" fmla="*/ 56 h 355"/>
                  <a:gd name="T14" fmla="*/ 461 w 575"/>
                  <a:gd name="T15" fmla="*/ 10 h 355"/>
                  <a:gd name="T16" fmla="*/ 471 w 575"/>
                  <a:gd name="T17" fmla="*/ 0 h 355"/>
                  <a:gd name="T18" fmla="*/ 435 w 575"/>
                  <a:gd name="T19" fmla="*/ 7 h 355"/>
                  <a:gd name="T20" fmla="*/ 407 w 575"/>
                  <a:gd name="T21" fmla="*/ 25 h 355"/>
                  <a:gd name="T22" fmla="*/ 379 w 575"/>
                  <a:gd name="T23" fmla="*/ 28 h 355"/>
                  <a:gd name="T24" fmla="*/ 325 w 575"/>
                  <a:gd name="T25" fmla="*/ 2 h 355"/>
                  <a:gd name="T26" fmla="*/ 288 w 575"/>
                  <a:gd name="T27" fmla="*/ 26 h 355"/>
                  <a:gd name="T28" fmla="*/ 229 w 575"/>
                  <a:gd name="T29" fmla="*/ 18 h 355"/>
                  <a:gd name="T30" fmla="*/ 169 w 575"/>
                  <a:gd name="T31" fmla="*/ 26 h 355"/>
                  <a:gd name="T32" fmla="*/ 128 w 575"/>
                  <a:gd name="T33" fmla="*/ 2 h 355"/>
                  <a:gd name="T34" fmla="*/ 102 w 575"/>
                  <a:gd name="T35" fmla="*/ 12 h 355"/>
                  <a:gd name="T36" fmla="*/ 35 w 575"/>
                  <a:gd name="T37" fmla="*/ 57 h 355"/>
                  <a:gd name="T38" fmla="*/ 26 w 575"/>
                  <a:gd name="T39" fmla="*/ 53 h 355"/>
                  <a:gd name="T40" fmla="*/ 26 w 575"/>
                  <a:gd name="T41" fmla="*/ 36 h 355"/>
                  <a:gd name="T42" fmla="*/ 41 w 575"/>
                  <a:gd name="T43" fmla="*/ 30 h 355"/>
                  <a:gd name="T44" fmla="*/ 30 w 575"/>
                  <a:gd name="T45" fmla="*/ 25 h 355"/>
                  <a:gd name="T46" fmla="*/ 15 w 575"/>
                  <a:gd name="T47" fmla="*/ 28 h 355"/>
                  <a:gd name="T48" fmla="*/ 4 w 575"/>
                  <a:gd name="T49" fmla="*/ 53 h 355"/>
                  <a:gd name="T50" fmla="*/ 8 w 575"/>
                  <a:gd name="T51" fmla="*/ 69 h 355"/>
                  <a:gd name="T52" fmla="*/ 22 w 575"/>
                  <a:gd name="T53" fmla="*/ 79 h 355"/>
                  <a:gd name="T54" fmla="*/ 12 w 575"/>
                  <a:gd name="T55" fmla="*/ 95 h 355"/>
                  <a:gd name="T56" fmla="*/ 0 w 575"/>
                  <a:gd name="T57" fmla="*/ 159 h 355"/>
                  <a:gd name="T58" fmla="*/ 12 w 575"/>
                  <a:gd name="T59" fmla="*/ 211 h 355"/>
                  <a:gd name="T60" fmla="*/ 28 w 575"/>
                  <a:gd name="T61" fmla="*/ 234 h 355"/>
                  <a:gd name="T62" fmla="*/ 40 w 575"/>
                  <a:gd name="T63" fmla="*/ 301 h 355"/>
                  <a:gd name="T64" fmla="*/ 57 w 575"/>
                  <a:gd name="T65" fmla="*/ 343 h 355"/>
                  <a:gd name="T66" fmla="*/ 139 w 575"/>
                  <a:gd name="T67" fmla="*/ 355 h 355"/>
                  <a:gd name="T68" fmla="*/ 138 w 575"/>
                  <a:gd name="T69" fmla="*/ 306 h 355"/>
                  <a:gd name="T70" fmla="*/ 211 w 575"/>
                  <a:gd name="T71" fmla="*/ 316 h 355"/>
                  <a:gd name="T72" fmla="*/ 291 w 575"/>
                  <a:gd name="T73" fmla="*/ 314 h 355"/>
                  <a:gd name="T74" fmla="*/ 392 w 575"/>
                  <a:gd name="T75" fmla="*/ 355 h 355"/>
                  <a:gd name="T76" fmla="*/ 389 w 575"/>
                  <a:gd name="T77" fmla="*/ 309 h 355"/>
                  <a:gd name="T78" fmla="*/ 417 w 575"/>
                  <a:gd name="T79" fmla="*/ 288 h 355"/>
                  <a:gd name="T80" fmla="*/ 487 w 575"/>
                  <a:gd name="T81" fmla="*/ 260 h 355"/>
                  <a:gd name="T82" fmla="*/ 553 w 575"/>
                  <a:gd name="T83" fmla="*/ 214 h 355"/>
                  <a:gd name="T84" fmla="*/ 461 w 575"/>
                  <a:gd name="T85" fmla="*/ 103 h 355"/>
                  <a:gd name="T86" fmla="*/ 474 w 575"/>
                  <a:gd name="T87" fmla="*/ 108 h 355"/>
                  <a:gd name="T88" fmla="*/ 479 w 575"/>
                  <a:gd name="T89" fmla="*/ 121 h 355"/>
                  <a:gd name="T90" fmla="*/ 469 w 575"/>
                  <a:gd name="T91" fmla="*/ 139 h 355"/>
                  <a:gd name="T92" fmla="*/ 455 w 575"/>
                  <a:gd name="T93" fmla="*/ 139 h 355"/>
                  <a:gd name="T94" fmla="*/ 443 w 575"/>
                  <a:gd name="T95" fmla="*/ 121 h 355"/>
                  <a:gd name="T96" fmla="*/ 448 w 575"/>
                  <a:gd name="T97" fmla="*/ 110 h 355"/>
                  <a:gd name="T98" fmla="*/ 461 w 575"/>
                  <a:gd name="T99" fmla="*/ 10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355">
                    <a:moveTo>
                      <a:pt x="564" y="203"/>
                    </a:moveTo>
                    <a:lnTo>
                      <a:pt x="564" y="203"/>
                    </a:lnTo>
                    <a:lnTo>
                      <a:pt x="567" y="198"/>
                    </a:lnTo>
                    <a:lnTo>
                      <a:pt x="571" y="191"/>
                    </a:lnTo>
                    <a:lnTo>
                      <a:pt x="575" y="177"/>
                    </a:lnTo>
                    <a:lnTo>
                      <a:pt x="575" y="159"/>
                    </a:lnTo>
                    <a:lnTo>
                      <a:pt x="575" y="136"/>
                    </a:lnTo>
                    <a:lnTo>
                      <a:pt x="575" y="136"/>
                    </a:lnTo>
                    <a:lnTo>
                      <a:pt x="551" y="136"/>
                    </a:lnTo>
                    <a:lnTo>
                      <a:pt x="541" y="136"/>
                    </a:lnTo>
                    <a:lnTo>
                      <a:pt x="533" y="136"/>
                    </a:lnTo>
                    <a:lnTo>
                      <a:pt x="533" y="136"/>
                    </a:lnTo>
                    <a:lnTo>
                      <a:pt x="525" y="123"/>
                    </a:lnTo>
                    <a:lnTo>
                      <a:pt x="518" y="111"/>
                    </a:lnTo>
                    <a:lnTo>
                      <a:pt x="508" y="100"/>
                    </a:lnTo>
                    <a:lnTo>
                      <a:pt x="500" y="88"/>
                    </a:lnTo>
                    <a:lnTo>
                      <a:pt x="489" y="79"/>
                    </a:lnTo>
                    <a:lnTo>
                      <a:pt x="477" y="70"/>
                    </a:lnTo>
                    <a:lnTo>
                      <a:pt x="466" y="62"/>
                    </a:lnTo>
                    <a:lnTo>
                      <a:pt x="453" y="56"/>
                    </a:lnTo>
                    <a:lnTo>
                      <a:pt x="453" y="56"/>
                    </a:lnTo>
                    <a:lnTo>
                      <a:pt x="453" y="39"/>
                    </a:lnTo>
                    <a:lnTo>
                      <a:pt x="456" y="23"/>
                    </a:lnTo>
                    <a:lnTo>
                      <a:pt x="461" y="10"/>
                    </a:lnTo>
                    <a:lnTo>
                      <a:pt x="466" y="5"/>
                    </a:lnTo>
                    <a:lnTo>
                      <a:pt x="471" y="0"/>
                    </a:lnTo>
                    <a:lnTo>
                      <a:pt x="471" y="0"/>
                    </a:lnTo>
                    <a:lnTo>
                      <a:pt x="458" y="0"/>
                    </a:lnTo>
                    <a:lnTo>
                      <a:pt x="446" y="2"/>
                    </a:lnTo>
                    <a:lnTo>
                      <a:pt x="435" y="7"/>
                    </a:lnTo>
                    <a:lnTo>
                      <a:pt x="425" y="12"/>
                    </a:lnTo>
                    <a:lnTo>
                      <a:pt x="415" y="18"/>
                    </a:lnTo>
                    <a:lnTo>
                      <a:pt x="407" y="25"/>
                    </a:lnTo>
                    <a:lnTo>
                      <a:pt x="392" y="39"/>
                    </a:lnTo>
                    <a:lnTo>
                      <a:pt x="392" y="39"/>
                    </a:lnTo>
                    <a:lnTo>
                      <a:pt x="379" y="28"/>
                    </a:lnTo>
                    <a:lnTo>
                      <a:pt x="363" y="18"/>
                    </a:lnTo>
                    <a:lnTo>
                      <a:pt x="345" y="8"/>
                    </a:lnTo>
                    <a:lnTo>
                      <a:pt x="325" y="2"/>
                    </a:lnTo>
                    <a:lnTo>
                      <a:pt x="307" y="31"/>
                    </a:lnTo>
                    <a:lnTo>
                      <a:pt x="307" y="31"/>
                    </a:lnTo>
                    <a:lnTo>
                      <a:pt x="288" y="26"/>
                    </a:lnTo>
                    <a:lnTo>
                      <a:pt x="268" y="21"/>
                    </a:lnTo>
                    <a:lnTo>
                      <a:pt x="249" y="20"/>
                    </a:lnTo>
                    <a:lnTo>
                      <a:pt x="229" y="18"/>
                    </a:lnTo>
                    <a:lnTo>
                      <a:pt x="208" y="20"/>
                    </a:lnTo>
                    <a:lnTo>
                      <a:pt x="188" y="21"/>
                    </a:lnTo>
                    <a:lnTo>
                      <a:pt x="169" y="26"/>
                    </a:lnTo>
                    <a:lnTo>
                      <a:pt x="149" y="33"/>
                    </a:lnTo>
                    <a:lnTo>
                      <a:pt x="128" y="2"/>
                    </a:lnTo>
                    <a:lnTo>
                      <a:pt x="128" y="2"/>
                    </a:lnTo>
                    <a:lnTo>
                      <a:pt x="128" y="2"/>
                    </a:lnTo>
                    <a:lnTo>
                      <a:pt x="128" y="2"/>
                    </a:lnTo>
                    <a:lnTo>
                      <a:pt x="102" y="12"/>
                    </a:lnTo>
                    <a:lnTo>
                      <a:pt x="77" y="25"/>
                    </a:lnTo>
                    <a:lnTo>
                      <a:pt x="54" y="39"/>
                    </a:lnTo>
                    <a:lnTo>
                      <a:pt x="35" y="57"/>
                    </a:lnTo>
                    <a:lnTo>
                      <a:pt x="35" y="57"/>
                    </a:lnTo>
                    <a:lnTo>
                      <a:pt x="30" y="56"/>
                    </a:lnTo>
                    <a:lnTo>
                      <a:pt x="26" y="53"/>
                    </a:lnTo>
                    <a:lnTo>
                      <a:pt x="25" y="48"/>
                    </a:lnTo>
                    <a:lnTo>
                      <a:pt x="25" y="41"/>
                    </a:lnTo>
                    <a:lnTo>
                      <a:pt x="26" y="36"/>
                    </a:lnTo>
                    <a:lnTo>
                      <a:pt x="30" y="31"/>
                    </a:lnTo>
                    <a:lnTo>
                      <a:pt x="35" y="28"/>
                    </a:lnTo>
                    <a:lnTo>
                      <a:pt x="41" y="30"/>
                    </a:lnTo>
                    <a:lnTo>
                      <a:pt x="41" y="30"/>
                    </a:lnTo>
                    <a:lnTo>
                      <a:pt x="35" y="26"/>
                    </a:lnTo>
                    <a:lnTo>
                      <a:pt x="30" y="25"/>
                    </a:lnTo>
                    <a:lnTo>
                      <a:pt x="23" y="25"/>
                    </a:lnTo>
                    <a:lnTo>
                      <a:pt x="20" y="26"/>
                    </a:lnTo>
                    <a:lnTo>
                      <a:pt x="15" y="28"/>
                    </a:lnTo>
                    <a:lnTo>
                      <a:pt x="12" y="31"/>
                    </a:lnTo>
                    <a:lnTo>
                      <a:pt x="5" y="41"/>
                    </a:lnTo>
                    <a:lnTo>
                      <a:pt x="4" y="53"/>
                    </a:lnTo>
                    <a:lnTo>
                      <a:pt x="4" y="59"/>
                    </a:lnTo>
                    <a:lnTo>
                      <a:pt x="5" y="64"/>
                    </a:lnTo>
                    <a:lnTo>
                      <a:pt x="8" y="69"/>
                    </a:lnTo>
                    <a:lnTo>
                      <a:pt x="12" y="72"/>
                    </a:lnTo>
                    <a:lnTo>
                      <a:pt x="15" y="75"/>
                    </a:lnTo>
                    <a:lnTo>
                      <a:pt x="22" y="79"/>
                    </a:lnTo>
                    <a:lnTo>
                      <a:pt x="22" y="79"/>
                    </a:lnTo>
                    <a:lnTo>
                      <a:pt x="17" y="87"/>
                    </a:lnTo>
                    <a:lnTo>
                      <a:pt x="12" y="95"/>
                    </a:lnTo>
                    <a:lnTo>
                      <a:pt x="5" y="115"/>
                    </a:lnTo>
                    <a:lnTo>
                      <a:pt x="2" y="137"/>
                    </a:lnTo>
                    <a:lnTo>
                      <a:pt x="0" y="159"/>
                    </a:lnTo>
                    <a:lnTo>
                      <a:pt x="2" y="182"/>
                    </a:lnTo>
                    <a:lnTo>
                      <a:pt x="7" y="203"/>
                    </a:lnTo>
                    <a:lnTo>
                      <a:pt x="12" y="211"/>
                    </a:lnTo>
                    <a:lnTo>
                      <a:pt x="17" y="221"/>
                    </a:lnTo>
                    <a:lnTo>
                      <a:pt x="22" y="227"/>
                    </a:lnTo>
                    <a:lnTo>
                      <a:pt x="28" y="234"/>
                    </a:lnTo>
                    <a:lnTo>
                      <a:pt x="28" y="234"/>
                    </a:lnTo>
                    <a:lnTo>
                      <a:pt x="33" y="268"/>
                    </a:lnTo>
                    <a:lnTo>
                      <a:pt x="40" y="301"/>
                    </a:lnTo>
                    <a:lnTo>
                      <a:pt x="44" y="316"/>
                    </a:lnTo>
                    <a:lnTo>
                      <a:pt x="49" y="330"/>
                    </a:lnTo>
                    <a:lnTo>
                      <a:pt x="57" y="343"/>
                    </a:lnTo>
                    <a:lnTo>
                      <a:pt x="64" y="355"/>
                    </a:lnTo>
                    <a:lnTo>
                      <a:pt x="139" y="355"/>
                    </a:lnTo>
                    <a:lnTo>
                      <a:pt x="139" y="355"/>
                    </a:lnTo>
                    <a:lnTo>
                      <a:pt x="138" y="332"/>
                    </a:lnTo>
                    <a:lnTo>
                      <a:pt x="138" y="319"/>
                    </a:lnTo>
                    <a:lnTo>
                      <a:pt x="138" y="306"/>
                    </a:lnTo>
                    <a:lnTo>
                      <a:pt x="138" y="306"/>
                    </a:lnTo>
                    <a:lnTo>
                      <a:pt x="173" y="312"/>
                    </a:lnTo>
                    <a:lnTo>
                      <a:pt x="211" y="316"/>
                    </a:lnTo>
                    <a:lnTo>
                      <a:pt x="250" y="317"/>
                    </a:lnTo>
                    <a:lnTo>
                      <a:pt x="291" y="314"/>
                    </a:lnTo>
                    <a:lnTo>
                      <a:pt x="291" y="314"/>
                    </a:lnTo>
                    <a:lnTo>
                      <a:pt x="304" y="335"/>
                    </a:lnTo>
                    <a:lnTo>
                      <a:pt x="317" y="355"/>
                    </a:lnTo>
                    <a:lnTo>
                      <a:pt x="392" y="355"/>
                    </a:lnTo>
                    <a:lnTo>
                      <a:pt x="392" y="355"/>
                    </a:lnTo>
                    <a:lnTo>
                      <a:pt x="389" y="325"/>
                    </a:lnTo>
                    <a:lnTo>
                      <a:pt x="389" y="309"/>
                    </a:lnTo>
                    <a:lnTo>
                      <a:pt x="392" y="294"/>
                    </a:lnTo>
                    <a:lnTo>
                      <a:pt x="392" y="294"/>
                    </a:lnTo>
                    <a:lnTo>
                      <a:pt x="417" y="288"/>
                    </a:lnTo>
                    <a:lnTo>
                      <a:pt x="438" y="281"/>
                    </a:lnTo>
                    <a:lnTo>
                      <a:pt x="461" y="271"/>
                    </a:lnTo>
                    <a:lnTo>
                      <a:pt x="487" y="260"/>
                    </a:lnTo>
                    <a:lnTo>
                      <a:pt x="513" y="244"/>
                    </a:lnTo>
                    <a:lnTo>
                      <a:pt x="539" y="226"/>
                    </a:lnTo>
                    <a:lnTo>
                      <a:pt x="553" y="214"/>
                    </a:lnTo>
                    <a:lnTo>
                      <a:pt x="564" y="203"/>
                    </a:lnTo>
                    <a:lnTo>
                      <a:pt x="564" y="203"/>
                    </a:lnTo>
                    <a:close/>
                    <a:moveTo>
                      <a:pt x="461" y="103"/>
                    </a:moveTo>
                    <a:lnTo>
                      <a:pt x="461" y="103"/>
                    </a:lnTo>
                    <a:lnTo>
                      <a:pt x="469" y="105"/>
                    </a:lnTo>
                    <a:lnTo>
                      <a:pt x="474" y="108"/>
                    </a:lnTo>
                    <a:lnTo>
                      <a:pt x="479" y="115"/>
                    </a:lnTo>
                    <a:lnTo>
                      <a:pt x="479" y="121"/>
                    </a:lnTo>
                    <a:lnTo>
                      <a:pt x="479" y="121"/>
                    </a:lnTo>
                    <a:lnTo>
                      <a:pt x="479" y="129"/>
                    </a:lnTo>
                    <a:lnTo>
                      <a:pt x="474" y="134"/>
                    </a:lnTo>
                    <a:lnTo>
                      <a:pt x="469" y="139"/>
                    </a:lnTo>
                    <a:lnTo>
                      <a:pt x="461" y="141"/>
                    </a:lnTo>
                    <a:lnTo>
                      <a:pt x="461" y="141"/>
                    </a:lnTo>
                    <a:lnTo>
                      <a:pt x="455" y="139"/>
                    </a:lnTo>
                    <a:lnTo>
                      <a:pt x="448" y="134"/>
                    </a:lnTo>
                    <a:lnTo>
                      <a:pt x="445" y="129"/>
                    </a:lnTo>
                    <a:lnTo>
                      <a:pt x="443" y="121"/>
                    </a:lnTo>
                    <a:lnTo>
                      <a:pt x="443" y="121"/>
                    </a:lnTo>
                    <a:lnTo>
                      <a:pt x="445" y="115"/>
                    </a:lnTo>
                    <a:lnTo>
                      <a:pt x="448" y="110"/>
                    </a:lnTo>
                    <a:lnTo>
                      <a:pt x="455" y="105"/>
                    </a:lnTo>
                    <a:lnTo>
                      <a:pt x="461" y="103"/>
                    </a:lnTo>
                    <a:lnTo>
                      <a:pt x="461"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kern="1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2" name="文本框 61"/>
            <p:cNvSpPr txBox="1"/>
            <p:nvPr/>
          </p:nvSpPr>
          <p:spPr>
            <a:xfrm>
              <a:off x="1985755" y="3772652"/>
              <a:ext cx="192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b="0" spc="300" dirty="0">
                  <a:solidFill>
                    <a:schemeClr val="bg1"/>
                  </a:solidFill>
                  <a:cs typeface="字魂59号-创粗黑" panose="00000500000000000000" charset="-122"/>
                  <a:sym typeface="+mn-lt"/>
                </a:rPr>
                <a:t>输入标题</a:t>
              </a:r>
              <a:endParaRPr lang="en-US" altLang="zh-CN" sz="2400" b="0" spc="300" dirty="0">
                <a:solidFill>
                  <a:schemeClr val="bg1"/>
                </a:solidFill>
                <a:cs typeface="字魂59号-创粗黑" panose="00000500000000000000" charset="-122"/>
                <a:sym typeface="+mn-lt"/>
              </a:endParaRPr>
            </a:p>
          </p:txBody>
        </p:sp>
        <p:sp>
          <p:nvSpPr>
            <p:cNvPr id="63" name="矩形 62"/>
            <p:cNvSpPr/>
            <p:nvPr/>
          </p:nvSpPr>
          <p:spPr>
            <a:xfrm>
              <a:off x="1998187" y="4192489"/>
              <a:ext cx="3135199" cy="625171"/>
            </a:xfrm>
            <a:prstGeom prst="rect">
              <a:avLst/>
            </a:prstGeom>
          </p:spPr>
          <p:txBody>
            <a:bodyPr wrap="square">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anim calcmode="lin" valueType="num">
                                      <p:cBhvr>
                                        <p:cTn id="20" dur="1000" fill="hold"/>
                                        <p:tgtEl>
                                          <p:spTgt spid="77"/>
                                        </p:tgtEl>
                                        <p:attrNameLst>
                                          <p:attrName>ppt_x</p:attrName>
                                        </p:attrNameLst>
                                      </p:cBhvr>
                                      <p:tavLst>
                                        <p:tav tm="0">
                                          <p:val>
                                            <p:strVal val="#ppt_x"/>
                                          </p:val>
                                        </p:tav>
                                        <p:tav tm="100000">
                                          <p:val>
                                            <p:strVal val="#ppt_x"/>
                                          </p:val>
                                        </p:tav>
                                      </p:tavLst>
                                    </p:anim>
                                    <p:anim calcmode="lin" valueType="num">
                                      <p:cBhvr>
                                        <p:cTn id="2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anim calcmode="lin" valueType="num">
                                      <p:cBhvr>
                                        <p:cTn id="27" dur="1000" fill="hold"/>
                                        <p:tgtEl>
                                          <p:spTgt spid="75"/>
                                        </p:tgtEl>
                                        <p:attrNameLst>
                                          <p:attrName>ppt_x</p:attrName>
                                        </p:attrNameLst>
                                      </p:cBhvr>
                                      <p:tavLst>
                                        <p:tav tm="0">
                                          <p:val>
                                            <p:strVal val="#ppt_x"/>
                                          </p:val>
                                        </p:tav>
                                        <p:tav tm="100000">
                                          <p:val>
                                            <p:strVal val="#ppt_x"/>
                                          </p:val>
                                        </p:tav>
                                      </p:tavLst>
                                    </p:anim>
                                    <p:anim calcmode="lin" valueType="num">
                                      <p:cBhvr>
                                        <p:cTn id="28"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1000"/>
                                        <p:tgtEl>
                                          <p:spTgt spid="76"/>
                                        </p:tgtEl>
                                      </p:cBhvr>
                                    </p:animEffect>
                                    <p:anim calcmode="lin" valueType="num">
                                      <p:cBhvr>
                                        <p:cTn id="34" dur="1000" fill="hold"/>
                                        <p:tgtEl>
                                          <p:spTgt spid="76"/>
                                        </p:tgtEl>
                                        <p:attrNameLst>
                                          <p:attrName>ppt_x</p:attrName>
                                        </p:attrNameLst>
                                      </p:cBhvr>
                                      <p:tavLst>
                                        <p:tav tm="0">
                                          <p:val>
                                            <p:strVal val="#ppt_x"/>
                                          </p:val>
                                        </p:tav>
                                        <p:tav tm="100000">
                                          <p:val>
                                            <p:strVal val="#ppt_x"/>
                                          </p:val>
                                        </p:tav>
                                      </p:tavLst>
                                    </p:anim>
                                    <p:anim calcmode="lin" valueType="num">
                                      <p:cBhvr>
                                        <p:cTn id="3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02</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活动内容</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sp>
        <p:nvSpPr>
          <p:cNvPr id="7" name="TextBox 18"/>
          <p:cNvSpPr txBox="1">
            <a:spLocks noChangeArrowheads="1"/>
          </p:cNvSpPr>
          <p:nvPr/>
        </p:nvSpPr>
        <p:spPr bwMode="auto">
          <a:xfrm>
            <a:off x="4675868" y="1935544"/>
            <a:ext cx="633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单击此处编辑您要的内容</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19"/>
          <p:cNvSpPr txBox="1">
            <a:spLocks noChangeArrowheads="1"/>
          </p:cNvSpPr>
          <p:nvPr/>
        </p:nvSpPr>
        <p:spPr bwMode="auto">
          <a:xfrm>
            <a:off x="4699680" y="2604861"/>
            <a:ext cx="6229351" cy="49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宋体" panose="02010600030101010101" pitchFamily="2" charset="-122"/>
              </a:defRPr>
            </a:lvl1pPr>
            <a:lvl2pPr marL="742950" indent="-285750" defTabSz="1216025">
              <a:defRPr>
                <a:solidFill>
                  <a:schemeClr val="tx1"/>
                </a:solidFill>
                <a:latin typeface="Arial" panose="020B0604020202020204" pitchFamily="34" charset="0"/>
                <a:ea typeface="宋体" panose="02010600030101010101" pitchFamily="2" charset="-122"/>
              </a:defRPr>
            </a:lvl2pPr>
            <a:lvl3pPr marL="1143000" indent="-228600" defTabSz="1216025">
              <a:defRPr>
                <a:solidFill>
                  <a:schemeClr val="tx1"/>
                </a:solidFill>
                <a:latin typeface="Arial" panose="020B0604020202020204" pitchFamily="34" charset="0"/>
                <a:ea typeface="宋体" panose="02010600030101010101" pitchFamily="2" charset="-122"/>
              </a:defRPr>
            </a:lvl3pPr>
            <a:lvl4pPr marL="1600200" indent="-228600" defTabSz="1216025">
              <a:defRPr>
                <a:solidFill>
                  <a:schemeClr val="tx1"/>
                </a:solidFill>
                <a:latin typeface="Arial" panose="020B0604020202020204" pitchFamily="34" charset="0"/>
                <a:ea typeface="宋体" panose="02010600030101010101" pitchFamily="2" charset="-122"/>
              </a:defRPr>
            </a:lvl4pPr>
            <a:lvl5pPr marL="2057400" indent="-228600" defTabSz="1216025">
              <a:defRPr>
                <a:solidFill>
                  <a:schemeClr val="tx1"/>
                </a:solidFill>
                <a:latin typeface="Arial" panose="020B060402020202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120000"/>
              </a:lnSpc>
              <a:spcBef>
                <a:spcPct val="20000"/>
              </a:spcBef>
              <a:spcAft>
                <a:spcPct val="0"/>
              </a:spcAf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在此输入相关文字，输入您的文字内容输入您的文字内容，输入您的文字内容输入您的文字内容，更多精品模板输入您的文字内容输入您</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p:cNvGrpSpPr/>
          <p:nvPr/>
        </p:nvGrpSpPr>
        <p:grpSpPr>
          <a:xfrm>
            <a:off x="4675868" y="3404960"/>
            <a:ext cx="982663" cy="984251"/>
            <a:chOff x="3779044" y="2412206"/>
            <a:chExt cx="736997" cy="738188"/>
          </a:xfrm>
        </p:grpSpPr>
        <p:sp>
          <p:nvSpPr>
            <p:cNvPr id="10" name="Rounded Rectangle 20"/>
            <p:cNvSpPr/>
            <p:nvPr/>
          </p:nvSpPr>
          <p:spPr>
            <a:xfrm>
              <a:off x="3779044" y="2412206"/>
              <a:ext cx="736997" cy="738188"/>
            </a:xfrm>
            <a:prstGeom prst="roundRect">
              <a:avLst/>
            </a:prstGeom>
            <a:solidFill>
              <a:srgbClr val="CB2E51"/>
            </a:solidFill>
            <a:ln w="6350">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fontAlgn="base">
                <a:spcBef>
                  <a:spcPct val="0"/>
                </a:spcBef>
                <a:spcAft>
                  <a:spcPct val="0"/>
                </a:spcAft>
                <a:defRPr/>
              </a:pPr>
              <a:endParaRPr lang="en-US" sz="3200" dirty="0">
                <a:solidFill>
                  <a:srgbClr val="FFFFFF"/>
                </a:solidFill>
                <a:latin typeface="微软雅黑" panose="020B0503020204020204" pitchFamily="34" charset="-122"/>
                <a:ea typeface="微软雅黑" panose="020B0503020204020204" pitchFamily="34" charset="-122"/>
                <a:cs typeface="Roboto Condensed Light" charset="0"/>
                <a:sym typeface="微软雅黑" panose="020B0503020204020204" pitchFamily="34" charset="-122"/>
              </a:endParaRPr>
            </a:p>
          </p:txBody>
        </p:sp>
        <p:sp>
          <p:nvSpPr>
            <p:cNvPr id="11" name="文本框 1"/>
            <p:cNvSpPr txBox="1">
              <a:spLocks noChangeArrowheads="1"/>
            </p:cNvSpPr>
            <p:nvPr/>
          </p:nvSpPr>
          <p:spPr bwMode="auto">
            <a:xfrm>
              <a:off x="3779044" y="2562225"/>
              <a:ext cx="73699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01</a:t>
              </a:r>
              <a:endPar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sp>
        <p:nvSpPr>
          <p:cNvPr id="12" name="文本框 2"/>
          <p:cNvSpPr txBox="1">
            <a:spLocks noChangeArrowheads="1"/>
          </p:cNvSpPr>
          <p:nvPr/>
        </p:nvSpPr>
        <p:spPr bwMode="auto">
          <a:xfrm>
            <a:off x="4512356" y="4508273"/>
            <a:ext cx="14536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单击编辑内容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nvGrpSpPr>
          <p:cNvPr id="13" name="组合 12"/>
          <p:cNvGrpSpPr/>
          <p:nvPr/>
        </p:nvGrpSpPr>
        <p:grpSpPr>
          <a:xfrm>
            <a:off x="6212568" y="3404960"/>
            <a:ext cx="982663" cy="984251"/>
            <a:chOff x="4931569" y="2412206"/>
            <a:chExt cx="736997" cy="738188"/>
          </a:xfrm>
        </p:grpSpPr>
        <p:sp>
          <p:nvSpPr>
            <p:cNvPr id="14" name="Rounded Rectangle 21"/>
            <p:cNvSpPr/>
            <p:nvPr/>
          </p:nvSpPr>
          <p:spPr>
            <a:xfrm>
              <a:off x="4931569" y="2412206"/>
              <a:ext cx="736997" cy="738188"/>
            </a:xfrm>
            <a:prstGeom prst="roundRect">
              <a:avLst/>
            </a:prstGeom>
            <a:solidFill>
              <a:srgbClr val="FB3962"/>
            </a:solidFill>
            <a:ln w="6350">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fontAlgn="base">
                <a:spcBef>
                  <a:spcPct val="0"/>
                </a:spcBef>
                <a:spcAft>
                  <a:spcPct val="0"/>
                </a:spcAft>
                <a:defRPr/>
              </a:pPr>
              <a:endParaRPr lang="en-US" sz="3200" dirty="0">
                <a:solidFill>
                  <a:srgbClr val="FFFFFF"/>
                </a:solidFill>
                <a:latin typeface="微软雅黑" panose="020B0503020204020204" pitchFamily="34" charset="-122"/>
                <a:ea typeface="微软雅黑" panose="020B0503020204020204" pitchFamily="34" charset="-122"/>
                <a:cs typeface="Roboto Condensed Light" charset="0"/>
                <a:sym typeface="微软雅黑" panose="020B0503020204020204" pitchFamily="34" charset="-122"/>
              </a:endParaRPr>
            </a:p>
          </p:txBody>
        </p:sp>
        <p:sp>
          <p:nvSpPr>
            <p:cNvPr id="15" name="文本框 23"/>
            <p:cNvSpPr txBox="1">
              <a:spLocks noChangeArrowheads="1"/>
            </p:cNvSpPr>
            <p:nvPr/>
          </p:nvSpPr>
          <p:spPr bwMode="auto">
            <a:xfrm>
              <a:off x="4931569" y="2563416"/>
              <a:ext cx="73699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02</a:t>
              </a:r>
              <a:endPar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sp>
        <p:nvSpPr>
          <p:cNvPr id="16" name="文本框 29"/>
          <p:cNvSpPr txBox="1">
            <a:spLocks noChangeArrowheads="1"/>
          </p:cNvSpPr>
          <p:nvPr/>
        </p:nvSpPr>
        <p:spPr bwMode="auto">
          <a:xfrm>
            <a:off x="6049056" y="4508273"/>
            <a:ext cx="14536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单击编辑内容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nvGrpSpPr>
          <p:cNvPr id="17" name="组合 16"/>
          <p:cNvGrpSpPr/>
          <p:nvPr/>
        </p:nvGrpSpPr>
        <p:grpSpPr>
          <a:xfrm>
            <a:off x="7749268" y="3404960"/>
            <a:ext cx="982663" cy="984251"/>
            <a:chOff x="6084094" y="2412206"/>
            <a:chExt cx="736997" cy="738188"/>
          </a:xfrm>
        </p:grpSpPr>
        <p:sp>
          <p:nvSpPr>
            <p:cNvPr id="18" name="Rounded Rectangle 22"/>
            <p:cNvSpPr/>
            <p:nvPr/>
          </p:nvSpPr>
          <p:spPr>
            <a:xfrm>
              <a:off x="6084094" y="2412206"/>
              <a:ext cx="736997" cy="738188"/>
            </a:xfrm>
            <a:prstGeom prst="roundRect">
              <a:avLst/>
            </a:prstGeom>
            <a:solidFill>
              <a:srgbClr val="CB2E51"/>
            </a:solidFill>
            <a:ln w="6350">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fontAlgn="base">
                <a:spcBef>
                  <a:spcPct val="0"/>
                </a:spcBef>
                <a:spcAft>
                  <a:spcPct val="0"/>
                </a:spcAft>
                <a:defRPr/>
              </a:pPr>
              <a:endParaRPr lang="en-US" sz="3200" dirty="0">
                <a:solidFill>
                  <a:srgbClr val="FFFFFF"/>
                </a:solidFill>
                <a:latin typeface="微软雅黑" panose="020B0503020204020204" pitchFamily="34" charset="-122"/>
                <a:ea typeface="微软雅黑" panose="020B0503020204020204" pitchFamily="34" charset="-122"/>
                <a:cs typeface="Roboto Condensed Light" charset="0"/>
                <a:sym typeface="微软雅黑" panose="020B0503020204020204" pitchFamily="34" charset="-122"/>
              </a:endParaRPr>
            </a:p>
          </p:txBody>
        </p:sp>
        <p:sp>
          <p:nvSpPr>
            <p:cNvPr id="19" name="文本框 24"/>
            <p:cNvSpPr txBox="1">
              <a:spLocks noChangeArrowheads="1"/>
            </p:cNvSpPr>
            <p:nvPr/>
          </p:nvSpPr>
          <p:spPr bwMode="auto">
            <a:xfrm>
              <a:off x="6084094" y="2563416"/>
              <a:ext cx="73699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03</a:t>
              </a:r>
              <a:endPar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sp>
        <p:nvSpPr>
          <p:cNvPr id="20" name="文本框 30"/>
          <p:cNvSpPr txBox="1">
            <a:spLocks noChangeArrowheads="1"/>
          </p:cNvSpPr>
          <p:nvPr/>
        </p:nvSpPr>
        <p:spPr bwMode="auto">
          <a:xfrm>
            <a:off x="7585756" y="4508273"/>
            <a:ext cx="14536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单击编辑内容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nvGrpSpPr>
          <p:cNvPr id="21" name="组合 20"/>
          <p:cNvGrpSpPr/>
          <p:nvPr/>
        </p:nvGrpSpPr>
        <p:grpSpPr>
          <a:xfrm>
            <a:off x="9285968" y="3404960"/>
            <a:ext cx="982663" cy="984251"/>
            <a:chOff x="7236619" y="2412206"/>
            <a:chExt cx="736997" cy="738188"/>
          </a:xfrm>
        </p:grpSpPr>
        <p:sp>
          <p:nvSpPr>
            <p:cNvPr id="22" name="Rounded Rectangle 23"/>
            <p:cNvSpPr/>
            <p:nvPr/>
          </p:nvSpPr>
          <p:spPr>
            <a:xfrm>
              <a:off x="7236619" y="2412206"/>
              <a:ext cx="736997" cy="738188"/>
            </a:xfrm>
            <a:prstGeom prst="roundRect">
              <a:avLst/>
            </a:prstGeom>
            <a:solidFill>
              <a:srgbClr val="FB3962"/>
            </a:solidFill>
            <a:ln w="6350">
              <a:noFill/>
            </a:ln>
            <a:effectLst>
              <a:outerShdw dist="38100" dir="5400000" algn="ctr"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wrap="none" anchor="ctr"/>
            <a:lstStyle/>
            <a:p>
              <a:pPr algn="ctr" fontAlgn="base">
                <a:spcBef>
                  <a:spcPct val="0"/>
                </a:spcBef>
                <a:spcAft>
                  <a:spcPct val="0"/>
                </a:spcAft>
                <a:defRPr/>
              </a:pPr>
              <a:endParaRPr lang="en-US" sz="3200" dirty="0">
                <a:solidFill>
                  <a:srgbClr val="FFFFFF"/>
                </a:solidFill>
                <a:latin typeface="微软雅黑" panose="020B0503020204020204" pitchFamily="34" charset="-122"/>
                <a:ea typeface="微软雅黑" panose="020B0503020204020204" pitchFamily="34" charset="-122"/>
                <a:cs typeface="Roboto Condensed Light" charset="0"/>
                <a:sym typeface="微软雅黑" panose="020B0503020204020204" pitchFamily="34" charset="-122"/>
              </a:endParaRPr>
            </a:p>
          </p:txBody>
        </p:sp>
        <p:sp>
          <p:nvSpPr>
            <p:cNvPr id="23" name="文本框 28"/>
            <p:cNvSpPr txBox="1">
              <a:spLocks noChangeArrowheads="1"/>
            </p:cNvSpPr>
            <p:nvPr/>
          </p:nvSpPr>
          <p:spPr bwMode="auto">
            <a:xfrm>
              <a:off x="7236619" y="2563416"/>
              <a:ext cx="736997"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04</a:t>
              </a:r>
              <a:endParaRPr lang="en-US" altLang="zh-CN" sz="3200" dirty="0">
                <a:solidFill>
                  <a:srgbClr val="FFFFFF"/>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grpSp>
      <p:sp>
        <p:nvSpPr>
          <p:cNvPr id="24" name="文本框 31"/>
          <p:cNvSpPr txBox="1">
            <a:spLocks noChangeArrowheads="1"/>
          </p:cNvSpPr>
          <p:nvPr/>
        </p:nvSpPr>
        <p:spPr bwMode="auto">
          <a:xfrm>
            <a:off x="9122456" y="4508273"/>
            <a:ext cx="14536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rPr>
              <a:t>单击编辑内容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Roboto Condensed Light"/>
              <a:sym typeface="微软雅黑" panose="020B0503020204020204" pitchFamily="34" charset="-122"/>
            </a:endParaRPr>
          </a:p>
        </p:txBody>
      </p:sp>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894" y="1684903"/>
            <a:ext cx="3032917" cy="3440114"/>
          </a:xfrm>
          <a:prstGeom prst="rect">
            <a:avLst/>
          </a:prstGeom>
        </p:spPr>
      </p:pic>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17" presetClass="entr" presetSubtype="1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childTnLst>
                                </p:cTn>
                              </p:par>
                            </p:childTnLst>
                          </p:cTn>
                        </p:par>
                        <p:par>
                          <p:cTn id="31" fill="hold">
                            <p:stCondLst>
                              <p:cond delay="2500"/>
                            </p:stCondLst>
                            <p:childTnLst>
                              <p:par>
                                <p:cTn id="32" presetID="17" presetClass="entr" presetSubtype="1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strVal val="#ppt_h"/>
                                          </p:val>
                                        </p:tav>
                                        <p:tav tm="100000">
                                          <p:val>
                                            <p:strVal val="#ppt_h"/>
                                          </p:val>
                                        </p:tav>
                                      </p:tavLst>
                                    </p:anim>
                                  </p:childTnLst>
                                </p:cTn>
                              </p:par>
                            </p:childTnLst>
                          </p:cTn>
                        </p:par>
                        <p:par>
                          <p:cTn id="36" fill="hold">
                            <p:stCondLst>
                              <p:cond delay="3000"/>
                            </p:stCondLst>
                            <p:childTnLst>
                              <p:par>
                                <p:cTn id="37" presetID="17" presetClass="entr" presetSubtype="1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strVal val="#ppt_h"/>
                                          </p:val>
                                        </p:tav>
                                        <p:tav tm="100000">
                                          <p:val>
                                            <p:strVal val="#ppt_h"/>
                                          </p:val>
                                        </p:tav>
                                      </p:tavLst>
                                    </p:anim>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6" grpId="0"/>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02</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活动内容</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sp>
        <p:nvSpPr>
          <p:cNvPr id="7" name="圆角矩形 6"/>
          <p:cNvSpPr/>
          <p:nvPr/>
        </p:nvSpPr>
        <p:spPr bwMode="auto">
          <a:xfrm>
            <a:off x="1971611" y="1385110"/>
            <a:ext cx="2754316" cy="646984"/>
          </a:xfrm>
          <a:prstGeom prst="roundRect">
            <a:avLst>
              <a:gd name="adj" fmla="val 50000"/>
            </a:avLst>
          </a:prstGeom>
          <a:solidFill>
            <a:srgbClr val="CB2E5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8" name="文本框 12"/>
          <p:cNvSpPr txBox="1"/>
          <p:nvPr/>
        </p:nvSpPr>
        <p:spPr bwMode="auto">
          <a:xfrm>
            <a:off x="2409979" y="1494916"/>
            <a:ext cx="1954282" cy="400061"/>
          </a:xfrm>
          <a:prstGeom prst="rect">
            <a:avLst/>
          </a:prstGeom>
          <a:noFill/>
          <a:ln>
            <a:noFill/>
          </a:ln>
        </p:spPr>
        <p:txBody>
          <a:bodyPr wrap="none" lIns="91391" tIns="45696" rIns="91391" bIns="45696">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点击输入标题</a:t>
            </a:r>
            <a:endParaRPr kumimoji="0" lang="en-US" altLang="zh-CN"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Freeform 12"/>
          <p:cNvSpPr>
            <a:spLocks noEditPoints="1"/>
          </p:cNvSpPr>
          <p:nvPr/>
        </p:nvSpPr>
        <p:spPr bwMode="auto">
          <a:xfrm>
            <a:off x="1185689" y="1385110"/>
            <a:ext cx="559947" cy="562395"/>
          </a:xfrm>
          <a:custGeom>
            <a:avLst/>
            <a:gdLst>
              <a:gd name="T0" fmla="*/ 2147483646 w 85"/>
              <a:gd name="T1" fmla="*/ 2147483646 h 85"/>
              <a:gd name="T2" fmla="*/ 2147483646 w 85"/>
              <a:gd name="T3" fmla="*/ 2147483646 h 85"/>
              <a:gd name="T4" fmla="*/ 2147483646 w 85"/>
              <a:gd name="T5" fmla="*/ 2147483646 h 85"/>
              <a:gd name="T6" fmla="*/ 2147483646 w 85"/>
              <a:gd name="T7" fmla="*/ 2147483646 h 85"/>
              <a:gd name="T8" fmla="*/ 2147483646 w 85"/>
              <a:gd name="T9" fmla="*/ 2147483646 h 85"/>
              <a:gd name="T10" fmla="*/ 2147483646 w 85"/>
              <a:gd name="T11" fmla="*/ 2147483646 h 85"/>
              <a:gd name="T12" fmla="*/ 2147483646 w 85"/>
              <a:gd name="T13" fmla="*/ 2147483646 h 85"/>
              <a:gd name="T14" fmla="*/ 2147483646 w 85"/>
              <a:gd name="T15" fmla="*/ 2147483646 h 85"/>
              <a:gd name="T16" fmla="*/ 2147483646 w 85"/>
              <a:gd name="T17" fmla="*/ 2147483646 h 85"/>
              <a:gd name="T18" fmla="*/ 2147483646 w 85"/>
              <a:gd name="T19" fmla="*/ 2147483646 h 85"/>
              <a:gd name="T20" fmla="*/ 2147483646 w 85"/>
              <a:gd name="T21" fmla="*/ 2147483646 h 85"/>
              <a:gd name="T22" fmla="*/ 2147483646 w 85"/>
              <a:gd name="T23" fmla="*/ 2147483646 h 85"/>
              <a:gd name="T24" fmla="*/ 2147483646 w 85"/>
              <a:gd name="T25" fmla="*/ 2147483646 h 85"/>
              <a:gd name="T26" fmla="*/ 2147483646 w 85"/>
              <a:gd name="T27" fmla="*/ 2147483646 h 85"/>
              <a:gd name="T28" fmla="*/ 2147483646 w 85"/>
              <a:gd name="T29" fmla="*/ 2147483646 h 85"/>
              <a:gd name="T30" fmla="*/ 2147483646 w 85"/>
              <a:gd name="T31" fmla="*/ 2147483646 h 85"/>
              <a:gd name="T32" fmla="*/ 2147483646 w 85"/>
              <a:gd name="T33" fmla="*/ 2147483646 h 85"/>
              <a:gd name="T34" fmla="*/ 2147483646 w 85"/>
              <a:gd name="T35" fmla="*/ 2147483646 h 85"/>
              <a:gd name="T36" fmla="*/ 2147483646 w 85"/>
              <a:gd name="T37" fmla="*/ 2147483646 h 85"/>
              <a:gd name="T38" fmla="*/ 2147483646 w 85"/>
              <a:gd name="T39" fmla="*/ 2147483646 h 85"/>
              <a:gd name="T40" fmla="*/ 2147483646 w 85"/>
              <a:gd name="T41" fmla="*/ 2147483646 h 85"/>
              <a:gd name="T42" fmla="*/ 2147483646 w 85"/>
              <a:gd name="T43" fmla="*/ 2147483646 h 85"/>
              <a:gd name="T44" fmla="*/ 2147483646 w 85"/>
              <a:gd name="T45" fmla="*/ 2147483646 h 85"/>
              <a:gd name="T46" fmla="*/ 2147483646 w 85"/>
              <a:gd name="T47" fmla="*/ 0 h 85"/>
              <a:gd name="T48" fmla="*/ 2147483646 w 85"/>
              <a:gd name="T49" fmla="*/ 0 h 85"/>
              <a:gd name="T50" fmla="*/ 2147483646 w 85"/>
              <a:gd name="T51" fmla="*/ 2147483646 h 85"/>
              <a:gd name="T52" fmla="*/ 2147483646 w 85"/>
              <a:gd name="T53" fmla="*/ 2147483646 h 85"/>
              <a:gd name="T54" fmla="*/ 2147483646 w 85"/>
              <a:gd name="T55" fmla="*/ 2147483646 h 85"/>
              <a:gd name="T56" fmla="*/ 2147483646 w 85"/>
              <a:gd name="T57" fmla="*/ 2147483646 h 85"/>
              <a:gd name="T58" fmla="*/ 2147483646 w 85"/>
              <a:gd name="T59" fmla="*/ 2147483646 h 85"/>
              <a:gd name="T60" fmla="*/ 2147483646 w 85"/>
              <a:gd name="T61" fmla="*/ 2147483646 h 85"/>
              <a:gd name="T62" fmla="*/ 2147483646 w 85"/>
              <a:gd name="T63" fmla="*/ 2147483646 h 85"/>
              <a:gd name="T64" fmla="*/ 2147483646 w 85"/>
              <a:gd name="T65" fmla="*/ 2147483646 h 85"/>
              <a:gd name="T66" fmla="*/ 2147483646 w 85"/>
              <a:gd name="T67" fmla="*/ 0 h 85"/>
              <a:gd name="T68" fmla="*/ 0 w 85"/>
              <a:gd name="T69" fmla="*/ 2147483646 h 85"/>
              <a:gd name="T70" fmla="*/ 0 w 85"/>
              <a:gd name="T71" fmla="*/ 2147483646 h 85"/>
              <a:gd name="T72" fmla="*/ 2147483646 w 85"/>
              <a:gd name="T73" fmla="*/ 2147483646 h 85"/>
              <a:gd name="T74" fmla="*/ 2147483646 w 85"/>
              <a:gd name="T75" fmla="*/ 2147483646 h 85"/>
              <a:gd name="T76" fmla="*/ 0 w 85"/>
              <a:gd name="T77" fmla="*/ 2147483646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rgbClr val="CB2E5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0" name="圆角矩形 9"/>
          <p:cNvSpPr/>
          <p:nvPr/>
        </p:nvSpPr>
        <p:spPr bwMode="auto">
          <a:xfrm>
            <a:off x="2017699" y="2412978"/>
            <a:ext cx="2753936" cy="645148"/>
          </a:xfrm>
          <a:prstGeom prst="roundRect">
            <a:avLst>
              <a:gd name="adj" fmla="val 50000"/>
            </a:avLst>
          </a:prstGeom>
          <a:solidFill>
            <a:srgbClr val="FB39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1" name="Freeform 5"/>
          <p:cNvSpPr>
            <a:spLocks noEditPoints="1"/>
          </p:cNvSpPr>
          <p:nvPr/>
        </p:nvSpPr>
        <p:spPr bwMode="auto">
          <a:xfrm>
            <a:off x="1169691" y="2404285"/>
            <a:ext cx="591945" cy="594401"/>
          </a:xfrm>
          <a:custGeom>
            <a:avLst/>
            <a:gdLst>
              <a:gd name="T0" fmla="*/ 2147483646 w 104"/>
              <a:gd name="T1" fmla="*/ 2147483646 h 104"/>
              <a:gd name="T2" fmla="*/ 2147483646 w 104"/>
              <a:gd name="T3" fmla="*/ 2147483646 h 104"/>
              <a:gd name="T4" fmla="*/ 2147483646 w 104"/>
              <a:gd name="T5" fmla="*/ 2147483646 h 104"/>
              <a:gd name="T6" fmla="*/ 2147483646 w 104"/>
              <a:gd name="T7" fmla="*/ 0 h 104"/>
              <a:gd name="T8" fmla="*/ 0 w 104"/>
              <a:gd name="T9" fmla="*/ 2147483646 h 104"/>
              <a:gd name="T10" fmla="*/ 2147483646 w 104"/>
              <a:gd name="T11" fmla="*/ 2147483646 h 104"/>
              <a:gd name="T12" fmla="*/ 2147483646 w 104"/>
              <a:gd name="T13" fmla="*/ 2147483646 h 104"/>
              <a:gd name="T14" fmla="*/ 2147483646 w 104"/>
              <a:gd name="T15" fmla="*/ 0 h 104"/>
              <a:gd name="T16" fmla="*/ 2147483646 w 104"/>
              <a:gd name="T17" fmla="*/ 2147483646 h 104"/>
              <a:gd name="T18" fmla="*/ 2147483646 w 104"/>
              <a:gd name="T19" fmla="*/ 2147483646 h 104"/>
              <a:gd name="T20" fmla="*/ 2147483646 w 104"/>
              <a:gd name="T21" fmla="*/ 2147483646 h 104"/>
              <a:gd name="T22" fmla="*/ 2147483646 w 104"/>
              <a:gd name="T23" fmla="*/ 2147483646 h 104"/>
              <a:gd name="T24" fmla="*/ 2147483646 w 104"/>
              <a:gd name="T25" fmla="*/ 2147483646 h 104"/>
              <a:gd name="T26" fmla="*/ 2147483646 w 104"/>
              <a:gd name="T27" fmla="*/ 2147483646 h 104"/>
              <a:gd name="T28" fmla="*/ 2147483646 w 104"/>
              <a:gd name="T29" fmla="*/ 2147483646 h 104"/>
              <a:gd name="T30" fmla="*/ 2147483646 w 104"/>
              <a:gd name="T31" fmla="*/ 2147483646 h 104"/>
              <a:gd name="T32" fmla="*/ 2147483646 w 104"/>
              <a:gd name="T33" fmla="*/ 2147483646 h 104"/>
              <a:gd name="T34" fmla="*/ 2147483646 w 104"/>
              <a:gd name="T35" fmla="*/ 2147483646 h 104"/>
              <a:gd name="T36" fmla="*/ 2147483646 w 104"/>
              <a:gd name="T37" fmla="*/ 2147483646 h 104"/>
              <a:gd name="T38" fmla="*/ 2147483646 w 104"/>
              <a:gd name="T39" fmla="*/ 2147483646 h 104"/>
              <a:gd name="T40" fmla="*/ 2147483646 w 104"/>
              <a:gd name="T41" fmla="*/ 2147483646 h 104"/>
              <a:gd name="T42" fmla="*/ 2147483646 w 104"/>
              <a:gd name="T43" fmla="*/ 2147483646 h 104"/>
              <a:gd name="T44" fmla="*/ 2147483646 w 104"/>
              <a:gd name="T45" fmla="*/ 2147483646 h 104"/>
              <a:gd name="T46" fmla="*/ 2147483646 w 104"/>
              <a:gd name="T47" fmla="*/ 2147483646 h 104"/>
              <a:gd name="T48" fmla="*/ 2147483646 w 104"/>
              <a:gd name="T49" fmla="*/ 2147483646 h 104"/>
              <a:gd name="T50" fmla="*/ 2147483646 w 104"/>
              <a:gd name="T51" fmla="*/ 2147483646 h 104"/>
              <a:gd name="T52" fmla="*/ 2147483646 w 104"/>
              <a:gd name="T53" fmla="*/ 2147483646 h 104"/>
              <a:gd name="T54" fmla="*/ 2147483646 w 104"/>
              <a:gd name="T55" fmla="*/ 2147483646 h 104"/>
              <a:gd name="T56" fmla="*/ 2147483646 w 104"/>
              <a:gd name="T57" fmla="*/ 2147483646 h 104"/>
              <a:gd name="T58" fmla="*/ 2147483646 w 104"/>
              <a:gd name="T59" fmla="*/ 2147483646 h 104"/>
              <a:gd name="T60" fmla="*/ 2147483646 w 104"/>
              <a:gd name="T61" fmla="*/ 2147483646 h 104"/>
              <a:gd name="T62" fmla="*/ 2147483646 w 104"/>
              <a:gd name="T63" fmla="*/ 2147483646 h 104"/>
              <a:gd name="T64" fmla="*/ 2147483646 w 104"/>
              <a:gd name="T65" fmla="*/ 2147483646 h 104"/>
              <a:gd name="T66" fmla="*/ 2147483646 w 104"/>
              <a:gd name="T67" fmla="*/ 2147483646 h 104"/>
              <a:gd name="T68" fmla="*/ 2147483646 w 104"/>
              <a:gd name="T69" fmla="*/ 2147483646 h 104"/>
              <a:gd name="T70" fmla="*/ 2147483646 w 104"/>
              <a:gd name="T71" fmla="*/ 2147483646 h 104"/>
              <a:gd name="T72" fmla="*/ 2147483646 w 104"/>
              <a:gd name="T73" fmla="*/ 2147483646 h 104"/>
              <a:gd name="T74" fmla="*/ 2147483646 w 104"/>
              <a:gd name="T75" fmla="*/ 2147483646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4" h="104">
                <a:moveTo>
                  <a:pt x="45" y="50"/>
                </a:moveTo>
                <a:cubicBezTo>
                  <a:pt x="43" y="27"/>
                  <a:pt x="43" y="27"/>
                  <a:pt x="43" y="27"/>
                </a:cubicBezTo>
                <a:cubicBezTo>
                  <a:pt x="55" y="46"/>
                  <a:pt x="55" y="46"/>
                  <a:pt x="55" y="46"/>
                </a:cubicBezTo>
                <a:cubicBezTo>
                  <a:pt x="60" y="47"/>
                  <a:pt x="63" y="51"/>
                  <a:pt x="63" y="56"/>
                </a:cubicBezTo>
                <a:cubicBezTo>
                  <a:pt x="63" y="62"/>
                  <a:pt x="59" y="67"/>
                  <a:pt x="53" y="67"/>
                </a:cubicBezTo>
                <a:cubicBezTo>
                  <a:pt x="48" y="67"/>
                  <a:pt x="43" y="62"/>
                  <a:pt x="43" y="56"/>
                </a:cubicBezTo>
                <a:cubicBezTo>
                  <a:pt x="43" y="54"/>
                  <a:pt x="44" y="52"/>
                  <a:pt x="45" y="50"/>
                </a:cubicBezTo>
                <a:close/>
                <a:moveTo>
                  <a:pt x="52" y="0"/>
                </a:moveTo>
                <a:cubicBezTo>
                  <a:pt x="38" y="0"/>
                  <a:pt x="25" y="6"/>
                  <a:pt x="15" y="15"/>
                </a:cubicBezTo>
                <a:cubicBezTo>
                  <a:pt x="6" y="25"/>
                  <a:pt x="0" y="38"/>
                  <a:pt x="0" y="52"/>
                </a:cubicBezTo>
                <a:cubicBezTo>
                  <a:pt x="0" y="66"/>
                  <a:pt x="6" y="79"/>
                  <a:pt x="15" y="89"/>
                </a:cubicBezTo>
                <a:cubicBezTo>
                  <a:pt x="25" y="98"/>
                  <a:pt x="38" y="104"/>
                  <a:pt x="52" y="104"/>
                </a:cubicBezTo>
                <a:cubicBezTo>
                  <a:pt x="67" y="104"/>
                  <a:pt x="80" y="98"/>
                  <a:pt x="89" y="89"/>
                </a:cubicBezTo>
                <a:cubicBezTo>
                  <a:pt x="98" y="79"/>
                  <a:pt x="104" y="66"/>
                  <a:pt x="104" y="52"/>
                </a:cubicBezTo>
                <a:cubicBezTo>
                  <a:pt x="104" y="38"/>
                  <a:pt x="98" y="25"/>
                  <a:pt x="89" y="15"/>
                </a:cubicBezTo>
                <a:cubicBezTo>
                  <a:pt x="80" y="6"/>
                  <a:pt x="67" y="0"/>
                  <a:pt x="52" y="0"/>
                </a:cubicBezTo>
                <a:close/>
                <a:moveTo>
                  <a:pt x="83" y="22"/>
                </a:moveTo>
                <a:cubicBezTo>
                  <a:pt x="75" y="14"/>
                  <a:pt x="64" y="9"/>
                  <a:pt x="52" y="9"/>
                </a:cubicBezTo>
                <a:cubicBezTo>
                  <a:pt x="40" y="9"/>
                  <a:pt x="30" y="14"/>
                  <a:pt x="22" y="22"/>
                </a:cubicBezTo>
                <a:cubicBezTo>
                  <a:pt x="14" y="30"/>
                  <a:pt x="9" y="40"/>
                  <a:pt x="9" y="52"/>
                </a:cubicBezTo>
                <a:cubicBezTo>
                  <a:pt x="9" y="64"/>
                  <a:pt x="14" y="75"/>
                  <a:pt x="22" y="82"/>
                </a:cubicBezTo>
                <a:cubicBezTo>
                  <a:pt x="30" y="90"/>
                  <a:pt x="40" y="95"/>
                  <a:pt x="52" y="95"/>
                </a:cubicBezTo>
                <a:cubicBezTo>
                  <a:pt x="64" y="95"/>
                  <a:pt x="75" y="90"/>
                  <a:pt x="83" y="82"/>
                </a:cubicBezTo>
                <a:cubicBezTo>
                  <a:pt x="90" y="75"/>
                  <a:pt x="95" y="64"/>
                  <a:pt x="95" y="52"/>
                </a:cubicBezTo>
                <a:cubicBezTo>
                  <a:pt x="95" y="40"/>
                  <a:pt x="90" y="30"/>
                  <a:pt x="83" y="22"/>
                </a:cubicBezTo>
                <a:close/>
                <a:moveTo>
                  <a:pt x="24" y="64"/>
                </a:moveTo>
                <a:cubicBezTo>
                  <a:pt x="23" y="62"/>
                  <a:pt x="22" y="58"/>
                  <a:pt x="22" y="55"/>
                </a:cubicBezTo>
                <a:cubicBezTo>
                  <a:pt x="28" y="55"/>
                  <a:pt x="28" y="55"/>
                  <a:pt x="28" y="55"/>
                </a:cubicBezTo>
                <a:cubicBezTo>
                  <a:pt x="28" y="49"/>
                  <a:pt x="28" y="49"/>
                  <a:pt x="28" y="49"/>
                </a:cubicBezTo>
                <a:cubicBezTo>
                  <a:pt x="22" y="49"/>
                  <a:pt x="22" y="49"/>
                  <a:pt x="22" y="49"/>
                </a:cubicBezTo>
                <a:cubicBezTo>
                  <a:pt x="22" y="46"/>
                  <a:pt x="23" y="43"/>
                  <a:pt x="24" y="40"/>
                </a:cubicBezTo>
                <a:cubicBezTo>
                  <a:pt x="28" y="43"/>
                  <a:pt x="28" y="43"/>
                  <a:pt x="28" y="43"/>
                </a:cubicBezTo>
                <a:cubicBezTo>
                  <a:pt x="32" y="37"/>
                  <a:pt x="32" y="37"/>
                  <a:pt x="32" y="37"/>
                </a:cubicBezTo>
                <a:cubicBezTo>
                  <a:pt x="27" y="34"/>
                  <a:pt x="27" y="34"/>
                  <a:pt x="27" y="34"/>
                </a:cubicBezTo>
                <a:cubicBezTo>
                  <a:pt x="28" y="33"/>
                  <a:pt x="29" y="32"/>
                  <a:pt x="31" y="30"/>
                </a:cubicBezTo>
                <a:cubicBezTo>
                  <a:pt x="31" y="30"/>
                  <a:pt x="32" y="29"/>
                  <a:pt x="33" y="28"/>
                </a:cubicBezTo>
                <a:cubicBezTo>
                  <a:pt x="35" y="32"/>
                  <a:pt x="35" y="32"/>
                  <a:pt x="35" y="32"/>
                </a:cubicBezTo>
                <a:cubicBezTo>
                  <a:pt x="41" y="29"/>
                  <a:pt x="41" y="29"/>
                  <a:pt x="41" y="29"/>
                </a:cubicBezTo>
                <a:cubicBezTo>
                  <a:pt x="39" y="24"/>
                  <a:pt x="39" y="24"/>
                  <a:pt x="39" y="24"/>
                </a:cubicBezTo>
                <a:cubicBezTo>
                  <a:pt x="42" y="23"/>
                  <a:pt x="44" y="22"/>
                  <a:pt x="47" y="22"/>
                </a:cubicBezTo>
                <a:cubicBezTo>
                  <a:pt x="47" y="26"/>
                  <a:pt x="47" y="26"/>
                  <a:pt x="47" y="26"/>
                </a:cubicBezTo>
                <a:cubicBezTo>
                  <a:pt x="54" y="26"/>
                  <a:pt x="54" y="26"/>
                  <a:pt x="54" y="26"/>
                </a:cubicBezTo>
                <a:cubicBezTo>
                  <a:pt x="54" y="21"/>
                  <a:pt x="54" y="21"/>
                  <a:pt x="54" y="21"/>
                </a:cubicBezTo>
                <a:cubicBezTo>
                  <a:pt x="57" y="22"/>
                  <a:pt x="59" y="22"/>
                  <a:pt x="62" y="23"/>
                </a:cubicBezTo>
                <a:cubicBezTo>
                  <a:pt x="60" y="27"/>
                  <a:pt x="60" y="27"/>
                  <a:pt x="60" y="27"/>
                </a:cubicBezTo>
                <a:cubicBezTo>
                  <a:pt x="66" y="30"/>
                  <a:pt x="66" y="30"/>
                  <a:pt x="66" y="30"/>
                </a:cubicBezTo>
                <a:cubicBezTo>
                  <a:pt x="68" y="26"/>
                  <a:pt x="68" y="26"/>
                  <a:pt x="68" y="26"/>
                </a:cubicBezTo>
                <a:cubicBezTo>
                  <a:pt x="70" y="27"/>
                  <a:pt x="72" y="29"/>
                  <a:pt x="74" y="30"/>
                </a:cubicBezTo>
                <a:cubicBezTo>
                  <a:pt x="74" y="31"/>
                  <a:pt x="75" y="31"/>
                  <a:pt x="75" y="32"/>
                </a:cubicBezTo>
                <a:cubicBezTo>
                  <a:pt x="70" y="34"/>
                  <a:pt x="70" y="34"/>
                  <a:pt x="70" y="34"/>
                </a:cubicBezTo>
                <a:cubicBezTo>
                  <a:pt x="74" y="40"/>
                  <a:pt x="74" y="40"/>
                  <a:pt x="74" y="40"/>
                </a:cubicBezTo>
                <a:cubicBezTo>
                  <a:pt x="79" y="37"/>
                  <a:pt x="79" y="37"/>
                  <a:pt x="79" y="37"/>
                </a:cubicBezTo>
                <a:cubicBezTo>
                  <a:pt x="80" y="40"/>
                  <a:pt x="82" y="43"/>
                  <a:pt x="82" y="46"/>
                </a:cubicBezTo>
                <a:cubicBezTo>
                  <a:pt x="76" y="46"/>
                  <a:pt x="76" y="46"/>
                  <a:pt x="76" y="46"/>
                </a:cubicBezTo>
                <a:cubicBezTo>
                  <a:pt x="76" y="52"/>
                  <a:pt x="76" y="52"/>
                  <a:pt x="76" y="52"/>
                </a:cubicBezTo>
                <a:cubicBezTo>
                  <a:pt x="83" y="52"/>
                  <a:pt x="83" y="52"/>
                  <a:pt x="83" y="52"/>
                </a:cubicBezTo>
                <a:cubicBezTo>
                  <a:pt x="83" y="55"/>
                  <a:pt x="82" y="59"/>
                  <a:pt x="81" y="62"/>
                </a:cubicBezTo>
                <a:cubicBezTo>
                  <a:pt x="75" y="58"/>
                  <a:pt x="75" y="58"/>
                  <a:pt x="75" y="58"/>
                </a:cubicBezTo>
                <a:cubicBezTo>
                  <a:pt x="72" y="64"/>
                  <a:pt x="72" y="64"/>
                  <a:pt x="72" y="64"/>
                </a:cubicBezTo>
                <a:cubicBezTo>
                  <a:pt x="78" y="68"/>
                  <a:pt x="78" y="68"/>
                  <a:pt x="78" y="68"/>
                </a:cubicBezTo>
                <a:cubicBezTo>
                  <a:pt x="84" y="71"/>
                  <a:pt x="84" y="71"/>
                  <a:pt x="84" y="71"/>
                </a:cubicBezTo>
                <a:cubicBezTo>
                  <a:pt x="87" y="66"/>
                  <a:pt x="90" y="58"/>
                  <a:pt x="90" y="52"/>
                </a:cubicBezTo>
                <a:cubicBezTo>
                  <a:pt x="90" y="42"/>
                  <a:pt x="85" y="32"/>
                  <a:pt x="79" y="26"/>
                </a:cubicBezTo>
                <a:cubicBezTo>
                  <a:pt x="72" y="19"/>
                  <a:pt x="63" y="15"/>
                  <a:pt x="52" y="15"/>
                </a:cubicBezTo>
                <a:cubicBezTo>
                  <a:pt x="42" y="15"/>
                  <a:pt x="33" y="19"/>
                  <a:pt x="26" y="26"/>
                </a:cubicBezTo>
                <a:cubicBezTo>
                  <a:pt x="19" y="32"/>
                  <a:pt x="15" y="42"/>
                  <a:pt x="15" y="52"/>
                </a:cubicBezTo>
                <a:cubicBezTo>
                  <a:pt x="15" y="60"/>
                  <a:pt x="18" y="68"/>
                  <a:pt x="22" y="74"/>
                </a:cubicBezTo>
                <a:cubicBezTo>
                  <a:pt x="27" y="70"/>
                  <a:pt x="27" y="70"/>
                  <a:pt x="27" y="70"/>
                </a:cubicBezTo>
                <a:cubicBezTo>
                  <a:pt x="27" y="70"/>
                  <a:pt x="27" y="70"/>
                  <a:pt x="27" y="70"/>
                </a:cubicBezTo>
                <a:cubicBezTo>
                  <a:pt x="33" y="67"/>
                  <a:pt x="33" y="67"/>
                  <a:pt x="33" y="67"/>
                </a:cubicBezTo>
                <a:cubicBezTo>
                  <a:pt x="30" y="61"/>
                  <a:pt x="30" y="61"/>
                  <a:pt x="30" y="61"/>
                </a:cubicBezTo>
                <a:cubicBezTo>
                  <a:pt x="24" y="64"/>
                  <a:pt x="24" y="64"/>
                  <a:pt x="24" y="64"/>
                </a:cubicBezTo>
                <a:close/>
                <a:moveTo>
                  <a:pt x="53" y="51"/>
                </a:moveTo>
                <a:cubicBezTo>
                  <a:pt x="50" y="51"/>
                  <a:pt x="48" y="53"/>
                  <a:pt x="48" y="56"/>
                </a:cubicBezTo>
                <a:cubicBezTo>
                  <a:pt x="48" y="59"/>
                  <a:pt x="50" y="61"/>
                  <a:pt x="53" y="61"/>
                </a:cubicBezTo>
                <a:cubicBezTo>
                  <a:pt x="56" y="61"/>
                  <a:pt x="58" y="59"/>
                  <a:pt x="58" y="56"/>
                </a:cubicBezTo>
                <a:cubicBezTo>
                  <a:pt x="58" y="53"/>
                  <a:pt x="56" y="51"/>
                  <a:pt x="53" y="51"/>
                </a:cubicBezTo>
                <a:close/>
              </a:path>
            </a:pathLst>
          </a:custGeom>
          <a:solidFill>
            <a:srgbClr val="FB39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2" name="圆角矩形 11"/>
          <p:cNvSpPr/>
          <p:nvPr/>
        </p:nvSpPr>
        <p:spPr bwMode="auto">
          <a:xfrm>
            <a:off x="2029290" y="3488376"/>
            <a:ext cx="2752792" cy="644697"/>
          </a:xfrm>
          <a:prstGeom prst="roundRect">
            <a:avLst>
              <a:gd name="adj" fmla="val 50000"/>
            </a:avLst>
          </a:prstGeom>
          <a:solidFill>
            <a:srgbClr val="CB2E5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3" name="Freeform 22"/>
          <p:cNvSpPr>
            <a:spLocks noEditPoints="1"/>
          </p:cNvSpPr>
          <p:nvPr/>
        </p:nvSpPr>
        <p:spPr bwMode="auto">
          <a:xfrm>
            <a:off x="1157283" y="3543243"/>
            <a:ext cx="644511" cy="521244"/>
          </a:xfrm>
          <a:custGeom>
            <a:avLst/>
            <a:gdLst>
              <a:gd name="T0" fmla="*/ 2147483646 w 109"/>
              <a:gd name="T1" fmla="*/ 2147483646 h 88"/>
              <a:gd name="T2" fmla="*/ 2147483646 w 109"/>
              <a:gd name="T3" fmla="*/ 2147483646 h 88"/>
              <a:gd name="T4" fmla="*/ 2147483646 w 109"/>
              <a:gd name="T5" fmla="*/ 2147483646 h 88"/>
              <a:gd name="T6" fmla="*/ 2147483646 w 109"/>
              <a:gd name="T7" fmla="*/ 0 h 88"/>
              <a:gd name="T8" fmla="*/ 2147483646 w 109"/>
              <a:gd name="T9" fmla="*/ 2147483646 h 88"/>
              <a:gd name="T10" fmla="*/ 2147483646 w 109"/>
              <a:gd name="T11" fmla="*/ 2147483646 h 88"/>
              <a:gd name="T12" fmla="*/ 2147483646 w 109"/>
              <a:gd name="T13" fmla="*/ 2147483646 h 88"/>
              <a:gd name="T14" fmla="*/ 2147483646 w 109"/>
              <a:gd name="T15" fmla="*/ 2147483646 h 88"/>
              <a:gd name="T16" fmla="*/ 2147483646 w 109"/>
              <a:gd name="T17" fmla="*/ 2147483646 h 88"/>
              <a:gd name="T18" fmla="*/ 0 w 109"/>
              <a:gd name="T19" fmla="*/ 2147483646 h 88"/>
              <a:gd name="T20" fmla="*/ 2147483646 w 109"/>
              <a:gd name="T21" fmla="*/ 2147483646 h 88"/>
              <a:gd name="T22" fmla="*/ 2147483646 w 109"/>
              <a:gd name="T23" fmla="*/ 2147483646 h 88"/>
              <a:gd name="T24" fmla="*/ 2147483646 w 109"/>
              <a:gd name="T25" fmla="*/ 2147483646 h 88"/>
              <a:gd name="T26" fmla="*/ 2147483646 w 109"/>
              <a:gd name="T27" fmla="*/ 2147483646 h 88"/>
              <a:gd name="T28" fmla="*/ 2147483646 w 109"/>
              <a:gd name="T29" fmla="*/ 2147483646 h 88"/>
              <a:gd name="T30" fmla="*/ 2147483646 w 109"/>
              <a:gd name="T31" fmla="*/ 2147483646 h 88"/>
              <a:gd name="T32" fmla="*/ 2147483646 w 109"/>
              <a:gd name="T33" fmla="*/ 2147483646 h 88"/>
              <a:gd name="T34" fmla="*/ 2147483646 w 109"/>
              <a:gd name="T35" fmla="*/ 2147483646 h 88"/>
              <a:gd name="T36" fmla="*/ 2147483646 w 109"/>
              <a:gd name="T37" fmla="*/ 2147483646 h 88"/>
              <a:gd name="T38" fmla="*/ 2147483646 w 109"/>
              <a:gd name="T39" fmla="*/ 2147483646 h 88"/>
              <a:gd name="T40" fmla="*/ 2147483646 w 109"/>
              <a:gd name="T41" fmla="*/ 2147483646 h 88"/>
              <a:gd name="T42" fmla="*/ 2147483646 w 109"/>
              <a:gd name="T43" fmla="*/ 2147483646 h 88"/>
              <a:gd name="T44" fmla="*/ 2147483646 w 109"/>
              <a:gd name="T45" fmla="*/ 2147483646 h 88"/>
              <a:gd name="T46" fmla="*/ 2147483646 w 109"/>
              <a:gd name="T47" fmla="*/ 2147483646 h 88"/>
              <a:gd name="T48" fmla="*/ 2147483646 w 109"/>
              <a:gd name="T49" fmla="*/ 2147483646 h 88"/>
              <a:gd name="T50" fmla="*/ 2147483646 w 109"/>
              <a:gd name="T51" fmla="*/ 2147483646 h 88"/>
              <a:gd name="T52" fmla="*/ 2147483646 w 109"/>
              <a:gd name="T53" fmla="*/ 2147483646 h 88"/>
              <a:gd name="T54" fmla="*/ 2147483646 w 109"/>
              <a:gd name="T55" fmla="*/ 2147483646 h 88"/>
              <a:gd name="T56" fmla="*/ 2147483646 w 109"/>
              <a:gd name="T57" fmla="*/ 2147483646 h 88"/>
              <a:gd name="T58" fmla="*/ 2147483646 w 109"/>
              <a:gd name="T59" fmla="*/ 2147483646 h 88"/>
              <a:gd name="T60" fmla="*/ 2147483646 w 109"/>
              <a:gd name="T61" fmla="*/ 2147483646 h 88"/>
              <a:gd name="T62" fmla="*/ 2147483646 w 109"/>
              <a:gd name="T63" fmla="*/ 2147483646 h 88"/>
              <a:gd name="T64" fmla="*/ 2147483646 w 109"/>
              <a:gd name="T65" fmla="*/ 2147483646 h 88"/>
              <a:gd name="T66" fmla="*/ 2147483646 w 109"/>
              <a:gd name="T67" fmla="*/ 2147483646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CB2E5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4" name="圆角矩形 13"/>
          <p:cNvSpPr/>
          <p:nvPr/>
        </p:nvSpPr>
        <p:spPr bwMode="auto">
          <a:xfrm>
            <a:off x="1994664" y="4523222"/>
            <a:ext cx="2754121" cy="647099"/>
          </a:xfrm>
          <a:prstGeom prst="roundRect">
            <a:avLst>
              <a:gd name="adj" fmla="val 50000"/>
            </a:avLst>
          </a:prstGeom>
          <a:solidFill>
            <a:srgbClr val="FB39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5" name="Freeform 24"/>
          <p:cNvSpPr>
            <a:spLocks noEditPoints="1"/>
          </p:cNvSpPr>
          <p:nvPr/>
        </p:nvSpPr>
        <p:spPr bwMode="auto">
          <a:xfrm>
            <a:off x="1151407" y="4525509"/>
            <a:ext cx="628513" cy="649269"/>
          </a:xfrm>
          <a:custGeom>
            <a:avLst/>
            <a:gdLst>
              <a:gd name="T0" fmla="*/ 2147483646 w 89"/>
              <a:gd name="T1" fmla="*/ 2147483646 h 92"/>
              <a:gd name="T2" fmla="*/ 2147483646 w 89"/>
              <a:gd name="T3" fmla="*/ 2147483646 h 92"/>
              <a:gd name="T4" fmla="*/ 2147483646 w 89"/>
              <a:gd name="T5" fmla="*/ 2147483646 h 92"/>
              <a:gd name="T6" fmla="*/ 2147483646 w 89"/>
              <a:gd name="T7" fmla="*/ 2147483646 h 92"/>
              <a:gd name="T8" fmla="*/ 2147483646 w 89"/>
              <a:gd name="T9" fmla="*/ 2147483646 h 92"/>
              <a:gd name="T10" fmla="*/ 2147483646 w 89"/>
              <a:gd name="T11" fmla="*/ 2147483646 h 92"/>
              <a:gd name="T12" fmla="*/ 2147483646 w 89"/>
              <a:gd name="T13" fmla="*/ 2147483646 h 92"/>
              <a:gd name="T14" fmla="*/ 2147483646 w 89"/>
              <a:gd name="T15" fmla="*/ 2147483646 h 92"/>
              <a:gd name="T16" fmla="*/ 2147483646 w 89"/>
              <a:gd name="T17" fmla="*/ 2147483646 h 92"/>
              <a:gd name="T18" fmla="*/ 2147483646 w 89"/>
              <a:gd name="T19" fmla="*/ 2147483646 h 92"/>
              <a:gd name="T20" fmla="*/ 2147483646 w 89"/>
              <a:gd name="T21" fmla="*/ 2147483646 h 92"/>
              <a:gd name="T22" fmla="*/ 2147483646 w 89"/>
              <a:gd name="T23" fmla="*/ 2147483646 h 92"/>
              <a:gd name="T24" fmla="*/ 2147483646 w 89"/>
              <a:gd name="T25" fmla="*/ 2147483646 h 92"/>
              <a:gd name="T26" fmla="*/ 2147483646 w 89"/>
              <a:gd name="T27" fmla="*/ 2147483646 h 92"/>
              <a:gd name="T28" fmla="*/ 2147483646 w 89"/>
              <a:gd name="T29" fmla="*/ 2147483646 h 92"/>
              <a:gd name="T30" fmla="*/ 2147483646 w 89"/>
              <a:gd name="T31" fmla="*/ 2147483646 h 92"/>
              <a:gd name="T32" fmla="*/ 2147483646 w 89"/>
              <a:gd name="T33" fmla="*/ 2147483646 h 92"/>
              <a:gd name="T34" fmla="*/ 2147483646 w 89"/>
              <a:gd name="T35" fmla="*/ 2147483646 h 92"/>
              <a:gd name="T36" fmla="*/ 2147483646 w 89"/>
              <a:gd name="T37" fmla="*/ 2147483646 h 92"/>
              <a:gd name="T38" fmla="*/ 2147483646 w 89"/>
              <a:gd name="T39" fmla="*/ 2147483646 h 92"/>
              <a:gd name="T40" fmla="*/ 2147483646 w 89"/>
              <a:gd name="T41" fmla="*/ 2147483646 h 92"/>
              <a:gd name="T42" fmla="*/ 2147483646 w 89"/>
              <a:gd name="T43" fmla="*/ 2147483646 h 92"/>
              <a:gd name="T44" fmla="*/ 2147483646 w 89"/>
              <a:gd name="T45" fmla="*/ 2147483646 h 92"/>
              <a:gd name="T46" fmla="*/ 2147483646 w 89"/>
              <a:gd name="T47" fmla="*/ 2147483646 h 92"/>
              <a:gd name="T48" fmla="*/ 2147483646 w 89"/>
              <a:gd name="T49" fmla="*/ 2147483646 h 92"/>
              <a:gd name="T50" fmla="*/ 2147483646 w 89"/>
              <a:gd name="T51" fmla="*/ 2147483646 h 92"/>
              <a:gd name="T52" fmla="*/ 2147483646 w 89"/>
              <a:gd name="T53" fmla="*/ 2147483646 h 92"/>
              <a:gd name="T54" fmla="*/ 2147483646 w 89"/>
              <a:gd name="T55" fmla="*/ 2147483646 h 92"/>
              <a:gd name="T56" fmla="*/ 2147483646 w 89"/>
              <a:gd name="T57" fmla="*/ 2147483646 h 92"/>
              <a:gd name="T58" fmla="*/ 2147483646 w 89"/>
              <a:gd name="T59" fmla="*/ 2147483646 h 92"/>
              <a:gd name="T60" fmla="*/ 2147483646 w 89"/>
              <a:gd name="T61" fmla="*/ 2147483646 h 92"/>
              <a:gd name="T62" fmla="*/ 2147483646 w 89"/>
              <a:gd name="T63" fmla="*/ 2147483646 h 92"/>
              <a:gd name="T64" fmla="*/ 2147483646 w 89"/>
              <a:gd name="T65" fmla="*/ 2147483646 h 92"/>
              <a:gd name="T66" fmla="*/ 2147483646 w 89"/>
              <a:gd name="T67" fmla="*/ 2147483646 h 92"/>
              <a:gd name="T68" fmla="*/ 2147483646 w 89"/>
              <a:gd name="T69" fmla="*/ 2147483646 h 92"/>
              <a:gd name="T70" fmla="*/ 2147483646 w 89"/>
              <a:gd name="T71" fmla="*/ 2147483646 h 92"/>
              <a:gd name="T72" fmla="*/ 2147483646 w 89"/>
              <a:gd name="T73" fmla="*/ 2147483646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9" h="92">
                <a:moveTo>
                  <a:pt x="45" y="0"/>
                </a:moveTo>
                <a:cubicBezTo>
                  <a:pt x="40" y="0"/>
                  <a:pt x="35" y="5"/>
                  <a:pt x="35" y="11"/>
                </a:cubicBezTo>
                <a:cubicBezTo>
                  <a:pt x="35" y="16"/>
                  <a:pt x="40" y="21"/>
                  <a:pt x="45" y="21"/>
                </a:cubicBezTo>
                <a:cubicBezTo>
                  <a:pt x="51" y="21"/>
                  <a:pt x="56" y="16"/>
                  <a:pt x="56" y="11"/>
                </a:cubicBezTo>
                <a:cubicBezTo>
                  <a:pt x="56" y="5"/>
                  <a:pt x="51" y="0"/>
                  <a:pt x="45" y="0"/>
                </a:cubicBezTo>
                <a:close/>
                <a:moveTo>
                  <a:pt x="70" y="10"/>
                </a:moveTo>
                <a:cubicBezTo>
                  <a:pt x="65" y="10"/>
                  <a:pt x="61" y="14"/>
                  <a:pt x="61" y="18"/>
                </a:cubicBezTo>
                <a:cubicBezTo>
                  <a:pt x="61" y="23"/>
                  <a:pt x="65" y="27"/>
                  <a:pt x="70" y="27"/>
                </a:cubicBezTo>
                <a:cubicBezTo>
                  <a:pt x="74" y="27"/>
                  <a:pt x="78" y="23"/>
                  <a:pt x="78" y="18"/>
                </a:cubicBezTo>
                <a:cubicBezTo>
                  <a:pt x="78" y="14"/>
                  <a:pt x="74" y="10"/>
                  <a:pt x="70" y="10"/>
                </a:cubicBezTo>
                <a:close/>
                <a:moveTo>
                  <a:pt x="30" y="52"/>
                </a:moveTo>
                <a:cubicBezTo>
                  <a:pt x="30" y="55"/>
                  <a:pt x="30" y="55"/>
                  <a:pt x="30" y="55"/>
                </a:cubicBezTo>
                <a:cubicBezTo>
                  <a:pt x="30" y="55"/>
                  <a:pt x="30" y="55"/>
                  <a:pt x="30" y="55"/>
                </a:cubicBezTo>
                <a:cubicBezTo>
                  <a:pt x="32" y="85"/>
                  <a:pt x="32" y="85"/>
                  <a:pt x="32" y="85"/>
                </a:cubicBezTo>
                <a:cubicBezTo>
                  <a:pt x="24" y="85"/>
                  <a:pt x="24" y="85"/>
                  <a:pt x="24" y="85"/>
                </a:cubicBezTo>
                <a:cubicBezTo>
                  <a:pt x="22" y="59"/>
                  <a:pt x="22" y="59"/>
                  <a:pt x="22" y="59"/>
                </a:cubicBezTo>
                <a:cubicBezTo>
                  <a:pt x="19" y="59"/>
                  <a:pt x="19" y="59"/>
                  <a:pt x="19" y="59"/>
                </a:cubicBezTo>
                <a:cubicBezTo>
                  <a:pt x="17" y="85"/>
                  <a:pt x="17" y="85"/>
                  <a:pt x="17" y="85"/>
                </a:cubicBezTo>
                <a:cubicBezTo>
                  <a:pt x="10" y="85"/>
                  <a:pt x="10" y="85"/>
                  <a:pt x="10" y="85"/>
                </a:cubicBezTo>
                <a:cubicBezTo>
                  <a:pt x="11" y="55"/>
                  <a:pt x="11" y="55"/>
                  <a:pt x="11" y="55"/>
                </a:cubicBezTo>
                <a:cubicBezTo>
                  <a:pt x="10" y="43"/>
                  <a:pt x="10" y="43"/>
                  <a:pt x="10" y="43"/>
                </a:cubicBezTo>
                <a:cubicBezTo>
                  <a:pt x="4" y="53"/>
                  <a:pt x="4" y="53"/>
                  <a:pt x="4" y="53"/>
                </a:cubicBezTo>
                <a:cubicBezTo>
                  <a:pt x="0" y="50"/>
                  <a:pt x="0" y="50"/>
                  <a:pt x="0" y="50"/>
                </a:cubicBezTo>
                <a:cubicBezTo>
                  <a:pt x="10" y="28"/>
                  <a:pt x="10" y="28"/>
                  <a:pt x="10" y="28"/>
                </a:cubicBezTo>
                <a:cubicBezTo>
                  <a:pt x="16" y="28"/>
                  <a:pt x="16" y="28"/>
                  <a:pt x="16" y="28"/>
                </a:cubicBezTo>
                <a:cubicBezTo>
                  <a:pt x="21" y="35"/>
                  <a:pt x="21" y="35"/>
                  <a:pt x="21" y="35"/>
                </a:cubicBezTo>
                <a:cubicBezTo>
                  <a:pt x="26" y="28"/>
                  <a:pt x="26" y="28"/>
                  <a:pt x="26" y="28"/>
                </a:cubicBezTo>
                <a:cubicBezTo>
                  <a:pt x="31" y="28"/>
                  <a:pt x="31" y="28"/>
                  <a:pt x="31" y="28"/>
                </a:cubicBezTo>
                <a:cubicBezTo>
                  <a:pt x="33" y="24"/>
                  <a:pt x="33" y="24"/>
                  <a:pt x="33" y="24"/>
                </a:cubicBezTo>
                <a:cubicBezTo>
                  <a:pt x="44" y="24"/>
                  <a:pt x="44" y="24"/>
                  <a:pt x="44" y="24"/>
                </a:cubicBezTo>
                <a:cubicBezTo>
                  <a:pt x="43" y="25"/>
                  <a:pt x="43" y="25"/>
                  <a:pt x="43" y="25"/>
                </a:cubicBezTo>
                <a:cubicBezTo>
                  <a:pt x="44" y="27"/>
                  <a:pt x="44" y="27"/>
                  <a:pt x="44" y="27"/>
                </a:cubicBezTo>
                <a:cubicBezTo>
                  <a:pt x="41" y="44"/>
                  <a:pt x="41" y="44"/>
                  <a:pt x="41" y="44"/>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9" y="44"/>
                  <a:pt x="49" y="44"/>
                  <a:pt x="49" y="44"/>
                </a:cubicBezTo>
                <a:cubicBezTo>
                  <a:pt x="47" y="27"/>
                  <a:pt x="47" y="27"/>
                  <a:pt x="47" y="27"/>
                </a:cubicBezTo>
                <a:cubicBezTo>
                  <a:pt x="48" y="25"/>
                  <a:pt x="48" y="25"/>
                  <a:pt x="48" y="25"/>
                </a:cubicBezTo>
                <a:cubicBezTo>
                  <a:pt x="47" y="24"/>
                  <a:pt x="47" y="24"/>
                  <a:pt x="47" y="24"/>
                </a:cubicBezTo>
                <a:cubicBezTo>
                  <a:pt x="58" y="24"/>
                  <a:pt x="58" y="24"/>
                  <a:pt x="58" y="24"/>
                </a:cubicBezTo>
                <a:cubicBezTo>
                  <a:pt x="59" y="28"/>
                  <a:pt x="59" y="28"/>
                  <a:pt x="59" y="28"/>
                </a:cubicBezTo>
                <a:cubicBezTo>
                  <a:pt x="64" y="28"/>
                  <a:pt x="64" y="28"/>
                  <a:pt x="64" y="28"/>
                </a:cubicBezTo>
                <a:cubicBezTo>
                  <a:pt x="70" y="35"/>
                  <a:pt x="70" y="35"/>
                  <a:pt x="70" y="35"/>
                </a:cubicBezTo>
                <a:cubicBezTo>
                  <a:pt x="75" y="28"/>
                  <a:pt x="75" y="28"/>
                  <a:pt x="75" y="28"/>
                </a:cubicBezTo>
                <a:cubicBezTo>
                  <a:pt x="80" y="28"/>
                  <a:pt x="80" y="28"/>
                  <a:pt x="80" y="28"/>
                </a:cubicBezTo>
                <a:cubicBezTo>
                  <a:pt x="89" y="48"/>
                  <a:pt x="89" y="48"/>
                  <a:pt x="89" y="48"/>
                </a:cubicBezTo>
                <a:cubicBezTo>
                  <a:pt x="85" y="51"/>
                  <a:pt x="85" y="51"/>
                  <a:pt x="85" y="51"/>
                </a:cubicBezTo>
                <a:cubicBezTo>
                  <a:pt x="79" y="41"/>
                  <a:pt x="79" y="41"/>
                  <a:pt x="79" y="41"/>
                </a:cubicBezTo>
                <a:cubicBezTo>
                  <a:pt x="79" y="55"/>
                  <a:pt x="79" y="55"/>
                  <a:pt x="79" y="55"/>
                </a:cubicBezTo>
                <a:cubicBezTo>
                  <a:pt x="79" y="55"/>
                  <a:pt x="79" y="55"/>
                  <a:pt x="79" y="55"/>
                </a:cubicBezTo>
                <a:cubicBezTo>
                  <a:pt x="80" y="85"/>
                  <a:pt x="80" y="85"/>
                  <a:pt x="80" y="85"/>
                </a:cubicBezTo>
                <a:cubicBezTo>
                  <a:pt x="72" y="85"/>
                  <a:pt x="72" y="85"/>
                  <a:pt x="72" y="85"/>
                </a:cubicBezTo>
                <a:cubicBezTo>
                  <a:pt x="71" y="59"/>
                  <a:pt x="71" y="59"/>
                  <a:pt x="71" y="59"/>
                </a:cubicBezTo>
                <a:cubicBezTo>
                  <a:pt x="68" y="59"/>
                  <a:pt x="68" y="59"/>
                  <a:pt x="68" y="59"/>
                </a:cubicBezTo>
                <a:cubicBezTo>
                  <a:pt x="66" y="85"/>
                  <a:pt x="66" y="85"/>
                  <a:pt x="66" y="85"/>
                </a:cubicBezTo>
                <a:cubicBezTo>
                  <a:pt x="59" y="85"/>
                  <a:pt x="59" y="85"/>
                  <a:pt x="59" y="85"/>
                </a:cubicBezTo>
                <a:cubicBezTo>
                  <a:pt x="60" y="55"/>
                  <a:pt x="60" y="55"/>
                  <a:pt x="60" y="55"/>
                </a:cubicBezTo>
                <a:cubicBezTo>
                  <a:pt x="60" y="53"/>
                  <a:pt x="60" y="53"/>
                  <a:pt x="60" y="53"/>
                </a:cubicBezTo>
                <a:cubicBezTo>
                  <a:pt x="57" y="55"/>
                  <a:pt x="57" y="55"/>
                  <a:pt x="57" y="55"/>
                </a:cubicBezTo>
                <a:cubicBezTo>
                  <a:pt x="58" y="92"/>
                  <a:pt x="58" y="92"/>
                  <a:pt x="58" y="92"/>
                </a:cubicBezTo>
                <a:cubicBezTo>
                  <a:pt x="49" y="92"/>
                  <a:pt x="49" y="92"/>
                  <a:pt x="49" y="92"/>
                </a:cubicBezTo>
                <a:cubicBezTo>
                  <a:pt x="47" y="61"/>
                  <a:pt x="47" y="61"/>
                  <a:pt x="47" y="61"/>
                </a:cubicBezTo>
                <a:cubicBezTo>
                  <a:pt x="43" y="61"/>
                  <a:pt x="43" y="61"/>
                  <a:pt x="43" y="61"/>
                </a:cubicBezTo>
                <a:cubicBezTo>
                  <a:pt x="42" y="92"/>
                  <a:pt x="42" y="92"/>
                  <a:pt x="42" y="92"/>
                </a:cubicBezTo>
                <a:cubicBezTo>
                  <a:pt x="32" y="92"/>
                  <a:pt x="32" y="92"/>
                  <a:pt x="32" y="92"/>
                </a:cubicBezTo>
                <a:cubicBezTo>
                  <a:pt x="34" y="55"/>
                  <a:pt x="34" y="55"/>
                  <a:pt x="34" y="55"/>
                </a:cubicBezTo>
                <a:cubicBezTo>
                  <a:pt x="30" y="52"/>
                  <a:pt x="30" y="52"/>
                  <a:pt x="30" y="52"/>
                </a:cubicBezTo>
                <a:close/>
                <a:moveTo>
                  <a:pt x="21" y="10"/>
                </a:moveTo>
                <a:cubicBezTo>
                  <a:pt x="16" y="10"/>
                  <a:pt x="13" y="14"/>
                  <a:pt x="13" y="18"/>
                </a:cubicBezTo>
                <a:cubicBezTo>
                  <a:pt x="13" y="23"/>
                  <a:pt x="16" y="27"/>
                  <a:pt x="21" y="27"/>
                </a:cubicBezTo>
                <a:cubicBezTo>
                  <a:pt x="25" y="27"/>
                  <a:pt x="29" y="23"/>
                  <a:pt x="29" y="18"/>
                </a:cubicBezTo>
                <a:cubicBezTo>
                  <a:pt x="29" y="14"/>
                  <a:pt x="25" y="10"/>
                  <a:pt x="21" y="10"/>
                </a:cubicBezTo>
                <a:close/>
              </a:path>
            </a:pathLst>
          </a:custGeom>
          <a:solidFill>
            <a:srgbClr val="FB39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6" name="TextBox 65"/>
          <p:cNvSpPr txBox="1"/>
          <p:nvPr/>
        </p:nvSpPr>
        <p:spPr>
          <a:xfrm>
            <a:off x="4965842" y="2352147"/>
            <a:ext cx="6094044" cy="1027349"/>
          </a:xfrm>
          <a:prstGeom prst="rect">
            <a:avLst/>
          </a:prstGeom>
          <a:noFill/>
        </p:spPr>
        <p:txBody>
          <a:bodyPr wrap="square" lIns="91391" tIns="45696" rIns="91391" bIns="45696"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请在此处简单描述具体文字内容，请尽量言简意赅表达，说明意思即可</a:t>
            </a:r>
            <a:r>
              <a:rPr kumimoji="0" lang="en-US" altLang="zh-CN"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a:t>
            </a:r>
            <a:endPar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sp>
        <p:nvSpPr>
          <p:cNvPr id="17" name="TextBox 66"/>
          <p:cNvSpPr txBox="1"/>
          <p:nvPr/>
        </p:nvSpPr>
        <p:spPr>
          <a:xfrm>
            <a:off x="4965842" y="3413692"/>
            <a:ext cx="6094044" cy="1027349"/>
          </a:xfrm>
          <a:prstGeom prst="rect">
            <a:avLst/>
          </a:prstGeom>
          <a:noFill/>
        </p:spPr>
        <p:txBody>
          <a:bodyPr wrap="square" lIns="91391" tIns="45696" rIns="91391" bIns="45696"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请在此处简单描述具体文字内容，请尽量言简意赅表达，说明意思即可</a:t>
            </a:r>
            <a:r>
              <a:rPr kumimoji="0" lang="en-US" altLang="zh-CN"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a:t>
            </a:r>
            <a:endPar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sp>
        <p:nvSpPr>
          <p:cNvPr id="18" name="TextBox 67"/>
          <p:cNvSpPr txBox="1"/>
          <p:nvPr/>
        </p:nvSpPr>
        <p:spPr>
          <a:xfrm>
            <a:off x="4965842" y="4493781"/>
            <a:ext cx="6094044" cy="1027349"/>
          </a:xfrm>
          <a:prstGeom prst="rect">
            <a:avLst/>
          </a:prstGeom>
          <a:noFill/>
        </p:spPr>
        <p:txBody>
          <a:bodyPr wrap="square" lIns="91391" tIns="45696" rIns="91391" bIns="45696"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请在此处简单描述具体文字内容，请尽量言简意赅表达，说明意思即可</a:t>
            </a:r>
            <a:r>
              <a:rPr kumimoji="0" lang="en-US" altLang="zh-CN"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a:t>
            </a:r>
            <a:endPar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sp>
        <p:nvSpPr>
          <p:cNvPr id="19" name="TextBox 68"/>
          <p:cNvSpPr txBox="1"/>
          <p:nvPr/>
        </p:nvSpPr>
        <p:spPr>
          <a:xfrm>
            <a:off x="4965843" y="1326115"/>
            <a:ext cx="6094044" cy="732460"/>
          </a:xfrm>
          <a:prstGeom prst="rect">
            <a:avLst/>
          </a:prstGeom>
          <a:noFill/>
        </p:spPr>
        <p:txBody>
          <a:bodyPr wrap="square" lIns="91391" tIns="45696" rIns="91391" bIns="45696"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请在此处简单描述具体文字内容，请尽量言简意赅表达，说明意思即可</a:t>
            </a:r>
            <a:r>
              <a:rPr kumimoji="0" lang="en-US" altLang="zh-CN"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r>
              <a:rPr kumimoji="0" lang="zh-CN" altLang="en-US" sz="1600" b="0"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请在此处简单描述具体文字内容</a:t>
            </a:r>
            <a:endParaRPr kumimoji="0" lang="zh-CN" altLang="en-US" sz="1600" b="0" i="0" u="none" strike="noStrike" kern="1200" cap="none" spc="0" normalizeH="0" baseline="0" noProof="0" dirty="0">
              <a:ln>
                <a:noFill/>
              </a:ln>
              <a:solidFill>
                <a:prstClr val="black">
                  <a:lumMod val="85000"/>
                  <a:lumOff val="15000"/>
                </a:prstClr>
              </a:solidFill>
              <a:effectLst/>
              <a:uLnTx/>
              <a:uFillTx/>
              <a:latin typeface="等线" panose="02010600030101010101" charset="-122"/>
              <a:ea typeface="等线" panose="02010600030101010101" charset="-122"/>
              <a:cs typeface="+mn-cs"/>
            </a:endParaRPr>
          </a:p>
        </p:txBody>
      </p:sp>
      <p:sp>
        <p:nvSpPr>
          <p:cNvPr id="20" name="文本框 12"/>
          <p:cNvSpPr txBox="1"/>
          <p:nvPr/>
        </p:nvSpPr>
        <p:spPr bwMode="auto">
          <a:xfrm>
            <a:off x="2409979" y="2549118"/>
            <a:ext cx="1954282" cy="400061"/>
          </a:xfrm>
          <a:prstGeom prst="rect">
            <a:avLst/>
          </a:prstGeom>
          <a:noFill/>
          <a:ln>
            <a:noFill/>
          </a:ln>
        </p:spPr>
        <p:txBody>
          <a:bodyPr wrap="none" lIns="91391" tIns="45696" rIns="91391" bIns="45696">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点击输入标题</a:t>
            </a:r>
            <a:endParaRPr kumimoji="0" lang="en-US" altLang="zh-CN"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文本框 12"/>
          <p:cNvSpPr txBox="1"/>
          <p:nvPr/>
        </p:nvSpPr>
        <p:spPr bwMode="auto">
          <a:xfrm>
            <a:off x="2374328" y="3617432"/>
            <a:ext cx="1954282" cy="400061"/>
          </a:xfrm>
          <a:prstGeom prst="rect">
            <a:avLst/>
          </a:prstGeom>
          <a:noFill/>
          <a:ln>
            <a:noFill/>
          </a:ln>
        </p:spPr>
        <p:txBody>
          <a:bodyPr wrap="none" lIns="91391" tIns="45696" rIns="91391" bIns="45696">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点击输入标题</a:t>
            </a:r>
            <a:endParaRPr kumimoji="0" lang="en-US" altLang="zh-CN"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文本框 12"/>
          <p:cNvSpPr txBox="1"/>
          <p:nvPr/>
        </p:nvSpPr>
        <p:spPr bwMode="auto">
          <a:xfrm>
            <a:off x="2409979" y="4660339"/>
            <a:ext cx="1954282" cy="400061"/>
          </a:xfrm>
          <a:prstGeom prst="rect">
            <a:avLst/>
          </a:prstGeom>
          <a:noFill/>
          <a:ln>
            <a:noFill/>
          </a:ln>
        </p:spPr>
        <p:txBody>
          <a:bodyPr wrap="none" lIns="91391" tIns="45696" rIns="91391" bIns="45696">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点击输入标题</a:t>
            </a:r>
            <a:endParaRPr kumimoji="0" lang="en-US" altLang="zh-CN" sz="2000" b="1" i="0" u="none" strike="noStrike" kern="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screen"/>
          <a:srcRect l="15354" t="11101" r="14527" b="1042"/>
          <a:stretch>
            <a:fillRect/>
          </a:stretch>
        </p:blipFill>
        <p:spPr>
          <a:xfrm>
            <a:off x="-78793" y="188686"/>
            <a:ext cx="10645599" cy="6669314"/>
          </a:xfrm>
          <a:prstGeom prst="rect">
            <a:avLst/>
          </a:prstGeom>
        </p:spPr>
      </p:pic>
      <p:pic>
        <p:nvPicPr>
          <p:cNvPr id="6" name="图片 5"/>
          <p:cNvPicPr>
            <a:picLocks noChangeAspect="1"/>
          </p:cNvPicPr>
          <p:nvPr/>
        </p:nvPicPr>
        <p:blipFill rotWithShape="1">
          <a:blip r:embed="rId2"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3" cstate="screen"/>
          <a:srcRect b="64531"/>
          <a:stretch>
            <a:fillRect/>
          </a:stretch>
        </p:blipFill>
        <p:spPr>
          <a:xfrm>
            <a:off x="0" y="-38099"/>
            <a:ext cx="12192000" cy="2162175"/>
          </a:xfrm>
          <a:prstGeom prst="rect">
            <a:avLst/>
          </a:prstGeom>
        </p:spPr>
      </p:pic>
      <p:pic>
        <p:nvPicPr>
          <p:cNvPr id="7" name="图片 6"/>
          <p:cNvPicPr>
            <a:picLocks noChangeAspect="1"/>
          </p:cNvPicPr>
          <p:nvPr/>
        </p:nvPicPr>
        <p:blipFill rotWithShape="1">
          <a:blip r:embed="rId2" cstate="screen"/>
          <a:srcRect l="5625" t="42916" r="88437" b="45001"/>
          <a:stretch>
            <a:fillRect/>
          </a:stretch>
        </p:blipFill>
        <p:spPr>
          <a:xfrm>
            <a:off x="473302" y="3625850"/>
            <a:ext cx="723900" cy="736600"/>
          </a:xfrm>
          <a:prstGeom prst="rect">
            <a:avLst/>
          </a:prstGeom>
        </p:spPr>
      </p:pic>
      <p:pic>
        <p:nvPicPr>
          <p:cNvPr id="8" name="图片 7"/>
          <p:cNvPicPr>
            <a:picLocks noChangeAspect="1"/>
          </p:cNvPicPr>
          <p:nvPr/>
        </p:nvPicPr>
        <p:blipFill rotWithShape="1">
          <a:blip r:embed="rId4" cstate="screen"/>
          <a:srcRect l="20733" t="46875" r="65100" b="20834"/>
          <a:stretch>
            <a:fillRect/>
          </a:stretch>
        </p:blipFill>
        <p:spPr>
          <a:xfrm>
            <a:off x="8191872" y="2820416"/>
            <a:ext cx="1727200" cy="1968500"/>
          </a:xfrm>
          <a:prstGeom prst="rect">
            <a:avLst/>
          </a:prstGeom>
        </p:spPr>
      </p:pic>
      <p:pic>
        <p:nvPicPr>
          <p:cNvPr id="9" name="图片 8"/>
          <p:cNvPicPr>
            <a:picLocks noChangeAspect="1"/>
          </p:cNvPicPr>
          <p:nvPr/>
        </p:nvPicPr>
        <p:blipFill rotWithShape="1">
          <a:blip r:embed="rId5" cstate="screen"/>
          <a:srcRect l="46983" t="49583" r="36871" b="31042"/>
          <a:stretch>
            <a:fillRect/>
          </a:stretch>
        </p:blipFill>
        <p:spPr>
          <a:xfrm>
            <a:off x="8497771" y="1345518"/>
            <a:ext cx="1968500" cy="1181100"/>
          </a:xfrm>
          <a:prstGeom prst="rect">
            <a:avLst/>
          </a:prstGeom>
        </p:spPr>
      </p:pic>
      <p:pic>
        <p:nvPicPr>
          <p:cNvPr id="10" name="图片 9"/>
          <p:cNvPicPr>
            <a:picLocks noChangeAspect="1"/>
          </p:cNvPicPr>
          <p:nvPr/>
        </p:nvPicPr>
        <p:blipFill rotWithShape="1">
          <a:blip r:embed="rId6" cstate="screen"/>
          <a:srcRect l="75109" t="65415" r="6349" b="418"/>
          <a:stretch>
            <a:fillRect/>
          </a:stretch>
        </p:blipFill>
        <p:spPr>
          <a:xfrm>
            <a:off x="9273943" y="4622800"/>
            <a:ext cx="2384657" cy="2197100"/>
          </a:xfrm>
          <a:prstGeom prst="rect">
            <a:avLst/>
          </a:prstGeom>
        </p:spPr>
      </p:pic>
      <p:pic>
        <p:nvPicPr>
          <p:cNvPr id="14" name="图片 13"/>
          <p:cNvPicPr>
            <a:picLocks noChangeAspect="1"/>
          </p:cNvPicPr>
          <p:nvPr/>
        </p:nvPicPr>
        <p:blipFill rotWithShape="1">
          <a:blip r:embed="rId7" cstate="screen"/>
          <a:srcRect l="5625" t="42916" r="88437" b="45001"/>
          <a:stretch>
            <a:fillRect/>
          </a:stretch>
        </p:blipFill>
        <p:spPr>
          <a:xfrm rot="2757441">
            <a:off x="10393829" y="3126110"/>
            <a:ext cx="1155869" cy="1176147"/>
          </a:xfrm>
          <a:prstGeom prst="rect">
            <a:avLst/>
          </a:prstGeom>
        </p:spPr>
      </p:pic>
      <p:pic>
        <p:nvPicPr>
          <p:cNvPr id="15" name="图片 14"/>
          <p:cNvPicPr>
            <a:picLocks noChangeAspect="1"/>
          </p:cNvPicPr>
          <p:nvPr/>
        </p:nvPicPr>
        <p:blipFill rotWithShape="1">
          <a:blip r:embed="rId2" cstate="screen"/>
          <a:srcRect l="5625" t="42916" r="88437" b="45001"/>
          <a:stretch>
            <a:fillRect/>
          </a:stretch>
        </p:blipFill>
        <p:spPr>
          <a:xfrm rot="559638">
            <a:off x="11017453" y="2041928"/>
            <a:ext cx="723900" cy="736600"/>
          </a:xfrm>
          <a:prstGeom prst="rect">
            <a:avLst/>
          </a:prstGeom>
        </p:spPr>
      </p:pic>
      <p:pic>
        <p:nvPicPr>
          <p:cNvPr id="17" name="图片 16"/>
          <p:cNvPicPr>
            <a:picLocks noChangeAspect="1"/>
          </p:cNvPicPr>
          <p:nvPr/>
        </p:nvPicPr>
        <p:blipFill rotWithShape="1">
          <a:blip r:embed="rId8" cstate="screen"/>
          <a:srcRect l="35925" t="54718" r="35385" b="5971"/>
          <a:stretch>
            <a:fillRect/>
          </a:stretch>
        </p:blipFill>
        <p:spPr>
          <a:xfrm>
            <a:off x="4034971" y="5195112"/>
            <a:ext cx="2353130" cy="1612088"/>
          </a:xfrm>
          <a:prstGeom prst="rect">
            <a:avLst/>
          </a:prstGeom>
        </p:spPr>
      </p:pic>
      <p:pic>
        <p:nvPicPr>
          <p:cNvPr id="12" name="图片 11"/>
          <p:cNvPicPr>
            <a:picLocks noChangeAspect="1"/>
          </p:cNvPicPr>
          <p:nvPr/>
        </p:nvPicPr>
        <p:blipFill rotWithShape="1">
          <a:blip r:embed="rId9" cstate="screen"/>
          <a:srcRect t="80208"/>
          <a:stretch>
            <a:fillRect/>
          </a:stretch>
        </p:blipFill>
        <p:spPr>
          <a:xfrm>
            <a:off x="0" y="5651500"/>
            <a:ext cx="12192000" cy="1206500"/>
          </a:xfrm>
          <a:prstGeom prst="rect">
            <a:avLst/>
          </a:prstGeom>
        </p:spPr>
      </p:pic>
      <p:sp>
        <p:nvSpPr>
          <p:cNvPr id="19" name="文本框 18"/>
          <p:cNvSpPr txBox="1"/>
          <p:nvPr/>
        </p:nvSpPr>
        <p:spPr>
          <a:xfrm>
            <a:off x="3030429" y="3985008"/>
            <a:ext cx="4427153" cy="1107996"/>
          </a:xfrm>
          <a:prstGeom prst="rect">
            <a:avLst/>
          </a:prstGeom>
          <a:noFill/>
        </p:spPr>
        <p:txBody>
          <a:bodyPr wrap="square" rtlCol="0">
            <a:spAutoFit/>
          </a:bodyPr>
          <a:lstStyle/>
          <a:p>
            <a:pPr algn="dist"/>
            <a:r>
              <a:rPr lang="zh-CN" altLang="en-US" sz="6600" b="1" spc="600" dirty="0" smtClean="0">
                <a:solidFill>
                  <a:srgbClr val="FB3962"/>
                </a:solidFill>
                <a:latin typeface="微软雅黑" panose="020B0503020204020204" pitchFamily="34" charset="-122"/>
                <a:ea typeface="微软雅黑" panose="020B0503020204020204" pitchFamily="34" charset="-122"/>
              </a:rPr>
              <a:t>活动</a:t>
            </a:r>
            <a:r>
              <a:rPr lang="zh-CN" altLang="en-US" sz="6600" b="1" spc="600" dirty="0">
                <a:solidFill>
                  <a:srgbClr val="FB3962"/>
                </a:solidFill>
                <a:latin typeface="微软雅黑" panose="020B0503020204020204" pitchFamily="34" charset="-122"/>
                <a:ea typeface="微软雅黑" panose="020B0503020204020204" pitchFamily="34" charset="-122"/>
              </a:rPr>
              <a:t>预算</a:t>
            </a:r>
            <a:endParaRPr lang="zh-CN" altLang="en-US" sz="6600" b="1" spc="600" dirty="0">
              <a:solidFill>
                <a:srgbClr val="FB3962"/>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386417" y="3061678"/>
            <a:ext cx="3715176" cy="923330"/>
          </a:xfrm>
          <a:prstGeom prst="rect">
            <a:avLst/>
          </a:prstGeom>
          <a:noFill/>
        </p:spPr>
        <p:txBody>
          <a:bodyPr wrap="square" rtlCol="0">
            <a:spAutoFit/>
          </a:bodyPr>
          <a:lstStyle/>
          <a:p>
            <a:pPr algn="dist"/>
            <a:r>
              <a:rPr lang="en-US" altLang="zh-CN" sz="5400" b="1" spc="600" dirty="0" smtClean="0">
                <a:solidFill>
                  <a:srgbClr val="FB3962"/>
                </a:solidFill>
                <a:latin typeface="微软雅黑" panose="020B0503020204020204" pitchFamily="34" charset="-122"/>
                <a:ea typeface="微软雅黑" panose="020B0503020204020204" pitchFamily="34" charset="-122"/>
              </a:rPr>
              <a:t>PART 03</a:t>
            </a:r>
            <a:endParaRPr lang="zh-CN" altLang="en-US" sz="5400" b="1" spc="600" dirty="0">
              <a:solidFill>
                <a:srgbClr val="FB39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3"/>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03</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a:t>
              </a:r>
              <a:r>
                <a:rPr lang="zh-CN" altLang="en-US" sz="3200" b="1" spc="600" dirty="0">
                  <a:solidFill>
                    <a:srgbClr val="FB3962"/>
                  </a:solidFill>
                  <a:latin typeface="微软雅黑" panose="020B0503020204020204" pitchFamily="34" charset="-122"/>
                  <a:ea typeface="微软雅黑" panose="020B0503020204020204" pitchFamily="34" charset="-122"/>
                </a:rPr>
                <a:t>预算</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922052" y="1627369"/>
            <a:ext cx="3371666" cy="3393169"/>
            <a:chOff x="922052" y="1627369"/>
            <a:chExt cx="3371666" cy="3393169"/>
          </a:xfrm>
        </p:grpSpPr>
        <p:grpSp>
          <p:nvGrpSpPr>
            <p:cNvPr id="8" name="组合 7"/>
            <p:cNvGrpSpPr/>
            <p:nvPr/>
          </p:nvGrpSpPr>
          <p:grpSpPr>
            <a:xfrm>
              <a:off x="922052" y="1627369"/>
              <a:ext cx="3371666" cy="3393169"/>
              <a:chOff x="1849120" y="1498600"/>
              <a:chExt cx="3982720" cy="4008120"/>
            </a:xfrm>
            <a:blipFill dpi="0" rotWithShape="1">
              <a:blip r:embed="rId1"/>
              <a:srcRect/>
              <a:stretch>
                <a:fillRect/>
              </a:stretch>
            </a:blipFill>
          </p:grpSpPr>
          <p:sp>
            <p:nvSpPr>
              <p:cNvPr id="10" name="矩形 9"/>
              <p:cNvSpPr/>
              <p:nvPr/>
            </p:nvSpPr>
            <p:spPr>
              <a:xfrm>
                <a:off x="1849120" y="1498600"/>
                <a:ext cx="1930400" cy="193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ea"/>
                  <a:sym typeface="Open Sans" panose="020B0606030504020204" pitchFamily="34" charset="0"/>
                </a:endParaRPr>
              </a:p>
            </p:txBody>
          </p:sp>
          <p:sp>
            <p:nvSpPr>
              <p:cNvPr id="11" name="矩形 10"/>
              <p:cNvSpPr/>
              <p:nvPr/>
            </p:nvSpPr>
            <p:spPr>
              <a:xfrm>
                <a:off x="3901440" y="3576320"/>
                <a:ext cx="1930400" cy="193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ea"/>
                  <a:sym typeface="Open Sans" panose="020B0606030504020204" pitchFamily="34" charset="0"/>
                </a:endParaRPr>
              </a:p>
            </p:txBody>
          </p:sp>
          <p:sp>
            <p:nvSpPr>
              <p:cNvPr id="12" name="矩形 11"/>
              <p:cNvSpPr/>
              <p:nvPr/>
            </p:nvSpPr>
            <p:spPr>
              <a:xfrm>
                <a:off x="1849120" y="3576320"/>
                <a:ext cx="1930400" cy="193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ea"/>
                  <a:sym typeface="Open Sans" panose="020B0606030504020204" pitchFamily="34" charset="0"/>
                </a:endParaRPr>
              </a:p>
            </p:txBody>
          </p:sp>
          <p:sp>
            <p:nvSpPr>
              <p:cNvPr id="13" name="矩形 12"/>
              <p:cNvSpPr/>
              <p:nvPr/>
            </p:nvSpPr>
            <p:spPr>
              <a:xfrm>
                <a:off x="3901440" y="1498600"/>
                <a:ext cx="1930400" cy="193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ea"/>
                  <a:sym typeface="Open Sans" panose="020B0606030504020204" pitchFamily="34" charset="0"/>
                </a:endParaRPr>
              </a:p>
            </p:txBody>
          </p:sp>
        </p:grpSp>
        <p:sp>
          <p:nvSpPr>
            <p:cNvPr id="9" name="矩形 8"/>
            <p:cNvSpPr/>
            <p:nvPr/>
          </p:nvSpPr>
          <p:spPr>
            <a:xfrm>
              <a:off x="1790941" y="2510185"/>
              <a:ext cx="1627538" cy="1627537"/>
            </a:xfrm>
            <a:prstGeom prst="rect">
              <a:avLst/>
            </a:prstGeom>
            <a:solidFill>
              <a:srgbClr val="CB2E5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spc="600" dirty="0" smtClean="0">
                  <a:solidFill>
                    <a:srgbClr val="FFFFFF"/>
                  </a:solidFill>
                  <a:latin typeface="Open Sans" panose="020B0606030504020204" pitchFamily="34" charset="0"/>
                  <a:ea typeface="微软雅黑" panose="020B0503020204020204" pitchFamily="34" charset="-122"/>
                  <a:cs typeface="+mn-ea"/>
                  <a:sym typeface="Open Sans" panose="020B0606030504020204" pitchFamily="34" charset="0"/>
                </a:rPr>
                <a:t>活动预算</a:t>
              </a:r>
              <a:endParaRPr kumimoji="0" lang="zh-CN" altLang="en-US" sz="3200" b="1" i="0" u="none" strike="noStrike" kern="1200" cap="none" spc="600" normalizeH="0" baseline="0" noProof="0" dirty="0">
                <a:ln>
                  <a:noFill/>
                </a:ln>
                <a:solidFill>
                  <a:srgbClr val="FFFFFF"/>
                </a:solidFill>
                <a:effectLst/>
                <a:uLnTx/>
                <a:uFillTx/>
                <a:latin typeface="Open Sans" panose="020B0606030504020204" pitchFamily="34" charset="0"/>
                <a:ea typeface="微软雅黑" panose="020B0503020204020204" pitchFamily="34" charset="-122"/>
                <a:cs typeface="+mn-ea"/>
                <a:sym typeface="Open Sans" panose="020B0606030504020204" pitchFamily="34" charset="0"/>
              </a:endParaRPr>
            </a:p>
          </p:txBody>
        </p:sp>
      </p:grpSp>
      <p:sp>
        <p:nvSpPr>
          <p:cNvPr id="14" name="îṥļîḑé-Freeform: Shape 15"/>
          <p:cNvSpPr/>
          <p:nvPr/>
        </p:nvSpPr>
        <p:spPr bwMode="auto">
          <a:xfrm>
            <a:off x="5396678" y="1704863"/>
            <a:ext cx="427524" cy="426261"/>
          </a:xfrm>
          <a:custGeom>
            <a:avLst/>
            <a:gdLst>
              <a:gd name="T0" fmla="*/ 122 w 186"/>
              <a:gd name="T1" fmla="*/ 160 h 185"/>
              <a:gd name="T2" fmla="*/ 122 w 186"/>
              <a:gd name="T3" fmla="*/ 152 h 185"/>
              <a:gd name="T4" fmla="*/ 59 w 186"/>
              <a:gd name="T5" fmla="*/ 156 h 185"/>
              <a:gd name="T6" fmla="*/ 63 w 186"/>
              <a:gd name="T7" fmla="*/ 143 h 185"/>
              <a:gd name="T8" fmla="*/ 110 w 186"/>
              <a:gd name="T9" fmla="*/ 139 h 185"/>
              <a:gd name="T10" fmla="*/ 63 w 186"/>
              <a:gd name="T11" fmla="*/ 135 h 185"/>
              <a:gd name="T12" fmla="*/ 63 w 186"/>
              <a:gd name="T13" fmla="*/ 143 h 185"/>
              <a:gd name="T14" fmla="*/ 152 w 186"/>
              <a:gd name="T15" fmla="*/ 50 h 185"/>
              <a:gd name="T16" fmla="*/ 143 w 186"/>
              <a:gd name="T17" fmla="*/ 0 h 185"/>
              <a:gd name="T18" fmla="*/ 34 w 186"/>
              <a:gd name="T19" fmla="*/ 8 h 185"/>
              <a:gd name="T20" fmla="*/ 25 w 186"/>
              <a:gd name="T21" fmla="*/ 50 h 185"/>
              <a:gd name="T22" fmla="*/ 0 w 186"/>
              <a:gd name="T23" fmla="*/ 143 h 185"/>
              <a:gd name="T24" fmla="*/ 34 w 186"/>
              <a:gd name="T25" fmla="*/ 169 h 185"/>
              <a:gd name="T26" fmla="*/ 42 w 186"/>
              <a:gd name="T27" fmla="*/ 185 h 185"/>
              <a:gd name="T28" fmla="*/ 152 w 186"/>
              <a:gd name="T29" fmla="*/ 177 h 185"/>
              <a:gd name="T30" fmla="*/ 160 w 186"/>
              <a:gd name="T31" fmla="*/ 169 h 185"/>
              <a:gd name="T32" fmla="*/ 186 w 186"/>
              <a:gd name="T33" fmla="*/ 76 h 185"/>
              <a:gd name="T34" fmla="*/ 42 w 186"/>
              <a:gd name="T35" fmla="*/ 8 h 185"/>
              <a:gd name="T36" fmla="*/ 143 w 186"/>
              <a:gd name="T37" fmla="*/ 50 h 185"/>
              <a:gd name="T38" fmla="*/ 42 w 186"/>
              <a:gd name="T39" fmla="*/ 8 h 185"/>
              <a:gd name="T40" fmla="*/ 42 w 186"/>
              <a:gd name="T41" fmla="*/ 177 h 185"/>
              <a:gd name="T42" fmla="*/ 143 w 186"/>
              <a:gd name="T43" fmla="*/ 126 h 185"/>
              <a:gd name="T44" fmla="*/ 177 w 186"/>
              <a:gd name="T45" fmla="*/ 143 h 185"/>
              <a:gd name="T46" fmla="*/ 152 w 186"/>
              <a:gd name="T47" fmla="*/ 160 h 185"/>
              <a:gd name="T48" fmla="*/ 143 w 186"/>
              <a:gd name="T49" fmla="*/ 118 h 185"/>
              <a:gd name="T50" fmla="*/ 34 w 186"/>
              <a:gd name="T51" fmla="*/ 126 h 185"/>
              <a:gd name="T52" fmla="*/ 25 w 186"/>
              <a:gd name="T53" fmla="*/ 160 h 185"/>
              <a:gd name="T54" fmla="*/ 8 w 186"/>
              <a:gd name="T55" fmla="*/ 76 h 185"/>
              <a:gd name="T56" fmla="*/ 160 w 186"/>
              <a:gd name="T57" fmla="*/ 59 h 185"/>
              <a:gd name="T58" fmla="*/ 177 w 186"/>
              <a:gd name="T59" fmla="*/ 143 h 185"/>
              <a:gd name="T60" fmla="*/ 143 w 186"/>
              <a:gd name="T61" fmla="*/ 84 h 185"/>
              <a:gd name="T62" fmla="*/ 160 w 186"/>
              <a:gd name="T63" fmla="*/ 84 h 185"/>
              <a:gd name="T64" fmla="*/ 127 w 186"/>
              <a:gd name="T65" fmla="*/ 76 h 185"/>
              <a:gd name="T66" fmla="*/ 127 w 186"/>
              <a:gd name="T67" fmla="*/ 93 h 185"/>
              <a:gd name="T68" fmla="*/ 127 w 186"/>
              <a:gd name="T69"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185">
                <a:moveTo>
                  <a:pt x="63" y="160"/>
                </a:moveTo>
                <a:cubicBezTo>
                  <a:pt x="122" y="160"/>
                  <a:pt x="122" y="160"/>
                  <a:pt x="122" y="160"/>
                </a:cubicBezTo>
                <a:cubicBezTo>
                  <a:pt x="125" y="160"/>
                  <a:pt x="127" y="158"/>
                  <a:pt x="127" y="156"/>
                </a:cubicBezTo>
                <a:cubicBezTo>
                  <a:pt x="127" y="154"/>
                  <a:pt x="125" y="152"/>
                  <a:pt x="122" y="152"/>
                </a:cubicBezTo>
                <a:cubicBezTo>
                  <a:pt x="63" y="152"/>
                  <a:pt x="63" y="152"/>
                  <a:pt x="63" y="152"/>
                </a:cubicBezTo>
                <a:cubicBezTo>
                  <a:pt x="61" y="152"/>
                  <a:pt x="59" y="154"/>
                  <a:pt x="59" y="156"/>
                </a:cubicBezTo>
                <a:cubicBezTo>
                  <a:pt x="59" y="158"/>
                  <a:pt x="61" y="160"/>
                  <a:pt x="63" y="160"/>
                </a:cubicBezTo>
                <a:close/>
                <a:moveTo>
                  <a:pt x="63" y="143"/>
                </a:moveTo>
                <a:cubicBezTo>
                  <a:pt x="106" y="143"/>
                  <a:pt x="106" y="143"/>
                  <a:pt x="106" y="143"/>
                </a:cubicBezTo>
                <a:cubicBezTo>
                  <a:pt x="108" y="143"/>
                  <a:pt x="110" y="141"/>
                  <a:pt x="110" y="139"/>
                </a:cubicBezTo>
                <a:cubicBezTo>
                  <a:pt x="110" y="137"/>
                  <a:pt x="108" y="135"/>
                  <a:pt x="106" y="135"/>
                </a:cubicBezTo>
                <a:cubicBezTo>
                  <a:pt x="63" y="135"/>
                  <a:pt x="63" y="135"/>
                  <a:pt x="63" y="135"/>
                </a:cubicBezTo>
                <a:cubicBezTo>
                  <a:pt x="61" y="135"/>
                  <a:pt x="59" y="137"/>
                  <a:pt x="59" y="139"/>
                </a:cubicBezTo>
                <a:cubicBezTo>
                  <a:pt x="59" y="141"/>
                  <a:pt x="61" y="143"/>
                  <a:pt x="63" y="143"/>
                </a:cubicBezTo>
                <a:close/>
                <a:moveTo>
                  <a:pt x="160" y="50"/>
                </a:moveTo>
                <a:cubicBezTo>
                  <a:pt x="152" y="50"/>
                  <a:pt x="152" y="50"/>
                  <a:pt x="152" y="50"/>
                </a:cubicBezTo>
                <a:cubicBezTo>
                  <a:pt x="152" y="8"/>
                  <a:pt x="152" y="8"/>
                  <a:pt x="152" y="8"/>
                </a:cubicBezTo>
                <a:cubicBezTo>
                  <a:pt x="152" y="4"/>
                  <a:pt x="148" y="0"/>
                  <a:pt x="143" y="0"/>
                </a:cubicBezTo>
                <a:cubicBezTo>
                  <a:pt x="42" y="0"/>
                  <a:pt x="42" y="0"/>
                  <a:pt x="42" y="0"/>
                </a:cubicBezTo>
                <a:cubicBezTo>
                  <a:pt x="38" y="0"/>
                  <a:pt x="34" y="4"/>
                  <a:pt x="34" y="8"/>
                </a:cubicBezTo>
                <a:cubicBezTo>
                  <a:pt x="34" y="50"/>
                  <a:pt x="34" y="50"/>
                  <a:pt x="34" y="50"/>
                </a:cubicBezTo>
                <a:cubicBezTo>
                  <a:pt x="25" y="50"/>
                  <a:pt x="25" y="50"/>
                  <a:pt x="25" y="50"/>
                </a:cubicBezTo>
                <a:cubicBezTo>
                  <a:pt x="11" y="50"/>
                  <a:pt x="0" y="62"/>
                  <a:pt x="0" y="76"/>
                </a:cubicBezTo>
                <a:cubicBezTo>
                  <a:pt x="0" y="143"/>
                  <a:pt x="0" y="143"/>
                  <a:pt x="0" y="143"/>
                </a:cubicBezTo>
                <a:cubicBezTo>
                  <a:pt x="0" y="157"/>
                  <a:pt x="11" y="169"/>
                  <a:pt x="25" y="169"/>
                </a:cubicBezTo>
                <a:cubicBezTo>
                  <a:pt x="34" y="169"/>
                  <a:pt x="34" y="169"/>
                  <a:pt x="34" y="169"/>
                </a:cubicBezTo>
                <a:cubicBezTo>
                  <a:pt x="34" y="177"/>
                  <a:pt x="34" y="177"/>
                  <a:pt x="34" y="177"/>
                </a:cubicBezTo>
                <a:cubicBezTo>
                  <a:pt x="34" y="182"/>
                  <a:pt x="38" y="185"/>
                  <a:pt x="42" y="185"/>
                </a:cubicBezTo>
                <a:cubicBezTo>
                  <a:pt x="143" y="185"/>
                  <a:pt x="143" y="185"/>
                  <a:pt x="143" y="185"/>
                </a:cubicBezTo>
                <a:cubicBezTo>
                  <a:pt x="148" y="185"/>
                  <a:pt x="152" y="182"/>
                  <a:pt x="152" y="177"/>
                </a:cubicBezTo>
                <a:cubicBezTo>
                  <a:pt x="152" y="169"/>
                  <a:pt x="152" y="169"/>
                  <a:pt x="152" y="169"/>
                </a:cubicBezTo>
                <a:cubicBezTo>
                  <a:pt x="160" y="169"/>
                  <a:pt x="160" y="169"/>
                  <a:pt x="160" y="169"/>
                </a:cubicBezTo>
                <a:cubicBezTo>
                  <a:pt x="174" y="169"/>
                  <a:pt x="186" y="157"/>
                  <a:pt x="186" y="143"/>
                </a:cubicBezTo>
                <a:cubicBezTo>
                  <a:pt x="186" y="76"/>
                  <a:pt x="186" y="76"/>
                  <a:pt x="186" y="76"/>
                </a:cubicBezTo>
                <a:cubicBezTo>
                  <a:pt x="186" y="62"/>
                  <a:pt x="174" y="50"/>
                  <a:pt x="160" y="50"/>
                </a:cubicBezTo>
                <a:close/>
                <a:moveTo>
                  <a:pt x="42" y="8"/>
                </a:moveTo>
                <a:cubicBezTo>
                  <a:pt x="143" y="8"/>
                  <a:pt x="143" y="8"/>
                  <a:pt x="143" y="8"/>
                </a:cubicBezTo>
                <a:cubicBezTo>
                  <a:pt x="143" y="50"/>
                  <a:pt x="143" y="50"/>
                  <a:pt x="143" y="50"/>
                </a:cubicBezTo>
                <a:cubicBezTo>
                  <a:pt x="42" y="50"/>
                  <a:pt x="42" y="50"/>
                  <a:pt x="42" y="50"/>
                </a:cubicBezTo>
                <a:lnTo>
                  <a:pt x="42" y="8"/>
                </a:lnTo>
                <a:close/>
                <a:moveTo>
                  <a:pt x="143" y="177"/>
                </a:moveTo>
                <a:cubicBezTo>
                  <a:pt x="42" y="177"/>
                  <a:pt x="42" y="177"/>
                  <a:pt x="42" y="177"/>
                </a:cubicBezTo>
                <a:cubicBezTo>
                  <a:pt x="42" y="126"/>
                  <a:pt x="42" y="126"/>
                  <a:pt x="42" y="126"/>
                </a:cubicBezTo>
                <a:cubicBezTo>
                  <a:pt x="143" y="126"/>
                  <a:pt x="143" y="126"/>
                  <a:pt x="143" y="126"/>
                </a:cubicBezTo>
                <a:lnTo>
                  <a:pt x="143" y="177"/>
                </a:lnTo>
                <a:close/>
                <a:moveTo>
                  <a:pt x="177" y="143"/>
                </a:moveTo>
                <a:cubicBezTo>
                  <a:pt x="177" y="153"/>
                  <a:pt x="170" y="160"/>
                  <a:pt x="160" y="160"/>
                </a:cubicBezTo>
                <a:cubicBezTo>
                  <a:pt x="152" y="160"/>
                  <a:pt x="152" y="160"/>
                  <a:pt x="152" y="160"/>
                </a:cubicBezTo>
                <a:cubicBezTo>
                  <a:pt x="152" y="126"/>
                  <a:pt x="152" y="126"/>
                  <a:pt x="152" y="126"/>
                </a:cubicBezTo>
                <a:cubicBezTo>
                  <a:pt x="152" y="122"/>
                  <a:pt x="148" y="118"/>
                  <a:pt x="143" y="118"/>
                </a:cubicBezTo>
                <a:cubicBezTo>
                  <a:pt x="42" y="118"/>
                  <a:pt x="42" y="118"/>
                  <a:pt x="42" y="118"/>
                </a:cubicBezTo>
                <a:cubicBezTo>
                  <a:pt x="38" y="118"/>
                  <a:pt x="34" y="122"/>
                  <a:pt x="34" y="126"/>
                </a:cubicBezTo>
                <a:cubicBezTo>
                  <a:pt x="34" y="160"/>
                  <a:pt x="34" y="160"/>
                  <a:pt x="34" y="160"/>
                </a:cubicBezTo>
                <a:cubicBezTo>
                  <a:pt x="25" y="160"/>
                  <a:pt x="25" y="160"/>
                  <a:pt x="25" y="160"/>
                </a:cubicBezTo>
                <a:cubicBezTo>
                  <a:pt x="16" y="160"/>
                  <a:pt x="8" y="153"/>
                  <a:pt x="8" y="143"/>
                </a:cubicBezTo>
                <a:cubicBezTo>
                  <a:pt x="8" y="76"/>
                  <a:pt x="8" y="76"/>
                  <a:pt x="8" y="76"/>
                </a:cubicBezTo>
                <a:cubicBezTo>
                  <a:pt x="8" y="66"/>
                  <a:pt x="16" y="59"/>
                  <a:pt x="25" y="59"/>
                </a:cubicBezTo>
                <a:cubicBezTo>
                  <a:pt x="160" y="59"/>
                  <a:pt x="160" y="59"/>
                  <a:pt x="160" y="59"/>
                </a:cubicBezTo>
                <a:cubicBezTo>
                  <a:pt x="170" y="59"/>
                  <a:pt x="177" y="66"/>
                  <a:pt x="177" y="76"/>
                </a:cubicBezTo>
                <a:lnTo>
                  <a:pt x="177" y="143"/>
                </a:lnTo>
                <a:close/>
                <a:moveTo>
                  <a:pt x="152" y="76"/>
                </a:moveTo>
                <a:cubicBezTo>
                  <a:pt x="147" y="76"/>
                  <a:pt x="143" y="79"/>
                  <a:pt x="143" y="84"/>
                </a:cubicBezTo>
                <a:cubicBezTo>
                  <a:pt x="143" y="89"/>
                  <a:pt x="147" y="93"/>
                  <a:pt x="152" y="93"/>
                </a:cubicBezTo>
                <a:cubicBezTo>
                  <a:pt x="157" y="93"/>
                  <a:pt x="160" y="89"/>
                  <a:pt x="160" y="84"/>
                </a:cubicBezTo>
                <a:cubicBezTo>
                  <a:pt x="160" y="79"/>
                  <a:pt x="157" y="76"/>
                  <a:pt x="152" y="76"/>
                </a:cubicBezTo>
                <a:close/>
                <a:moveTo>
                  <a:pt x="127" y="76"/>
                </a:moveTo>
                <a:cubicBezTo>
                  <a:pt x="122" y="76"/>
                  <a:pt x="118" y="79"/>
                  <a:pt x="118" y="84"/>
                </a:cubicBezTo>
                <a:cubicBezTo>
                  <a:pt x="118" y="89"/>
                  <a:pt x="122" y="93"/>
                  <a:pt x="127" y="93"/>
                </a:cubicBezTo>
                <a:cubicBezTo>
                  <a:pt x="131" y="93"/>
                  <a:pt x="135" y="89"/>
                  <a:pt x="135" y="84"/>
                </a:cubicBezTo>
                <a:cubicBezTo>
                  <a:pt x="135" y="79"/>
                  <a:pt x="131" y="76"/>
                  <a:pt x="127" y="76"/>
                </a:cubicBezTo>
                <a:close/>
              </a:path>
            </a:pathLst>
          </a:custGeom>
          <a:solidFill>
            <a:srgbClr val="FB396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cs"/>
              <a:sym typeface="Open Sans" panose="020B0606030504020204" pitchFamily="34" charset="0"/>
            </a:endParaRPr>
          </a:p>
        </p:txBody>
      </p:sp>
      <p:sp>
        <p:nvSpPr>
          <p:cNvPr id="15" name="îṥļîḑé-Freeform: Shape 16"/>
          <p:cNvSpPr/>
          <p:nvPr/>
        </p:nvSpPr>
        <p:spPr bwMode="auto">
          <a:xfrm>
            <a:off x="5397941" y="3738971"/>
            <a:ext cx="426261" cy="426261"/>
          </a:xfrm>
          <a:custGeom>
            <a:avLst/>
            <a:gdLst>
              <a:gd name="T0" fmla="*/ 92 w 185"/>
              <a:gd name="T1" fmla="*/ 42 h 185"/>
              <a:gd name="T2" fmla="*/ 92 w 185"/>
              <a:gd name="T3" fmla="*/ 34 h 185"/>
              <a:gd name="T4" fmla="*/ 92 w 185"/>
              <a:gd name="T5" fmla="*/ 8 h 185"/>
              <a:gd name="T6" fmla="*/ 120 w 185"/>
              <a:gd name="T7" fmla="*/ 12 h 185"/>
              <a:gd name="T8" fmla="*/ 64 w 185"/>
              <a:gd name="T9" fmla="*/ 13 h 185"/>
              <a:gd name="T10" fmla="*/ 92 w 185"/>
              <a:gd name="T11" fmla="*/ 8 h 185"/>
              <a:gd name="T12" fmla="*/ 109 w 185"/>
              <a:gd name="T13" fmla="*/ 24 h 185"/>
              <a:gd name="T14" fmla="*/ 76 w 185"/>
              <a:gd name="T15" fmla="*/ 25 h 185"/>
              <a:gd name="T16" fmla="*/ 92 w 185"/>
              <a:gd name="T17" fmla="*/ 25 h 185"/>
              <a:gd name="T18" fmla="*/ 55 w 185"/>
              <a:gd name="T19" fmla="*/ 169 h 185"/>
              <a:gd name="T20" fmla="*/ 101 w 185"/>
              <a:gd name="T21" fmla="*/ 164 h 185"/>
              <a:gd name="T22" fmla="*/ 55 w 185"/>
              <a:gd name="T23" fmla="*/ 160 h 185"/>
              <a:gd name="T24" fmla="*/ 55 w 185"/>
              <a:gd name="T25" fmla="*/ 169 h 185"/>
              <a:gd name="T26" fmla="*/ 185 w 185"/>
              <a:gd name="T27" fmla="*/ 146 h 185"/>
              <a:gd name="T28" fmla="*/ 168 w 185"/>
              <a:gd name="T29" fmla="*/ 87 h 185"/>
              <a:gd name="T30" fmla="*/ 164 w 185"/>
              <a:gd name="T31" fmla="*/ 84 h 185"/>
              <a:gd name="T32" fmla="*/ 156 w 185"/>
              <a:gd name="T33" fmla="*/ 34 h 185"/>
              <a:gd name="T34" fmla="*/ 147 w 185"/>
              <a:gd name="T35" fmla="*/ 34 h 185"/>
              <a:gd name="T36" fmla="*/ 38 w 185"/>
              <a:gd name="T37" fmla="*/ 84 h 185"/>
              <a:gd name="T38" fmla="*/ 33 w 185"/>
              <a:gd name="T39" fmla="*/ 29 h 185"/>
              <a:gd name="T40" fmla="*/ 29 w 185"/>
              <a:gd name="T41" fmla="*/ 84 h 185"/>
              <a:gd name="T42" fmla="*/ 17 w 185"/>
              <a:gd name="T43" fmla="*/ 87 h 185"/>
              <a:gd name="T44" fmla="*/ 0 w 185"/>
              <a:gd name="T45" fmla="*/ 146 h 185"/>
              <a:gd name="T46" fmla="*/ 0 w 185"/>
              <a:gd name="T47" fmla="*/ 147 h 185"/>
              <a:gd name="T48" fmla="*/ 0 w 185"/>
              <a:gd name="T49" fmla="*/ 156 h 185"/>
              <a:gd name="T50" fmla="*/ 0 w 185"/>
              <a:gd name="T51" fmla="*/ 169 h 185"/>
              <a:gd name="T52" fmla="*/ 168 w 185"/>
              <a:gd name="T53" fmla="*/ 185 h 185"/>
              <a:gd name="T54" fmla="*/ 185 w 185"/>
              <a:gd name="T55" fmla="*/ 160 h 185"/>
              <a:gd name="T56" fmla="*/ 185 w 185"/>
              <a:gd name="T57" fmla="*/ 156 h 185"/>
              <a:gd name="T58" fmla="*/ 24 w 185"/>
              <a:gd name="T59" fmla="*/ 93 h 185"/>
              <a:gd name="T60" fmla="*/ 176 w 185"/>
              <a:gd name="T61" fmla="*/ 143 h 185"/>
              <a:gd name="T62" fmla="*/ 24 w 185"/>
              <a:gd name="T63" fmla="*/ 93 h 185"/>
              <a:gd name="T64" fmla="*/ 168 w 185"/>
              <a:gd name="T65" fmla="*/ 177 h 185"/>
              <a:gd name="T66" fmla="*/ 8 w 185"/>
              <a:gd name="T67" fmla="*/ 169 h 185"/>
              <a:gd name="T68" fmla="*/ 177 w 185"/>
              <a:gd name="T69" fmla="*/ 152 h 185"/>
              <a:gd name="T70" fmla="*/ 21 w 185"/>
              <a:gd name="T71" fmla="*/ 169 h 185"/>
              <a:gd name="T72" fmla="*/ 21 w 185"/>
              <a:gd name="T73" fmla="*/ 160 h 185"/>
              <a:gd name="T74" fmla="*/ 21 w 185"/>
              <a:gd name="T75" fmla="*/ 169 h 185"/>
              <a:gd name="T76" fmla="*/ 42 w 185"/>
              <a:gd name="T77" fmla="*/ 164 h 185"/>
              <a:gd name="T78" fmla="*/ 33 w 185"/>
              <a:gd name="T79" fmla="*/ 16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185">
                <a:moveTo>
                  <a:pt x="88" y="38"/>
                </a:moveTo>
                <a:cubicBezTo>
                  <a:pt x="88" y="40"/>
                  <a:pt x="90" y="42"/>
                  <a:pt x="92" y="42"/>
                </a:cubicBezTo>
                <a:cubicBezTo>
                  <a:pt x="95" y="42"/>
                  <a:pt x="97" y="40"/>
                  <a:pt x="97" y="38"/>
                </a:cubicBezTo>
                <a:cubicBezTo>
                  <a:pt x="97" y="35"/>
                  <a:pt x="95" y="34"/>
                  <a:pt x="92" y="34"/>
                </a:cubicBezTo>
                <a:cubicBezTo>
                  <a:pt x="90" y="34"/>
                  <a:pt x="88" y="35"/>
                  <a:pt x="88" y="38"/>
                </a:cubicBezTo>
                <a:close/>
                <a:moveTo>
                  <a:pt x="92" y="8"/>
                </a:moveTo>
                <a:cubicBezTo>
                  <a:pt x="101" y="8"/>
                  <a:pt x="109" y="12"/>
                  <a:pt x="114" y="18"/>
                </a:cubicBezTo>
                <a:cubicBezTo>
                  <a:pt x="120" y="12"/>
                  <a:pt x="120" y="12"/>
                  <a:pt x="120" y="12"/>
                </a:cubicBezTo>
                <a:cubicBezTo>
                  <a:pt x="113" y="4"/>
                  <a:pt x="103" y="0"/>
                  <a:pt x="92" y="0"/>
                </a:cubicBezTo>
                <a:cubicBezTo>
                  <a:pt x="81" y="0"/>
                  <a:pt x="71" y="5"/>
                  <a:pt x="64" y="13"/>
                </a:cubicBezTo>
                <a:cubicBezTo>
                  <a:pt x="70" y="19"/>
                  <a:pt x="70" y="19"/>
                  <a:pt x="70" y="19"/>
                </a:cubicBezTo>
                <a:cubicBezTo>
                  <a:pt x="75" y="12"/>
                  <a:pt x="83" y="8"/>
                  <a:pt x="92" y="8"/>
                </a:cubicBezTo>
                <a:close/>
                <a:moveTo>
                  <a:pt x="103" y="30"/>
                </a:moveTo>
                <a:cubicBezTo>
                  <a:pt x="109" y="24"/>
                  <a:pt x="109" y="24"/>
                  <a:pt x="109" y="24"/>
                </a:cubicBezTo>
                <a:cubicBezTo>
                  <a:pt x="105" y="20"/>
                  <a:pt x="99" y="17"/>
                  <a:pt x="92" y="17"/>
                </a:cubicBezTo>
                <a:cubicBezTo>
                  <a:pt x="86" y="17"/>
                  <a:pt x="80" y="20"/>
                  <a:pt x="76" y="25"/>
                </a:cubicBezTo>
                <a:cubicBezTo>
                  <a:pt x="82" y="31"/>
                  <a:pt x="82" y="31"/>
                  <a:pt x="82" y="31"/>
                </a:cubicBezTo>
                <a:cubicBezTo>
                  <a:pt x="84" y="28"/>
                  <a:pt x="88" y="25"/>
                  <a:pt x="92" y="25"/>
                </a:cubicBezTo>
                <a:cubicBezTo>
                  <a:pt x="97" y="25"/>
                  <a:pt x="101" y="27"/>
                  <a:pt x="103" y="30"/>
                </a:cubicBezTo>
                <a:close/>
                <a:moveTo>
                  <a:pt x="55" y="169"/>
                </a:moveTo>
                <a:cubicBezTo>
                  <a:pt x="97" y="169"/>
                  <a:pt x="97" y="169"/>
                  <a:pt x="97" y="169"/>
                </a:cubicBezTo>
                <a:cubicBezTo>
                  <a:pt x="99" y="169"/>
                  <a:pt x="101" y="167"/>
                  <a:pt x="101" y="164"/>
                </a:cubicBezTo>
                <a:cubicBezTo>
                  <a:pt x="101" y="162"/>
                  <a:pt x="99" y="160"/>
                  <a:pt x="97" y="160"/>
                </a:cubicBezTo>
                <a:cubicBezTo>
                  <a:pt x="55" y="160"/>
                  <a:pt x="55" y="160"/>
                  <a:pt x="55" y="160"/>
                </a:cubicBezTo>
                <a:cubicBezTo>
                  <a:pt x="52" y="160"/>
                  <a:pt x="50" y="162"/>
                  <a:pt x="50" y="164"/>
                </a:cubicBezTo>
                <a:cubicBezTo>
                  <a:pt x="50" y="167"/>
                  <a:pt x="52" y="169"/>
                  <a:pt x="55" y="169"/>
                </a:cubicBezTo>
                <a:close/>
                <a:moveTo>
                  <a:pt x="185" y="147"/>
                </a:moveTo>
                <a:cubicBezTo>
                  <a:pt x="185" y="147"/>
                  <a:pt x="185" y="146"/>
                  <a:pt x="185" y="146"/>
                </a:cubicBezTo>
                <a:cubicBezTo>
                  <a:pt x="185" y="146"/>
                  <a:pt x="185" y="146"/>
                  <a:pt x="185" y="146"/>
                </a:cubicBezTo>
                <a:cubicBezTo>
                  <a:pt x="168" y="87"/>
                  <a:pt x="168" y="87"/>
                  <a:pt x="168" y="87"/>
                </a:cubicBezTo>
                <a:cubicBezTo>
                  <a:pt x="168" y="87"/>
                  <a:pt x="168" y="87"/>
                  <a:pt x="168" y="87"/>
                </a:cubicBezTo>
                <a:cubicBezTo>
                  <a:pt x="167" y="85"/>
                  <a:pt x="166" y="84"/>
                  <a:pt x="164" y="84"/>
                </a:cubicBezTo>
                <a:cubicBezTo>
                  <a:pt x="156" y="84"/>
                  <a:pt x="156" y="84"/>
                  <a:pt x="156" y="84"/>
                </a:cubicBezTo>
                <a:cubicBezTo>
                  <a:pt x="156" y="34"/>
                  <a:pt x="156" y="34"/>
                  <a:pt x="156" y="34"/>
                </a:cubicBezTo>
                <a:cubicBezTo>
                  <a:pt x="156" y="31"/>
                  <a:pt x="154" y="29"/>
                  <a:pt x="152" y="29"/>
                </a:cubicBezTo>
                <a:cubicBezTo>
                  <a:pt x="149" y="29"/>
                  <a:pt x="147" y="31"/>
                  <a:pt x="147" y="34"/>
                </a:cubicBezTo>
                <a:cubicBezTo>
                  <a:pt x="147" y="84"/>
                  <a:pt x="147" y="84"/>
                  <a:pt x="147" y="84"/>
                </a:cubicBezTo>
                <a:cubicBezTo>
                  <a:pt x="38" y="84"/>
                  <a:pt x="38" y="84"/>
                  <a:pt x="38" y="84"/>
                </a:cubicBezTo>
                <a:cubicBezTo>
                  <a:pt x="38" y="34"/>
                  <a:pt x="38" y="34"/>
                  <a:pt x="38" y="34"/>
                </a:cubicBezTo>
                <a:cubicBezTo>
                  <a:pt x="38" y="31"/>
                  <a:pt x="36" y="29"/>
                  <a:pt x="33" y="29"/>
                </a:cubicBezTo>
                <a:cubicBezTo>
                  <a:pt x="31" y="29"/>
                  <a:pt x="29" y="31"/>
                  <a:pt x="29" y="34"/>
                </a:cubicBezTo>
                <a:cubicBezTo>
                  <a:pt x="29" y="84"/>
                  <a:pt x="29" y="84"/>
                  <a:pt x="29" y="84"/>
                </a:cubicBezTo>
                <a:cubicBezTo>
                  <a:pt x="21" y="84"/>
                  <a:pt x="21" y="84"/>
                  <a:pt x="21" y="84"/>
                </a:cubicBezTo>
                <a:cubicBezTo>
                  <a:pt x="19" y="84"/>
                  <a:pt x="17" y="85"/>
                  <a:pt x="17" y="87"/>
                </a:cubicBezTo>
                <a:cubicBezTo>
                  <a:pt x="17" y="87"/>
                  <a:pt x="17" y="87"/>
                  <a:pt x="17" y="87"/>
                </a:cubicBezTo>
                <a:cubicBezTo>
                  <a:pt x="0" y="146"/>
                  <a:pt x="0" y="146"/>
                  <a:pt x="0" y="146"/>
                </a:cubicBezTo>
                <a:cubicBezTo>
                  <a:pt x="0" y="146"/>
                  <a:pt x="0" y="146"/>
                  <a:pt x="0" y="146"/>
                </a:cubicBezTo>
                <a:cubicBezTo>
                  <a:pt x="0" y="146"/>
                  <a:pt x="0" y="147"/>
                  <a:pt x="0" y="147"/>
                </a:cubicBezTo>
                <a:cubicBezTo>
                  <a:pt x="0" y="156"/>
                  <a:pt x="0" y="156"/>
                  <a:pt x="0" y="156"/>
                </a:cubicBezTo>
                <a:cubicBezTo>
                  <a:pt x="0" y="156"/>
                  <a:pt x="0" y="156"/>
                  <a:pt x="0" y="156"/>
                </a:cubicBezTo>
                <a:cubicBezTo>
                  <a:pt x="0" y="157"/>
                  <a:pt x="0" y="159"/>
                  <a:pt x="0" y="160"/>
                </a:cubicBezTo>
                <a:cubicBezTo>
                  <a:pt x="0" y="169"/>
                  <a:pt x="0" y="169"/>
                  <a:pt x="0" y="169"/>
                </a:cubicBezTo>
                <a:cubicBezTo>
                  <a:pt x="0" y="178"/>
                  <a:pt x="7" y="185"/>
                  <a:pt x="17" y="185"/>
                </a:cubicBezTo>
                <a:cubicBezTo>
                  <a:pt x="168" y="185"/>
                  <a:pt x="168" y="185"/>
                  <a:pt x="168" y="185"/>
                </a:cubicBezTo>
                <a:cubicBezTo>
                  <a:pt x="178" y="185"/>
                  <a:pt x="185" y="178"/>
                  <a:pt x="185" y="169"/>
                </a:cubicBezTo>
                <a:cubicBezTo>
                  <a:pt x="185" y="160"/>
                  <a:pt x="185" y="160"/>
                  <a:pt x="185" y="160"/>
                </a:cubicBezTo>
                <a:cubicBezTo>
                  <a:pt x="185" y="159"/>
                  <a:pt x="185" y="157"/>
                  <a:pt x="185" y="156"/>
                </a:cubicBezTo>
                <a:cubicBezTo>
                  <a:pt x="185" y="156"/>
                  <a:pt x="185" y="156"/>
                  <a:pt x="185" y="156"/>
                </a:cubicBezTo>
                <a:lnTo>
                  <a:pt x="185" y="147"/>
                </a:lnTo>
                <a:close/>
                <a:moveTo>
                  <a:pt x="24" y="93"/>
                </a:moveTo>
                <a:cubicBezTo>
                  <a:pt x="161" y="93"/>
                  <a:pt x="161" y="93"/>
                  <a:pt x="161" y="93"/>
                </a:cubicBezTo>
                <a:cubicBezTo>
                  <a:pt x="176" y="143"/>
                  <a:pt x="176" y="143"/>
                  <a:pt x="176" y="143"/>
                </a:cubicBezTo>
                <a:cubicBezTo>
                  <a:pt x="9" y="143"/>
                  <a:pt x="9" y="143"/>
                  <a:pt x="9" y="143"/>
                </a:cubicBezTo>
                <a:lnTo>
                  <a:pt x="24" y="93"/>
                </a:lnTo>
                <a:close/>
                <a:moveTo>
                  <a:pt x="177" y="169"/>
                </a:moveTo>
                <a:cubicBezTo>
                  <a:pt x="177" y="173"/>
                  <a:pt x="173" y="177"/>
                  <a:pt x="168" y="177"/>
                </a:cubicBezTo>
                <a:cubicBezTo>
                  <a:pt x="17" y="177"/>
                  <a:pt x="17" y="177"/>
                  <a:pt x="17" y="177"/>
                </a:cubicBezTo>
                <a:cubicBezTo>
                  <a:pt x="12" y="177"/>
                  <a:pt x="8" y="173"/>
                  <a:pt x="8" y="169"/>
                </a:cubicBezTo>
                <a:cubicBezTo>
                  <a:pt x="8" y="152"/>
                  <a:pt x="8" y="152"/>
                  <a:pt x="8" y="152"/>
                </a:cubicBezTo>
                <a:cubicBezTo>
                  <a:pt x="177" y="152"/>
                  <a:pt x="177" y="152"/>
                  <a:pt x="177" y="152"/>
                </a:cubicBezTo>
                <a:lnTo>
                  <a:pt x="177" y="169"/>
                </a:lnTo>
                <a:close/>
                <a:moveTo>
                  <a:pt x="21" y="169"/>
                </a:moveTo>
                <a:cubicBezTo>
                  <a:pt x="23" y="169"/>
                  <a:pt x="25" y="167"/>
                  <a:pt x="25" y="164"/>
                </a:cubicBezTo>
                <a:cubicBezTo>
                  <a:pt x="25" y="162"/>
                  <a:pt x="23" y="160"/>
                  <a:pt x="21" y="160"/>
                </a:cubicBezTo>
                <a:cubicBezTo>
                  <a:pt x="18" y="160"/>
                  <a:pt x="17" y="162"/>
                  <a:pt x="17" y="164"/>
                </a:cubicBezTo>
                <a:cubicBezTo>
                  <a:pt x="17" y="167"/>
                  <a:pt x="18" y="169"/>
                  <a:pt x="21" y="169"/>
                </a:cubicBezTo>
                <a:close/>
                <a:moveTo>
                  <a:pt x="38" y="169"/>
                </a:moveTo>
                <a:cubicBezTo>
                  <a:pt x="40" y="169"/>
                  <a:pt x="42" y="167"/>
                  <a:pt x="42" y="164"/>
                </a:cubicBezTo>
                <a:cubicBezTo>
                  <a:pt x="42" y="162"/>
                  <a:pt x="40" y="160"/>
                  <a:pt x="38" y="160"/>
                </a:cubicBezTo>
                <a:cubicBezTo>
                  <a:pt x="35" y="160"/>
                  <a:pt x="33" y="162"/>
                  <a:pt x="33" y="164"/>
                </a:cubicBezTo>
                <a:cubicBezTo>
                  <a:pt x="33" y="167"/>
                  <a:pt x="35" y="169"/>
                  <a:pt x="38" y="169"/>
                </a:cubicBezTo>
                <a:close/>
              </a:path>
            </a:pathLst>
          </a:custGeom>
          <a:solidFill>
            <a:srgbClr val="FB396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cs"/>
              <a:sym typeface="Open Sans" panose="020B0606030504020204" pitchFamily="34" charset="0"/>
            </a:endParaRPr>
          </a:p>
        </p:txBody>
      </p:sp>
      <p:sp>
        <p:nvSpPr>
          <p:cNvPr id="16" name="îṥļîḑé-Freeform: Shape 17"/>
          <p:cNvSpPr/>
          <p:nvPr/>
        </p:nvSpPr>
        <p:spPr bwMode="auto">
          <a:xfrm>
            <a:off x="8806710" y="1703600"/>
            <a:ext cx="427524" cy="427524"/>
          </a:xfrm>
          <a:custGeom>
            <a:avLst/>
            <a:gdLst>
              <a:gd name="T0" fmla="*/ 160 w 186"/>
              <a:gd name="T1" fmla="*/ 13 h 186"/>
              <a:gd name="T2" fmla="*/ 135 w 186"/>
              <a:gd name="T3" fmla="*/ 13 h 186"/>
              <a:gd name="T4" fmla="*/ 70 w 186"/>
              <a:gd name="T5" fmla="*/ 35 h 186"/>
              <a:gd name="T6" fmla="*/ 0 w 186"/>
              <a:gd name="T7" fmla="*/ 51 h 186"/>
              <a:gd name="T8" fmla="*/ 8 w 186"/>
              <a:gd name="T9" fmla="*/ 118 h 186"/>
              <a:gd name="T10" fmla="*/ 51 w 186"/>
              <a:gd name="T11" fmla="*/ 182 h 186"/>
              <a:gd name="T12" fmla="*/ 55 w 186"/>
              <a:gd name="T13" fmla="*/ 186 h 186"/>
              <a:gd name="T14" fmla="*/ 93 w 186"/>
              <a:gd name="T15" fmla="*/ 182 h 186"/>
              <a:gd name="T16" fmla="*/ 93 w 186"/>
              <a:gd name="T17" fmla="*/ 181 h 186"/>
              <a:gd name="T18" fmla="*/ 135 w 186"/>
              <a:gd name="T19" fmla="*/ 145 h 186"/>
              <a:gd name="T20" fmla="*/ 148 w 186"/>
              <a:gd name="T21" fmla="*/ 160 h 186"/>
              <a:gd name="T22" fmla="*/ 160 w 186"/>
              <a:gd name="T23" fmla="*/ 106 h 186"/>
              <a:gd name="T24" fmla="*/ 160 w 186"/>
              <a:gd name="T25" fmla="*/ 55 h 186"/>
              <a:gd name="T26" fmla="*/ 8 w 186"/>
              <a:gd name="T27" fmla="*/ 93 h 186"/>
              <a:gd name="T28" fmla="*/ 34 w 186"/>
              <a:gd name="T29" fmla="*/ 89 h 186"/>
              <a:gd name="T30" fmla="*/ 8 w 186"/>
              <a:gd name="T31" fmla="*/ 85 h 186"/>
              <a:gd name="T32" fmla="*/ 21 w 186"/>
              <a:gd name="T33" fmla="*/ 76 h 186"/>
              <a:gd name="T34" fmla="*/ 21 w 186"/>
              <a:gd name="T35" fmla="*/ 68 h 186"/>
              <a:gd name="T36" fmla="*/ 8 w 186"/>
              <a:gd name="T37" fmla="*/ 51 h 186"/>
              <a:gd name="T38" fmla="*/ 67 w 186"/>
              <a:gd name="T39" fmla="*/ 116 h 186"/>
              <a:gd name="T40" fmla="*/ 54 w 186"/>
              <a:gd name="T41" fmla="*/ 160 h 186"/>
              <a:gd name="T42" fmla="*/ 70 w 186"/>
              <a:gd name="T43" fmla="*/ 125 h 186"/>
              <a:gd name="T44" fmla="*/ 80 w 186"/>
              <a:gd name="T45" fmla="*/ 160 h 186"/>
              <a:gd name="T46" fmla="*/ 81 w 186"/>
              <a:gd name="T47" fmla="*/ 169 h 186"/>
              <a:gd name="T48" fmla="*/ 58 w 186"/>
              <a:gd name="T49" fmla="*/ 177 h 186"/>
              <a:gd name="T50" fmla="*/ 81 w 186"/>
              <a:gd name="T51" fmla="*/ 169 h 186"/>
              <a:gd name="T52" fmla="*/ 76 w 186"/>
              <a:gd name="T53" fmla="*/ 118 h 186"/>
              <a:gd name="T54" fmla="*/ 135 w 186"/>
              <a:gd name="T55" fmla="*/ 25 h 186"/>
              <a:gd name="T56" fmla="*/ 152 w 186"/>
              <a:gd name="T57" fmla="*/ 148 h 186"/>
              <a:gd name="T58" fmla="*/ 143 w 186"/>
              <a:gd name="T59" fmla="*/ 148 h 186"/>
              <a:gd name="T60" fmla="*/ 148 w 186"/>
              <a:gd name="T61" fmla="*/ 9 h 186"/>
              <a:gd name="T62" fmla="*/ 152 w 186"/>
              <a:gd name="T63" fmla="*/ 148 h 186"/>
              <a:gd name="T64" fmla="*/ 160 w 186"/>
              <a:gd name="T65" fmla="*/ 63 h 186"/>
              <a:gd name="T66" fmla="*/ 160 w 186"/>
              <a:gd name="T67" fmla="*/ 9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186">
                <a:moveTo>
                  <a:pt x="160" y="55"/>
                </a:moveTo>
                <a:cubicBezTo>
                  <a:pt x="160" y="13"/>
                  <a:pt x="160" y="13"/>
                  <a:pt x="160" y="13"/>
                </a:cubicBezTo>
                <a:cubicBezTo>
                  <a:pt x="160" y="6"/>
                  <a:pt x="155" y="0"/>
                  <a:pt x="148" y="0"/>
                </a:cubicBezTo>
                <a:cubicBezTo>
                  <a:pt x="141" y="0"/>
                  <a:pt x="135" y="6"/>
                  <a:pt x="135" y="13"/>
                </a:cubicBezTo>
                <a:cubicBezTo>
                  <a:pt x="135" y="16"/>
                  <a:pt x="135" y="16"/>
                  <a:pt x="135" y="16"/>
                </a:cubicBezTo>
                <a:cubicBezTo>
                  <a:pt x="70" y="35"/>
                  <a:pt x="70" y="35"/>
                  <a:pt x="70" y="35"/>
                </a:cubicBezTo>
                <a:cubicBezTo>
                  <a:pt x="8" y="42"/>
                  <a:pt x="8" y="42"/>
                  <a:pt x="8" y="42"/>
                </a:cubicBezTo>
                <a:cubicBezTo>
                  <a:pt x="4" y="42"/>
                  <a:pt x="0" y="46"/>
                  <a:pt x="0" y="51"/>
                </a:cubicBezTo>
                <a:cubicBezTo>
                  <a:pt x="0" y="110"/>
                  <a:pt x="0" y="110"/>
                  <a:pt x="0" y="110"/>
                </a:cubicBezTo>
                <a:cubicBezTo>
                  <a:pt x="0" y="114"/>
                  <a:pt x="4" y="118"/>
                  <a:pt x="8" y="118"/>
                </a:cubicBezTo>
                <a:cubicBezTo>
                  <a:pt x="37" y="121"/>
                  <a:pt x="37" y="121"/>
                  <a:pt x="37" y="121"/>
                </a:cubicBezTo>
                <a:cubicBezTo>
                  <a:pt x="51" y="182"/>
                  <a:pt x="51" y="182"/>
                  <a:pt x="51" y="182"/>
                </a:cubicBezTo>
                <a:cubicBezTo>
                  <a:pt x="51" y="182"/>
                  <a:pt x="51" y="182"/>
                  <a:pt x="51" y="182"/>
                </a:cubicBezTo>
                <a:cubicBezTo>
                  <a:pt x="51" y="184"/>
                  <a:pt x="53" y="186"/>
                  <a:pt x="55" y="186"/>
                </a:cubicBezTo>
                <a:cubicBezTo>
                  <a:pt x="89" y="186"/>
                  <a:pt x="89" y="186"/>
                  <a:pt x="89" y="186"/>
                </a:cubicBezTo>
                <a:cubicBezTo>
                  <a:pt x="91" y="186"/>
                  <a:pt x="93" y="184"/>
                  <a:pt x="93" y="182"/>
                </a:cubicBezTo>
                <a:cubicBezTo>
                  <a:pt x="93" y="181"/>
                  <a:pt x="93" y="181"/>
                  <a:pt x="93" y="181"/>
                </a:cubicBezTo>
                <a:cubicBezTo>
                  <a:pt x="93" y="181"/>
                  <a:pt x="93" y="181"/>
                  <a:pt x="93" y="181"/>
                </a:cubicBezTo>
                <a:cubicBezTo>
                  <a:pt x="81" y="128"/>
                  <a:pt x="81" y="128"/>
                  <a:pt x="81" y="128"/>
                </a:cubicBezTo>
                <a:cubicBezTo>
                  <a:pt x="135" y="145"/>
                  <a:pt x="135" y="145"/>
                  <a:pt x="135" y="145"/>
                </a:cubicBezTo>
                <a:cubicBezTo>
                  <a:pt x="135" y="148"/>
                  <a:pt x="135" y="148"/>
                  <a:pt x="135" y="148"/>
                </a:cubicBezTo>
                <a:cubicBezTo>
                  <a:pt x="135" y="155"/>
                  <a:pt x="141" y="160"/>
                  <a:pt x="148" y="160"/>
                </a:cubicBezTo>
                <a:cubicBezTo>
                  <a:pt x="155" y="160"/>
                  <a:pt x="160" y="155"/>
                  <a:pt x="160" y="148"/>
                </a:cubicBezTo>
                <a:cubicBezTo>
                  <a:pt x="160" y="106"/>
                  <a:pt x="160" y="106"/>
                  <a:pt x="160" y="106"/>
                </a:cubicBezTo>
                <a:cubicBezTo>
                  <a:pt x="174" y="106"/>
                  <a:pt x="186" y="94"/>
                  <a:pt x="186" y="80"/>
                </a:cubicBezTo>
                <a:cubicBezTo>
                  <a:pt x="186" y="66"/>
                  <a:pt x="174" y="55"/>
                  <a:pt x="160" y="55"/>
                </a:cubicBezTo>
                <a:close/>
                <a:moveTo>
                  <a:pt x="8" y="110"/>
                </a:moveTo>
                <a:cubicBezTo>
                  <a:pt x="8" y="93"/>
                  <a:pt x="8" y="93"/>
                  <a:pt x="8" y="93"/>
                </a:cubicBezTo>
                <a:cubicBezTo>
                  <a:pt x="29" y="93"/>
                  <a:pt x="29" y="93"/>
                  <a:pt x="29" y="93"/>
                </a:cubicBezTo>
                <a:cubicBezTo>
                  <a:pt x="32" y="93"/>
                  <a:pt x="34" y="91"/>
                  <a:pt x="34" y="89"/>
                </a:cubicBezTo>
                <a:cubicBezTo>
                  <a:pt x="34" y="86"/>
                  <a:pt x="32" y="85"/>
                  <a:pt x="29" y="85"/>
                </a:cubicBezTo>
                <a:cubicBezTo>
                  <a:pt x="8" y="85"/>
                  <a:pt x="8" y="85"/>
                  <a:pt x="8" y="85"/>
                </a:cubicBezTo>
                <a:cubicBezTo>
                  <a:pt x="8" y="76"/>
                  <a:pt x="8" y="76"/>
                  <a:pt x="8" y="76"/>
                </a:cubicBezTo>
                <a:cubicBezTo>
                  <a:pt x="21" y="76"/>
                  <a:pt x="21" y="76"/>
                  <a:pt x="21" y="76"/>
                </a:cubicBezTo>
                <a:cubicBezTo>
                  <a:pt x="23" y="76"/>
                  <a:pt x="25" y="74"/>
                  <a:pt x="25" y="72"/>
                </a:cubicBezTo>
                <a:cubicBezTo>
                  <a:pt x="25" y="70"/>
                  <a:pt x="23" y="68"/>
                  <a:pt x="21" y="68"/>
                </a:cubicBezTo>
                <a:cubicBezTo>
                  <a:pt x="8" y="68"/>
                  <a:pt x="8" y="68"/>
                  <a:pt x="8" y="68"/>
                </a:cubicBezTo>
                <a:cubicBezTo>
                  <a:pt x="8" y="51"/>
                  <a:pt x="8" y="51"/>
                  <a:pt x="8" y="51"/>
                </a:cubicBezTo>
                <a:cubicBezTo>
                  <a:pt x="67" y="44"/>
                  <a:pt x="67" y="44"/>
                  <a:pt x="67" y="44"/>
                </a:cubicBezTo>
                <a:cubicBezTo>
                  <a:pt x="67" y="116"/>
                  <a:pt x="67" y="116"/>
                  <a:pt x="67" y="116"/>
                </a:cubicBezTo>
                <a:lnTo>
                  <a:pt x="8" y="110"/>
                </a:lnTo>
                <a:close/>
                <a:moveTo>
                  <a:pt x="54" y="160"/>
                </a:moveTo>
                <a:cubicBezTo>
                  <a:pt x="46" y="122"/>
                  <a:pt x="46" y="122"/>
                  <a:pt x="46" y="122"/>
                </a:cubicBezTo>
                <a:cubicBezTo>
                  <a:pt x="70" y="125"/>
                  <a:pt x="70" y="125"/>
                  <a:pt x="70" y="125"/>
                </a:cubicBezTo>
                <a:cubicBezTo>
                  <a:pt x="72" y="126"/>
                  <a:pt x="72" y="126"/>
                  <a:pt x="72" y="126"/>
                </a:cubicBezTo>
                <a:cubicBezTo>
                  <a:pt x="80" y="160"/>
                  <a:pt x="80" y="160"/>
                  <a:pt x="80" y="160"/>
                </a:cubicBezTo>
                <a:lnTo>
                  <a:pt x="54" y="160"/>
                </a:lnTo>
                <a:close/>
                <a:moveTo>
                  <a:pt x="81" y="169"/>
                </a:moveTo>
                <a:cubicBezTo>
                  <a:pt x="83" y="177"/>
                  <a:pt x="83" y="177"/>
                  <a:pt x="83" y="177"/>
                </a:cubicBezTo>
                <a:cubicBezTo>
                  <a:pt x="58" y="177"/>
                  <a:pt x="58" y="177"/>
                  <a:pt x="58" y="177"/>
                </a:cubicBezTo>
                <a:cubicBezTo>
                  <a:pt x="56" y="169"/>
                  <a:pt x="56" y="169"/>
                  <a:pt x="56" y="169"/>
                </a:cubicBezTo>
                <a:lnTo>
                  <a:pt x="81" y="169"/>
                </a:lnTo>
                <a:close/>
                <a:moveTo>
                  <a:pt x="135" y="136"/>
                </a:moveTo>
                <a:cubicBezTo>
                  <a:pt x="76" y="118"/>
                  <a:pt x="76" y="118"/>
                  <a:pt x="76" y="118"/>
                </a:cubicBezTo>
                <a:cubicBezTo>
                  <a:pt x="76" y="43"/>
                  <a:pt x="76" y="43"/>
                  <a:pt x="76" y="43"/>
                </a:cubicBezTo>
                <a:cubicBezTo>
                  <a:pt x="135" y="25"/>
                  <a:pt x="135" y="25"/>
                  <a:pt x="135" y="25"/>
                </a:cubicBezTo>
                <a:lnTo>
                  <a:pt x="135" y="136"/>
                </a:lnTo>
                <a:close/>
                <a:moveTo>
                  <a:pt x="152" y="148"/>
                </a:moveTo>
                <a:cubicBezTo>
                  <a:pt x="152" y="150"/>
                  <a:pt x="150" y="152"/>
                  <a:pt x="148" y="152"/>
                </a:cubicBezTo>
                <a:cubicBezTo>
                  <a:pt x="145" y="152"/>
                  <a:pt x="143" y="150"/>
                  <a:pt x="143" y="148"/>
                </a:cubicBezTo>
                <a:cubicBezTo>
                  <a:pt x="143" y="13"/>
                  <a:pt x="143" y="13"/>
                  <a:pt x="143" y="13"/>
                </a:cubicBezTo>
                <a:cubicBezTo>
                  <a:pt x="143" y="10"/>
                  <a:pt x="145" y="9"/>
                  <a:pt x="148" y="9"/>
                </a:cubicBezTo>
                <a:cubicBezTo>
                  <a:pt x="150" y="9"/>
                  <a:pt x="152" y="10"/>
                  <a:pt x="152" y="13"/>
                </a:cubicBezTo>
                <a:lnTo>
                  <a:pt x="152" y="148"/>
                </a:lnTo>
                <a:close/>
                <a:moveTo>
                  <a:pt x="160" y="97"/>
                </a:moveTo>
                <a:cubicBezTo>
                  <a:pt x="160" y="63"/>
                  <a:pt x="160" y="63"/>
                  <a:pt x="160" y="63"/>
                </a:cubicBezTo>
                <a:cubicBezTo>
                  <a:pt x="170" y="63"/>
                  <a:pt x="177" y="71"/>
                  <a:pt x="177" y="80"/>
                </a:cubicBezTo>
                <a:cubicBezTo>
                  <a:pt x="177" y="90"/>
                  <a:pt x="170" y="97"/>
                  <a:pt x="160" y="97"/>
                </a:cubicBezTo>
                <a:close/>
              </a:path>
            </a:pathLst>
          </a:custGeom>
          <a:solidFill>
            <a:srgbClr val="FB396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cs"/>
              <a:sym typeface="Open Sans" panose="020B0606030504020204" pitchFamily="34" charset="0"/>
            </a:endParaRPr>
          </a:p>
        </p:txBody>
      </p:sp>
      <p:sp>
        <p:nvSpPr>
          <p:cNvPr id="17" name="îṥļîḑé-Freeform: Shape 18"/>
          <p:cNvSpPr/>
          <p:nvPr/>
        </p:nvSpPr>
        <p:spPr bwMode="auto">
          <a:xfrm>
            <a:off x="8806710" y="3737076"/>
            <a:ext cx="388315" cy="427526"/>
          </a:xfrm>
          <a:custGeom>
            <a:avLst/>
            <a:gdLst>
              <a:gd name="T0" fmla="*/ 46 w 169"/>
              <a:gd name="T1" fmla="*/ 76 h 186"/>
              <a:gd name="T2" fmla="*/ 50 w 169"/>
              <a:gd name="T3" fmla="*/ 72 h 186"/>
              <a:gd name="T4" fmla="*/ 50 w 169"/>
              <a:gd name="T5" fmla="*/ 55 h 186"/>
              <a:gd name="T6" fmla="*/ 46 w 169"/>
              <a:gd name="T7" fmla="*/ 51 h 186"/>
              <a:gd name="T8" fmla="*/ 42 w 169"/>
              <a:gd name="T9" fmla="*/ 55 h 186"/>
              <a:gd name="T10" fmla="*/ 42 w 169"/>
              <a:gd name="T11" fmla="*/ 72 h 186"/>
              <a:gd name="T12" fmla="*/ 46 w 169"/>
              <a:gd name="T13" fmla="*/ 76 h 186"/>
              <a:gd name="T14" fmla="*/ 122 w 169"/>
              <a:gd name="T15" fmla="*/ 76 h 186"/>
              <a:gd name="T16" fmla="*/ 126 w 169"/>
              <a:gd name="T17" fmla="*/ 72 h 186"/>
              <a:gd name="T18" fmla="*/ 126 w 169"/>
              <a:gd name="T19" fmla="*/ 55 h 186"/>
              <a:gd name="T20" fmla="*/ 122 w 169"/>
              <a:gd name="T21" fmla="*/ 51 h 186"/>
              <a:gd name="T22" fmla="*/ 118 w 169"/>
              <a:gd name="T23" fmla="*/ 55 h 186"/>
              <a:gd name="T24" fmla="*/ 118 w 169"/>
              <a:gd name="T25" fmla="*/ 72 h 186"/>
              <a:gd name="T26" fmla="*/ 122 w 169"/>
              <a:gd name="T27" fmla="*/ 76 h 186"/>
              <a:gd name="T28" fmla="*/ 160 w 169"/>
              <a:gd name="T29" fmla="*/ 26 h 186"/>
              <a:gd name="T30" fmla="*/ 98 w 169"/>
              <a:gd name="T31" fmla="*/ 26 h 186"/>
              <a:gd name="T32" fmla="*/ 111 w 169"/>
              <a:gd name="T33" fmla="*/ 6 h 186"/>
              <a:gd name="T34" fmla="*/ 105 w 169"/>
              <a:gd name="T35" fmla="*/ 0 h 186"/>
              <a:gd name="T36" fmla="*/ 88 w 169"/>
              <a:gd name="T37" fmla="*/ 26 h 186"/>
              <a:gd name="T38" fmla="*/ 8 w 169"/>
              <a:gd name="T39" fmla="*/ 26 h 186"/>
              <a:gd name="T40" fmla="*/ 0 w 169"/>
              <a:gd name="T41" fmla="*/ 34 h 186"/>
              <a:gd name="T42" fmla="*/ 0 w 169"/>
              <a:gd name="T43" fmla="*/ 152 h 186"/>
              <a:gd name="T44" fmla="*/ 8 w 169"/>
              <a:gd name="T45" fmla="*/ 161 h 186"/>
              <a:gd name="T46" fmla="*/ 95 w 169"/>
              <a:gd name="T47" fmla="*/ 161 h 186"/>
              <a:gd name="T48" fmla="*/ 105 w 169"/>
              <a:gd name="T49" fmla="*/ 186 h 186"/>
              <a:gd name="T50" fmla="*/ 112 w 169"/>
              <a:gd name="T51" fmla="*/ 182 h 186"/>
              <a:gd name="T52" fmla="*/ 104 w 169"/>
              <a:gd name="T53" fmla="*/ 161 h 186"/>
              <a:gd name="T54" fmla="*/ 160 w 169"/>
              <a:gd name="T55" fmla="*/ 161 h 186"/>
              <a:gd name="T56" fmla="*/ 169 w 169"/>
              <a:gd name="T57" fmla="*/ 152 h 186"/>
              <a:gd name="T58" fmla="*/ 169 w 169"/>
              <a:gd name="T59" fmla="*/ 34 h 186"/>
              <a:gd name="T60" fmla="*/ 160 w 169"/>
              <a:gd name="T61" fmla="*/ 26 h 186"/>
              <a:gd name="T62" fmla="*/ 84 w 169"/>
              <a:gd name="T63" fmla="*/ 135 h 186"/>
              <a:gd name="T64" fmla="*/ 92 w 169"/>
              <a:gd name="T65" fmla="*/ 135 h 186"/>
              <a:gd name="T66" fmla="*/ 93 w 169"/>
              <a:gd name="T67" fmla="*/ 152 h 186"/>
              <a:gd name="T68" fmla="*/ 8 w 169"/>
              <a:gd name="T69" fmla="*/ 152 h 186"/>
              <a:gd name="T70" fmla="*/ 8 w 169"/>
              <a:gd name="T71" fmla="*/ 34 h 186"/>
              <a:gd name="T72" fmla="*/ 83 w 169"/>
              <a:gd name="T73" fmla="*/ 34 h 186"/>
              <a:gd name="T74" fmla="*/ 64 w 169"/>
              <a:gd name="T75" fmla="*/ 101 h 186"/>
              <a:gd name="T76" fmla="*/ 63 w 169"/>
              <a:gd name="T77" fmla="*/ 106 h 186"/>
              <a:gd name="T78" fmla="*/ 94 w 169"/>
              <a:gd name="T79" fmla="*/ 106 h 186"/>
              <a:gd name="T80" fmla="*/ 92 w 169"/>
              <a:gd name="T81" fmla="*/ 127 h 186"/>
              <a:gd name="T82" fmla="*/ 84 w 169"/>
              <a:gd name="T83" fmla="*/ 127 h 186"/>
              <a:gd name="T84" fmla="*/ 27 w 169"/>
              <a:gd name="T85" fmla="*/ 115 h 186"/>
              <a:gd name="T86" fmla="*/ 23 w 169"/>
              <a:gd name="T87" fmla="*/ 122 h 186"/>
              <a:gd name="T88" fmla="*/ 84 w 169"/>
              <a:gd name="T89" fmla="*/ 135 h 186"/>
              <a:gd name="T90" fmla="*/ 160 w 169"/>
              <a:gd name="T91" fmla="*/ 152 h 186"/>
              <a:gd name="T92" fmla="*/ 102 w 169"/>
              <a:gd name="T93" fmla="*/ 152 h 186"/>
              <a:gd name="T94" fmla="*/ 100 w 169"/>
              <a:gd name="T95" fmla="*/ 134 h 186"/>
              <a:gd name="T96" fmla="*/ 145 w 169"/>
              <a:gd name="T97" fmla="*/ 122 h 186"/>
              <a:gd name="T98" fmla="*/ 141 w 169"/>
              <a:gd name="T99" fmla="*/ 115 h 186"/>
              <a:gd name="T100" fmla="*/ 100 w 169"/>
              <a:gd name="T101" fmla="*/ 126 h 186"/>
              <a:gd name="T102" fmla="*/ 103 w 169"/>
              <a:gd name="T103" fmla="*/ 103 h 186"/>
              <a:gd name="T104" fmla="*/ 104 w 169"/>
              <a:gd name="T105" fmla="*/ 98 h 186"/>
              <a:gd name="T106" fmla="*/ 73 w 169"/>
              <a:gd name="T107" fmla="*/ 98 h 186"/>
              <a:gd name="T108" fmla="*/ 93 w 169"/>
              <a:gd name="T109" fmla="*/ 34 h 186"/>
              <a:gd name="T110" fmla="*/ 160 w 169"/>
              <a:gd name="T111" fmla="*/ 34 h 186"/>
              <a:gd name="T112" fmla="*/ 160 w 169"/>
              <a:gd name="T113" fmla="*/ 1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 h="186">
                <a:moveTo>
                  <a:pt x="46" y="76"/>
                </a:moveTo>
                <a:cubicBezTo>
                  <a:pt x="49" y="76"/>
                  <a:pt x="50" y="75"/>
                  <a:pt x="50" y="72"/>
                </a:cubicBezTo>
                <a:cubicBezTo>
                  <a:pt x="50" y="55"/>
                  <a:pt x="50" y="55"/>
                  <a:pt x="50" y="55"/>
                </a:cubicBezTo>
                <a:cubicBezTo>
                  <a:pt x="50" y="53"/>
                  <a:pt x="49" y="51"/>
                  <a:pt x="46" y="51"/>
                </a:cubicBezTo>
                <a:cubicBezTo>
                  <a:pt x="44" y="51"/>
                  <a:pt x="42" y="53"/>
                  <a:pt x="42" y="55"/>
                </a:cubicBezTo>
                <a:cubicBezTo>
                  <a:pt x="42" y="72"/>
                  <a:pt x="42" y="72"/>
                  <a:pt x="42" y="72"/>
                </a:cubicBezTo>
                <a:cubicBezTo>
                  <a:pt x="42" y="75"/>
                  <a:pt x="44" y="76"/>
                  <a:pt x="46" y="76"/>
                </a:cubicBezTo>
                <a:close/>
                <a:moveTo>
                  <a:pt x="122" y="76"/>
                </a:moveTo>
                <a:cubicBezTo>
                  <a:pt x="125" y="76"/>
                  <a:pt x="126" y="75"/>
                  <a:pt x="126" y="72"/>
                </a:cubicBezTo>
                <a:cubicBezTo>
                  <a:pt x="126" y="55"/>
                  <a:pt x="126" y="55"/>
                  <a:pt x="126" y="55"/>
                </a:cubicBezTo>
                <a:cubicBezTo>
                  <a:pt x="126" y="53"/>
                  <a:pt x="125" y="51"/>
                  <a:pt x="122" y="51"/>
                </a:cubicBezTo>
                <a:cubicBezTo>
                  <a:pt x="120" y="51"/>
                  <a:pt x="118" y="53"/>
                  <a:pt x="118" y="55"/>
                </a:cubicBezTo>
                <a:cubicBezTo>
                  <a:pt x="118" y="72"/>
                  <a:pt x="118" y="72"/>
                  <a:pt x="118" y="72"/>
                </a:cubicBezTo>
                <a:cubicBezTo>
                  <a:pt x="118" y="75"/>
                  <a:pt x="120" y="76"/>
                  <a:pt x="122" y="76"/>
                </a:cubicBezTo>
                <a:close/>
                <a:moveTo>
                  <a:pt x="160" y="26"/>
                </a:moveTo>
                <a:cubicBezTo>
                  <a:pt x="98" y="26"/>
                  <a:pt x="98" y="26"/>
                  <a:pt x="98" y="26"/>
                </a:cubicBezTo>
                <a:cubicBezTo>
                  <a:pt x="105" y="13"/>
                  <a:pt x="111" y="6"/>
                  <a:pt x="111" y="6"/>
                </a:cubicBezTo>
                <a:cubicBezTo>
                  <a:pt x="105" y="0"/>
                  <a:pt x="105" y="0"/>
                  <a:pt x="105" y="0"/>
                </a:cubicBezTo>
                <a:cubicBezTo>
                  <a:pt x="104" y="1"/>
                  <a:pt x="96" y="10"/>
                  <a:pt x="88" y="26"/>
                </a:cubicBezTo>
                <a:cubicBezTo>
                  <a:pt x="8" y="26"/>
                  <a:pt x="8" y="26"/>
                  <a:pt x="8" y="26"/>
                </a:cubicBezTo>
                <a:cubicBezTo>
                  <a:pt x="4" y="26"/>
                  <a:pt x="0" y="30"/>
                  <a:pt x="0" y="34"/>
                </a:cubicBezTo>
                <a:cubicBezTo>
                  <a:pt x="0" y="152"/>
                  <a:pt x="0" y="152"/>
                  <a:pt x="0" y="152"/>
                </a:cubicBezTo>
                <a:cubicBezTo>
                  <a:pt x="0" y="157"/>
                  <a:pt x="4" y="161"/>
                  <a:pt x="8" y="161"/>
                </a:cubicBezTo>
                <a:cubicBezTo>
                  <a:pt x="95" y="161"/>
                  <a:pt x="95" y="161"/>
                  <a:pt x="95" y="161"/>
                </a:cubicBezTo>
                <a:cubicBezTo>
                  <a:pt x="97" y="169"/>
                  <a:pt x="100" y="178"/>
                  <a:pt x="105" y="186"/>
                </a:cubicBezTo>
                <a:cubicBezTo>
                  <a:pt x="112" y="182"/>
                  <a:pt x="112" y="182"/>
                  <a:pt x="112" y="182"/>
                </a:cubicBezTo>
                <a:cubicBezTo>
                  <a:pt x="108" y="175"/>
                  <a:pt x="105" y="168"/>
                  <a:pt x="104" y="161"/>
                </a:cubicBezTo>
                <a:cubicBezTo>
                  <a:pt x="160" y="161"/>
                  <a:pt x="160" y="161"/>
                  <a:pt x="160" y="161"/>
                </a:cubicBezTo>
                <a:cubicBezTo>
                  <a:pt x="165" y="161"/>
                  <a:pt x="169" y="157"/>
                  <a:pt x="169" y="152"/>
                </a:cubicBezTo>
                <a:cubicBezTo>
                  <a:pt x="169" y="34"/>
                  <a:pt x="169" y="34"/>
                  <a:pt x="169" y="34"/>
                </a:cubicBezTo>
                <a:cubicBezTo>
                  <a:pt x="169" y="30"/>
                  <a:pt x="165" y="26"/>
                  <a:pt x="160" y="26"/>
                </a:cubicBezTo>
                <a:close/>
                <a:moveTo>
                  <a:pt x="84" y="135"/>
                </a:moveTo>
                <a:cubicBezTo>
                  <a:pt x="87" y="135"/>
                  <a:pt x="89" y="135"/>
                  <a:pt x="92" y="135"/>
                </a:cubicBezTo>
                <a:cubicBezTo>
                  <a:pt x="92" y="141"/>
                  <a:pt x="92" y="146"/>
                  <a:pt x="93" y="152"/>
                </a:cubicBezTo>
                <a:cubicBezTo>
                  <a:pt x="8" y="152"/>
                  <a:pt x="8" y="152"/>
                  <a:pt x="8" y="152"/>
                </a:cubicBezTo>
                <a:cubicBezTo>
                  <a:pt x="8" y="34"/>
                  <a:pt x="8" y="34"/>
                  <a:pt x="8" y="34"/>
                </a:cubicBezTo>
                <a:cubicBezTo>
                  <a:pt x="83" y="34"/>
                  <a:pt x="83" y="34"/>
                  <a:pt x="83" y="34"/>
                </a:cubicBezTo>
                <a:cubicBezTo>
                  <a:pt x="75" y="51"/>
                  <a:pt x="66" y="74"/>
                  <a:pt x="64" y="101"/>
                </a:cubicBezTo>
                <a:cubicBezTo>
                  <a:pt x="63" y="106"/>
                  <a:pt x="63" y="106"/>
                  <a:pt x="63" y="106"/>
                </a:cubicBezTo>
                <a:cubicBezTo>
                  <a:pt x="94" y="106"/>
                  <a:pt x="94" y="106"/>
                  <a:pt x="94" y="106"/>
                </a:cubicBezTo>
                <a:cubicBezTo>
                  <a:pt x="93" y="111"/>
                  <a:pt x="92" y="118"/>
                  <a:pt x="92" y="127"/>
                </a:cubicBezTo>
                <a:cubicBezTo>
                  <a:pt x="89" y="127"/>
                  <a:pt x="87" y="127"/>
                  <a:pt x="84" y="127"/>
                </a:cubicBezTo>
                <a:cubicBezTo>
                  <a:pt x="52" y="127"/>
                  <a:pt x="27" y="115"/>
                  <a:pt x="27" y="115"/>
                </a:cubicBezTo>
                <a:cubicBezTo>
                  <a:pt x="23" y="122"/>
                  <a:pt x="23" y="122"/>
                  <a:pt x="23" y="122"/>
                </a:cubicBezTo>
                <a:cubicBezTo>
                  <a:pt x="24" y="123"/>
                  <a:pt x="50" y="135"/>
                  <a:pt x="84" y="135"/>
                </a:cubicBezTo>
                <a:close/>
                <a:moveTo>
                  <a:pt x="160" y="152"/>
                </a:moveTo>
                <a:cubicBezTo>
                  <a:pt x="102" y="152"/>
                  <a:pt x="102" y="152"/>
                  <a:pt x="102" y="152"/>
                </a:cubicBezTo>
                <a:cubicBezTo>
                  <a:pt x="101" y="146"/>
                  <a:pt x="100" y="140"/>
                  <a:pt x="100" y="134"/>
                </a:cubicBezTo>
                <a:cubicBezTo>
                  <a:pt x="126" y="131"/>
                  <a:pt x="144" y="123"/>
                  <a:pt x="145" y="122"/>
                </a:cubicBezTo>
                <a:cubicBezTo>
                  <a:pt x="141" y="115"/>
                  <a:pt x="141" y="115"/>
                  <a:pt x="141" y="115"/>
                </a:cubicBezTo>
                <a:cubicBezTo>
                  <a:pt x="141" y="115"/>
                  <a:pt x="124" y="123"/>
                  <a:pt x="100" y="126"/>
                </a:cubicBezTo>
                <a:cubicBezTo>
                  <a:pt x="101" y="112"/>
                  <a:pt x="103" y="103"/>
                  <a:pt x="103" y="103"/>
                </a:cubicBezTo>
                <a:cubicBezTo>
                  <a:pt x="104" y="98"/>
                  <a:pt x="104" y="98"/>
                  <a:pt x="104" y="98"/>
                </a:cubicBezTo>
                <a:cubicBezTo>
                  <a:pt x="73" y="98"/>
                  <a:pt x="73" y="98"/>
                  <a:pt x="73" y="98"/>
                </a:cubicBezTo>
                <a:cubicBezTo>
                  <a:pt x="76" y="72"/>
                  <a:pt x="85" y="50"/>
                  <a:pt x="93" y="34"/>
                </a:cubicBezTo>
                <a:cubicBezTo>
                  <a:pt x="160" y="34"/>
                  <a:pt x="160" y="34"/>
                  <a:pt x="160" y="34"/>
                </a:cubicBezTo>
                <a:lnTo>
                  <a:pt x="160" y="152"/>
                </a:lnTo>
                <a:close/>
              </a:path>
            </a:pathLst>
          </a:custGeom>
          <a:solidFill>
            <a:srgbClr val="FB396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200" b="0" i="0" u="none" strike="noStrike" kern="1200" cap="none" spc="600" normalizeH="0" baseline="0" noProof="0">
              <a:ln>
                <a:noFill/>
              </a:ln>
              <a:solidFill>
                <a:srgbClr val="000000">
                  <a:lumMod val="75000"/>
                  <a:lumOff val="25000"/>
                </a:srgbClr>
              </a:solidFill>
              <a:effectLst/>
              <a:uLnTx/>
              <a:uFillTx/>
              <a:latin typeface="Open Sans" panose="020B0606030504020204" pitchFamily="34" charset="0"/>
              <a:ea typeface="微软雅黑" panose="020B0503020204020204" pitchFamily="34" charset="-122"/>
              <a:cs typeface="+mn-cs"/>
              <a:sym typeface="Open Sans" panose="020B0606030504020204" pitchFamily="34" charset="0"/>
            </a:endParaRPr>
          </a:p>
        </p:txBody>
      </p:sp>
      <p:sp>
        <p:nvSpPr>
          <p:cNvPr id="18" name="Rectangle 60"/>
          <p:cNvSpPr>
            <a:spLocks noChangeArrowheads="1"/>
          </p:cNvSpPr>
          <p:nvPr/>
        </p:nvSpPr>
        <p:spPr bwMode="auto">
          <a:xfrm>
            <a:off x="5922865" y="1731014"/>
            <a:ext cx="1650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fontAlgn="auto">
              <a:spcBef>
                <a:spcPts val="0"/>
              </a:spcBef>
              <a:spcAft>
                <a:spcPts val="0"/>
              </a:spcAft>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5337986" y="2146723"/>
            <a:ext cx="2575428" cy="103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5" tIns="34283" rIns="68565" bIns="34283">
            <a:spAutoFit/>
          </a:bodyPr>
          <a:lstStyle/>
          <a:p>
            <a:pPr defTabSz="68580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a:t>
            </a:r>
            <a:endParaRPr lang="en-GB"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0" name="Rectangle 60"/>
          <p:cNvSpPr>
            <a:spLocks noChangeArrowheads="1"/>
          </p:cNvSpPr>
          <p:nvPr/>
        </p:nvSpPr>
        <p:spPr bwMode="auto">
          <a:xfrm>
            <a:off x="9330595" y="1703600"/>
            <a:ext cx="1650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fontAlgn="auto">
              <a:spcBef>
                <a:spcPts val="0"/>
              </a:spcBef>
              <a:spcAft>
                <a:spcPts val="0"/>
              </a:spcAft>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47"/>
          <p:cNvSpPr>
            <a:spLocks noChangeArrowheads="1"/>
          </p:cNvSpPr>
          <p:nvPr/>
        </p:nvSpPr>
        <p:spPr bwMode="auto">
          <a:xfrm>
            <a:off x="8745716" y="2119309"/>
            <a:ext cx="2575428" cy="103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5" tIns="34283" rIns="68565" bIns="34283">
            <a:spAutoFit/>
          </a:bodyPr>
          <a:lstStyle/>
          <a:p>
            <a:pPr defTabSz="68580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a:t>
            </a:r>
            <a:endParaRPr lang="en-GB"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2" name="Rectangle 60"/>
          <p:cNvSpPr>
            <a:spLocks noChangeArrowheads="1"/>
          </p:cNvSpPr>
          <p:nvPr/>
        </p:nvSpPr>
        <p:spPr bwMode="auto">
          <a:xfrm>
            <a:off x="9384890" y="3712249"/>
            <a:ext cx="1650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fontAlgn="auto">
              <a:spcBef>
                <a:spcPts val="0"/>
              </a:spcBef>
              <a:spcAft>
                <a:spcPts val="0"/>
              </a:spcAft>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8800011" y="4127958"/>
            <a:ext cx="2575428" cy="103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5" tIns="34283" rIns="68565" bIns="34283">
            <a:spAutoFit/>
          </a:bodyPr>
          <a:lstStyle/>
          <a:p>
            <a:pPr defTabSz="68580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a:t>
            </a:r>
            <a:endParaRPr lang="en-GB"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4" name="Rectangle 60"/>
          <p:cNvSpPr>
            <a:spLocks noChangeArrowheads="1"/>
          </p:cNvSpPr>
          <p:nvPr/>
        </p:nvSpPr>
        <p:spPr bwMode="auto">
          <a:xfrm>
            <a:off x="5916974" y="3776974"/>
            <a:ext cx="1650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fontAlgn="auto">
              <a:spcBef>
                <a:spcPts val="0"/>
              </a:spcBef>
              <a:spcAft>
                <a:spcPts val="0"/>
              </a:spcAft>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矩形 47"/>
          <p:cNvSpPr>
            <a:spLocks noChangeArrowheads="1"/>
          </p:cNvSpPr>
          <p:nvPr/>
        </p:nvSpPr>
        <p:spPr bwMode="auto">
          <a:xfrm>
            <a:off x="5332095" y="4192683"/>
            <a:ext cx="2575428" cy="103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65" tIns="34283" rIns="68565" bIns="34283">
            <a:spAutoFit/>
          </a:bodyPr>
          <a:lstStyle/>
          <a:p>
            <a:pPr defTabSz="68580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a:t>
            </a:r>
            <a:endParaRPr lang="en-GB"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1000"/>
                                        <p:tgtEl>
                                          <p:spTgt spid="23"/>
                                        </p:tgtEl>
                                      </p:cBhvr>
                                    </p:animEffect>
                                    <p:anim calcmode="lin" valueType="num">
                                      <p:cBhvr>
                                        <p:cTn id="81" dur="1000" fill="hold"/>
                                        <p:tgtEl>
                                          <p:spTgt spid="23"/>
                                        </p:tgtEl>
                                        <p:attrNameLst>
                                          <p:attrName>ppt_x</p:attrName>
                                        </p:attrNameLst>
                                      </p:cBhvr>
                                      <p:tavLst>
                                        <p:tav tm="0">
                                          <p:val>
                                            <p:strVal val="#ppt_x"/>
                                          </p:val>
                                        </p:tav>
                                        <p:tav tm="100000">
                                          <p:val>
                                            <p:strVal val="#ppt_x"/>
                                          </p:val>
                                        </p:tav>
                                      </p:tavLst>
                                    </p:anim>
                                    <p:anim calcmode="lin" valueType="num">
                                      <p:cBhvr>
                                        <p:cTn id="8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03</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a:t>
              </a:r>
              <a:r>
                <a:rPr lang="zh-CN" altLang="en-US" sz="3200" b="1" spc="600" dirty="0">
                  <a:solidFill>
                    <a:srgbClr val="FB3962"/>
                  </a:solidFill>
                  <a:latin typeface="微软雅黑" panose="020B0503020204020204" pitchFamily="34" charset="-122"/>
                  <a:ea typeface="微软雅黑" panose="020B0503020204020204" pitchFamily="34" charset="-122"/>
                </a:rPr>
                <a:t>预算</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7" name="63fc4cda-4868-445b-9df9-5ac8f294e4b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467213" y="1751544"/>
            <a:ext cx="8677001" cy="3188651"/>
            <a:chOff x="2211756" y="1529403"/>
            <a:chExt cx="7789417" cy="2862479"/>
          </a:xfrm>
        </p:grpSpPr>
        <p:sp>
          <p:nvSpPr>
            <p:cNvPr id="8" name="ísľíḍe"/>
            <p:cNvSpPr/>
            <p:nvPr/>
          </p:nvSpPr>
          <p:spPr bwMode="auto">
            <a:xfrm>
              <a:off x="2211756" y="3180066"/>
              <a:ext cx="2026533" cy="1211815"/>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FB3962"/>
            </a:solidFill>
            <a:ln>
              <a:solidFill>
                <a:schemeClr val="bg1"/>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iṥ1iḓê"/>
            <p:cNvSpPr/>
            <p:nvPr/>
          </p:nvSpPr>
          <p:spPr bwMode="auto">
            <a:xfrm>
              <a:off x="2818432" y="1531203"/>
              <a:ext cx="797131" cy="2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6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40%</a:t>
              </a:r>
              <a:endParaRPr lang="en-US" sz="32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0" name="Straight Connector 16"/>
            <p:cNvCxnSpPr>
              <a:endCxn id="8" idx="2"/>
            </p:cNvCxnSpPr>
            <p:nvPr/>
          </p:nvCxnSpPr>
          <p:spPr>
            <a:xfrm>
              <a:off x="3201433" y="1980657"/>
              <a:ext cx="28187" cy="1199409"/>
            </a:xfrm>
            <a:prstGeom prst="line">
              <a:avLst/>
            </a:prstGeom>
            <a:ln w="19050">
              <a:solidFill>
                <a:srgbClr val="FB3962"/>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1" name="îsḻîḑé"/>
            <p:cNvSpPr/>
            <p:nvPr/>
          </p:nvSpPr>
          <p:spPr bwMode="auto">
            <a:xfrm>
              <a:off x="3677781" y="3589230"/>
              <a:ext cx="2026533" cy="802652"/>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CB2E51"/>
            </a:solidFill>
            <a:ln>
              <a:solidFill>
                <a:schemeClr val="bg1"/>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îšlîḑè"/>
            <p:cNvSpPr/>
            <p:nvPr/>
          </p:nvSpPr>
          <p:spPr bwMode="auto">
            <a:xfrm>
              <a:off x="4237217" y="1566028"/>
              <a:ext cx="797131" cy="22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6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30%</a:t>
              </a:r>
              <a:endPar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3" name="Straight Connector 21"/>
            <p:cNvCxnSpPr/>
            <p:nvPr/>
          </p:nvCxnSpPr>
          <p:spPr>
            <a:xfrm>
              <a:off x="4632422" y="1980656"/>
              <a:ext cx="27752" cy="1553721"/>
            </a:xfrm>
            <a:prstGeom prst="line">
              <a:avLst/>
            </a:prstGeom>
            <a:ln w="19050">
              <a:solidFill>
                <a:srgbClr val="FB3962"/>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4" name="išľiďe"/>
            <p:cNvSpPr/>
            <p:nvPr/>
          </p:nvSpPr>
          <p:spPr bwMode="auto">
            <a:xfrm>
              <a:off x="6559226" y="3005349"/>
              <a:ext cx="2026533" cy="1386533"/>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CB2E51"/>
            </a:solidFill>
            <a:ln>
              <a:solidFill>
                <a:schemeClr val="bg1"/>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iṥḷïḍè"/>
            <p:cNvSpPr/>
            <p:nvPr/>
          </p:nvSpPr>
          <p:spPr bwMode="auto">
            <a:xfrm>
              <a:off x="7142200" y="1534187"/>
              <a:ext cx="797131" cy="2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6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65%</a:t>
              </a:r>
              <a:endPar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6" name="Straight Connector 26"/>
            <p:cNvCxnSpPr/>
            <p:nvPr/>
          </p:nvCxnSpPr>
          <p:spPr>
            <a:xfrm rot="5400000" flipV="1">
              <a:off x="7045767" y="2469184"/>
              <a:ext cx="982506" cy="5451"/>
            </a:xfrm>
            <a:prstGeom prst="line">
              <a:avLst/>
            </a:prstGeom>
            <a:ln w="19050">
              <a:solidFill>
                <a:srgbClr val="FB3962"/>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7" name="iṥḻîḓe"/>
            <p:cNvSpPr/>
            <p:nvPr/>
          </p:nvSpPr>
          <p:spPr bwMode="auto">
            <a:xfrm>
              <a:off x="5078378" y="2426683"/>
              <a:ext cx="2027602" cy="1965199"/>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FB3962"/>
            </a:solidFill>
            <a:ln>
              <a:solidFill>
                <a:schemeClr val="bg1"/>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îsľîḓê"/>
            <p:cNvSpPr/>
            <p:nvPr/>
          </p:nvSpPr>
          <p:spPr bwMode="auto">
            <a:xfrm>
              <a:off x="5653115" y="1529403"/>
              <a:ext cx="797552" cy="2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6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85%</a:t>
              </a:r>
              <a:endPar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9" name="Straight Connector 31"/>
            <p:cNvCxnSpPr/>
            <p:nvPr/>
          </p:nvCxnSpPr>
          <p:spPr>
            <a:xfrm rot="5400000" flipV="1">
              <a:off x="5833933" y="2188469"/>
              <a:ext cx="421074" cy="5451"/>
            </a:xfrm>
            <a:prstGeom prst="line">
              <a:avLst/>
            </a:prstGeom>
            <a:ln w="19050">
              <a:solidFill>
                <a:srgbClr val="FB3962"/>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20" name="íṣḷîḍe"/>
            <p:cNvSpPr/>
            <p:nvPr/>
          </p:nvSpPr>
          <p:spPr bwMode="auto">
            <a:xfrm>
              <a:off x="7974640" y="3589230"/>
              <a:ext cx="2026533" cy="802652"/>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FB3962"/>
            </a:solidFill>
            <a:ln>
              <a:solidFill>
                <a:schemeClr val="bg1"/>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íṣľiḋé"/>
            <p:cNvSpPr/>
            <p:nvPr/>
          </p:nvSpPr>
          <p:spPr bwMode="auto">
            <a:xfrm>
              <a:off x="8605926" y="1539123"/>
              <a:ext cx="797131" cy="22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6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35%</a:t>
              </a:r>
              <a:endParaRPr lang="en-US" sz="320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2" name="Straight Connector 36"/>
            <p:cNvCxnSpPr/>
            <p:nvPr/>
          </p:nvCxnSpPr>
          <p:spPr>
            <a:xfrm>
              <a:off x="9008934" y="1980656"/>
              <a:ext cx="0" cy="1553721"/>
            </a:xfrm>
            <a:prstGeom prst="line">
              <a:avLst/>
            </a:prstGeom>
            <a:ln w="19050">
              <a:solidFill>
                <a:srgbClr val="FB3962"/>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23" name="TextBox 50"/>
          <p:cNvSpPr txBox="1"/>
          <p:nvPr/>
        </p:nvSpPr>
        <p:spPr>
          <a:xfrm>
            <a:off x="1720991" y="5001298"/>
            <a:ext cx="1379297" cy="369332"/>
          </a:xfrm>
          <a:prstGeom prst="rect">
            <a:avLst/>
          </a:prstGeom>
          <a:noFill/>
        </p:spPr>
        <p:txBody>
          <a:bodyPr wrap="square" rtlCol="0">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id-ID"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50"/>
          <p:cNvSpPr txBox="1"/>
          <p:nvPr/>
        </p:nvSpPr>
        <p:spPr>
          <a:xfrm>
            <a:off x="5086296" y="5001298"/>
            <a:ext cx="1379297" cy="369332"/>
          </a:xfrm>
          <a:prstGeom prst="rect">
            <a:avLst/>
          </a:prstGeom>
          <a:noFill/>
        </p:spPr>
        <p:txBody>
          <a:bodyPr wrap="square" rtlCol="0">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id-ID"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50"/>
          <p:cNvSpPr txBox="1"/>
          <p:nvPr/>
        </p:nvSpPr>
        <p:spPr>
          <a:xfrm>
            <a:off x="3403643" y="5012604"/>
            <a:ext cx="1379297" cy="369332"/>
          </a:xfrm>
          <a:prstGeom prst="rect">
            <a:avLst/>
          </a:prstGeom>
          <a:noFill/>
        </p:spPr>
        <p:txBody>
          <a:bodyPr wrap="square" rtlCol="0">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id-ID"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50"/>
          <p:cNvSpPr txBox="1"/>
          <p:nvPr/>
        </p:nvSpPr>
        <p:spPr>
          <a:xfrm>
            <a:off x="6713800" y="5012604"/>
            <a:ext cx="1379297" cy="369332"/>
          </a:xfrm>
          <a:prstGeom prst="rect">
            <a:avLst/>
          </a:prstGeom>
          <a:noFill/>
        </p:spPr>
        <p:txBody>
          <a:bodyPr wrap="square" rtlCol="0">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id-ID"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50"/>
          <p:cNvSpPr txBox="1"/>
          <p:nvPr/>
        </p:nvSpPr>
        <p:spPr>
          <a:xfrm>
            <a:off x="8325839" y="5012604"/>
            <a:ext cx="1379297" cy="369332"/>
          </a:xfrm>
          <a:prstGeom prst="rect">
            <a:avLst/>
          </a:prstGeom>
          <a:noFill/>
        </p:spPr>
        <p:txBody>
          <a:bodyPr wrap="square" rtlCol="0">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id-ID"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03</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a:t>
              </a:r>
              <a:r>
                <a:rPr lang="zh-CN" altLang="en-US" sz="3200" b="1" spc="600" dirty="0">
                  <a:solidFill>
                    <a:srgbClr val="FB3962"/>
                  </a:solidFill>
                  <a:latin typeface="微软雅黑" panose="020B0503020204020204" pitchFamily="34" charset="-122"/>
                  <a:ea typeface="微软雅黑" panose="020B0503020204020204" pitchFamily="34" charset="-122"/>
                </a:rPr>
                <a:t>预算</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sp>
        <p:nvSpPr>
          <p:cNvPr id="7" name="矩形: 剪去单角 4"/>
          <p:cNvSpPr/>
          <p:nvPr/>
        </p:nvSpPr>
        <p:spPr>
          <a:xfrm>
            <a:off x="1283311" y="1728508"/>
            <a:ext cx="2116242" cy="3267127"/>
          </a:xfrm>
          <a:prstGeom prst="snip1Rect">
            <a:avLst>
              <a:gd name="adj" fmla="val 0"/>
            </a:avLst>
          </a:prstGeom>
          <a:solidFill>
            <a:srgbClr val="FB396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剪去单角 5"/>
          <p:cNvSpPr/>
          <p:nvPr/>
        </p:nvSpPr>
        <p:spPr>
          <a:xfrm>
            <a:off x="3794118" y="1728507"/>
            <a:ext cx="2116242" cy="3267127"/>
          </a:xfrm>
          <a:prstGeom prst="snip1Rect">
            <a:avLst>
              <a:gd name="adj" fmla="val 0"/>
            </a:avLst>
          </a:prstGeom>
          <a:solidFill>
            <a:srgbClr val="CB2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剪去单角 6"/>
          <p:cNvSpPr/>
          <p:nvPr/>
        </p:nvSpPr>
        <p:spPr>
          <a:xfrm>
            <a:off x="6304925" y="1728507"/>
            <a:ext cx="2116242" cy="3267127"/>
          </a:xfrm>
          <a:prstGeom prst="snip1Rect">
            <a:avLst>
              <a:gd name="adj" fmla="val 0"/>
            </a:avLst>
          </a:prstGeom>
          <a:solidFill>
            <a:srgbClr val="FB396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剪去单角 16"/>
          <p:cNvSpPr/>
          <p:nvPr/>
        </p:nvSpPr>
        <p:spPr>
          <a:xfrm>
            <a:off x="8774200" y="1728507"/>
            <a:ext cx="2116242" cy="3267127"/>
          </a:xfrm>
          <a:prstGeom prst="snip1Rect">
            <a:avLst>
              <a:gd name="adj" fmla="val 0"/>
            </a:avLst>
          </a:prstGeom>
          <a:solidFill>
            <a:srgbClr val="CB2E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1747544" y="1904395"/>
            <a:ext cx="1187776" cy="900246"/>
          </a:xfrm>
          <a:prstGeom prst="rect">
            <a:avLst/>
          </a:prstGeom>
        </p:spPr>
        <p:txBody>
          <a:bodyPr wrap="square" lIns="68580" tIns="34290" rIns="68580" bIns="34290">
            <a:spAutoFit/>
          </a:bodyPr>
          <a:lstStyle/>
          <a:p>
            <a:pPr algn="ctr">
              <a:defRPr/>
            </a:pPr>
            <a:r>
              <a:rPr lang="en-US" altLang="zh-CN" sz="5400" spc="2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01</a:t>
            </a:r>
            <a:endParaRPr sz="5400" spc="2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矩形 11"/>
          <p:cNvSpPr/>
          <p:nvPr/>
        </p:nvSpPr>
        <p:spPr>
          <a:xfrm flipH="1">
            <a:off x="1480258" y="2863857"/>
            <a:ext cx="1722348" cy="646331"/>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p:cNvSpPr/>
          <p:nvPr/>
        </p:nvSpPr>
        <p:spPr>
          <a:xfrm>
            <a:off x="1437935" y="3362070"/>
            <a:ext cx="1806993" cy="1384995"/>
          </a:xfrm>
          <a:prstGeom prst="rect">
            <a:avLst/>
          </a:prstGeom>
        </p:spPr>
        <p:txBody>
          <a:bodyPr wrap="square">
            <a:spAutoFit/>
          </a:bodyPr>
          <a:lstStyle/>
          <a:p>
            <a:pPr algn="ctr">
              <a:lnSpc>
                <a:spcPct val="150000"/>
              </a:lnSpc>
              <a:defRPr/>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这里或者</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通过复制您的文本后，在此框中选择粘贴，并选择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只</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p:cNvSpPr/>
          <p:nvPr/>
        </p:nvSpPr>
        <p:spPr>
          <a:xfrm>
            <a:off x="4248467" y="1904395"/>
            <a:ext cx="1187776" cy="900246"/>
          </a:xfrm>
          <a:prstGeom prst="rect">
            <a:avLst/>
          </a:prstGeom>
        </p:spPr>
        <p:txBody>
          <a:bodyPr wrap="square" lIns="68580" tIns="34290" rIns="68580" bIns="34290">
            <a:spAutoFit/>
          </a:bodyPr>
          <a:lstStyle/>
          <a:p>
            <a:pPr algn="ctr">
              <a:defRPr/>
            </a:pPr>
            <a:r>
              <a:rPr lang="en-US" altLang="zh-CN" sz="5400" spc="225" dirty="0" smtClean="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02</a:t>
            </a:r>
            <a:endParaRPr sz="5400" spc="2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矩形 14"/>
          <p:cNvSpPr/>
          <p:nvPr/>
        </p:nvSpPr>
        <p:spPr>
          <a:xfrm flipH="1">
            <a:off x="3981181" y="2863857"/>
            <a:ext cx="1722348" cy="646331"/>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3938858" y="3362070"/>
            <a:ext cx="1806993" cy="1384995"/>
          </a:xfrm>
          <a:prstGeom prst="rect">
            <a:avLst/>
          </a:prstGeom>
        </p:spPr>
        <p:txBody>
          <a:bodyPr wrap="square">
            <a:spAutoFit/>
          </a:bodyPr>
          <a:lstStyle/>
          <a:p>
            <a:pPr algn="ctr">
              <a:lnSpc>
                <a:spcPct val="150000"/>
              </a:lnSpc>
              <a:defRPr/>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这里或者</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通过复制您的文本后，在此框中选择粘贴，并选择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只</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p:nvPr/>
        </p:nvSpPr>
        <p:spPr>
          <a:xfrm>
            <a:off x="6781209" y="1904395"/>
            <a:ext cx="1187776" cy="900246"/>
          </a:xfrm>
          <a:prstGeom prst="rect">
            <a:avLst/>
          </a:prstGeom>
        </p:spPr>
        <p:txBody>
          <a:bodyPr wrap="square" lIns="68580" tIns="34290" rIns="68580" bIns="34290">
            <a:spAutoFit/>
          </a:bodyPr>
          <a:lstStyle/>
          <a:p>
            <a:pPr algn="ctr">
              <a:defRPr/>
            </a:pPr>
            <a:r>
              <a:rPr lang="en-US" altLang="zh-CN" sz="5400" spc="225" dirty="0" smtClean="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03</a:t>
            </a:r>
            <a:endParaRPr sz="5400" spc="2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矩形 17"/>
          <p:cNvSpPr/>
          <p:nvPr/>
        </p:nvSpPr>
        <p:spPr>
          <a:xfrm flipH="1">
            <a:off x="6513923" y="2863857"/>
            <a:ext cx="1722348" cy="646331"/>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6471600" y="3362070"/>
            <a:ext cx="1806993" cy="1384995"/>
          </a:xfrm>
          <a:prstGeom prst="rect">
            <a:avLst/>
          </a:prstGeom>
        </p:spPr>
        <p:txBody>
          <a:bodyPr wrap="square">
            <a:spAutoFit/>
          </a:bodyPr>
          <a:lstStyle/>
          <a:p>
            <a:pPr algn="ctr">
              <a:lnSpc>
                <a:spcPct val="150000"/>
              </a:lnSpc>
              <a:defRPr/>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这里或者</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通过复制您的文本后，在此框中选择粘贴，并选择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只</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p:cNvSpPr/>
          <p:nvPr/>
        </p:nvSpPr>
        <p:spPr>
          <a:xfrm>
            <a:off x="9207060" y="1904395"/>
            <a:ext cx="1187776" cy="900246"/>
          </a:xfrm>
          <a:prstGeom prst="rect">
            <a:avLst/>
          </a:prstGeom>
        </p:spPr>
        <p:txBody>
          <a:bodyPr wrap="square" lIns="68580" tIns="34290" rIns="68580" bIns="34290">
            <a:spAutoFit/>
          </a:bodyPr>
          <a:lstStyle/>
          <a:p>
            <a:pPr algn="ctr">
              <a:defRPr/>
            </a:pPr>
            <a:r>
              <a:rPr lang="en-US" altLang="zh-CN" sz="5400" spc="225" dirty="0" smtClean="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04</a:t>
            </a:r>
            <a:endParaRPr sz="5400" spc="2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 name="矩形 20"/>
          <p:cNvSpPr/>
          <p:nvPr/>
        </p:nvSpPr>
        <p:spPr>
          <a:xfrm flipH="1">
            <a:off x="8939774" y="2863857"/>
            <a:ext cx="1722348" cy="646331"/>
          </a:xfrm>
          <a:prstGeom prst="rect">
            <a:avLst/>
          </a:prstGeom>
        </p:spPr>
        <p:txBody>
          <a:bodyPr wrap="square">
            <a:spAutoFit/>
            <a:scene3d>
              <a:camera prst="orthographicFront"/>
              <a:lightRig rig="threePt" dir="t"/>
            </a:scene3d>
            <a:sp3d contourW="12700"/>
          </a:bodyPr>
          <a:lstStyle/>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21"/>
          <p:cNvSpPr/>
          <p:nvPr/>
        </p:nvSpPr>
        <p:spPr>
          <a:xfrm>
            <a:off x="8897451" y="3362070"/>
            <a:ext cx="1806993" cy="1384995"/>
          </a:xfrm>
          <a:prstGeom prst="rect">
            <a:avLst/>
          </a:prstGeom>
        </p:spPr>
        <p:txBody>
          <a:bodyPr wrap="square">
            <a:spAutoFit/>
          </a:bodyPr>
          <a:lstStyle/>
          <a:p>
            <a:pPr algn="ctr">
              <a:lnSpc>
                <a:spcPct val="150000"/>
              </a:lnSpc>
              <a:defRPr/>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这里或者</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通过复制您的文本后，在此框中选择粘贴，并选择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只</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000"/>
                                        <p:tgtEl>
                                          <p:spTgt spid="21"/>
                                        </p:tgtEl>
                                      </p:cBhvr>
                                    </p:animEffect>
                                    <p:anim calcmode="lin" valueType="num">
                                      <p:cBhvr>
                                        <p:cTn id="89" dur="1000" fill="hold"/>
                                        <p:tgtEl>
                                          <p:spTgt spid="21"/>
                                        </p:tgtEl>
                                        <p:attrNameLst>
                                          <p:attrName>ppt_x</p:attrName>
                                        </p:attrNameLst>
                                      </p:cBhvr>
                                      <p:tavLst>
                                        <p:tav tm="0">
                                          <p:val>
                                            <p:strVal val="#ppt_x"/>
                                          </p:val>
                                        </p:tav>
                                        <p:tav tm="100000">
                                          <p:val>
                                            <p:strVal val="#ppt_x"/>
                                          </p:val>
                                        </p:tav>
                                      </p:tavLst>
                                    </p:anim>
                                    <p:anim calcmode="lin" valueType="num">
                                      <p:cBhvr>
                                        <p:cTn id="90" dur="1000" fill="hold"/>
                                        <p:tgtEl>
                                          <p:spTgt spid="2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03</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a:t>
              </a:r>
              <a:r>
                <a:rPr lang="zh-CN" altLang="en-US" sz="3200" b="1" spc="600" dirty="0">
                  <a:solidFill>
                    <a:srgbClr val="FB3962"/>
                  </a:solidFill>
                  <a:latin typeface="微软雅黑" panose="020B0503020204020204" pitchFamily="34" charset="-122"/>
                  <a:ea typeface="微软雅黑" panose="020B0503020204020204" pitchFamily="34" charset="-122"/>
                </a:rPr>
                <a:t>预算</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374799" y="1485269"/>
            <a:ext cx="1695450" cy="1695450"/>
            <a:chOff x="2462078" y="1792972"/>
            <a:chExt cx="1695450" cy="1695450"/>
          </a:xfrm>
        </p:grpSpPr>
        <p:sp>
          <p:nvSpPr>
            <p:cNvPr id="9" name="Arc 2"/>
            <p:cNvSpPr/>
            <p:nvPr/>
          </p:nvSpPr>
          <p:spPr>
            <a:xfrm flipV="1">
              <a:off x="2462078" y="1792972"/>
              <a:ext cx="1695450" cy="1695450"/>
            </a:xfrm>
            <a:prstGeom prst="arc">
              <a:avLst>
                <a:gd name="adj1" fmla="val 17688587"/>
                <a:gd name="adj2" fmla="val 14471894"/>
              </a:avLst>
            </a:prstGeom>
            <a:ln w="127000">
              <a:solidFill>
                <a:srgbClr val="CB2E51"/>
              </a:solidFill>
              <a:headEnd type="none" w="sm" len="sm"/>
              <a:tailEnd type="oval" w="sm" len="sm"/>
            </a:ln>
          </p:spPr>
          <p:style>
            <a:lnRef idx="1">
              <a:schemeClr val="accent1"/>
            </a:lnRef>
            <a:fillRef idx="0">
              <a:schemeClr val="accent1"/>
            </a:fillRef>
            <a:effectRef idx="0">
              <a:schemeClr val="accent1"/>
            </a:effectRef>
            <a:fontRef idx="minor">
              <a:schemeClr val="tx1"/>
            </a:fontRef>
          </p:style>
          <p:txBody>
            <a:bodyPr lIns="91404" tIns="45702" rIns="91404" bIns="45702"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dirty="0">
                <a:solidFill>
                  <a:srgbClr val="CB2E5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7"/>
            <p:cNvSpPr txBox="1"/>
            <p:nvPr/>
          </p:nvSpPr>
          <p:spPr>
            <a:xfrm>
              <a:off x="2839906" y="2351312"/>
              <a:ext cx="962050" cy="523184"/>
            </a:xfrm>
            <a:prstGeom prst="rect">
              <a:avLst/>
            </a:prstGeom>
            <a:noFill/>
            <a:ln w="127000">
              <a:noFill/>
            </a:ln>
          </p:spPr>
          <p:txBody>
            <a:bodyPr wrap="non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800" b="1" dirty="0">
                  <a:solidFill>
                    <a:srgbClr val="CB2E5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55</a:t>
              </a:r>
              <a:r>
                <a:rPr lang="en-US" sz="2800" b="1" dirty="0">
                  <a:solidFill>
                    <a:srgbClr val="CB2E5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a:t>
              </a:r>
              <a:endParaRPr lang="en-US" sz="2800" b="1" dirty="0">
                <a:solidFill>
                  <a:srgbClr val="CB2E5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grpSp>
      <p:grpSp>
        <p:nvGrpSpPr>
          <p:cNvPr id="11" name="组合 10"/>
          <p:cNvGrpSpPr/>
          <p:nvPr/>
        </p:nvGrpSpPr>
        <p:grpSpPr>
          <a:xfrm>
            <a:off x="4643528" y="1485269"/>
            <a:ext cx="1695450" cy="1695450"/>
            <a:chOff x="4853970" y="1789162"/>
            <a:chExt cx="1695450" cy="1695450"/>
          </a:xfrm>
        </p:grpSpPr>
        <p:sp>
          <p:nvSpPr>
            <p:cNvPr id="12" name="Arc 20"/>
            <p:cNvSpPr/>
            <p:nvPr/>
          </p:nvSpPr>
          <p:spPr>
            <a:xfrm flipV="1">
              <a:off x="4853970" y="1789162"/>
              <a:ext cx="1695450" cy="1695450"/>
            </a:xfrm>
            <a:prstGeom prst="arc">
              <a:avLst>
                <a:gd name="adj1" fmla="val 17688587"/>
                <a:gd name="adj2" fmla="val 14471894"/>
              </a:avLst>
            </a:prstGeom>
            <a:ln w="127000">
              <a:solidFill>
                <a:srgbClr val="CB2E51"/>
              </a:solidFill>
              <a:headEnd type="none" w="sm" len="sm"/>
              <a:tailEnd type="oval" w="sm" len="sm"/>
            </a:ln>
          </p:spPr>
          <p:style>
            <a:lnRef idx="1">
              <a:schemeClr val="accent1"/>
            </a:lnRef>
            <a:fillRef idx="0">
              <a:schemeClr val="accent1"/>
            </a:fillRef>
            <a:effectRef idx="0">
              <a:schemeClr val="accent1"/>
            </a:effectRef>
            <a:fontRef idx="minor">
              <a:schemeClr val="tx1"/>
            </a:fontRef>
          </p:style>
          <p:txBody>
            <a:bodyPr lIns="91404" tIns="45702" rIns="91404" bIns="45702"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dirty="0">
                <a:solidFill>
                  <a:srgbClr val="CB2E5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TextBox 17"/>
            <p:cNvSpPr txBox="1"/>
            <p:nvPr/>
          </p:nvSpPr>
          <p:spPr>
            <a:xfrm>
              <a:off x="5220670" y="2347502"/>
              <a:ext cx="962050" cy="523184"/>
            </a:xfrm>
            <a:prstGeom prst="rect">
              <a:avLst/>
            </a:prstGeom>
            <a:noFill/>
            <a:ln w="127000">
              <a:noFill/>
            </a:ln>
          </p:spPr>
          <p:txBody>
            <a:bodyPr wrap="non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800" b="1" dirty="0">
                  <a:solidFill>
                    <a:srgbClr val="CB2E5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45</a:t>
              </a:r>
              <a:r>
                <a:rPr lang="en-US" sz="2800" b="1" dirty="0">
                  <a:solidFill>
                    <a:srgbClr val="CB2E5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a:t>
              </a:r>
              <a:endParaRPr lang="en-US" sz="2800" b="1" dirty="0">
                <a:solidFill>
                  <a:srgbClr val="CB2E5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grpSp>
      <p:sp>
        <p:nvSpPr>
          <p:cNvPr id="14" name="Rectangle 482"/>
          <p:cNvSpPr/>
          <p:nvPr/>
        </p:nvSpPr>
        <p:spPr>
          <a:xfrm>
            <a:off x="991894" y="4130047"/>
            <a:ext cx="2680970" cy="1384995"/>
          </a:xfrm>
          <a:prstGeom prst="rect">
            <a:avLst/>
          </a:prstGeom>
        </p:spPr>
        <p:txBody>
          <a:bodyPr wrap="square" anchor="ctr">
            <a:spAutoFit/>
          </a:bodyPr>
          <a:lstStyle/>
          <a:p>
            <a:pPr algn="ctr" defTabSz="1828800">
              <a:lnSpc>
                <a:spcPct val="150000"/>
              </a:lnSpc>
              <a:buClr>
                <a:srgbClr val="E24848"/>
              </a:buClr>
              <a:defRPr/>
            </a:pPr>
            <a:r>
              <a:rPr lang="zh-CN" altLang="en-US" sz="1400" noProof="1">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请输入文字内容，请输入文字内容请输入文字内容，请输入文字内容。请输入文字内容，请输入文字内容</a:t>
            </a:r>
            <a:endParaRPr lang="zh-CN" altLang="en-US" sz="1400" noProof="1">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 name="Rectangle 483"/>
          <p:cNvSpPr/>
          <p:nvPr/>
        </p:nvSpPr>
        <p:spPr>
          <a:xfrm>
            <a:off x="1374799" y="3574305"/>
            <a:ext cx="1841500" cy="537845"/>
          </a:xfrm>
          <a:prstGeom prst="rect">
            <a:avLst/>
          </a:prstGeom>
        </p:spPr>
        <p:txBody>
          <a:bodyPr vert="horz" lIns="182880" tIns="91440" rIns="182880" bIns="91440" rtlCol="0" anchor="ctr">
            <a:noAutofit/>
          </a:bodyPr>
          <a:lstStyle/>
          <a:p>
            <a:pPr algn="ctr" defTabSz="1828800">
              <a:lnSpc>
                <a:spcPct val="120000"/>
              </a:lnSpc>
            </a:pP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cs typeface="Segoe UI" panose="020B0502040204020203" pitchFamily="34" charset="0"/>
                <a:sym typeface="微软雅黑" panose="020B0503020204020204" pitchFamily="34" charset="-122"/>
              </a:rPr>
              <a:t>输入标题</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cs typeface="Segoe UI" panose="020B0502040204020203" pitchFamily="34" charset="0"/>
              <a:sym typeface="微软雅黑" panose="020B0503020204020204" pitchFamily="34" charset="-122"/>
            </a:endParaRPr>
          </a:p>
        </p:txBody>
      </p:sp>
      <p:sp>
        <p:nvSpPr>
          <p:cNvPr id="16" name="Rectangle 482"/>
          <p:cNvSpPr/>
          <p:nvPr/>
        </p:nvSpPr>
        <p:spPr>
          <a:xfrm>
            <a:off x="4183848" y="4151081"/>
            <a:ext cx="2680970" cy="1384995"/>
          </a:xfrm>
          <a:prstGeom prst="rect">
            <a:avLst/>
          </a:prstGeom>
        </p:spPr>
        <p:txBody>
          <a:bodyPr wrap="square" anchor="ctr">
            <a:spAutoFit/>
          </a:bodyPr>
          <a:lstStyle/>
          <a:p>
            <a:pPr algn="ctr" defTabSz="1828800">
              <a:lnSpc>
                <a:spcPct val="150000"/>
              </a:lnSpc>
              <a:buClr>
                <a:srgbClr val="E24848"/>
              </a:buClr>
              <a:defRPr/>
            </a:pPr>
            <a:r>
              <a:rPr lang="zh-CN" altLang="en-US" sz="1400" noProof="1">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请输入文字内容，请输入文字内容请输入文字内容，请输入文字内容。请输入文字内容，请输入文字内容</a:t>
            </a:r>
            <a:endParaRPr lang="zh-CN" altLang="en-US" sz="1400" noProof="1">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7" name="Rectangle 483"/>
          <p:cNvSpPr/>
          <p:nvPr/>
        </p:nvSpPr>
        <p:spPr>
          <a:xfrm>
            <a:off x="4566753" y="3595339"/>
            <a:ext cx="1841500" cy="537845"/>
          </a:xfrm>
          <a:prstGeom prst="rect">
            <a:avLst/>
          </a:prstGeom>
        </p:spPr>
        <p:txBody>
          <a:bodyPr vert="horz" lIns="182880" tIns="91440" rIns="182880" bIns="91440" rtlCol="0" anchor="ctr">
            <a:noAutofit/>
          </a:bodyPr>
          <a:lstStyle/>
          <a:p>
            <a:pPr algn="ctr" defTabSz="1828800">
              <a:lnSpc>
                <a:spcPct val="120000"/>
              </a:lnSpc>
            </a:pP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cs typeface="Segoe UI" panose="020B0502040204020203" pitchFamily="34" charset="0"/>
                <a:sym typeface="微软雅黑" panose="020B0503020204020204" pitchFamily="34" charset="-122"/>
              </a:rPr>
              <a:t>输入标题</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cs typeface="Segoe UI" panose="020B0502040204020203" pitchFamily="34" charset="0"/>
              <a:sym typeface="微软雅黑" panose="020B0503020204020204" pitchFamily="34" charset="-122"/>
            </a:endParaRPr>
          </a:p>
        </p:txBody>
      </p:sp>
      <p:pic>
        <p:nvPicPr>
          <p:cNvPr id="18" name="图片 17"/>
          <p:cNvPicPr>
            <a:picLocks noChangeAspect="1"/>
          </p:cNvPicPr>
          <p:nvPr/>
        </p:nvPicPr>
        <p:blipFill rotWithShape="1">
          <a:blip r:embed="rId1"/>
          <a:srcRect l="10053" t="3924" r="29803" b="5322"/>
          <a:stretch>
            <a:fillRect/>
          </a:stretch>
        </p:blipFill>
        <p:spPr>
          <a:xfrm>
            <a:off x="7912257" y="1485269"/>
            <a:ext cx="3034526" cy="3719555"/>
          </a:xfrm>
          <a:prstGeom prst="rect">
            <a:avLst/>
          </a:prstGeom>
        </p:spPr>
      </p:pic>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screen"/>
          <a:srcRect l="15354" t="11101" r="14527" b="1042"/>
          <a:stretch>
            <a:fillRect/>
          </a:stretch>
        </p:blipFill>
        <p:spPr>
          <a:xfrm>
            <a:off x="-78793" y="188686"/>
            <a:ext cx="10645599" cy="6669314"/>
          </a:xfrm>
          <a:prstGeom prst="rect">
            <a:avLst/>
          </a:prstGeom>
        </p:spPr>
      </p:pic>
      <p:pic>
        <p:nvPicPr>
          <p:cNvPr id="6" name="图片 5"/>
          <p:cNvPicPr>
            <a:picLocks noChangeAspect="1"/>
          </p:cNvPicPr>
          <p:nvPr/>
        </p:nvPicPr>
        <p:blipFill rotWithShape="1">
          <a:blip r:embed="rId2"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3" cstate="screen"/>
          <a:srcRect b="64531"/>
          <a:stretch>
            <a:fillRect/>
          </a:stretch>
        </p:blipFill>
        <p:spPr>
          <a:xfrm>
            <a:off x="0" y="-38099"/>
            <a:ext cx="12192000" cy="2162175"/>
          </a:xfrm>
          <a:prstGeom prst="rect">
            <a:avLst/>
          </a:prstGeom>
        </p:spPr>
      </p:pic>
      <p:pic>
        <p:nvPicPr>
          <p:cNvPr id="7" name="图片 6"/>
          <p:cNvPicPr>
            <a:picLocks noChangeAspect="1"/>
          </p:cNvPicPr>
          <p:nvPr/>
        </p:nvPicPr>
        <p:blipFill rotWithShape="1">
          <a:blip r:embed="rId2" cstate="screen"/>
          <a:srcRect l="5625" t="42916" r="88437" b="45001"/>
          <a:stretch>
            <a:fillRect/>
          </a:stretch>
        </p:blipFill>
        <p:spPr>
          <a:xfrm>
            <a:off x="473302" y="3625850"/>
            <a:ext cx="723900" cy="736600"/>
          </a:xfrm>
          <a:prstGeom prst="rect">
            <a:avLst/>
          </a:prstGeom>
        </p:spPr>
      </p:pic>
      <p:pic>
        <p:nvPicPr>
          <p:cNvPr id="8" name="图片 7"/>
          <p:cNvPicPr>
            <a:picLocks noChangeAspect="1"/>
          </p:cNvPicPr>
          <p:nvPr/>
        </p:nvPicPr>
        <p:blipFill rotWithShape="1">
          <a:blip r:embed="rId4" cstate="screen"/>
          <a:srcRect l="20733" t="46875" r="65100" b="20834"/>
          <a:stretch>
            <a:fillRect/>
          </a:stretch>
        </p:blipFill>
        <p:spPr>
          <a:xfrm>
            <a:off x="8191872" y="2820416"/>
            <a:ext cx="1727200" cy="1968500"/>
          </a:xfrm>
          <a:prstGeom prst="rect">
            <a:avLst/>
          </a:prstGeom>
        </p:spPr>
      </p:pic>
      <p:pic>
        <p:nvPicPr>
          <p:cNvPr id="9" name="图片 8"/>
          <p:cNvPicPr>
            <a:picLocks noChangeAspect="1"/>
          </p:cNvPicPr>
          <p:nvPr/>
        </p:nvPicPr>
        <p:blipFill rotWithShape="1">
          <a:blip r:embed="rId5" cstate="screen"/>
          <a:srcRect l="46983" t="49583" r="36871" b="31042"/>
          <a:stretch>
            <a:fillRect/>
          </a:stretch>
        </p:blipFill>
        <p:spPr>
          <a:xfrm>
            <a:off x="8497771" y="1345518"/>
            <a:ext cx="1968500" cy="1181100"/>
          </a:xfrm>
          <a:prstGeom prst="rect">
            <a:avLst/>
          </a:prstGeom>
        </p:spPr>
      </p:pic>
      <p:pic>
        <p:nvPicPr>
          <p:cNvPr id="10" name="图片 9"/>
          <p:cNvPicPr>
            <a:picLocks noChangeAspect="1"/>
          </p:cNvPicPr>
          <p:nvPr/>
        </p:nvPicPr>
        <p:blipFill rotWithShape="1">
          <a:blip r:embed="rId6" cstate="screen"/>
          <a:srcRect l="75109" t="65415" r="6349" b="418"/>
          <a:stretch>
            <a:fillRect/>
          </a:stretch>
        </p:blipFill>
        <p:spPr>
          <a:xfrm>
            <a:off x="9273943" y="4622800"/>
            <a:ext cx="2384657" cy="2197100"/>
          </a:xfrm>
          <a:prstGeom prst="rect">
            <a:avLst/>
          </a:prstGeom>
        </p:spPr>
      </p:pic>
      <p:pic>
        <p:nvPicPr>
          <p:cNvPr id="14" name="图片 13"/>
          <p:cNvPicPr>
            <a:picLocks noChangeAspect="1"/>
          </p:cNvPicPr>
          <p:nvPr/>
        </p:nvPicPr>
        <p:blipFill rotWithShape="1">
          <a:blip r:embed="rId7" cstate="screen"/>
          <a:srcRect l="5625" t="42916" r="88437" b="45001"/>
          <a:stretch>
            <a:fillRect/>
          </a:stretch>
        </p:blipFill>
        <p:spPr>
          <a:xfrm rot="2757441">
            <a:off x="10393829" y="3126110"/>
            <a:ext cx="1155869" cy="1176147"/>
          </a:xfrm>
          <a:prstGeom prst="rect">
            <a:avLst/>
          </a:prstGeom>
        </p:spPr>
      </p:pic>
      <p:pic>
        <p:nvPicPr>
          <p:cNvPr id="15" name="图片 14"/>
          <p:cNvPicPr>
            <a:picLocks noChangeAspect="1"/>
          </p:cNvPicPr>
          <p:nvPr/>
        </p:nvPicPr>
        <p:blipFill rotWithShape="1">
          <a:blip r:embed="rId2" cstate="screen"/>
          <a:srcRect l="5625" t="42916" r="88437" b="45001"/>
          <a:stretch>
            <a:fillRect/>
          </a:stretch>
        </p:blipFill>
        <p:spPr>
          <a:xfrm rot="559638">
            <a:off x="11017453" y="2041928"/>
            <a:ext cx="723900" cy="736600"/>
          </a:xfrm>
          <a:prstGeom prst="rect">
            <a:avLst/>
          </a:prstGeom>
        </p:spPr>
      </p:pic>
      <p:pic>
        <p:nvPicPr>
          <p:cNvPr id="17" name="图片 16"/>
          <p:cNvPicPr>
            <a:picLocks noChangeAspect="1"/>
          </p:cNvPicPr>
          <p:nvPr/>
        </p:nvPicPr>
        <p:blipFill rotWithShape="1">
          <a:blip r:embed="rId8" cstate="screen"/>
          <a:srcRect l="35925" t="54718" r="35385" b="5971"/>
          <a:stretch>
            <a:fillRect/>
          </a:stretch>
        </p:blipFill>
        <p:spPr>
          <a:xfrm>
            <a:off x="4034971" y="5195112"/>
            <a:ext cx="2353130" cy="1612088"/>
          </a:xfrm>
          <a:prstGeom prst="rect">
            <a:avLst/>
          </a:prstGeom>
        </p:spPr>
      </p:pic>
      <p:pic>
        <p:nvPicPr>
          <p:cNvPr id="12" name="图片 11"/>
          <p:cNvPicPr>
            <a:picLocks noChangeAspect="1"/>
          </p:cNvPicPr>
          <p:nvPr/>
        </p:nvPicPr>
        <p:blipFill rotWithShape="1">
          <a:blip r:embed="rId9" cstate="screen"/>
          <a:srcRect t="80208"/>
          <a:stretch>
            <a:fillRect/>
          </a:stretch>
        </p:blipFill>
        <p:spPr>
          <a:xfrm>
            <a:off x="0" y="5651500"/>
            <a:ext cx="12192000" cy="1206500"/>
          </a:xfrm>
          <a:prstGeom prst="rect">
            <a:avLst/>
          </a:prstGeom>
        </p:spPr>
      </p:pic>
      <p:sp>
        <p:nvSpPr>
          <p:cNvPr id="19" name="文本框 18"/>
          <p:cNvSpPr txBox="1"/>
          <p:nvPr/>
        </p:nvSpPr>
        <p:spPr>
          <a:xfrm>
            <a:off x="3030429" y="3985008"/>
            <a:ext cx="4427153" cy="1107996"/>
          </a:xfrm>
          <a:prstGeom prst="rect">
            <a:avLst/>
          </a:prstGeom>
          <a:noFill/>
        </p:spPr>
        <p:txBody>
          <a:bodyPr wrap="square" rtlCol="0">
            <a:spAutoFit/>
          </a:bodyPr>
          <a:lstStyle/>
          <a:p>
            <a:pPr algn="dist"/>
            <a:r>
              <a:rPr lang="zh-CN" altLang="en-US" sz="6600" b="1" spc="600" dirty="0" smtClean="0">
                <a:solidFill>
                  <a:srgbClr val="FB3962"/>
                </a:solidFill>
                <a:latin typeface="微软雅黑" panose="020B0503020204020204" pitchFamily="34" charset="-122"/>
                <a:ea typeface="微软雅黑" panose="020B0503020204020204" pitchFamily="34" charset="-122"/>
              </a:rPr>
              <a:t>效果评估</a:t>
            </a:r>
            <a:endParaRPr lang="zh-CN" altLang="en-US" sz="6600" b="1" spc="600" dirty="0">
              <a:solidFill>
                <a:srgbClr val="FB3962"/>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386417" y="3061678"/>
            <a:ext cx="3715176" cy="923330"/>
          </a:xfrm>
          <a:prstGeom prst="rect">
            <a:avLst/>
          </a:prstGeom>
          <a:noFill/>
        </p:spPr>
        <p:txBody>
          <a:bodyPr wrap="square" rtlCol="0">
            <a:spAutoFit/>
          </a:bodyPr>
          <a:lstStyle/>
          <a:p>
            <a:pPr algn="dist"/>
            <a:r>
              <a:rPr lang="en-US" altLang="zh-CN" sz="5400" b="1" spc="600" dirty="0" smtClean="0">
                <a:solidFill>
                  <a:srgbClr val="FB3962"/>
                </a:solidFill>
                <a:latin typeface="微软雅黑" panose="020B0503020204020204" pitchFamily="34" charset="-122"/>
                <a:ea typeface="微软雅黑" panose="020B0503020204020204" pitchFamily="34" charset="-122"/>
              </a:rPr>
              <a:t>PART 04</a:t>
            </a:r>
            <a:endParaRPr lang="zh-CN" altLang="en-US" sz="5400" b="1" spc="600" dirty="0">
              <a:solidFill>
                <a:srgbClr val="FB39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3"/>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04</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效果评估</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490014" y="1429778"/>
            <a:ext cx="2639786" cy="3901794"/>
            <a:chOff x="1490014" y="1676521"/>
            <a:chExt cx="2639786" cy="3901794"/>
          </a:xfrm>
        </p:grpSpPr>
        <p:sp>
          <p:nvSpPr>
            <p:cNvPr id="8" name="椭圆 7"/>
            <p:cNvSpPr/>
            <p:nvPr/>
          </p:nvSpPr>
          <p:spPr>
            <a:xfrm>
              <a:off x="2018805" y="1676521"/>
              <a:ext cx="1582420" cy="1582420"/>
            </a:xfrm>
            <a:prstGeom prst="ellipse">
              <a:avLst/>
            </a:prstGeom>
            <a:solidFill>
              <a:srgbClr val="FB39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Freeform 88"/>
            <p:cNvSpPr>
              <a:spLocks noEditPoints="1"/>
            </p:cNvSpPr>
            <p:nvPr/>
          </p:nvSpPr>
          <p:spPr bwMode="auto">
            <a:xfrm>
              <a:off x="2601061" y="2210570"/>
              <a:ext cx="417692" cy="513890"/>
            </a:xfrm>
            <a:custGeom>
              <a:avLst/>
              <a:gdLst>
                <a:gd name="T0" fmla="*/ 58 w 828"/>
                <a:gd name="T1" fmla="*/ 7 h 1017"/>
                <a:gd name="T2" fmla="*/ 12 w 828"/>
                <a:gd name="T3" fmla="*/ 49 h 1017"/>
                <a:gd name="T4" fmla="*/ 0 w 828"/>
                <a:gd name="T5" fmla="*/ 921 h 1017"/>
                <a:gd name="T6" fmla="*/ 22 w 828"/>
                <a:gd name="T7" fmla="*/ 982 h 1017"/>
                <a:gd name="T8" fmla="*/ 76 w 828"/>
                <a:gd name="T9" fmla="*/ 1015 h 1017"/>
                <a:gd name="T10" fmla="*/ 760 w 828"/>
                <a:gd name="T11" fmla="*/ 1012 h 1017"/>
                <a:gd name="T12" fmla="*/ 810 w 828"/>
                <a:gd name="T13" fmla="*/ 975 h 1017"/>
                <a:gd name="T14" fmla="*/ 828 w 828"/>
                <a:gd name="T15" fmla="*/ 95 h 1017"/>
                <a:gd name="T16" fmla="*/ 810 w 828"/>
                <a:gd name="T17" fmla="*/ 41 h 1017"/>
                <a:gd name="T18" fmla="*/ 760 w 828"/>
                <a:gd name="T19" fmla="*/ 4 h 1017"/>
                <a:gd name="T20" fmla="*/ 763 w 828"/>
                <a:gd name="T21" fmla="*/ 928 h 1017"/>
                <a:gd name="T22" fmla="*/ 732 w 828"/>
                <a:gd name="T23" fmla="*/ 953 h 1017"/>
                <a:gd name="T24" fmla="*/ 69 w 828"/>
                <a:gd name="T25" fmla="*/ 939 h 1017"/>
                <a:gd name="T26" fmla="*/ 87 w 828"/>
                <a:gd name="T27" fmla="*/ 285 h 1017"/>
                <a:gd name="T28" fmla="*/ 763 w 828"/>
                <a:gd name="T29" fmla="*/ 921 h 1017"/>
                <a:gd name="T30" fmla="*/ 749 w 828"/>
                <a:gd name="T31" fmla="*/ 216 h 1017"/>
                <a:gd name="T32" fmla="*/ 83 w 828"/>
                <a:gd name="T33" fmla="*/ 220 h 1017"/>
                <a:gd name="T34" fmla="*/ 64 w 828"/>
                <a:gd name="T35" fmla="*/ 95 h 1017"/>
                <a:gd name="T36" fmla="*/ 83 w 828"/>
                <a:gd name="T37" fmla="*/ 65 h 1017"/>
                <a:gd name="T38" fmla="*/ 749 w 828"/>
                <a:gd name="T39" fmla="*/ 68 h 1017"/>
                <a:gd name="T40" fmla="*/ 191 w 828"/>
                <a:gd name="T41" fmla="*/ 508 h 1017"/>
                <a:gd name="T42" fmla="*/ 232 w 828"/>
                <a:gd name="T43" fmla="*/ 563 h 1017"/>
                <a:gd name="T44" fmla="*/ 267 w 828"/>
                <a:gd name="T45" fmla="*/ 569 h 1017"/>
                <a:gd name="T46" fmla="*/ 287 w 828"/>
                <a:gd name="T47" fmla="*/ 508 h 1017"/>
                <a:gd name="T48" fmla="*/ 345 w 828"/>
                <a:gd name="T49" fmla="*/ 494 h 1017"/>
                <a:gd name="T50" fmla="*/ 345 w 828"/>
                <a:gd name="T51" fmla="*/ 459 h 1017"/>
                <a:gd name="T52" fmla="*/ 287 w 828"/>
                <a:gd name="T53" fmla="*/ 413 h 1017"/>
                <a:gd name="T54" fmla="*/ 267 w 828"/>
                <a:gd name="T55" fmla="*/ 384 h 1017"/>
                <a:gd name="T56" fmla="*/ 232 w 828"/>
                <a:gd name="T57" fmla="*/ 390 h 1017"/>
                <a:gd name="T58" fmla="*/ 191 w 828"/>
                <a:gd name="T59" fmla="*/ 445 h 1017"/>
                <a:gd name="T60" fmla="*/ 160 w 828"/>
                <a:gd name="T61" fmla="*/ 470 h 1017"/>
                <a:gd name="T62" fmla="*/ 173 w 828"/>
                <a:gd name="T63" fmla="*/ 503 h 1017"/>
                <a:gd name="T64" fmla="*/ 509 w 828"/>
                <a:gd name="T65" fmla="*/ 445 h 1017"/>
                <a:gd name="T66" fmla="*/ 478 w 828"/>
                <a:gd name="T67" fmla="*/ 470 h 1017"/>
                <a:gd name="T68" fmla="*/ 492 w 828"/>
                <a:gd name="T69" fmla="*/ 503 h 1017"/>
                <a:gd name="T70" fmla="*/ 648 w 828"/>
                <a:gd name="T71" fmla="*/ 506 h 1017"/>
                <a:gd name="T72" fmla="*/ 668 w 828"/>
                <a:gd name="T73" fmla="*/ 476 h 1017"/>
                <a:gd name="T74" fmla="*/ 643 w 828"/>
                <a:gd name="T75" fmla="*/ 445 h 1017"/>
                <a:gd name="T76" fmla="*/ 497 w 828"/>
                <a:gd name="T77" fmla="*/ 670 h 1017"/>
                <a:gd name="T78" fmla="*/ 478 w 828"/>
                <a:gd name="T79" fmla="*/ 699 h 1017"/>
                <a:gd name="T80" fmla="*/ 502 w 828"/>
                <a:gd name="T81" fmla="*/ 730 h 1017"/>
                <a:gd name="T82" fmla="*/ 659 w 828"/>
                <a:gd name="T83" fmla="*/ 722 h 1017"/>
                <a:gd name="T84" fmla="*/ 666 w 828"/>
                <a:gd name="T85" fmla="*/ 686 h 1017"/>
                <a:gd name="T86" fmla="*/ 637 w 828"/>
                <a:gd name="T87" fmla="*/ 667 h 1017"/>
                <a:gd name="T88" fmla="*/ 486 w 828"/>
                <a:gd name="T89" fmla="*/ 803 h 1017"/>
                <a:gd name="T90" fmla="*/ 480 w 828"/>
                <a:gd name="T91" fmla="*/ 839 h 1017"/>
                <a:gd name="T92" fmla="*/ 637 w 828"/>
                <a:gd name="T93" fmla="*/ 858 h 1017"/>
                <a:gd name="T94" fmla="*/ 666 w 828"/>
                <a:gd name="T95" fmla="*/ 839 h 1017"/>
                <a:gd name="T96" fmla="*/ 659 w 828"/>
                <a:gd name="T97" fmla="*/ 803 h 1017"/>
                <a:gd name="T98" fmla="*/ 340 w 828"/>
                <a:gd name="T99" fmla="*/ 677 h 1017"/>
                <a:gd name="T100" fmla="*/ 301 w 828"/>
                <a:gd name="T101" fmla="*/ 672 h 1017"/>
                <a:gd name="T102" fmla="*/ 197 w 828"/>
                <a:gd name="T103" fmla="*/ 668 h 1017"/>
                <a:gd name="T104" fmla="*/ 164 w 828"/>
                <a:gd name="T105" fmla="*/ 682 h 1017"/>
                <a:gd name="T106" fmla="*/ 169 w 828"/>
                <a:gd name="T107" fmla="*/ 722 h 1017"/>
                <a:gd name="T108" fmla="*/ 159 w 828"/>
                <a:gd name="T109" fmla="*/ 826 h 1017"/>
                <a:gd name="T110" fmla="*/ 179 w 828"/>
                <a:gd name="T111" fmla="*/ 856 h 1017"/>
                <a:gd name="T112" fmla="*/ 214 w 828"/>
                <a:gd name="T113" fmla="*/ 848 h 1017"/>
                <a:gd name="T114" fmla="*/ 318 w 828"/>
                <a:gd name="T115" fmla="*/ 858 h 1017"/>
                <a:gd name="T116" fmla="*/ 345 w 828"/>
                <a:gd name="T117" fmla="*/ 844 h 1017"/>
                <a:gd name="T118" fmla="*/ 340 w 828"/>
                <a:gd name="T119" fmla="*/ 803 h 1017"/>
                <a:gd name="T120" fmla="*/ 350 w 828"/>
                <a:gd name="T121" fmla="*/ 69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8" h="1017">
                  <a:moveTo>
                    <a:pt x="732" y="0"/>
                  </a:moveTo>
                  <a:lnTo>
                    <a:pt x="96" y="0"/>
                  </a:lnTo>
                  <a:lnTo>
                    <a:pt x="96" y="0"/>
                  </a:lnTo>
                  <a:lnTo>
                    <a:pt x="86" y="0"/>
                  </a:lnTo>
                  <a:lnTo>
                    <a:pt x="76" y="2"/>
                  </a:lnTo>
                  <a:lnTo>
                    <a:pt x="67" y="4"/>
                  </a:lnTo>
                  <a:lnTo>
                    <a:pt x="58" y="7"/>
                  </a:lnTo>
                  <a:lnTo>
                    <a:pt x="50" y="10"/>
                  </a:lnTo>
                  <a:lnTo>
                    <a:pt x="42" y="16"/>
                  </a:lnTo>
                  <a:lnTo>
                    <a:pt x="35" y="21"/>
                  </a:lnTo>
                  <a:lnTo>
                    <a:pt x="28" y="27"/>
                  </a:lnTo>
                  <a:lnTo>
                    <a:pt x="22" y="34"/>
                  </a:lnTo>
                  <a:lnTo>
                    <a:pt x="16" y="41"/>
                  </a:lnTo>
                  <a:lnTo>
                    <a:pt x="12" y="49"/>
                  </a:lnTo>
                  <a:lnTo>
                    <a:pt x="8" y="58"/>
                  </a:lnTo>
                  <a:lnTo>
                    <a:pt x="5" y="66"/>
                  </a:lnTo>
                  <a:lnTo>
                    <a:pt x="2" y="76"/>
                  </a:lnTo>
                  <a:lnTo>
                    <a:pt x="0" y="85"/>
                  </a:lnTo>
                  <a:lnTo>
                    <a:pt x="0" y="95"/>
                  </a:lnTo>
                  <a:lnTo>
                    <a:pt x="0" y="921"/>
                  </a:lnTo>
                  <a:lnTo>
                    <a:pt x="0" y="921"/>
                  </a:lnTo>
                  <a:lnTo>
                    <a:pt x="0" y="931"/>
                  </a:lnTo>
                  <a:lnTo>
                    <a:pt x="2" y="941"/>
                  </a:lnTo>
                  <a:lnTo>
                    <a:pt x="5" y="950"/>
                  </a:lnTo>
                  <a:lnTo>
                    <a:pt x="8" y="959"/>
                  </a:lnTo>
                  <a:lnTo>
                    <a:pt x="12" y="967"/>
                  </a:lnTo>
                  <a:lnTo>
                    <a:pt x="16" y="975"/>
                  </a:lnTo>
                  <a:lnTo>
                    <a:pt x="22" y="982"/>
                  </a:lnTo>
                  <a:lnTo>
                    <a:pt x="28" y="989"/>
                  </a:lnTo>
                  <a:lnTo>
                    <a:pt x="35" y="995"/>
                  </a:lnTo>
                  <a:lnTo>
                    <a:pt x="42" y="1001"/>
                  </a:lnTo>
                  <a:lnTo>
                    <a:pt x="50" y="1006"/>
                  </a:lnTo>
                  <a:lnTo>
                    <a:pt x="58" y="1009"/>
                  </a:lnTo>
                  <a:lnTo>
                    <a:pt x="67" y="1012"/>
                  </a:lnTo>
                  <a:lnTo>
                    <a:pt x="76" y="1015"/>
                  </a:lnTo>
                  <a:lnTo>
                    <a:pt x="86" y="1017"/>
                  </a:lnTo>
                  <a:lnTo>
                    <a:pt x="96" y="1017"/>
                  </a:lnTo>
                  <a:lnTo>
                    <a:pt x="732" y="1017"/>
                  </a:lnTo>
                  <a:lnTo>
                    <a:pt x="732" y="1017"/>
                  </a:lnTo>
                  <a:lnTo>
                    <a:pt x="742" y="1017"/>
                  </a:lnTo>
                  <a:lnTo>
                    <a:pt x="751" y="1015"/>
                  </a:lnTo>
                  <a:lnTo>
                    <a:pt x="760" y="1012"/>
                  </a:lnTo>
                  <a:lnTo>
                    <a:pt x="769" y="1009"/>
                  </a:lnTo>
                  <a:lnTo>
                    <a:pt x="777" y="1006"/>
                  </a:lnTo>
                  <a:lnTo>
                    <a:pt x="785" y="1001"/>
                  </a:lnTo>
                  <a:lnTo>
                    <a:pt x="792" y="995"/>
                  </a:lnTo>
                  <a:lnTo>
                    <a:pt x="800" y="989"/>
                  </a:lnTo>
                  <a:lnTo>
                    <a:pt x="805" y="982"/>
                  </a:lnTo>
                  <a:lnTo>
                    <a:pt x="810" y="975"/>
                  </a:lnTo>
                  <a:lnTo>
                    <a:pt x="816" y="967"/>
                  </a:lnTo>
                  <a:lnTo>
                    <a:pt x="820" y="959"/>
                  </a:lnTo>
                  <a:lnTo>
                    <a:pt x="823" y="950"/>
                  </a:lnTo>
                  <a:lnTo>
                    <a:pt x="825" y="941"/>
                  </a:lnTo>
                  <a:lnTo>
                    <a:pt x="826" y="931"/>
                  </a:lnTo>
                  <a:lnTo>
                    <a:pt x="828" y="921"/>
                  </a:lnTo>
                  <a:lnTo>
                    <a:pt x="828" y="95"/>
                  </a:lnTo>
                  <a:lnTo>
                    <a:pt x="828" y="95"/>
                  </a:lnTo>
                  <a:lnTo>
                    <a:pt x="826" y="85"/>
                  </a:lnTo>
                  <a:lnTo>
                    <a:pt x="825" y="76"/>
                  </a:lnTo>
                  <a:lnTo>
                    <a:pt x="823" y="66"/>
                  </a:lnTo>
                  <a:lnTo>
                    <a:pt x="820" y="58"/>
                  </a:lnTo>
                  <a:lnTo>
                    <a:pt x="816" y="49"/>
                  </a:lnTo>
                  <a:lnTo>
                    <a:pt x="810" y="41"/>
                  </a:lnTo>
                  <a:lnTo>
                    <a:pt x="805" y="34"/>
                  </a:lnTo>
                  <a:lnTo>
                    <a:pt x="800" y="27"/>
                  </a:lnTo>
                  <a:lnTo>
                    <a:pt x="792" y="21"/>
                  </a:lnTo>
                  <a:lnTo>
                    <a:pt x="785" y="16"/>
                  </a:lnTo>
                  <a:lnTo>
                    <a:pt x="777" y="10"/>
                  </a:lnTo>
                  <a:lnTo>
                    <a:pt x="769" y="7"/>
                  </a:lnTo>
                  <a:lnTo>
                    <a:pt x="760" y="4"/>
                  </a:lnTo>
                  <a:lnTo>
                    <a:pt x="751" y="2"/>
                  </a:lnTo>
                  <a:lnTo>
                    <a:pt x="742" y="0"/>
                  </a:lnTo>
                  <a:lnTo>
                    <a:pt x="732" y="0"/>
                  </a:lnTo>
                  <a:lnTo>
                    <a:pt x="732" y="0"/>
                  </a:lnTo>
                  <a:close/>
                  <a:moveTo>
                    <a:pt x="763" y="921"/>
                  </a:moveTo>
                  <a:lnTo>
                    <a:pt x="763" y="921"/>
                  </a:lnTo>
                  <a:lnTo>
                    <a:pt x="763" y="928"/>
                  </a:lnTo>
                  <a:lnTo>
                    <a:pt x="761" y="934"/>
                  </a:lnTo>
                  <a:lnTo>
                    <a:pt x="758" y="939"/>
                  </a:lnTo>
                  <a:lnTo>
                    <a:pt x="755" y="944"/>
                  </a:lnTo>
                  <a:lnTo>
                    <a:pt x="749" y="948"/>
                  </a:lnTo>
                  <a:lnTo>
                    <a:pt x="744" y="951"/>
                  </a:lnTo>
                  <a:lnTo>
                    <a:pt x="738" y="952"/>
                  </a:lnTo>
                  <a:lnTo>
                    <a:pt x="732" y="953"/>
                  </a:lnTo>
                  <a:lnTo>
                    <a:pt x="96" y="953"/>
                  </a:lnTo>
                  <a:lnTo>
                    <a:pt x="96" y="953"/>
                  </a:lnTo>
                  <a:lnTo>
                    <a:pt x="89" y="952"/>
                  </a:lnTo>
                  <a:lnTo>
                    <a:pt x="83" y="951"/>
                  </a:lnTo>
                  <a:lnTo>
                    <a:pt x="78" y="948"/>
                  </a:lnTo>
                  <a:lnTo>
                    <a:pt x="73" y="944"/>
                  </a:lnTo>
                  <a:lnTo>
                    <a:pt x="69" y="939"/>
                  </a:lnTo>
                  <a:lnTo>
                    <a:pt x="66" y="934"/>
                  </a:lnTo>
                  <a:lnTo>
                    <a:pt x="65" y="928"/>
                  </a:lnTo>
                  <a:lnTo>
                    <a:pt x="64" y="921"/>
                  </a:lnTo>
                  <a:lnTo>
                    <a:pt x="64" y="280"/>
                  </a:lnTo>
                  <a:lnTo>
                    <a:pt x="64" y="280"/>
                  </a:lnTo>
                  <a:lnTo>
                    <a:pt x="80" y="284"/>
                  </a:lnTo>
                  <a:lnTo>
                    <a:pt x="87" y="285"/>
                  </a:lnTo>
                  <a:lnTo>
                    <a:pt x="96" y="286"/>
                  </a:lnTo>
                  <a:lnTo>
                    <a:pt x="732" y="286"/>
                  </a:lnTo>
                  <a:lnTo>
                    <a:pt x="732" y="286"/>
                  </a:lnTo>
                  <a:lnTo>
                    <a:pt x="740" y="285"/>
                  </a:lnTo>
                  <a:lnTo>
                    <a:pt x="748" y="284"/>
                  </a:lnTo>
                  <a:lnTo>
                    <a:pt x="763" y="280"/>
                  </a:lnTo>
                  <a:lnTo>
                    <a:pt x="763" y="921"/>
                  </a:lnTo>
                  <a:close/>
                  <a:moveTo>
                    <a:pt x="763" y="191"/>
                  </a:moveTo>
                  <a:lnTo>
                    <a:pt x="763" y="191"/>
                  </a:lnTo>
                  <a:lnTo>
                    <a:pt x="763" y="197"/>
                  </a:lnTo>
                  <a:lnTo>
                    <a:pt x="761" y="202"/>
                  </a:lnTo>
                  <a:lnTo>
                    <a:pt x="758" y="208"/>
                  </a:lnTo>
                  <a:lnTo>
                    <a:pt x="755" y="213"/>
                  </a:lnTo>
                  <a:lnTo>
                    <a:pt x="749" y="216"/>
                  </a:lnTo>
                  <a:lnTo>
                    <a:pt x="744" y="220"/>
                  </a:lnTo>
                  <a:lnTo>
                    <a:pt x="738" y="222"/>
                  </a:lnTo>
                  <a:lnTo>
                    <a:pt x="732" y="222"/>
                  </a:lnTo>
                  <a:lnTo>
                    <a:pt x="96" y="222"/>
                  </a:lnTo>
                  <a:lnTo>
                    <a:pt x="96" y="222"/>
                  </a:lnTo>
                  <a:lnTo>
                    <a:pt x="89" y="222"/>
                  </a:lnTo>
                  <a:lnTo>
                    <a:pt x="83" y="220"/>
                  </a:lnTo>
                  <a:lnTo>
                    <a:pt x="78" y="216"/>
                  </a:lnTo>
                  <a:lnTo>
                    <a:pt x="73" y="213"/>
                  </a:lnTo>
                  <a:lnTo>
                    <a:pt x="69" y="208"/>
                  </a:lnTo>
                  <a:lnTo>
                    <a:pt x="66" y="202"/>
                  </a:lnTo>
                  <a:lnTo>
                    <a:pt x="65" y="197"/>
                  </a:lnTo>
                  <a:lnTo>
                    <a:pt x="64" y="191"/>
                  </a:lnTo>
                  <a:lnTo>
                    <a:pt x="64" y="95"/>
                  </a:lnTo>
                  <a:lnTo>
                    <a:pt x="64" y="95"/>
                  </a:lnTo>
                  <a:lnTo>
                    <a:pt x="65" y="89"/>
                  </a:lnTo>
                  <a:lnTo>
                    <a:pt x="66" y="82"/>
                  </a:lnTo>
                  <a:lnTo>
                    <a:pt x="69" y="77"/>
                  </a:lnTo>
                  <a:lnTo>
                    <a:pt x="73" y="73"/>
                  </a:lnTo>
                  <a:lnTo>
                    <a:pt x="78" y="68"/>
                  </a:lnTo>
                  <a:lnTo>
                    <a:pt x="83" y="65"/>
                  </a:lnTo>
                  <a:lnTo>
                    <a:pt x="89" y="64"/>
                  </a:lnTo>
                  <a:lnTo>
                    <a:pt x="96" y="63"/>
                  </a:lnTo>
                  <a:lnTo>
                    <a:pt x="732" y="63"/>
                  </a:lnTo>
                  <a:lnTo>
                    <a:pt x="732" y="63"/>
                  </a:lnTo>
                  <a:lnTo>
                    <a:pt x="738" y="64"/>
                  </a:lnTo>
                  <a:lnTo>
                    <a:pt x="744" y="65"/>
                  </a:lnTo>
                  <a:lnTo>
                    <a:pt x="749" y="68"/>
                  </a:lnTo>
                  <a:lnTo>
                    <a:pt x="755" y="73"/>
                  </a:lnTo>
                  <a:lnTo>
                    <a:pt x="758" y="77"/>
                  </a:lnTo>
                  <a:lnTo>
                    <a:pt x="761" y="82"/>
                  </a:lnTo>
                  <a:lnTo>
                    <a:pt x="763" y="89"/>
                  </a:lnTo>
                  <a:lnTo>
                    <a:pt x="763" y="95"/>
                  </a:lnTo>
                  <a:lnTo>
                    <a:pt x="763" y="191"/>
                  </a:lnTo>
                  <a:close/>
                  <a:moveTo>
                    <a:pt x="191" y="508"/>
                  </a:moveTo>
                  <a:lnTo>
                    <a:pt x="222" y="508"/>
                  </a:lnTo>
                  <a:lnTo>
                    <a:pt x="222" y="540"/>
                  </a:lnTo>
                  <a:lnTo>
                    <a:pt x="222" y="540"/>
                  </a:lnTo>
                  <a:lnTo>
                    <a:pt x="223" y="547"/>
                  </a:lnTo>
                  <a:lnTo>
                    <a:pt x="226" y="552"/>
                  </a:lnTo>
                  <a:lnTo>
                    <a:pt x="228" y="557"/>
                  </a:lnTo>
                  <a:lnTo>
                    <a:pt x="232" y="563"/>
                  </a:lnTo>
                  <a:lnTo>
                    <a:pt x="236" y="566"/>
                  </a:lnTo>
                  <a:lnTo>
                    <a:pt x="242" y="569"/>
                  </a:lnTo>
                  <a:lnTo>
                    <a:pt x="248" y="571"/>
                  </a:lnTo>
                  <a:lnTo>
                    <a:pt x="255" y="571"/>
                  </a:lnTo>
                  <a:lnTo>
                    <a:pt x="255" y="571"/>
                  </a:lnTo>
                  <a:lnTo>
                    <a:pt x="261" y="571"/>
                  </a:lnTo>
                  <a:lnTo>
                    <a:pt x="267" y="569"/>
                  </a:lnTo>
                  <a:lnTo>
                    <a:pt x="273" y="566"/>
                  </a:lnTo>
                  <a:lnTo>
                    <a:pt x="277" y="563"/>
                  </a:lnTo>
                  <a:lnTo>
                    <a:pt x="281" y="557"/>
                  </a:lnTo>
                  <a:lnTo>
                    <a:pt x="284" y="552"/>
                  </a:lnTo>
                  <a:lnTo>
                    <a:pt x="286" y="547"/>
                  </a:lnTo>
                  <a:lnTo>
                    <a:pt x="287" y="540"/>
                  </a:lnTo>
                  <a:lnTo>
                    <a:pt x="287" y="508"/>
                  </a:lnTo>
                  <a:lnTo>
                    <a:pt x="318" y="508"/>
                  </a:lnTo>
                  <a:lnTo>
                    <a:pt x="318" y="508"/>
                  </a:lnTo>
                  <a:lnTo>
                    <a:pt x="324" y="507"/>
                  </a:lnTo>
                  <a:lnTo>
                    <a:pt x="331" y="506"/>
                  </a:lnTo>
                  <a:lnTo>
                    <a:pt x="336" y="503"/>
                  </a:lnTo>
                  <a:lnTo>
                    <a:pt x="340" y="498"/>
                  </a:lnTo>
                  <a:lnTo>
                    <a:pt x="345" y="494"/>
                  </a:lnTo>
                  <a:lnTo>
                    <a:pt x="348" y="489"/>
                  </a:lnTo>
                  <a:lnTo>
                    <a:pt x="349" y="482"/>
                  </a:lnTo>
                  <a:lnTo>
                    <a:pt x="350" y="476"/>
                  </a:lnTo>
                  <a:lnTo>
                    <a:pt x="350" y="476"/>
                  </a:lnTo>
                  <a:lnTo>
                    <a:pt x="349" y="470"/>
                  </a:lnTo>
                  <a:lnTo>
                    <a:pt x="348" y="464"/>
                  </a:lnTo>
                  <a:lnTo>
                    <a:pt x="345" y="459"/>
                  </a:lnTo>
                  <a:lnTo>
                    <a:pt x="340" y="453"/>
                  </a:lnTo>
                  <a:lnTo>
                    <a:pt x="336" y="450"/>
                  </a:lnTo>
                  <a:lnTo>
                    <a:pt x="331" y="447"/>
                  </a:lnTo>
                  <a:lnTo>
                    <a:pt x="324" y="445"/>
                  </a:lnTo>
                  <a:lnTo>
                    <a:pt x="318" y="445"/>
                  </a:lnTo>
                  <a:lnTo>
                    <a:pt x="287" y="445"/>
                  </a:lnTo>
                  <a:lnTo>
                    <a:pt x="287" y="413"/>
                  </a:lnTo>
                  <a:lnTo>
                    <a:pt x="287" y="413"/>
                  </a:lnTo>
                  <a:lnTo>
                    <a:pt x="286" y="406"/>
                  </a:lnTo>
                  <a:lnTo>
                    <a:pt x="284" y="401"/>
                  </a:lnTo>
                  <a:lnTo>
                    <a:pt x="281" y="395"/>
                  </a:lnTo>
                  <a:lnTo>
                    <a:pt x="277" y="390"/>
                  </a:lnTo>
                  <a:lnTo>
                    <a:pt x="273" y="387"/>
                  </a:lnTo>
                  <a:lnTo>
                    <a:pt x="267" y="384"/>
                  </a:lnTo>
                  <a:lnTo>
                    <a:pt x="261" y="382"/>
                  </a:lnTo>
                  <a:lnTo>
                    <a:pt x="255" y="380"/>
                  </a:lnTo>
                  <a:lnTo>
                    <a:pt x="255" y="380"/>
                  </a:lnTo>
                  <a:lnTo>
                    <a:pt x="248" y="382"/>
                  </a:lnTo>
                  <a:lnTo>
                    <a:pt x="242" y="384"/>
                  </a:lnTo>
                  <a:lnTo>
                    <a:pt x="236" y="387"/>
                  </a:lnTo>
                  <a:lnTo>
                    <a:pt x="232" y="390"/>
                  </a:lnTo>
                  <a:lnTo>
                    <a:pt x="228" y="395"/>
                  </a:lnTo>
                  <a:lnTo>
                    <a:pt x="226" y="401"/>
                  </a:lnTo>
                  <a:lnTo>
                    <a:pt x="223" y="406"/>
                  </a:lnTo>
                  <a:lnTo>
                    <a:pt x="222" y="413"/>
                  </a:lnTo>
                  <a:lnTo>
                    <a:pt x="222" y="445"/>
                  </a:lnTo>
                  <a:lnTo>
                    <a:pt x="191" y="445"/>
                  </a:lnTo>
                  <a:lnTo>
                    <a:pt x="191" y="445"/>
                  </a:lnTo>
                  <a:lnTo>
                    <a:pt x="185" y="445"/>
                  </a:lnTo>
                  <a:lnTo>
                    <a:pt x="178" y="447"/>
                  </a:lnTo>
                  <a:lnTo>
                    <a:pt x="173" y="450"/>
                  </a:lnTo>
                  <a:lnTo>
                    <a:pt x="169" y="453"/>
                  </a:lnTo>
                  <a:lnTo>
                    <a:pt x="164" y="459"/>
                  </a:lnTo>
                  <a:lnTo>
                    <a:pt x="161" y="464"/>
                  </a:lnTo>
                  <a:lnTo>
                    <a:pt x="160" y="470"/>
                  </a:lnTo>
                  <a:lnTo>
                    <a:pt x="159" y="476"/>
                  </a:lnTo>
                  <a:lnTo>
                    <a:pt x="159" y="476"/>
                  </a:lnTo>
                  <a:lnTo>
                    <a:pt x="160" y="482"/>
                  </a:lnTo>
                  <a:lnTo>
                    <a:pt x="161" y="489"/>
                  </a:lnTo>
                  <a:lnTo>
                    <a:pt x="164" y="494"/>
                  </a:lnTo>
                  <a:lnTo>
                    <a:pt x="169" y="498"/>
                  </a:lnTo>
                  <a:lnTo>
                    <a:pt x="173" y="503"/>
                  </a:lnTo>
                  <a:lnTo>
                    <a:pt x="178" y="506"/>
                  </a:lnTo>
                  <a:lnTo>
                    <a:pt x="185" y="507"/>
                  </a:lnTo>
                  <a:lnTo>
                    <a:pt x="191" y="508"/>
                  </a:lnTo>
                  <a:lnTo>
                    <a:pt x="191" y="508"/>
                  </a:lnTo>
                  <a:close/>
                  <a:moveTo>
                    <a:pt x="637" y="445"/>
                  </a:moveTo>
                  <a:lnTo>
                    <a:pt x="509" y="445"/>
                  </a:lnTo>
                  <a:lnTo>
                    <a:pt x="509" y="445"/>
                  </a:lnTo>
                  <a:lnTo>
                    <a:pt x="502" y="445"/>
                  </a:lnTo>
                  <a:lnTo>
                    <a:pt x="497" y="447"/>
                  </a:lnTo>
                  <a:lnTo>
                    <a:pt x="492" y="450"/>
                  </a:lnTo>
                  <a:lnTo>
                    <a:pt x="486" y="453"/>
                  </a:lnTo>
                  <a:lnTo>
                    <a:pt x="483" y="459"/>
                  </a:lnTo>
                  <a:lnTo>
                    <a:pt x="480" y="464"/>
                  </a:lnTo>
                  <a:lnTo>
                    <a:pt x="478" y="470"/>
                  </a:lnTo>
                  <a:lnTo>
                    <a:pt x="478" y="476"/>
                  </a:lnTo>
                  <a:lnTo>
                    <a:pt x="478" y="476"/>
                  </a:lnTo>
                  <a:lnTo>
                    <a:pt x="478" y="482"/>
                  </a:lnTo>
                  <a:lnTo>
                    <a:pt x="480" y="489"/>
                  </a:lnTo>
                  <a:lnTo>
                    <a:pt x="483" y="494"/>
                  </a:lnTo>
                  <a:lnTo>
                    <a:pt x="486" y="498"/>
                  </a:lnTo>
                  <a:lnTo>
                    <a:pt x="492" y="503"/>
                  </a:lnTo>
                  <a:lnTo>
                    <a:pt x="497" y="506"/>
                  </a:lnTo>
                  <a:lnTo>
                    <a:pt x="502" y="507"/>
                  </a:lnTo>
                  <a:lnTo>
                    <a:pt x="509" y="508"/>
                  </a:lnTo>
                  <a:lnTo>
                    <a:pt x="637" y="508"/>
                  </a:lnTo>
                  <a:lnTo>
                    <a:pt x="637" y="508"/>
                  </a:lnTo>
                  <a:lnTo>
                    <a:pt x="643" y="507"/>
                  </a:lnTo>
                  <a:lnTo>
                    <a:pt x="648" y="506"/>
                  </a:lnTo>
                  <a:lnTo>
                    <a:pt x="654" y="503"/>
                  </a:lnTo>
                  <a:lnTo>
                    <a:pt x="659" y="498"/>
                  </a:lnTo>
                  <a:lnTo>
                    <a:pt x="662" y="494"/>
                  </a:lnTo>
                  <a:lnTo>
                    <a:pt x="666" y="489"/>
                  </a:lnTo>
                  <a:lnTo>
                    <a:pt x="668" y="482"/>
                  </a:lnTo>
                  <a:lnTo>
                    <a:pt x="668" y="476"/>
                  </a:lnTo>
                  <a:lnTo>
                    <a:pt x="668" y="476"/>
                  </a:lnTo>
                  <a:lnTo>
                    <a:pt x="668" y="470"/>
                  </a:lnTo>
                  <a:lnTo>
                    <a:pt x="666" y="464"/>
                  </a:lnTo>
                  <a:lnTo>
                    <a:pt x="662" y="459"/>
                  </a:lnTo>
                  <a:lnTo>
                    <a:pt x="659" y="453"/>
                  </a:lnTo>
                  <a:lnTo>
                    <a:pt x="654" y="450"/>
                  </a:lnTo>
                  <a:lnTo>
                    <a:pt x="648" y="447"/>
                  </a:lnTo>
                  <a:lnTo>
                    <a:pt x="643" y="445"/>
                  </a:lnTo>
                  <a:lnTo>
                    <a:pt x="637" y="445"/>
                  </a:lnTo>
                  <a:lnTo>
                    <a:pt x="637" y="445"/>
                  </a:lnTo>
                  <a:close/>
                  <a:moveTo>
                    <a:pt x="637" y="667"/>
                  </a:moveTo>
                  <a:lnTo>
                    <a:pt x="509" y="667"/>
                  </a:lnTo>
                  <a:lnTo>
                    <a:pt x="509" y="667"/>
                  </a:lnTo>
                  <a:lnTo>
                    <a:pt x="502" y="668"/>
                  </a:lnTo>
                  <a:lnTo>
                    <a:pt x="497" y="670"/>
                  </a:lnTo>
                  <a:lnTo>
                    <a:pt x="492" y="672"/>
                  </a:lnTo>
                  <a:lnTo>
                    <a:pt x="486" y="677"/>
                  </a:lnTo>
                  <a:lnTo>
                    <a:pt x="483" y="681"/>
                  </a:lnTo>
                  <a:lnTo>
                    <a:pt x="480" y="686"/>
                  </a:lnTo>
                  <a:lnTo>
                    <a:pt x="478" y="693"/>
                  </a:lnTo>
                  <a:lnTo>
                    <a:pt x="478" y="699"/>
                  </a:lnTo>
                  <a:lnTo>
                    <a:pt x="478" y="699"/>
                  </a:lnTo>
                  <a:lnTo>
                    <a:pt x="478" y="706"/>
                  </a:lnTo>
                  <a:lnTo>
                    <a:pt x="480" y="711"/>
                  </a:lnTo>
                  <a:lnTo>
                    <a:pt x="483" y="716"/>
                  </a:lnTo>
                  <a:lnTo>
                    <a:pt x="486" y="722"/>
                  </a:lnTo>
                  <a:lnTo>
                    <a:pt x="492" y="725"/>
                  </a:lnTo>
                  <a:lnTo>
                    <a:pt x="497" y="728"/>
                  </a:lnTo>
                  <a:lnTo>
                    <a:pt x="502" y="730"/>
                  </a:lnTo>
                  <a:lnTo>
                    <a:pt x="509" y="731"/>
                  </a:lnTo>
                  <a:lnTo>
                    <a:pt x="637" y="731"/>
                  </a:lnTo>
                  <a:lnTo>
                    <a:pt x="637" y="731"/>
                  </a:lnTo>
                  <a:lnTo>
                    <a:pt x="643" y="730"/>
                  </a:lnTo>
                  <a:lnTo>
                    <a:pt x="648" y="728"/>
                  </a:lnTo>
                  <a:lnTo>
                    <a:pt x="654" y="725"/>
                  </a:lnTo>
                  <a:lnTo>
                    <a:pt x="659" y="722"/>
                  </a:lnTo>
                  <a:lnTo>
                    <a:pt x="662" y="716"/>
                  </a:lnTo>
                  <a:lnTo>
                    <a:pt x="666" y="711"/>
                  </a:lnTo>
                  <a:lnTo>
                    <a:pt x="668" y="706"/>
                  </a:lnTo>
                  <a:lnTo>
                    <a:pt x="668" y="699"/>
                  </a:lnTo>
                  <a:lnTo>
                    <a:pt x="668" y="699"/>
                  </a:lnTo>
                  <a:lnTo>
                    <a:pt x="668" y="693"/>
                  </a:lnTo>
                  <a:lnTo>
                    <a:pt x="666" y="686"/>
                  </a:lnTo>
                  <a:lnTo>
                    <a:pt x="662" y="681"/>
                  </a:lnTo>
                  <a:lnTo>
                    <a:pt x="659" y="677"/>
                  </a:lnTo>
                  <a:lnTo>
                    <a:pt x="654" y="672"/>
                  </a:lnTo>
                  <a:lnTo>
                    <a:pt x="648" y="670"/>
                  </a:lnTo>
                  <a:lnTo>
                    <a:pt x="643" y="668"/>
                  </a:lnTo>
                  <a:lnTo>
                    <a:pt x="637" y="667"/>
                  </a:lnTo>
                  <a:lnTo>
                    <a:pt x="637" y="667"/>
                  </a:lnTo>
                  <a:close/>
                  <a:moveTo>
                    <a:pt x="637" y="795"/>
                  </a:moveTo>
                  <a:lnTo>
                    <a:pt x="509" y="795"/>
                  </a:lnTo>
                  <a:lnTo>
                    <a:pt x="509" y="795"/>
                  </a:lnTo>
                  <a:lnTo>
                    <a:pt x="502" y="795"/>
                  </a:lnTo>
                  <a:lnTo>
                    <a:pt x="497" y="797"/>
                  </a:lnTo>
                  <a:lnTo>
                    <a:pt x="492" y="800"/>
                  </a:lnTo>
                  <a:lnTo>
                    <a:pt x="486" y="803"/>
                  </a:lnTo>
                  <a:lnTo>
                    <a:pt x="483" y="809"/>
                  </a:lnTo>
                  <a:lnTo>
                    <a:pt x="480" y="814"/>
                  </a:lnTo>
                  <a:lnTo>
                    <a:pt x="478" y="819"/>
                  </a:lnTo>
                  <a:lnTo>
                    <a:pt x="478" y="826"/>
                  </a:lnTo>
                  <a:lnTo>
                    <a:pt x="478" y="826"/>
                  </a:lnTo>
                  <a:lnTo>
                    <a:pt x="478" y="832"/>
                  </a:lnTo>
                  <a:lnTo>
                    <a:pt x="480" y="839"/>
                  </a:lnTo>
                  <a:lnTo>
                    <a:pt x="483" y="844"/>
                  </a:lnTo>
                  <a:lnTo>
                    <a:pt x="486" y="848"/>
                  </a:lnTo>
                  <a:lnTo>
                    <a:pt x="492" y="853"/>
                  </a:lnTo>
                  <a:lnTo>
                    <a:pt x="497" y="856"/>
                  </a:lnTo>
                  <a:lnTo>
                    <a:pt x="502" y="857"/>
                  </a:lnTo>
                  <a:lnTo>
                    <a:pt x="509" y="858"/>
                  </a:lnTo>
                  <a:lnTo>
                    <a:pt x="637" y="858"/>
                  </a:lnTo>
                  <a:lnTo>
                    <a:pt x="637" y="858"/>
                  </a:lnTo>
                  <a:lnTo>
                    <a:pt x="643" y="857"/>
                  </a:lnTo>
                  <a:lnTo>
                    <a:pt x="648" y="856"/>
                  </a:lnTo>
                  <a:lnTo>
                    <a:pt x="654" y="853"/>
                  </a:lnTo>
                  <a:lnTo>
                    <a:pt x="659" y="848"/>
                  </a:lnTo>
                  <a:lnTo>
                    <a:pt x="662" y="844"/>
                  </a:lnTo>
                  <a:lnTo>
                    <a:pt x="666" y="839"/>
                  </a:lnTo>
                  <a:lnTo>
                    <a:pt x="668" y="832"/>
                  </a:lnTo>
                  <a:lnTo>
                    <a:pt x="668" y="826"/>
                  </a:lnTo>
                  <a:lnTo>
                    <a:pt x="668" y="826"/>
                  </a:lnTo>
                  <a:lnTo>
                    <a:pt x="668" y="819"/>
                  </a:lnTo>
                  <a:lnTo>
                    <a:pt x="666" y="814"/>
                  </a:lnTo>
                  <a:lnTo>
                    <a:pt x="662" y="809"/>
                  </a:lnTo>
                  <a:lnTo>
                    <a:pt x="659" y="803"/>
                  </a:lnTo>
                  <a:lnTo>
                    <a:pt x="654" y="800"/>
                  </a:lnTo>
                  <a:lnTo>
                    <a:pt x="648" y="797"/>
                  </a:lnTo>
                  <a:lnTo>
                    <a:pt x="643" y="795"/>
                  </a:lnTo>
                  <a:lnTo>
                    <a:pt x="637" y="795"/>
                  </a:lnTo>
                  <a:lnTo>
                    <a:pt x="637" y="795"/>
                  </a:lnTo>
                  <a:close/>
                  <a:moveTo>
                    <a:pt x="340" y="677"/>
                  </a:moveTo>
                  <a:lnTo>
                    <a:pt x="340" y="677"/>
                  </a:lnTo>
                  <a:lnTo>
                    <a:pt x="336" y="672"/>
                  </a:lnTo>
                  <a:lnTo>
                    <a:pt x="330" y="669"/>
                  </a:lnTo>
                  <a:lnTo>
                    <a:pt x="324" y="668"/>
                  </a:lnTo>
                  <a:lnTo>
                    <a:pt x="318" y="667"/>
                  </a:lnTo>
                  <a:lnTo>
                    <a:pt x="313" y="668"/>
                  </a:lnTo>
                  <a:lnTo>
                    <a:pt x="306" y="669"/>
                  </a:lnTo>
                  <a:lnTo>
                    <a:pt x="301" y="672"/>
                  </a:lnTo>
                  <a:lnTo>
                    <a:pt x="295" y="677"/>
                  </a:lnTo>
                  <a:lnTo>
                    <a:pt x="255" y="717"/>
                  </a:lnTo>
                  <a:lnTo>
                    <a:pt x="214" y="677"/>
                  </a:lnTo>
                  <a:lnTo>
                    <a:pt x="214" y="677"/>
                  </a:lnTo>
                  <a:lnTo>
                    <a:pt x="208" y="672"/>
                  </a:lnTo>
                  <a:lnTo>
                    <a:pt x="203" y="669"/>
                  </a:lnTo>
                  <a:lnTo>
                    <a:pt x="197" y="668"/>
                  </a:lnTo>
                  <a:lnTo>
                    <a:pt x="191" y="667"/>
                  </a:lnTo>
                  <a:lnTo>
                    <a:pt x="185" y="668"/>
                  </a:lnTo>
                  <a:lnTo>
                    <a:pt x="179" y="669"/>
                  </a:lnTo>
                  <a:lnTo>
                    <a:pt x="173" y="672"/>
                  </a:lnTo>
                  <a:lnTo>
                    <a:pt x="169" y="677"/>
                  </a:lnTo>
                  <a:lnTo>
                    <a:pt x="169" y="677"/>
                  </a:lnTo>
                  <a:lnTo>
                    <a:pt x="164" y="682"/>
                  </a:lnTo>
                  <a:lnTo>
                    <a:pt x="161" y="687"/>
                  </a:lnTo>
                  <a:lnTo>
                    <a:pt x="160" y="693"/>
                  </a:lnTo>
                  <a:lnTo>
                    <a:pt x="159" y="699"/>
                  </a:lnTo>
                  <a:lnTo>
                    <a:pt x="160" y="706"/>
                  </a:lnTo>
                  <a:lnTo>
                    <a:pt x="161" y="711"/>
                  </a:lnTo>
                  <a:lnTo>
                    <a:pt x="164" y="716"/>
                  </a:lnTo>
                  <a:lnTo>
                    <a:pt x="169" y="722"/>
                  </a:lnTo>
                  <a:lnTo>
                    <a:pt x="210" y="762"/>
                  </a:lnTo>
                  <a:lnTo>
                    <a:pt x="169" y="803"/>
                  </a:lnTo>
                  <a:lnTo>
                    <a:pt x="169" y="803"/>
                  </a:lnTo>
                  <a:lnTo>
                    <a:pt x="164" y="809"/>
                  </a:lnTo>
                  <a:lnTo>
                    <a:pt x="161" y="814"/>
                  </a:lnTo>
                  <a:lnTo>
                    <a:pt x="160" y="820"/>
                  </a:lnTo>
                  <a:lnTo>
                    <a:pt x="159" y="826"/>
                  </a:lnTo>
                  <a:lnTo>
                    <a:pt x="160" y="832"/>
                  </a:lnTo>
                  <a:lnTo>
                    <a:pt x="161" y="839"/>
                  </a:lnTo>
                  <a:lnTo>
                    <a:pt x="164" y="844"/>
                  </a:lnTo>
                  <a:lnTo>
                    <a:pt x="169" y="848"/>
                  </a:lnTo>
                  <a:lnTo>
                    <a:pt x="169" y="848"/>
                  </a:lnTo>
                  <a:lnTo>
                    <a:pt x="173" y="853"/>
                  </a:lnTo>
                  <a:lnTo>
                    <a:pt x="179" y="856"/>
                  </a:lnTo>
                  <a:lnTo>
                    <a:pt x="185" y="858"/>
                  </a:lnTo>
                  <a:lnTo>
                    <a:pt x="191" y="858"/>
                  </a:lnTo>
                  <a:lnTo>
                    <a:pt x="191" y="858"/>
                  </a:lnTo>
                  <a:lnTo>
                    <a:pt x="197" y="858"/>
                  </a:lnTo>
                  <a:lnTo>
                    <a:pt x="203" y="856"/>
                  </a:lnTo>
                  <a:lnTo>
                    <a:pt x="208" y="853"/>
                  </a:lnTo>
                  <a:lnTo>
                    <a:pt x="214" y="848"/>
                  </a:lnTo>
                  <a:lnTo>
                    <a:pt x="255" y="807"/>
                  </a:lnTo>
                  <a:lnTo>
                    <a:pt x="295" y="848"/>
                  </a:lnTo>
                  <a:lnTo>
                    <a:pt x="295" y="848"/>
                  </a:lnTo>
                  <a:lnTo>
                    <a:pt x="301" y="853"/>
                  </a:lnTo>
                  <a:lnTo>
                    <a:pt x="306" y="856"/>
                  </a:lnTo>
                  <a:lnTo>
                    <a:pt x="313" y="858"/>
                  </a:lnTo>
                  <a:lnTo>
                    <a:pt x="318" y="858"/>
                  </a:lnTo>
                  <a:lnTo>
                    <a:pt x="318" y="858"/>
                  </a:lnTo>
                  <a:lnTo>
                    <a:pt x="324" y="858"/>
                  </a:lnTo>
                  <a:lnTo>
                    <a:pt x="330" y="856"/>
                  </a:lnTo>
                  <a:lnTo>
                    <a:pt x="336" y="853"/>
                  </a:lnTo>
                  <a:lnTo>
                    <a:pt x="340" y="848"/>
                  </a:lnTo>
                  <a:lnTo>
                    <a:pt x="340" y="848"/>
                  </a:lnTo>
                  <a:lnTo>
                    <a:pt x="345" y="844"/>
                  </a:lnTo>
                  <a:lnTo>
                    <a:pt x="348" y="839"/>
                  </a:lnTo>
                  <a:lnTo>
                    <a:pt x="349" y="832"/>
                  </a:lnTo>
                  <a:lnTo>
                    <a:pt x="350" y="826"/>
                  </a:lnTo>
                  <a:lnTo>
                    <a:pt x="349" y="820"/>
                  </a:lnTo>
                  <a:lnTo>
                    <a:pt x="348" y="814"/>
                  </a:lnTo>
                  <a:lnTo>
                    <a:pt x="345" y="809"/>
                  </a:lnTo>
                  <a:lnTo>
                    <a:pt x="340" y="803"/>
                  </a:lnTo>
                  <a:lnTo>
                    <a:pt x="300" y="762"/>
                  </a:lnTo>
                  <a:lnTo>
                    <a:pt x="340" y="722"/>
                  </a:lnTo>
                  <a:lnTo>
                    <a:pt x="340" y="722"/>
                  </a:lnTo>
                  <a:lnTo>
                    <a:pt x="345" y="716"/>
                  </a:lnTo>
                  <a:lnTo>
                    <a:pt x="348" y="711"/>
                  </a:lnTo>
                  <a:lnTo>
                    <a:pt x="349" y="706"/>
                  </a:lnTo>
                  <a:lnTo>
                    <a:pt x="350" y="699"/>
                  </a:lnTo>
                  <a:lnTo>
                    <a:pt x="349" y="693"/>
                  </a:lnTo>
                  <a:lnTo>
                    <a:pt x="348" y="687"/>
                  </a:lnTo>
                  <a:lnTo>
                    <a:pt x="345" y="682"/>
                  </a:lnTo>
                  <a:lnTo>
                    <a:pt x="340" y="677"/>
                  </a:lnTo>
                  <a:lnTo>
                    <a:pt x="340" y="677"/>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p:cNvSpPr txBox="1"/>
            <p:nvPr/>
          </p:nvSpPr>
          <p:spPr>
            <a:xfrm>
              <a:off x="1692717" y="3408490"/>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11" name="TextBox 34"/>
            <p:cNvSpPr txBox="1"/>
            <p:nvPr/>
          </p:nvSpPr>
          <p:spPr>
            <a:xfrm>
              <a:off x="1490014" y="3870155"/>
              <a:ext cx="2639786" cy="1708160"/>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文字</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后</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组合 11"/>
          <p:cNvGrpSpPr/>
          <p:nvPr/>
        </p:nvGrpSpPr>
        <p:grpSpPr>
          <a:xfrm>
            <a:off x="4755605" y="1429778"/>
            <a:ext cx="2639786" cy="3901794"/>
            <a:chOff x="4755605" y="1676521"/>
            <a:chExt cx="2639786" cy="3901794"/>
          </a:xfrm>
        </p:grpSpPr>
        <p:sp>
          <p:nvSpPr>
            <p:cNvPr id="13" name="椭圆 12"/>
            <p:cNvSpPr/>
            <p:nvPr/>
          </p:nvSpPr>
          <p:spPr>
            <a:xfrm>
              <a:off x="5217705" y="1676521"/>
              <a:ext cx="1582420" cy="1582420"/>
            </a:xfrm>
            <a:prstGeom prst="ellipse">
              <a:avLst/>
            </a:prstGeom>
            <a:solidFill>
              <a:srgbClr val="CB2E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80"/>
            <p:cNvSpPr>
              <a:spLocks noEditPoints="1"/>
            </p:cNvSpPr>
            <p:nvPr/>
          </p:nvSpPr>
          <p:spPr bwMode="auto">
            <a:xfrm>
              <a:off x="5719853" y="2176366"/>
              <a:ext cx="513892" cy="516422"/>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
            <p:cNvSpPr txBox="1"/>
            <p:nvPr/>
          </p:nvSpPr>
          <p:spPr>
            <a:xfrm>
              <a:off x="4958308" y="3408490"/>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16" name="TextBox 34"/>
            <p:cNvSpPr txBox="1"/>
            <p:nvPr/>
          </p:nvSpPr>
          <p:spPr>
            <a:xfrm>
              <a:off x="4755605" y="3870155"/>
              <a:ext cx="2639786" cy="1708160"/>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文字</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后</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7818493" y="1429778"/>
            <a:ext cx="2639786" cy="3901794"/>
            <a:chOff x="7818493" y="1676521"/>
            <a:chExt cx="2639786" cy="3901794"/>
          </a:xfrm>
        </p:grpSpPr>
        <p:sp>
          <p:nvSpPr>
            <p:cNvPr id="18" name="椭圆 17"/>
            <p:cNvSpPr/>
            <p:nvPr/>
          </p:nvSpPr>
          <p:spPr>
            <a:xfrm>
              <a:off x="8308020" y="1676521"/>
              <a:ext cx="1582420" cy="1582420"/>
            </a:xfrm>
            <a:prstGeom prst="ellipse">
              <a:avLst/>
            </a:prstGeom>
            <a:solidFill>
              <a:srgbClr val="FB39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6"/>
            <p:cNvSpPr>
              <a:spLocks noEditPoints="1"/>
            </p:cNvSpPr>
            <p:nvPr/>
          </p:nvSpPr>
          <p:spPr bwMode="auto">
            <a:xfrm>
              <a:off x="8841160" y="2176367"/>
              <a:ext cx="516420" cy="516420"/>
            </a:xfrm>
            <a:custGeom>
              <a:avLst/>
              <a:gdLst>
                <a:gd name="T0" fmla="*/ 410 w 1017"/>
                <a:gd name="T1" fmla="*/ 428 h 1018"/>
                <a:gd name="T2" fmla="*/ 220 w 1017"/>
                <a:gd name="T3" fmla="*/ 735 h 1018"/>
                <a:gd name="T4" fmla="*/ 283 w 1017"/>
                <a:gd name="T5" fmla="*/ 797 h 1018"/>
                <a:gd name="T6" fmla="*/ 581 w 1017"/>
                <a:gd name="T7" fmla="*/ 613 h 1018"/>
                <a:gd name="T8" fmla="*/ 781 w 1017"/>
                <a:gd name="T9" fmla="*/ 326 h 1018"/>
                <a:gd name="T10" fmla="*/ 778 w 1017"/>
                <a:gd name="T11" fmla="*/ 239 h 1018"/>
                <a:gd name="T12" fmla="*/ 691 w 1017"/>
                <a:gd name="T13" fmla="*/ 236 h 1018"/>
                <a:gd name="T14" fmla="*/ 405 w 1017"/>
                <a:gd name="T15" fmla="*/ 584 h 1018"/>
                <a:gd name="T16" fmla="*/ 567 w 1017"/>
                <a:gd name="T17" fmla="*/ 531 h 1018"/>
                <a:gd name="T18" fmla="*/ 473 w 1017"/>
                <a:gd name="T19" fmla="*/ 562 h 1018"/>
                <a:gd name="T20" fmla="*/ 448 w 1017"/>
                <a:gd name="T21" fmla="*/ 487 h 1018"/>
                <a:gd name="T22" fmla="*/ 539 w 1017"/>
                <a:gd name="T23" fmla="*/ 453 h 1018"/>
                <a:gd name="T24" fmla="*/ 571 w 1017"/>
                <a:gd name="T25" fmla="*/ 520 h 1018"/>
                <a:gd name="T26" fmla="*/ 382 w 1017"/>
                <a:gd name="T27" fmla="*/ 16 h 1018"/>
                <a:gd name="T28" fmla="*/ 184 w 1017"/>
                <a:gd name="T29" fmla="*/ 116 h 1018"/>
                <a:gd name="T30" fmla="*/ 49 w 1017"/>
                <a:gd name="T31" fmla="*/ 289 h 1018"/>
                <a:gd name="T32" fmla="*/ 0 w 1017"/>
                <a:gd name="T33" fmla="*/ 509 h 1018"/>
                <a:gd name="T34" fmla="*/ 40 w 1017"/>
                <a:gd name="T35" fmla="*/ 707 h 1018"/>
                <a:gd name="T36" fmla="*/ 166 w 1017"/>
                <a:gd name="T37" fmla="*/ 885 h 1018"/>
                <a:gd name="T38" fmla="*/ 357 w 1017"/>
                <a:gd name="T39" fmla="*/ 995 h 1018"/>
                <a:gd name="T40" fmla="*/ 560 w 1017"/>
                <a:gd name="T41" fmla="*/ 1015 h 1018"/>
                <a:gd name="T42" fmla="*/ 772 w 1017"/>
                <a:gd name="T43" fmla="*/ 944 h 1018"/>
                <a:gd name="T44" fmla="*/ 930 w 1017"/>
                <a:gd name="T45" fmla="*/ 793 h 1018"/>
                <a:gd name="T46" fmla="*/ 1012 w 1017"/>
                <a:gd name="T47" fmla="*/ 586 h 1018"/>
                <a:gd name="T48" fmla="*/ 1001 w 1017"/>
                <a:gd name="T49" fmla="*/ 382 h 1018"/>
                <a:gd name="T50" fmla="*/ 901 w 1017"/>
                <a:gd name="T51" fmla="*/ 186 h 1018"/>
                <a:gd name="T52" fmla="*/ 728 w 1017"/>
                <a:gd name="T53" fmla="*/ 50 h 1018"/>
                <a:gd name="T54" fmla="*/ 508 w 1017"/>
                <a:gd name="T55" fmla="*/ 0 h 1018"/>
                <a:gd name="T56" fmla="*/ 376 w 1017"/>
                <a:gd name="T57" fmla="*/ 935 h 1018"/>
                <a:gd name="T58" fmla="*/ 209 w 1017"/>
                <a:gd name="T59" fmla="*/ 838 h 1018"/>
                <a:gd name="T60" fmla="*/ 99 w 1017"/>
                <a:gd name="T61" fmla="*/ 682 h 1018"/>
                <a:gd name="T62" fmla="*/ 63 w 1017"/>
                <a:gd name="T63" fmla="*/ 509 h 1018"/>
                <a:gd name="T64" fmla="*/ 107 w 1017"/>
                <a:gd name="T65" fmla="*/ 315 h 1018"/>
                <a:gd name="T66" fmla="*/ 225 w 1017"/>
                <a:gd name="T67" fmla="*/ 165 h 1018"/>
                <a:gd name="T68" fmla="*/ 397 w 1017"/>
                <a:gd name="T69" fmla="*/ 77 h 1018"/>
                <a:gd name="T70" fmla="*/ 576 w 1017"/>
                <a:gd name="T71" fmla="*/ 69 h 1018"/>
                <a:gd name="T72" fmla="*/ 757 w 1017"/>
                <a:gd name="T73" fmla="*/ 139 h 1018"/>
                <a:gd name="T74" fmla="*/ 889 w 1017"/>
                <a:gd name="T75" fmla="*/ 278 h 1018"/>
                <a:gd name="T76" fmla="*/ 952 w 1017"/>
                <a:gd name="T77" fmla="*/ 463 h 1018"/>
                <a:gd name="T78" fmla="*/ 933 w 1017"/>
                <a:gd name="T79" fmla="*/ 642 h 1018"/>
                <a:gd name="T80" fmla="*/ 838 w 1017"/>
                <a:gd name="T81" fmla="*/ 808 h 1018"/>
                <a:gd name="T82" fmla="*/ 681 w 1017"/>
                <a:gd name="T83" fmla="*/ 919 h 1018"/>
                <a:gd name="T84" fmla="*/ 508 w 1017"/>
                <a:gd name="T85" fmla="*/ 954 h 1018"/>
                <a:gd name="T86" fmla="*/ 540 w 1017"/>
                <a:gd name="T87" fmla="*/ 165 h 1018"/>
                <a:gd name="T88" fmla="*/ 515 w 1017"/>
                <a:gd name="T89" fmla="*/ 128 h 1018"/>
                <a:gd name="T90" fmla="*/ 477 w 1017"/>
                <a:gd name="T91" fmla="*/ 152 h 1018"/>
                <a:gd name="T92" fmla="*/ 502 w 1017"/>
                <a:gd name="T93" fmla="*/ 190 h 1018"/>
                <a:gd name="T94" fmla="*/ 482 w 1017"/>
                <a:gd name="T95" fmla="*/ 841 h 1018"/>
                <a:gd name="T96" fmla="*/ 490 w 1017"/>
                <a:gd name="T97" fmla="*/ 885 h 1018"/>
                <a:gd name="T98" fmla="*/ 534 w 1017"/>
                <a:gd name="T99" fmla="*/ 877 h 1018"/>
                <a:gd name="T100" fmla="*/ 526 w 1017"/>
                <a:gd name="T101" fmla="*/ 833 h 1018"/>
                <a:gd name="T102" fmla="*/ 840 w 1017"/>
                <a:gd name="T103" fmla="*/ 483 h 1018"/>
                <a:gd name="T104" fmla="*/ 831 w 1017"/>
                <a:gd name="T105" fmla="*/ 527 h 1018"/>
                <a:gd name="T106" fmla="*/ 876 w 1017"/>
                <a:gd name="T107" fmla="*/ 535 h 1018"/>
                <a:gd name="T108" fmla="*/ 885 w 1017"/>
                <a:gd name="T109" fmla="*/ 491 h 1018"/>
                <a:gd name="T110" fmla="*/ 152 w 1017"/>
                <a:gd name="T111" fmla="*/ 477 h 1018"/>
                <a:gd name="T112" fmla="*/ 128 w 1017"/>
                <a:gd name="T113" fmla="*/ 515 h 1018"/>
                <a:gd name="T114" fmla="*/ 165 w 1017"/>
                <a:gd name="T115" fmla="*/ 540 h 1018"/>
                <a:gd name="T116" fmla="*/ 190 w 1017"/>
                <a:gd name="T117" fmla="*/ 502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691" y="236"/>
                  </a:moveTo>
                  <a:lnTo>
                    <a:pt x="455" y="394"/>
                  </a:lnTo>
                  <a:lnTo>
                    <a:pt x="455" y="394"/>
                  </a:lnTo>
                  <a:lnTo>
                    <a:pt x="445" y="399"/>
                  </a:lnTo>
                  <a:lnTo>
                    <a:pt x="436" y="404"/>
                  </a:lnTo>
                  <a:lnTo>
                    <a:pt x="427" y="411"/>
                  </a:lnTo>
                  <a:lnTo>
                    <a:pt x="418" y="418"/>
                  </a:lnTo>
                  <a:lnTo>
                    <a:pt x="418" y="418"/>
                  </a:lnTo>
                  <a:lnTo>
                    <a:pt x="410" y="428"/>
                  </a:lnTo>
                  <a:lnTo>
                    <a:pt x="402" y="439"/>
                  </a:lnTo>
                  <a:lnTo>
                    <a:pt x="396" y="450"/>
                  </a:lnTo>
                  <a:lnTo>
                    <a:pt x="390" y="460"/>
                  </a:lnTo>
                  <a:lnTo>
                    <a:pt x="236" y="691"/>
                  </a:lnTo>
                  <a:lnTo>
                    <a:pt x="236" y="691"/>
                  </a:lnTo>
                  <a:lnTo>
                    <a:pt x="228" y="702"/>
                  </a:lnTo>
                  <a:lnTo>
                    <a:pt x="224" y="712"/>
                  </a:lnTo>
                  <a:lnTo>
                    <a:pt x="221" y="723"/>
                  </a:lnTo>
                  <a:lnTo>
                    <a:pt x="220" y="735"/>
                  </a:lnTo>
                  <a:lnTo>
                    <a:pt x="221" y="747"/>
                  </a:lnTo>
                  <a:lnTo>
                    <a:pt x="225" y="759"/>
                  </a:lnTo>
                  <a:lnTo>
                    <a:pt x="231" y="769"/>
                  </a:lnTo>
                  <a:lnTo>
                    <a:pt x="238" y="779"/>
                  </a:lnTo>
                  <a:lnTo>
                    <a:pt x="238" y="779"/>
                  </a:lnTo>
                  <a:lnTo>
                    <a:pt x="248" y="786"/>
                  </a:lnTo>
                  <a:lnTo>
                    <a:pt x="260" y="793"/>
                  </a:lnTo>
                  <a:lnTo>
                    <a:pt x="271" y="796"/>
                  </a:lnTo>
                  <a:lnTo>
                    <a:pt x="283" y="797"/>
                  </a:lnTo>
                  <a:lnTo>
                    <a:pt x="283" y="797"/>
                  </a:lnTo>
                  <a:lnTo>
                    <a:pt x="295" y="796"/>
                  </a:lnTo>
                  <a:lnTo>
                    <a:pt x="306" y="793"/>
                  </a:lnTo>
                  <a:lnTo>
                    <a:pt x="316" y="789"/>
                  </a:lnTo>
                  <a:lnTo>
                    <a:pt x="326" y="781"/>
                  </a:lnTo>
                  <a:lnTo>
                    <a:pt x="561" y="624"/>
                  </a:lnTo>
                  <a:lnTo>
                    <a:pt x="561" y="624"/>
                  </a:lnTo>
                  <a:lnTo>
                    <a:pt x="572" y="619"/>
                  </a:lnTo>
                  <a:lnTo>
                    <a:pt x="581" y="613"/>
                  </a:lnTo>
                  <a:lnTo>
                    <a:pt x="590" y="606"/>
                  </a:lnTo>
                  <a:lnTo>
                    <a:pt x="599" y="599"/>
                  </a:lnTo>
                  <a:lnTo>
                    <a:pt x="599" y="599"/>
                  </a:lnTo>
                  <a:lnTo>
                    <a:pt x="607" y="589"/>
                  </a:lnTo>
                  <a:lnTo>
                    <a:pt x="615" y="579"/>
                  </a:lnTo>
                  <a:lnTo>
                    <a:pt x="621" y="569"/>
                  </a:lnTo>
                  <a:lnTo>
                    <a:pt x="626" y="558"/>
                  </a:lnTo>
                  <a:lnTo>
                    <a:pt x="781" y="326"/>
                  </a:lnTo>
                  <a:lnTo>
                    <a:pt x="781" y="326"/>
                  </a:lnTo>
                  <a:lnTo>
                    <a:pt x="789" y="317"/>
                  </a:lnTo>
                  <a:lnTo>
                    <a:pt x="793" y="306"/>
                  </a:lnTo>
                  <a:lnTo>
                    <a:pt x="796" y="294"/>
                  </a:lnTo>
                  <a:lnTo>
                    <a:pt x="797" y="282"/>
                  </a:lnTo>
                  <a:lnTo>
                    <a:pt x="795" y="270"/>
                  </a:lnTo>
                  <a:lnTo>
                    <a:pt x="792" y="260"/>
                  </a:lnTo>
                  <a:lnTo>
                    <a:pt x="786" y="249"/>
                  </a:lnTo>
                  <a:lnTo>
                    <a:pt x="778" y="239"/>
                  </a:lnTo>
                  <a:lnTo>
                    <a:pt x="778" y="239"/>
                  </a:lnTo>
                  <a:lnTo>
                    <a:pt x="769" y="232"/>
                  </a:lnTo>
                  <a:lnTo>
                    <a:pt x="758" y="225"/>
                  </a:lnTo>
                  <a:lnTo>
                    <a:pt x="747" y="222"/>
                  </a:lnTo>
                  <a:lnTo>
                    <a:pt x="735" y="221"/>
                  </a:lnTo>
                  <a:lnTo>
                    <a:pt x="723" y="222"/>
                  </a:lnTo>
                  <a:lnTo>
                    <a:pt x="711" y="224"/>
                  </a:lnTo>
                  <a:lnTo>
                    <a:pt x="701" y="230"/>
                  </a:lnTo>
                  <a:lnTo>
                    <a:pt x="691" y="236"/>
                  </a:lnTo>
                  <a:lnTo>
                    <a:pt x="691" y="236"/>
                  </a:lnTo>
                  <a:close/>
                  <a:moveTo>
                    <a:pt x="289" y="730"/>
                  </a:moveTo>
                  <a:lnTo>
                    <a:pt x="283" y="734"/>
                  </a:lnTo>
                  <a:lnTo>
                    <a:pt x="283" y="734"/>
                  </a:lnTo>
                  <a:lnTo>
                    <a:pt x="283" y="765"/>
                  </a:lnTo>
                  <a:lnTo>
                    <a:pt x="283" y="734"/>
                  </a:lnTo>
                  <a:lnTo>
                    <a:pt x="396" y="566"/>
                  </a:lnTo>
                  <a:lnTo>
                    <a:pt x="396" y="566"/>
                  </a:lnTo>
                  <a:lnTo>
                    <a:pt x="400" y="575"/>
                  </a:lnTo>
                  <a:lnTo>
                    <a:pt x="405" y="584"/>
                  </a:lnTo>
                  <a:lnTo>
                    <a:pt x="412" y="591"/>
                  </a:lnTo>
                  <a:lnTo>
                    <a:pt x="418" y="599"/>
                  </a:lnTo>
                  <a:lnTo>
                    <a:pt x="418" y="599"/>
                  </a:lnTo>
                  <a:lnTo>
                    <a:pt x="426" y="605"/>
                  </a:lnTo>
                  <a:lnTo>
                    <a:pt x="433" y="612"/>
                  </a:lnTo>
                  <a:lnTo>
                    <a:pt x="442" y="617"/>
                  </a:lnTo>
                  <a:lnTo>
                    <a:pt x="451" y="621"/>
                  </a:lnTo>
                  <a:lnTo>
                    <a:pt x="289" y="730"/>
                  </a:lnTo>
                  <a:close/>
                  <a:moveTo>
                    <a:pt x="567" y="531"/>
                  </a:moveTo>
                  <a:lnTo>
                    <a:pt x="552" y="554"/>
                  </a:lnTo>
                  <a:lnTo>
                    <a:pt x="530" y="569"/>
                  </a:lnTo>
                  <a:lnTo>
                    <a:pt x="530" y="569"/>
                  </a:lnTo>
                  <a:lnTo>
                    <a:pt x="519" y="572"/>
                  </a:lnTo>
                  <a:lnTo>
                    <a:pt x="508" y="573"/>
                  </a:lnTo>
                  <a:lnTo>
                    <a:pt x="508" y="573"/>
                  </a:lnTo>
                  <a:lnTo>
                    <a:pt x="496" y="571"/>
                  </a:lnTo>
                  <a:lnTo>
                    <a:pt x="484" y="568"/>
                  </a:lnTo>
                  <a:lnTo>
                    <a:pt x="473" y="562"/>
                  </a:lnTo>
                  <a:lnTo>
                    <a:pt x="463" y="554"/>
                  </a:lnTo>
                  <a:lnTo>
                    <a:pt x="463" y="554"/>
                  </a:lnTo>
                  <a:lnTo>
                    <a:pt x="456" y="544"/>
                  </a:lnTo>
                  <a:lnTo>
                    <a:pt x="449" y="533"/>
                  </a:lnTo>
                  <a:lnTo>
                    <a:pt x="446" y="521"/>
                  </a:lnTo>
                  <a:lnTo>
                    <a:pt x="445" y="509"/>
                  </a:lnTo>
                  <a:lnTo>
                    <a:pt x="445" y="509"/>
                  </a:lnTo>
                  <a:lnTo>
                    <a:pt x="446" y="498"/>
                  </a:lnTo>
                  <a:lnTo>
                    <a:pt x="448" y="487"/>
                  </a:lnTo>
                  <a:lnTo>
                    <a:pt x="463" y="465"/>
                  </a:lnTo>
                  <a:lnTo>
                    <a:pt x="486" y="450"/>
                  </a:lnTo>
                  <a:lnTo>
                    <a:pt x="486" y="450"/>
                  </a:lnTo>
                  <a:lnTo>
                    <a:pt x="495" y="447"/>
                  </a:lnTo>
                  <a:lnTo>
                    <a:pt x="503" y="446"/>
                  </a:lnTo>
                  <a:lnTo>
                    <a:pt x="513" y="446"/>
                  </a:lnTo>
                  <a:lnTo>
                    <a:pt x="521" y="447"/>
                  </a:lnTo>
                  <a:lnTo>
                    <a:pt x="530" y="450"/>
                  </a:lnTo>
                  <a:lnTo>
                    <a:pt x="539" y="453"/>
                  </a:lnTo>
                  <a:lnTo>
                    <a:pt x="546" y="458"/>
                  </a:lnTo>
                  <a:lnTo>
                    <a:pt x="554" y="463"/>
                  </a:lnTo>
                  <a:lnTo>
                    <a:pt x="554" y="463"/>
                  </a:lnTo>
                  <a:lnTo>
                    <a:pt x="561" y="473"/>
                  </a:lnTo>
                  <a:lnTo>
                    <a:pt x="567" y="485"/>
                  </a:lnTo>
                  <a:lnTo>
                    <a:pt x="571" y="497"/>
                  </a:lnTo>
                  <a:lnTo>
                    <a:pt x="572" y="509"/>
                  </a:lnTo>
                  <a:lnTo>
                    <a:pt x="572" y="509"/>
                  </a:lnTo>
                  <a:lnTo>
                    <a:pt x="571" y="520"/>
                  </a:lnTo>
                  <a:lnTo>
                    <a:pt x="567" y="531"/>
                  </a:lnTo>
                  <a:lnTo>
                    <a:pt x="567" y="531"/>
                  </a:lnTo>
                  <a:close/>
                  <a:moveTo>
                    <a:pt x="508" y="0"/>
                  </a:moveTo>
                  <a:lnTo>
                    <a:pt x="508" y="0"/>
                  </a:lnTo>
                  <a:lnTo>
                    <a:pt x="483" y="1"/>
                  </a:lnTo>
                  <a:lnTo>
                    <a:pt x="456" y="2"/>
                  </a:lnTo>
                  <a:lnTo>
                    <a:pt x="431" y="5"/>
                  </a:lnTo>
                  <a:lnTo>
                    <a:pt x="405" y="11"/>
                  </a:lnTo>
                  <a:lnTo>
                    <a:pt x="382" y="16"/>
                  </a:lnTo>
                  <a:lnTo>
                    <a:pt x="357" y="23"/>
                  </a:lnTo>
                  <a:lnTo>
                    <a:pt x="334" y="31"/>
                  </a:lnTo>
                  <a:lnTo>
                    <a:pt x="310" y="40"/>
                  </a:lnTo>
                  <a:lnTo>
                    <a:pt x="287" y="50"/>
                  </a:lnTo>
                  <a:lnTo>
                    <a:pt x="266" y="61"/>
                  </a:lnTo>
                  <a:lnTo>
                    <a:pt x="245" y="74"/>
                  </a:lnTo>
                  <a:lnTo>
                    <a:pt x="224" y="87"/>
                  </a:lnTo>
                  <a:lnTo>
                    <a:pt x="204" y="101"/>
                  </a:lnTo>
                  <a:lnTo>
                    <a:pt x="184" y="116"/>
                  </a:lnTo>
                  <a:lnTo>
                    <a:pt x="166" y="132"/>
                  </a:lnTo>
                  <a:lnTo>
                    <a:pt x="149" y="149"/>
                  </a:lnTo>
                  <a:lnTo>
                    <a:pt x="132" y="167"/>
                  </a:lnTo>
                  <a:lnTo>
                    <a:pt x="116" y="186"/>
                  </a:lnTo>
                  <a:lnTo>
                    <a:pt x="101" y="205"/>
                  </a:lnTo>
                  <a:lnTo>
                    <a:pt x="87" y="224"/>
                  </a:lnTo>
                  <a:lnTo>
                    <a:pt x="73" y="245"/>
                  </a:lnTo>
                  <a:lnTo>
                    <a:pt x="61" y="266"/>
                  </a:lnTo>
                  <a:lnTo>
                    <a:pt x="49" y="289"/>
                  </a:lnTo>
                  <a:lnTo>
                    <a:pt x="40" y="311"/>
                  </a:lnTo>
                  <a:lnTo>
                    <a:pt x="30" y="334"/>
                  </a:lnTo>
                  <a:lnTo>
                    <a:pt x="22" y="357"/>
                  </a:lnTo>
                  <a:lnTo>
                    <a:pt x="16" y="382"/>
                  </a:lnTo>
                  <a:lnTo>
                    <a:pt x="10" y="407"/>
                  </a:lnTo>
                  <a:lnTo>
                    <a:pt x="5" y="431"/>
                  </a:lnTo>
                  <a:lnTo>
                    <a:pt x="2" y="457"/>
                  </a:lnTo>
                  <a:lnTo>
                    <a:pt x="0" y="483"/>
                  </a:lnTo>
                  <a:lnTo>
                    <a:pt x="0" y="509"/>
                  </a:lnTo>
                  <a:lnTo>
                    <a:pt x="0" y="509"/>
                  </a:lnTo>
                  <a:lnTo>
                    <a:pt x="0" y="535"/>
                  </a:lnTo>
                  <a:lnTo>
                    <a:pt x="2" y="561"/>
                  </a:lnTo>
                  <a:lnTo>
                    <a:pt x="5" y="586"/>
                  </a:lnTo>
                  <a:lnTo>
                    <a:pt x="10" y="612"/>
                  </a:lnTo>
                  <a:lnTo>
                    <a:pt x="16" y="636"/>
                  </a:lnTo>
                  <a:lnTo>
                    <a:pt x="22" y="660"/>
                  </a:lnTo>
                  <a:lnTo>
                    <a:pt x="30" y="683"/>
                  </a:lnTo>
                  <a:lnTo>
                    <a:pt x="40" y="707"/>
                  </a:lnTo>
                  <a:lnTo>
                    <a:pt x="49" y="730"/>
                  </a:lnTo>
                  <a:lnTo>
                    <a:pt x="61" y="751"/>
                  </a:lnTo>
                  <a:lnTo>
                    <a:pt x="73" y="772"/>
                  </a:lnTo>
                  <a:lnTo>
                    <a:pt x="87" y="793"/>
                  </a:lnTo>
                  <a:lnTo>
                    <a:pt x="101" y="813"/>
                  </a:lnTo>
                  <a:lnTo>
                    <a:pt x="116" y="833"/>
                  </a:lnTo>
                  <a:lnTo>
                    <a:pt x="132" y="851"/>
                  </a:lnTo>
                  <a:lnTo>
                    <a:pt x="149" y="868"/>
                  </a:lnTo>
                  <a:lnTo>
                    <a:pt x="166" y="885"/>
                  </a:lnTo>
                  <a:lnTo>
                    <a:pt x="184" y="901"/>
                  </a:lnTo>
                  <a:lnTo>
                    <a:pt x="204" y="916"/>
                  </a:lnTo>
                  <a:lnTo>
                    <a:pt x="224" y="930"/>
                  </a:lnTo>
                  <a:lnTo>
                    <a:pt x="245" y="944"/>
                  </a:lnTo>
                  <a:lnTo>
                    <a:pt x="266" y="956"/>
                  </a:lnTo>
                  <a:lnTo>
                    <a:pt x="287" y="968"/>
                  </a:lnTo>
                  <a:lnTo>
                    <a:pt x="310" y="977"/>
                  </a:lnTo>
                  <a:lnTo>
                    <a:pt x="334" y="987"/>
                  </a:lnTo>
                  <a:lnTo>
                    <a:pt x="357" y="995"/>
                  </a:lnTo>
                  <a:lnTo>
                    <a:pt x="382" y="1002"/>
                  </a:lnTo>
                  <a:lnTo>
                    <a:pt x="405" y="1007"/>
                  </a:lnTo>
                  <a:lnTo>
                    <a:pt x="431" y="1012"/>
                  </a:lnTo>
                  <a:lnTo>
                    <a:pt x="456" y="1015"/>
                  </a:lnTo>
                  <a:lnTo>
                    <a:pt x="483" y="1017"/>
                  </a:lnTo>
                  <a:lnTo>
                    <a:pt x="508" y="1018"/>
                  </a:lnTo>
                  <a:lnTo>
                    <a:pt x="508" y="1018"/>
                  </a:lnTo>
                  <a:lnTo>
                    <a:pt x="534" y="1017"/>
                  </a:lnTo>
                  <a:lnTo>
                    <a:pt x="560" y="1015"/>
                  </a:lnTo>
                  <a:lnTo>
                    <a:pt x="586" y="1012"/>
                  </a:lnTo>
                  <a:lnTo>
                    <a:pt x="610" y="1007"/>
                  </a:lnTo>
                  <a:lnTo>
                    <a:pt x="635" y="1002"/>
                  </a:lnTo>
                  <a:lnTo>
                    <a:pt x="660" y="995"/>
                  </a:lnTo>
                  <a:lnTo>
                    <a:pt x="683" y="987"/>
                  </a:lnTo>
                  <a:lnTo>
                    <a:pt x="706" y="977"/>
                  </a:lnTo>
                  <a:lnTo>
                    <a:pt x="728" y="968"/>
                  </a:lnTo>
                  <a:lnTo>
                    <a:pt x="751" y="956"/>
                  </a:lnTo>
                  <a:lnTo>
                    <a:pt x="772" y="944"/>
                  </a:lnTo>
                  <a:lnTo>
                    <a:pt x="793" y="930"/>
                  </a:lnTo>
                  <a:lnTo>
                    <a:pt x="812" y="916"/>
                  </a:lnTo>
                  <a:lnTo>
                    <a:pt x="831" y="901"/>
                  </a:lnTo>
                  <a:lnTo>
                    <a:pt x="851" y="885"/>
                  </a:lnTo>
                  <a:lnTo>
                    <a:pt x="868" y="868"/>
                  </a:lnTo>
                  <a:lnTo>
                    <a:pt x="885" y="851"/>
                  </a:lnTo>
                  <a:lnTo>
                    <a:pt x="901" y="833"/>
                  </a:lnTo>
                  <a:lnTo>
                    <a:pt x="916" y="813"/>
                  </a:lnTo>
                  <a:lnTo>
                    <a:pt x="930" y="793"/>
                  </a:lnTo>
                  <a:lnTo>
                    <a:pt x="943" y="772"/>
                  </a:lnTo>
                  <a:lnTo>
                    <a:pt x="956" y="751"/>
                  </a:lnTo>
                  <a:lnTo>
                    <a:pt x="967" y="730"/>
                  </a:lnTo>
                  <a:lnTo>
                    <a:pt x="977" y="707"/>
                  </a:lnTo>
                  <a:lnTo>
                    <a:pt x="986" y="683"/>
                  </a:lnTo>
                  <a:lnTo>
                    <a:pt x="995" y="660"/>
                  </a:lnTo>
                  <a:lnTo>
                    <a:pt x="1001" y="636"/>
                  </a:lnTo>
                  <a:lnTo>
                    <a:pt x="1007" y="612"/>
                  </a:lnTo>
                  <a:lnTo>
                    <a:pt x="1012" y="586"/>
                  </a:lnTo>
                  <a:lnTo>
                    <a:pt x="1015" y="561"/>
                  </a:lnTo>
                  <a:lnTo>
                    <a:pt x="1017" y="535"/>
                  </a:lnTo>
                  <a:lnTo>
                    <a:pt x="1017" y="509"/>
                  </a:lnTo>
                  <a:lnTo>
                    <a:pt x="1017" y="509"/>
                  </a:lnTo>
                  <a:lnTo>
                    <a:pt x="1017" y="483"/>
                  </a:lnTo>
                  <a:lnTo>
                    <a:pt x="1015" y="457"/>
                  </a:lnTo>
                  <a:lnTo>
                    <a:pt x="1012" y="431"/>
                  </a:lnTo>
                  <a:lnTo>
                    <a:pt x="1007" y="407"/>
                  </a:lnTo>
                  <a:lnTo>
                    <a:pt x="1001" y="382"/>
                  </a:lnTo>
                  <a:lnTo>
                    <a:pt x="995" y="357"/>
                  </a:lnTo>
                  <a:lnTo>
                    <a:pt x="986" y="334"/>
                  </a:lnTo>
                  <a:lnTo>
                    <a:pt x="977" y="311"/>
                  </a:lnTo>
                  <a:lnTo>
                    <a:pt x="967" y="289"/>
                  </a:lnTo>
                  <a:lnTo>
                    <a:pt x="956" y="266"/>
                  </a:lnTo>
                  <a:lnTo>
                    <a:pt x="943" y="245"/>
                  </a:lnTo>
                  <a:lnTo>
                    <a:pt x="930" y="224"/>
                  </a:lnTo>
                  <a:lnTo>
                    <a:pt x="916" y="205"/>
                  </a:lnTo>
                  <a:lnTo>
                    <a:pt x="901" y="186"/>
                  </a:lnTo>
                  <a:lnTo>
                    <a:pt x="885" y="167"/>
                  </a:lnTo>
                  <a:lnTo>
                    <a:pt x="868" y="149"/>
                  </a:lnTo>
                  <a:lnTo>
                    <a:pt x="851" y="132"/>
                  </a:lnTo>
                  <a:lnTo>
                    <a:pt x="831" y="116"/>
                  </a:lnTo>
                  <a:lnTo>
                    <a:pt x="812" y="101"/>
                  </a:lnTo>
                  <a:lnTo>
                    <a:pt x="793" y="87"/>
                  </a:lnTo>
                  <a:lnTo>
                    <a:pt x="772" y="74"/>
                  </a:lnTo>
                  <a:lnTo>
                    <a:pt x="751" y="61"/>
                  </a:lnTo>
                  <a:lnTo>
                    <a:pt x="728" y="50"/>
                  </a:lnTo>
                  <a:lnTo>
                    <a:pt x="706" y="40"/>
                  </a:lnTo>
                  <a:lnTo>
                    <a:pt x="683" y="31"/>
                  </a:lnTo>
                  <a:lnTo>
                    <a:pt x="660" y="23"/>
                  </a:lnTo>
                  <a:lnTo>
                    <a:pt x="635" y="16"/>
                  </a:lnTo>
                  <a:lnTo>
                    <a:pt x="610" y="11"/>
                  </a:lnTo>
                  <a:lnTo>
                    <a:pt x="586" y="5"/>
                  </a:lnTo>
                  <a:lnTo>
                    <a:pt x="560" y="2"/>
                  </a:lnTo>
                  <a:lnTo>
                    <a:pt x="534" y="1"/>
                  </a:lnTo>
                  <a:lnTo>
                    <a:pt x="508" y="0"/>
                  </a:lnTo>
                  <a:lnTo>
                    <a:pt x="508" y="0"/>
                  </a:lnTo>
                  <a:close/>
                  <a:moveTo>
                    <a:pt x="508" y="954"/>
                  </a:moveTo>
                  <a:lnTo>
                    <a:pt x="508" y="954"/>
                  </a:lnTo>
                  <a:lnTo>
                    <a:pt x="486" y="954"/>
                  </a:lnTo>
                  <a:lnTo>
                    <a:pt x="463" y="952"/>
                  </a:lnTo>
                  <a:lnTo>
                    <a:pt x="441" y="948"/>
                  </a:lnTo>
                  <a:lnTo>
                    <a:pt x="418" y="945"/>
                  </a:lnTo>
                  <a:lnTo>
                    <a:pt x="397" y="940"/>
                  </a:lnTo>
                  <a:lnTo>
                    <a:pt x="376" y="935"/>
                  </a:lnTo>
                  <a:lnTo>
                    <a:pt x="355" y="927"/>
                  </a:lnTo>
                  <a:lnTo>
                    <a:pt x="336" y="919"/>
                  </a:lnTo>
                  <a:lnTo>
                    <a:pt x="315" y="910"/>
                  </a:lnTo>
                  <a:lnTo>
                    <a:pt x="296" y="900"/>
                  </a:lnTo>
                  <a:lnTo>
                    <a:pt x="278" y="889"/>
                  </a:lnTo>
                  <a:lnTo>
                    <a:pt x="260" y="878"/>
                  </a:lnTo>
                  <a:lnTo>
                    <a:pt x="242" y="866"/>
                  </a:lnTo>
                  <a:lnTo>
                    <a:pt x="225" y="852"/>
                  </a:lnTo>
                  <a:lnTo>
                    <a:pt x="209" y="838"/>
                  </a:lnTo>
                  <a:lnTo>
                    <a:pt x="194" y="824"/>
                  </a:lnTo>
                  <a:lnTo>
                    <a:pt x="179" y="808"/>
                  </a:lnTo>
                  <a:lnTo>
                    <a:pt x="165" y="792"/>
                  </a:lnTo>
                  <a:lnTo>
                    <a:pt x="151" y="775"/>
                  </a:lnTo>
                  <a:lnTo>
                    <a:pt x="139" y="757"/>
                  </a:lnTo>
                  <a:lnTo>
                    <a:pt x="128" y="739"/>
                  </a:lnTo>
                  <a:lnTo>
                    <a:pt x="117" y="721"/>
                  </a:lnTo>
                  <a:lnTo>
                    <a:pt x="107" y="702"/>
                  </a:lnTo>
                  <a:lnTo>
                    <a:pt x="99" y="682"/>
                  </a:lnTo>
                  <a:lnTo>
                    <a:pt x="90" y="662"/>
                  </a:lnTo>
                  <a:lnTo>
                    <a:pt x="84" y="642"/>
                  </a:lnTo>
                  <a:lnTo>
                    <a:pt x="77" y="620"/>
                  </a:lnTo>
                  <a:lnTo>
                    <a:pt x="72" y="599"/>
                  </a:lnTo>
                  <a:lnTo>
                    <a:pt x="69" y="576"/>
                  </a:lnTo>
                  <a:lnTo>
                    <a:pt x="65" y="555"/>
                  </a:lnTo>
                  <a:lnTo>
                    <a:pt x="63" y="532"/>
                  </a:lnTo>
                  <a:lnTo>
                    <a:pt x="63" y="509"/>
                  </a:lnTo>
                  <a:lnTo>
                    <a:pt x="63" y="509"/>
                  </a:lnTo>
                  <a:lnTo>
                    <a:pt x="63" y="486"/>
                  </a:lnTo>
                  <a:lnTo>
                    <a:pt x="65" y="463"/>
                  </a:lnTo>
                  <a:lnTo>
                    <a:pt x="69" y="441"/>
                  </a:lnTo>
                  <a:lnTo>
                    <a:pt x="72" y="420"/>
                  </a:lnTo>
                  <a:lnTo>
                    <a:pt x="77" y="398"/>
                  </a:lnTo>
                  <a:lnTo>
                    <a:pt x="84" y="377"/>
                  </a:lnTo>
                  <a:lnTo>
                    <a:pt x="90" y="356"/>
                  </a:lnTo>
                  <a:lnTo>
                    <a:pt x="99" y="336"/>
                  </a:lnTo>
                  <a:lnTo>
                    <a:pt x="107" y="315"/>
                  </a:lnTo>
                  <a:lnTo>
                    <a:pt x="117" y="297"/>
                  </a:lnTo>
                  <a:lnTo>
                    <a:pt x="128" y="278"/>
                  </a:lnTo>
                  <a:lnTo>
                    <a:pt x="139" y="260"/>
                  </a:lnTo>
                  <a:lnTo>
                    <a:pt x="151" y="242"/>
                  </a:lnTo>
                  <a:lnTo>
                    <a:pt x="165" y="225"/>
                  </a:lnTo>
                  <a:lnTo>
                    <a:pt x="179" y="209"/>
                  </a:lnTo>
                  <a:lnTo>
                    <a:pt x="194" y="194"/>
                  </a:lnTo>
                  <a:lnTo>
                    <a:pt x="209" y="179"/>
                  </a:lnTo>
                  <a:lnTo>
                    <a:pt x="225" y="165"/>
                  </a:lnTo>
                  <a:lnTo>
                    <a:pt x="242" y="152"/>
                  </a:lnTo>
                  <a:lnTo>
                    <a:pt x="260" y="139"/>
                  </a:lnTo>
                  <a:lnTo>
                    <a:pt x="278" y="128"/>
                  </a:lnTo>
                  <a:lnTo>
                    <a:pt x="296" y="117"/>
                  </a:lnTo>
                  <a:lnTo>
                    <a:pt x="315" y="107"/>
                  </a:lnTo>
                  <a:lnTo>
                    <a:pt x="336" y="99"/>
                  </a:lnTo>
                  <a:lnTo>
                    <a:pt x="355" y="90"/>
                  </a:lnTo>
                  <a:lnTo>
                    <a:pt x="376" y="84"/>
                  </a:lnTo>
                  <a:lnTo>
                    <a:pt x="397" y="77"/>
                  </a:lnTo>
                  <a:lnTo>
                    <a:pt x="418" y="73"/>
                  </a:lnTo>
                  <a:lnTo>
                    <a:pt x="441" y="69"/>
                  </a:lnTo>
                  <a:lnTo>
                    <a:pt x="463" y="65"/>
                  </a:lnTo>
                  <a:lnTo>
                    <a:pt x="486" y="64"/>
                  </a:lnTo>
                  <a:lnTo>
                    <a:pt x="508" y="63"/>
                  </a:lnTo>
                  <a:lnTo>
                    <a:pt x="508" y="63"/>
                  </a:lnTo>
                  <a:lnTo>
                    <a:pt x="531" y="64"/>
                  </a:lnTo>
                  <a:lnTo>
                    <a:pt x="554" y="65"/>
                  </a:lnTo>
                  <a:lnTo>
                    <a:pt x="576" y="69"/>
                  </a:lnTo>
                  <a:lnTo>
                    <a:pt x="598" y="73"/>
                  </a:lnTo>
                  <a:lnTo>
                    <a:pt x="620" y="77"/>
                  </a:lnTo>
                  <a:lnTo>
                    <a:pt x="640" y="84"/>
                  </a:lnTo>
                  <a:lnTo>
                    <a:pt x="661" y="90"/>
                  </a:lnTo>
                  <a:lnTo>
                    <a:pt x="681" y="99"/>
                  </a:lnTo>
                  <a:lnTo>
                    <a:pt x="702" y="107"/>
                  </a:lnTo>
                  <a:lnTo>
                    <a:pt x="721" y="117"/>
                  </a:lnTo>
                  <a:lnTo>
                    <a:pt x="739" y="128"/>
                  </a:lnTo>
                  <a:lnTo>
                    <a:pt x="757" y="139"/>
                  </a:lnTo>
                  <a:lnTo>
                    <a:pt x="775" y="152"/>
                  </a:lnTo>
                  <a:lnTo>
                    <a:pt x="792" y="165"/>
                  </a:lnTo>
                  <a:lnTo>
                    <a:pt x="808" y="179"/>
                  </a:lnTo>
                  <a:lnTo>
                    <a:pt x="823" y="194"/>
                  </a:lnTo>
                  <a:lnTo>
                    <a:pt x="838" y="209"/>
                  </a:lnTo>
                  <a:lnTo>
                    <a:pt x="852" y="225"/>
                  </a:lnTo>
                  <a:lnTo>
                    <a:pt x="865" y="242"/>
                  </a:lnTo>
                  <a:lnTo>
                    <a:pt x="878" y="260"/>
                  </a:lnTo>
                  <a:lnTo>
                    <a:pt x="889" y="278"/>
                  </a:lnTo>
                  <a:lnTo>
                    <a:pt x="900" y="297"/>
                  </a:lnTo>
                  <a:lnTo>
                    <a:pt x="910" y="315"/>
                  </a:lnTo>
                  <a:lnTo>
                    <a:pt x="918" y="336"/>
                  </a:lnTo>
                  <a:lnTo>
                    <a:pt x="927" y="356"/>
                  </a:lnTo>
                  <a:lnTo>
                    <a:pt x="933" y="377"/>
                  </a:lnTo>
                  <a:lnTo>
                    <a:pt x="940" y="398"/>
                  </a:lnTo>
                  <a:lnTo>
                    <a:pt x="944" y="420"/>
                  </a:lnTo>
                  <a:lnTo>
                    <a:pt x="948" y="441"/>
                  </a:lnTo>
                  <a:lnTo>
                    <a:pt x="952" y="463"/>
                  </a:lnTo>
                  <a:lnTo>
                    <a:pt x="953" y="486"/>
                  </a:lnTo>
                  <a:lnTo>
                    <a:pt x="954" y="509"/>
                  </a:lnTo>
                  <a:lnTo>
                    <a:pt x="954" y="509"/>
                  </a:lnTo>
                  <a:lnTo>
                    <a:pt x="953" y="532"/>
                  </a:lnTo>
                  <a:lnTo>
                    <a:pt x="952" y="555"/>
                  </a:lnTo>
                  <a:lnTo>
                    <a:pt x="948" y="576"/>
                  </a:lnTo>
                  <a:lnTo>
                    <a:pt x="944" y="599"/>
                  </a:lnTo>
                  <a:lnTo>
                    <a:pt x="940" y="620"/>
                  </a:lnTo>
                  <a:lnTo>
                    <a:pt x="933" y="642"/>
                  </a:lnTo>
                  <a:lnTo>
                    <a:pt x="927" y="662"/>
                  </a:lnTo>
                  <a:lnTo>
                    <a:pt x="918" y="682"/>
                  </a:lnTo>
                  <a:lnTo>
                    <a:pt x="910" y="702"/>
                  </a:lnTo>
                  <a:lnTo>
                    <a:pt x="900" y="721"/>
                  </a:lnTo>
                  <a:lnTo>
                    <a:pt x="889" y="739"/>
                  </a:lnTo>
                  <a:lnTo>
                    <a:pt x="878" y="757"/>
                  </a:lnTo>
                  <a:lnTo>
                    <a:pt x="865" y="775"/>
                  </a:lnTo>
                  <a:lnTo>
                    <a:pt x="852" y="792"/>
                  </a:lnTo>
                  <a:lnTo>
                    <a:pt x="838" y="808"/>
                  </a:lnTo>
                  <a:lnTo>
                    <a:pt x="823" y="824"/>
                  </a:lnTo>
                  <a:lnTo>
                    <a:pt x="808" y="838"/>
                  </a:lnTo>
                  <a:lnTo>
                    <a:pt x="792" y="852"/>
                  </a:lnTo>
                  <a:lnTo>
                    <a:pt x="775" y="866"/>
                  </a:lnTo>
                  <a:lnTo>
                    <a:pt x="757" y="878"/>
                  </a:lnTo>
                  <a:lnTo>
                    <a:pt x="739" y="889"/>
                  </a:lnTo>
                  <a:lnTo>
                    <a:pt x="721" y="900"/>
                  </a:lnTo>
                  <a:lnTo>
                    <a:pt x="702" y="910"/>
                  </a:lnTo>
                  <a:lnTo>
                    <a:pt x="681" y="919"/>
                  </a:lnTo>
                  <a:lnTo>
                    <a:pt x="661" y="927"/>
                  </a:lnTo>
                  <a:lnTo>
                    <a:pt x="640" y="935"/>
                  </a:lnTo>
                  <a:lnTo>
                    <a:pt x="620" y="940"/>
                  </a:lnTo>
                  <a:lnTo>
                    <a:pt x="598" y="945"/>
                  </a:lnTo>
                  <a:lnTo>
                    <a:pt x="576" y="948"/>
                  </a:lnTo>
                  <a:lnTo>
                    <a:pt x="554" y="952"/>
                  </a:lnTo>
                  <a:lnTo>
                    <a:pt x="531" y="954"/>
                  </a:lnTo>
                  <a:lnTo>
                    <a:pt x="508" y="954"/>
                  </a:lnTo>
                  <a:lnTo>
                    <a:pt x="508" y="954"/>
                  </a:lnTo>
                  <a:close/>
                  <a:moveTo>
                    <a:pt x="508" y="191"/>
                  </a:moveTo>
                  <a:lnTo>
                    <a:pt x="508" y="191"/>
                  </a:lnTo>
                  <a:lnTo>
                    <a:pt x="515" y="190"/>
                  </a:lnTo>
                  <a:lnTo>
                    <a:pt x="520" y="188"/>
                  </a:lnTo>
                  <a:lnTo>
                    <a:pt x="526" y="186"/>
                  </a:lnTo>
                  <a:lnTo>
                    <a:pt x="531" y="181"/>
                  </a:lnTo>
                  <a:lnTo>
                    <a:pt x="534" y="177"/>
                  </a:lnTo>
                  <a:lnTo>
                    <a:pt x="537" y="172"/>
                  </a:lnTo>
                  <a:lnTo>
                    <a:pt x="540" y="165"/>
                  </a:lnTo>
                  <a:lnTo>
                    <a:pt x="541" y="159"/>
                  </a:lnTo>
                  <a:lnTo>
                    <a:pt x="541" y="159"/>
                  </a:lnTo>
                  <a:lnTo>
                    <a:pt x="540" y="152"/>
                  </a:lnTo>
                  <a:lnTo>
                    <a:pt x="537" y="147"/>
                  </a:lnTo>
                  <a:lnTo>
                    <a:pt x="534" y="142"/>
                  </a:lnTo>
                  <a:lnTo>
                    <a:pt x="531" y="136"/>
                  </a:lnTo>
                  <a:lnTo>
                    <a:pt x="526" y="133"/>
                  </a:lnTo>
                  <a:lnTo>
                    <a:pt x="520" y="130"/>
                  </a:lnTo>
                  <a:lnTo>
                    <a:pt x="515" y="128"/>
                  </a:lnTo>
                  <a:lnTo>
                    <a:pt x="508" y="128"/>
                  </a:lnTo>
                  <a:lnTo>
                    <a:pt x="508" y="128"/>
                  </a:lnTo>
                  <a:lnTo>
                    <a:pt x="502" y="128"/>
                  </a:lnTo>
                  <a:lnTo>
                    <a:pt x="496" y="130"/>
                  </a:lnTo>
                  <a:lnTo>
                    <a:pt x="490" y="133"/>
                  </a:lnTo>
                  <a:lnTo>
                    <a:pt x="486" y="136"/>
                  </a:lnTo>
                  <a:lnTo>
                    <a:pt x="482" y="142"/>
                  </a:lnTo>
                  <a:lnTo>
                    <a:pt x="479" y="147"/>
                  </a:lnTo>
                  <a:lnTo>
                    <a:pt x="477" y="152"/>
                  </a:lnTo>
                  <a:lnTo>
                    <a:pt x="476" y="159"/>
                  </a:lnTo>
                  <a:lnTo>
                    <a:pt x="476" y="159"/>
                  </a:lnTo>
                  <a:lnTo>
                    <a:pt x="477" y="165"/>
                  </a:lnTo>
                  <a:lnTo>
                    <a:pt x="479" y="172"/>
                  </a:lnTo>
                  <a:lnTo>
                    <a:pt x="482" y="177"/>
                  </a:lnTo>
                  <a:lnTo>
                    <a:pt x="486" y="181"/>
                  </a:lnTo>
                  <a:lnTo>
                    <a:pt x="490" y="186"/>
                  </a:lnTo>
                  <a:lnTo>
                    <a:pt x="496" y="188"/>
                  </a:lnTo>
                  <a:lnTo>
                    <a:pt x="502" y="190"/>
                  </a:lnTo>
                  <a:lnTo>
                    <a:pt x="508" y="191"/>
                  </a:lnTo>
                  <a:lnTo>
                    <a:pt x="508" y="191"/>
                  </a:lnTo>
                  <a:close/>
                  <a:moveTo>
                    <a:pt x="508" y="827"/>
                  </a:moveTo>
                  <a:lnTo>
                    <a:pt x="508" y="827"/>
                  </a:lnTo>
                  <a:lnTo>
                    <a:pt x="502" y="827"/>
                  </a:lnTo>
                  <a:lnTo>
                    <a:pt x="496" y="829"/>
                  </a:lnTo>
                  <a:lnTo>
                    <a:pt x="490" y="833"/>
                  </a:lnTo>
                  <a:lnTo>
                    <a:pt x="486" y="836"/>
                  </a:lnTo>
                  <a:lnTo>
                    <a:pt x="482" y="841"/>
                  </a:lnTo>
                  <a:lnTo>
                    <a:pt x="479" y="847"/>
                  </a:lnTo>
                  <a:lnTo>
                    <a:pt x="477" y="852"/>
                  </a:lnTo>
                  <a:lnTo>
                    <a:pt x="476" y="858"/>
                  </a:lnTo>
                  <a:lnTo>
                    <a:pt x="476" y="858"/>
                  </a:lnTo>
                  <a:lnTo>
                    <a:pt x="477" y="865"/>
                  </a:lnTo>
                  <a:lnTo>
                    <a:pt x="479" y="871"/>
                  </a:lnTo>
                  <a:lnTo>
                    <a:pt x="482" y="877"/>
                  </a:lnTo>
                  <a:lnTo>
                    <a:pt x="486" y="881"/>
                  </a:lnTo>
                  <a:lnTo>
                    <a:pt x="490" y="885"/>
                  </a:lnTo>
                  <a:lnTo>
                    <a:pt x="496" y="888"/>
                  </a:lnTo>
                  <a:lnTo>
                    <a:pt x="502" y="889"/>
                  </a:lnTo>
                  <a:lnTo>
                    <a:pt x="508" y="891"/>
                  </a:lnTo>
                  <a:lnTo>
                    <a:pt x="508" y="891"/>
                  </a:lnTo>
                  <a:lnTo>
                    <a:pt x="515" y="889"/>
                  </a:lnTo>
                  <a:lnTo>
                    <a:pt x="520" y="888"/>
                  </a:lnTo>
                  <a:lnTo>
                    <a:pt x="526" y="885"/>
                  </a:lnTo>
                  <a:lnTo>
                    <a:pt x="531" y="881"/>
                  </a:lnTo>
                  <a:lnTo>
                    <a:pt x="534" y="877"/>
                  </a:lnTo>
                  <a:lnTo>
                    <a:pt x="537" y="871"/>
                  </a:lnTo>
                  <a:lnTo>
                    <a:pt x="540" y="865"/>
                  </a:lnTo>
                  <a:lnTo>
                    <a:pt x="541" y="858"/>
                  </a:lnTo>
                  <a:lnTo>
                    <a:pt x="541" y="858"/>
                  </a:lnTo>
                  <a:lnTo>
                    <a:pt x="540" y="852"/>
                  </a:lnTo>
                  <a:lnTo>
                    <a:pt x="537" y="847"/>
                  </a:lnTo>
                  <a:lnTo>
                    <a:pt x="534" y="841"/>
                  </a:lnTo>
                  <a:lnTo>
                    <a:pt x="531" y="836"/>
                  </a:lnTo>
                  <a:lnTo>
                    <a:pt x="526" y="833"/>
                  </a:lnTo>
                  <a:lnTo>
                    <a:pt x="520" y="829"/>
                  </a:lnTo>
                  <a:lnTo>
                    <a:pt x="515" y="827"/>
                  </a:lnTo>
                  <a:lnTo>
                    <a:pt x="508" y="827"/>
                  </a:lnTo>
                  <a:lnTo>
                    <a:pt x="508" y="827"/>
                  </a:lnTo>
                  <a:close/>
                  <a:moveTo>
                    <a:pt x="858" y="477"/>
                  </a:moveTo>
                  <a:lnTo>
                    <a:pt x="858" y="477"/>
                  </a:lnTo>
                  <a:lnTo>
                    <a:pt x="852" y="477"/>
                  </a:lnTo>
                  <a:lnTo>
                    <a:pt x="845" y="480"/>
                  </a:lnTo>
                  <a:lnTo>
                    <a:pt x="840" y="483"/>
                  </a:lnTo>
                  <a:lnTo>
                    <a:pt x="836" y="486"/>
                  </a:lnTo>
                  <a:lnTo>
                    <a:pt x="831" y="491"/>
                  </a:lnTo>
                  <a:lnTo>
                    <a:pt x="829" y="497"/>
                  </a:lnTo>
                  <a:lnTo>
                    <a:pt x="827" y="502"/>
                  </a:lnTo>
                  <a:lnTo>
                    <a:pt x="826" y="509"/>
                  </a:lnTo>
                  <a:lnTo>
                    <a:pt x="826" y="509"/>
                  </a:lnTo>
                  <a:lnTo>
                    <a:pt x="827" y="515"/>
                  </a:lnTo>
                  <a:lnTo>
                    <a:pt x="829" y="521"/>
                  </a:lnTo>
                  <a:lnTo>
                    <a:pt x="831" y="527"/>
                  </a:lnTo>
                  <a:lnTo>
                    <a:pt x="836" y="531"/>
                  </a:lnTo>
                  <a:lnTo>
                    <a:pt x="840" y="535"/>
                  </a:lnTo>
                  <a:lnTo>
                    <a:pt x="845" y="539"/>
                  </a:lnTo>
                  <a:lnTo>
                    <a:pt x="852" y="540"/>
                  </a:lnTo>
                  <a:lnTo>
                    <a:pt x="858" y="541"/>
                  </a:lnTo>
                  <a:lnTo>
                    <a:pt x="858" y="541"/>
                  </a:lnTo>
                  <a:lnTo>
                    <a:pt x="865" y="540"/>
                  </a:lnTo>
                  <a:lnTo>
                    <a:pt x="871" y="539"/>
                  </a:lnTo>
                  <a:lnTo>
                    <a:pt x="876" y="535"/>
                  </a:lnTo>
                  <a:lnTo>
                    <a:pt x="881" y="531"/>
                  </a:lnTo>
                  <a:lnTo>
                    <a:pt x="885" y="527"/>
                  </a:lnTo>
                  <a:lnTo>
                    <a:pt x="887" y="521"/>
                  </a:lnTo>
                  <a:lnTo>
                    <a:pt x="889" y="515"/>
                  </a:lnTo>
                  <a:lnTo>
                    <a:pt x="890" y="509"/>
                  </a:lnTo>
                  <a:lnTo>
                    <a:pt x="890" y="509"/>
                  </a:lnTo>
                  <a:lnTo>
                    <a:pt x="889" y="502"/>
                  </a:lnTo>
                  <a:lnTo>
                    <a:pt x="887" y="497"/>
                  </a:lnTo>
                  <a:lnTo>
                    <a:pt x="885" y="491"/>
                  </a:lnTo>
                  <a:lnTo>
                    <a:pt x="881" y="486"/>
                  </a:lnTo>
                  <a:lnTo>
                    <a:pt x="876" y="483"/>
                  </a:lnTo>
                  <a:lnTo>
                    <a:pt x="871" y="480"/>
                  </a:lnTo>
                  <a:lnTo>
                    <a:pt x="865" y="477"/>
                  </a:lnTo>
                  <a:lnTo>
                    <a:pt x="858" y="477"/>
                  </a:lnTo>
                  <a:lnTo>
                    <a:pt x="858" y="477"/>
                  </a:lnTo>
                  <a:close/>
                  <a:moveTo>
                    <a:pt x="159" y="477"/>
                  </a:moveTo>
                  <a:lnTo>
                    <a:pt x="159" y="477"/>
                  </a:lnTo>
                  <a:lnTo>
                    <a:pt x="152" y="477"/>
                  </a:lnTo>
                  <a:lnTo>
                    <a:pt x="146" y="480"/>
                  </a:lnTo>
                  <a:lnTo>
                    <a:pt x="140" y="483"/>
                  </a:lnTo>
                  <a:lnTo>
                    <a:pt x="136" y="486"/>
                  </a:lnTo>
                  <a:lnTo>
                    <a:pt x="132" y="491"/>
                  </a:lnTo>
                  <a:lnTo>
                    <a:pt x="130" y="497"/>
                  </a:lnTo>
                  <a:lnTo>
                    <a:pt x="128" y="502"/>
                  </a:lnTo>
                  <a:lnTo>
                    <a:pt x="126" y="509"/>
                  </a:lnTo>
                  <a:lnTo>
                    <a:pt x="126" y="509"/>
                  </a:lnTo>
                  <a:lnTo>
                    <a:pt x="128" y="515"/>
                  </a:lnTo>
                  <a:lnTo>
                    <a:pt x="130" y="521"/>
                  </a:lnTo>
                  <a:lnTo>
                    <a:pt x="132" y="527"/>
                  </a:lnTo>
                  <a:lnTo>
                    <a:pt x="136" y="531"/>
                  </a:lnTo>
                  <a:lnTo>
                    <a:pt x="140" y="535"/>
                  </a:lnTo>
                  <a:lnTo>
                    <a:pt x="146" y="539"/>
                  </a:lnTo>
                  <a:lnTo>
                    <a:pt x="152" y="540"/>
                  </a:lnTo>
                  <a:lnTo>
                    <a:pt x="159" y="541"/>
                  </a:lnTo>
                  <a:lnTo>
                    <a:pt x="159" y="541"/>
                  </a:lnTo>
                  <a:lnTo>
                    <a:pt x="165" y="540"/>
                  </a:lnTo>
                  <a:lnTo>
                    <a:pt x="170" y="539"/>
                  </a:lnTo>
                  <a:lnTo>
                    <a:pt x="176" y="535"/>
                  </a:lnTo>
                  <a:lnTo>
                    <a:pt x="181" y="531"/>
                  </a:lnTo>
                  <a:lnTo>
                    <a:pt x="184" y="527"/>
                  </a:lnTo>
                  <a:lnTo>
                    <a:pt x="188" y="521"/>
                  </a:lnTo>
                  <a:lnTo>
                    <a:pt x="190" y="515"/>
                  </a:lnTo>
                  <a:lnTo>
                    <a:pt x="190" y="509"/>
                  </a:lnTo>
                  <a:lnTo>
                    <a:pt x="190" y="509"/>
                  </a:lnTo>
                  <a:lnTo>
                    <a:pt x="190" y="502"/>
                  </a:lnTo>
                  <a:lnTo>
                    <a:pt x="188" y="497"/>
                  </a:lnTo>
                  <a:lnTo>
                    <a:pt x="184" y="491"/>
                  </a:lnTo>
                  <a:lnTo>
                    <a:pt x="181" y="486"/>
                  </a:lnTo>
                  <a:lnTo>
                    <a:pt x="176" y="483"/>
                  </a:lnTo>
                  <a:lnTo>
                    <a:pt x="170" y="480"/>
                  </a:lnTo>
                  <a:lnTo>
                    <a:pt x="165" y="477"/>
                  </a:lnTo>
                  <a:lnTo>
                    <a:pt x="159" y="477"/>
                  </a:lnTo>
                  <a:lnTo>
                    <a:pt x="159" y="477"/>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p:cNvSpPr txBox="1"/>
            <p:nvPr/>
          </p:nvSpPr>
          <p:spPr>
            <a:xfrm>
              <a:off x="8021196" y="3408490"/>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1" name="TextBox 34"/>
            <p:cNvSpPr txBox="1"/>
            <p:nvPr/>
          </p:nvSpPr>
          <p:spPr>
            <a:xfrm>
              <a:off x="7818493" y="3870155"/>
              <a:ext cx="2639786" cy="1708160"/>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文字</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后</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2" cstate="screen"/>
          <a:srcRect b="64531"/>
          <a:stretch>
            <a:fillRect/>
          </a:stretch>
        </p:blipFill>
        <p:spPr>
          <a:xfrm>
            <a:off x="0" y="0"/>
            <a:ext cx="12192000" cy="2162175"/>
          </a:xfrm>
          <a:prstGeom prst="rect">
            <a:avLst/>
          </a:prstGeom>
        </p:spPr>
      </p:pic>
      <p:grpSp>
        <p:nvGrpSpPr>
          <p:cNvPr id="11" name="组合 10"/>
          <p:cNvGrpSpPr/>
          <p:nvPr/>
        </p:nvGrpSpPr>
        <p:grpSpPr>
          <a:xfrm>
            <a:off x="607008" y="1561434"/>
            <a:ext cx="5054185" cy="3691603"/>
            <a:chOff x="607008" y="1561434"/>
            <a:chExt cx="5054185" cy="3691603"/>
          </a:xfrm>
        </p:grpSpPr>
        <p:grpSp>
          <p:nvGrpSpPr>
            <p:cNvPr id="3" name="组合 2"/>
            <p:cNvGrpSpPr/>
            <p:nvPr/>
          </p:nvGrpSpPr>
          <p:grpSpPr>
            <a:xfrm>
              <a:off x="607008" y="1561434"/>
              <a:ext cx="5054185" cy="3691603"/>
              <a:chOff x="162507" y="1369320"/>
              <a:chExt cx="6060493" cy="4426616"/>
            </a:xfrm>
          </p:grpSpPr>
          <p:pic>
            <p:nvPicPr>
              <p:cNvPr id="16" name="图片 15"/>
              <p:cNvPicPr>
                <a:picLocks noChangeAspect="1"/>
              </p:cNvPicPr>
              <p:nvPr/>
            </p:nvPicPr>
            <p:blipFill rotWithShape="1">
              <a:blip r:embed="rId3" cstate="screen"/>
              <a:srcRect l="15354" t="11101" r="14527" b="1042"/>
              <a:stretch>
                <a:fillRect/>
              </a:stretch>
            </p:blipFill>
            <p:spPr>
              <a:xfrm>
                <a:off x="162507" y="1369320"/>
                <a:ext cx="6060493" cy="3796811"/>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791" t="4309"/>
              <a:stretch>
                <a:fillRect/>
              </a:stretch>
            </p:blipFill>
            <p:spPr>
              <a:xfrm>
                <a:off x="1689100" y="3721100"/>
                <a:ext cx="2921000" cy="2074836"/>
              </a:xfrm>
              <a:prstGeom prst="rect">
                <a:avLst/>
              </a:prstGeom>
            </p:spPr>
          </p:pic>
        </p:grpSp>
        <p:sp>
          <p:nvSpPr>
            <p:cNvPr id="5" name="文本框 4"/>
            <p:cNvSpPr txBox="1"/>
            <p:nvPr/>
          </p:nvSpPr>
          <p:spPr>
            <a:xfrm>
              <a:off x="2070580" y="2707946"/>
              <a:ext cx="2055066" cy="1015663"/>
            </a:xfrm>
            <a:prstGeom prst="rect">
              <a:avLst/>
            </a:prstGeom>
            <a:noFill/>
          </p:spPr>
          <p:txBody>
            <a:bodyPr wrap="square" rtlCol="0">
              <a:spAutoFit/>
            </a:bodyPr>
            <a:lstStyle/>
            <a:p>
              <a:pPr algn="dist"/>
              <a:r>
                <a:rPr lang="zh-CN" altLang="en-US" sz="6000" b="1" spc="300" dirty="0" smtClean="0">
                  <a:solidFill>
                    <a:srgbClr val="FB3962"/>
                  </a:solidFill>
                  <a:latin typeface="微软雅黑" panose="020B0503020204020204" pitchFamily="34" charset="-122"/>
                  <a:ea typeface="微软雅黑" panose="020B0503020204020204" pitchFamily="34" charset="-122"/>
                </a:rPr>
                <a:t>目录</a:t>
              </a:r>
              <a:endParaRPr lang="zh-CN" altLang="en-US" sz="6000" b="1" spc="300" dirty="0">
                <a:solidFill>
                  <a:srgbClr val="FB3962"/>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6284996" y="1801627"/>
            <a:ext cx="609685" cy="542220"/>
            <a:chOff x="6652804" y="1908527"/>
            <a:chExt cx="609685" cy="542220"/>
          </a:xfrm>
        </p:grpSpPr>
        <p:sp>
          <p:nvSpPr>
            <p:cNvPr id="10"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7" name="文本框 6"/>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01</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9" name="文本框 8"/>
          <p:cNvSpPr txBox="1"/>
          <p:nvPr/>
        </p:nvSpPr>
        <p:spPr>
          <a:xfrm>
            <a:off x="7013353" y="1697280"/>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活动介绍</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013350" y="2562065"/>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活动内容</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013350" y="3334203"/>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活动预算</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014417" y="4143032"/>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效果评估</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6284995" y="2601046"/>
            <a:ext cx="609685" cy="542220"/>
            <a:chOff x="6652804" y="1908527"/>
            <a:chExt cx="609685" cy="542220"/>
          </a:xfrm>
        </p:grpSpPr>
        <p:sp>
          <p:nvSpPr>
            <p:cNvPr id="24"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25" name="文本框 24"/>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02</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6284995" y="3386168"/>
            <a:ext cx="609685" cy="542220"/>
            <a:chOff x="6652804" y="1908527"/>
            <a:chExt cx="609685" cy="542220"/>
          </a:xfrm>
        </p:grpSpPr>
        <p:sp>
          <p:nvSpPr>
            <p:cNvPr id="27"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28" name="文本框 27"/>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03</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284994" y="4185587"/>
            <a:ext cx="609685" cy="542220"/>
            <a:chOff x="6652804" y="1908527"/>
            <a:chExt cx="609685" cy="542220"/>
          </a:xfrm>
        </p:grpSpPr>
        <p:sp>
          <p:nvSpPr>
            <p:cNvPr id="30"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31" name="文本框 30"/>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04</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pic>
        <p:nvPicPr>
          <p:cNvPr id="32" name="图片 31"/>
          <p:cNvPicPr>
            <a:picLocks noChangeAspect="1"/>
          </p:cNvPicPr>
          <p:nvPr/>
        </p:nvPicPr>
        <p:blipFill rotWithShape="1">
          <a:blip r:embed="rId5" cstate="screen"/>
          <a:srcRect l="20733" t="46875" r="65100" b="20834"/>
          <a:stretch>
            <a:fillRect/>
          </a:stretch>
        </p:blipFill>
        <p:spPr>
          <a:xfrm>
            <a:off x="9750658" y="1723696"/>
            <a:ext cx="1727200" cy="1968500"/>
          </a:xfrm>
          <a:prstGeom prst="rect">
            <a:avLst/>
          </a:prstGeom>
        </p:spPr>
      </p:pic>
      <p:pic>
        <p:nvPicPr>
          <p:cNvPr id="33" name="图片 32"/>
          <p:cNvPicPr>
            <a:picLocks noChangeAspect="1"/>
          </p:cNvPicPr>
          <p:nvPr/>
        </p:nvPicPr>
        <p:blipFill rotWithShape="1">
          <a:blip r:embed="rId6" cstate="screen"/>
          <a:srcRect l="5625" t="42916" r="88437" b="45001"/>
          <a:stretch>
            <a:fillRect/>
          </a:stretch>
        </p:blipFill>
        <p:spPr>
          <a:xfrm rot="2757441">
            <a:off x="9888336" y="3755825"/>
            <a:ext cx="1155869" cy="1176147"/>
          </a:xfrm>
          <a:prstGeom prst="rect">
            <a:avLst/>
          </a:prstGeom>
        </p:spPr>
      </p:pic>
      <p:pic>
        <p:nvPicPr>
          <p:cNvPr id="34" name="图片 33"/>
          <p:cNvPicPr>
            <a:picLocks noChangeAspect="1"/>
          </p:cNvPicPr>
          <p:nvPr/>
        </p:nvPicPr>
        <p:blipFill rotWithShape="1">
          <a:blip r:embed="rId1" cstate="screen"/>
          <a:srcRect l="5625" t="42916" r="88437" b="45001"/>
          <a:stretch>
            <a:fillRect/>
          </a:stretch>
        </p:blipFill>
        <p:spPr>
          <a:xfrm rot="559638">
            <a:off x="11396890" y="2252278"/>
            <a:ext cx="723900" cy="736600"/>
          </a:xfrm>
          <a:prstGeom prst="rect">
            <a:avLst/>
          </a:prstGeom>
        </p:spPr>
      </p:pic>
      <p:pic>
        <p:nvPicPr>
          <p:cNvPr id="35" name="图片 34"/>
          <p:cNvPicPr>
            <a:picLocks noChangeAspect="1"/>
          </p:cNvPicPr>
          <p:nvPr/>
        </p:nvPicPr>
        <p:blipFill rotWithShape="1">
          <a:blip r:embed="rId7" cstate="screen"/>
          <a:srcRect l="75109" t="65415" r="6349" b="418"/>
          <a:stretch>
            <a:fillRect/>
          </a:stretch>
        </p:blipFill>
        <p:spPr>
          <a:xfrm>
            <a:off x="9273943" y="4622800"/>
            <a:ext cx="2384657" cy="2197100"/>
          </a:xfrm>
          <a:prstGeom prst="rect">
            <a:avLst/>
          </a:prstGeom>
        </p:spPr>
      </p:pic>
      <p:pic>
        <p:nvPicPr>
          <p:cNvPr id="12" name="图片 11"/>
          <p:cNvPicPr>
            <a:picLocks noChangeAspect="1"/>
          </p:cNvPicPr>
          <p:nvPr/>
        </p:nvPicPr>
        <p:blipFill rotWithShape="1">
          <a:blip r:embed="rId8" cstate="screen"/>
          <a:srcRect t="80208"/>
          <a:stretch>
            <a:fillRect/>
          </a:stretch>
        </p:blipFill>
        <p:spPr>
          <a:xfrm>
            <a:off x="0" y="5651500"/>
            <a:ext cx="12192000" cy="120650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04</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效果评估</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cxnSp>
        <p:nvCxnSpPr>
          <p:cNvPr id="7" name="Straight Connector 29"/>
          <p:cNvCxnSpPr/>
          <p:nvPr/>
        </p:nvCxnSpPr>
        <p:spPr>
          <a:xfrm flipH="1">
            <a:off x="1394233" y="2254546"/>
            <a:ext cx="9320212" cy="0"/>
          </a:xfrm>
          <a:prstGeom prst="line">
            <a:avLst/>
          </a:prstGeom>
          <a:ln w="190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607275" y="1587796"/>
            <a:ext cx="1411605" cy="1642745"/>
            <a:chOff x="2554" y="3322"/>
            <a:chExt cx="2223" cy="2587"/>
          </a:xfrm>
          <a:solidFill>
            <a:srgbClr val="FB3962"/>
          </a:solidFill>
        </p:grpSpPr>
        <p:sp>
          <p:nvSpPr>
            <p:cNvPr id="9" name="Freeform 50"/>
            <p:cNvSpPr/>
            <p:nvPr/>
          </p:nvSpPr>
          <p:spPr>
            <a:xfrm rot="16200000">
              <a:off x="2431" y="3575"/>
              <a:ext cx="2458" cy="2210"/>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Freeform 44"/>
            <p:cNvSpPr/>
            <p:nvPr/>
          </p:nvSpPr>
          <p:spPr>
            <a:xfrm rot="16200000">
              <a:off x="2437" y="3439"/>
              <a:ext cx="2458" cy="222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3"/>
            <p:cNvSpPr txBox="1"/>
            <p:nvPr/>
          </p:nvSpPr>
          <p:spPr bwMode="auto">
            <a:xfrm>
              <a:off x="3362" y="4081"/>
              <a:ext cx="596" cy="5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7295">
                <a:defRPr>
                  <a:solidFill>
                    <a:schemeClr val="tx1"/>
                  </a:solidFill>
                  <a:latin typeface="Calibri" panose="020F0502020204030204" charset="0"/>
                  <a:ea typeface="宋体" panose="02010600030101010101" pitchFamily="2" charset="-122"/>
                </a:defRPr>
              </a:lvl1pPr>
              <a:lvl2pPr defTabSz="1217295">
                <a:defRPr>
                  <a:solidFill>
                    <a:schemeClr val="tx1"/>
                  </a:solidFill>
                  <a:latin typeface="Calibri" panose="020F0502020204030204" charset="0"/>
                  <a:ea typeface="宋体" panose="02010600030101010101" pitchFamily="2" charset="-122"/>
                </a:defRPr>
              </a:lvl2pPr>
              <a:lvl3pPr defTabSz="1217295">
                <a:defRPr>
                  <a:solidFill>
                    <a:schemeClr val="tx1"/>
                  </a:solidFill>
                  <a:latin typeface="Calibri" panose="020F0502020204030204" charset="0"/>
                  <a:ea typeface="宋体" panose="02010600030101010101" pitchFamily="2" charset="-122"/>
                </a:defRPr>
              </a:lvl3pPr>
              <a:lvl4pPr defTabSz="1217295">
                <a:defRPr>
                  <a:solidFill>
                    <a:schemeClr val="tx1"/>
                  </a:solidFill>
                  <a:latin typeface="Calibri" panose="020F0502020204030204" charset="0"/>
                  <a:ea typeface="宋体" panose="02010600030101010101" pitchFamily="2" charset="-122"/>
                </a:defRPr>
              </a:lvl4pPr>
              <a:lvl5pPr defTabSz="1217295">
                <a:defRPr>
                  <a:solidFill>
                    <a:schemeClr val="tx1"/>
                  </a:solidFill>
                  <a:latin typeface="Calibri" panose="020F0502020204030204" charset="0"/>
                  <a:ea typeface="宋体" panose="02010600030101010101" pitchFamily="2" charset="-122"/>
                </a:defRPr>
              </a:lvl5pPr>
              <a:lvl6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6pPr>
              <a:lvl7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7pPr>
              <a:lvl8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8pPr>
              <a:lvl9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spcBef>
                  <a:spcPct val="20000"/>
                </a:spcBef>
              </a:pP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组合 11"/>
          <p:cNvGrpSpPr/>
          <p:nvPr/>
        </p:nvGrpSpPr>
        <p:grpSpPr>
          <a:xfrm>
            <a:off x="4079965" y="1588113"/>
            <a:ext cx="1412240" cy="1645920"/>
            <a:chOff x="6439" y="3322"/>
            <a:chExt cx="2224" cy="2592"/>
          </a:xfrm>
          <a:solidFill>
            <a:srgbClr val="CB2E51"/>
          </a:solidFill>
        </p:grpSpPr>
        <p:sp>
          <p:nvSpPr>
            <p:cNvPr id="13" name="Freeform 51"/>
            <p:cNvSpPr/>
            <p:nvPr/>
          </p:nvSpPr>
          <p:spPr>
            <a:xfrm rot="16200000">
              <a:off x="6324" y="3575"/>
              <a:ext cx="2455" cy="222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53"/>
            <p:cNvSpPr/>
            <p:nvPr/>
          </p:nvSpPr>
          <p:spPr>
            <a:xfrm rot="16200000">
              <a:off x="6322" y="3439"/>
              <a:ext cx="2458" cy="222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Text Placeholder 3"/>
            <p:cNvSpPr txBox="1"/>
            <p:nvPr/>
          </p:nvSpPr>
          <p:spPr bwMode="auto">
            <a:xfrm>
              <a:off x="7254" y="4081"/>
              <a:ext cx="596" cy="5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7295">
                <a:defRPr>
                  <a:solidFill>
                    <a:schemeClr val="tx1"/>
                  </a:solidFill>
                  <a:latin typeface="Calibri" panose="020F0502020204030204" charset="0"/>
                  <a:ea typeface="宋体" panose="02010600030101010101" pitchFamily="2" charset="-122"/>
                </a:defRPr>
              </a:lvl1pPr>
              <a:lvl2pPr defTabSz="1217295">
                <a:defRPr>
                  <a:solidFill>
                    <a:schemeClr val="tx1"/>
                  </a:solidFill>
                  <a:latin typeface="Calibri" panose="020F0502020204030204" charset="0"/>
                  <a:ea typeface="宋体" panose="02010600030101010101" pitchFamily="2" charset="-122"/>
                </a:defRPr>
              </a:lvl2pPr>
              <a:lvl3pPr defTabSz="1217295">
                <a:defRPr>
                  <a:solidFill>
                    <a:schemeClr val="tx1"/>
                  </a:solidFill>
                  <a:latin typeface="Calibri" panose="020F0502020204030204" charset="0"/>
                  <a:ea typeface="宋体" panose="02010600030101010101" pitchFamily="2" charset="-122"/>
                </a:defRPr>
              </a:lvl3pPr>
              <a:lvl4pPr defTabSz="1217295">
                <a:defRPr>
                  <a:solidFill>
                    <a:schemeClr val="tx1"/>
                  </a:solidFill>
                  <a:latin typeface="Calibri" panose="020F0502020204030204" charset="0"/>
                  <a:ea typeface="宋体" panose="02010600030101010101" pitchFamily="2" charset="-122"/>
                </a:defRPr>
              </a:lvl4pPr>
              <a:lvl5pPr defTabSz="1217295">
                <a:defRPr>
                  <a:solidFill>
                    <a:schemeClr val="tx1"/>
                  </a:solidFill>
                  <a:latin typeface="Calibri" panose="020F0502020204030204" charset="0"/>
                  <a:ea typeface="宋体" panose="02010600030101010101" pitchFamily="2" charset="-122"/>
                </a:defRPr>
              </a:lvl5pPr>
              <a:lvl6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6pPr>
              <a:lvl7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7pPr>
              <a:lvl8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8pPr>
              <a:lvl9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spcBef>
                  <a:spcPct val="20000"/>
                </a:spcBef>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6550750" y="1587796"/>
            <a:ext cx="1412240" cy="1645920"/>
            <a:chOff x="10339" y="3322"/>
            <a:chExt cx="2224" cy="2592"/>
          </a:xfrm>
          <a:solidFill>
            <a:srgbClr val="FB3962"/>
          </a:solidFill>
        </p:grpSpPr>
        <p:sp>
          <p:nvSpPr>
            <p:cNvPr id="17" name="Freeform 52"/>
            <p:cNvSpPr/>
            <p:nvPr/>
          </p:nvSpPr>
          <p:spPr>
            <a:xfrm rot="16200000">
              <a:off x="10224" y="3575"/>
              <a:ext cx="2455" cy="222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68"/>
            <p:cNvSpPr/>
            <p:nvPr/>
          </p:nvSpPr>
          <p:spPr>
            <a:xfrm rot="16200000">
              <a:off x="10222" y="3439"/>
              <a:ext cx="2458" cy="222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 Placeholder 3"/>
            <p:cNvSpPr txBox="1"/>
            <p:nvPr/>
          </p:nvSpPr>
          <p:spPr bwMode="auto">
            <a:xfrm>
              <a:off x="11154" y="4081"/>
              <a:ext cx="596" cy="5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7295">
                <a:defRPr>
                  <a:solidFill>
                    <a:schemeClr val="tx1"/>
                  </a:solidFill>
                  <a:latin typeface="Calibri" panose="020F0502020204030204" charset="0"/>
                  <a:ea typeface="宋体" panose="02010600030101010101" pitchFamily="2" charset="-122"/>
                </a:defRPr>
              </a:lvl1pPr>
              <a:lvl2pPr defTabSz="1217295">
                <a:defRPr>
                  <a:solidFill>
                    <a:schemeClr val="tx1"/>
                  </a:solidFill>
                  <a:latin typeface="Calibri" panose="020F0502020204030204" charset="0"/>
                  <a:ea typeface="宋体" panose="02010600030101010101" pitchFamily="2" charset="-122"/>
                </a:defRPr>
              </a:lvl2pPr>
              <a:lvl3pPr defTabSz="1217295">
                <a:defRPr>
                  <a:solidFill>
                    <a:schemeClr val="tx1"/>
                  </a:solidFill>
                  <a:latin typeface="Calibri" panose="020F0502020204030204" charset="0"/>
                  <a:ea typeface="宋体" panose="02010600030101010101" pitchFamily="2" charset="-122"/>
                </a:defRPr>
              </a:lvl3pPr>
              <a:lvl4pPr defTabSz="1217295">
                <a:defRPr>
                  <a:solidFill>
                    <a:schemeClr val="tx1"/>
                  </a:solidFill>
                  <a:latin typeface="Calibri" panose="020F0502020204030204" charset="0"/>
                  <a:ea typeface="宋体" panose="02010600030101010101" pitchFamily="2" charset="-122"/>
                </a:defRPr>
              </a:lvl4pPr>
              <a:lvl5pPr defTabSz="1217295">
                <a:defRPr>
                  <a:solidFill>
                    <a:schemeClr val="tx1"/>
                  </a:solidFill>
                  <a:latin typeface="Calibri" panose="020F0502020204030204" charset="0"/>
                  <a:ea typeface="宋体" panose="02010600030101010101" pitchFamily="2" charset="-122"/>
                </a:defRPr>
              </a:lvl5pPr>
              <a:lvl6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6pPr>
              <a:lvl7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7pPr>
              <a:lvl8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8pPr>
              <a:lvl9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spcBef>
                  <a:spcPct val="20000"/>
                </a:spcBef>
              </a:pP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组合 19"/>
          <p:cNvGrpSpPr/>
          <p:nvPr/>
        </p:nvGrpSpPr>
        <p:grpSpPr>
          <a:xfrm>
            <a:off x="9023440" y="1587796"/>
            <a:ext cx="1415415" cy="1658620"/>
            <a:chOff x="14233" y="3322"/>
            <a:chExt cx="2229" cy="2612"/>
          </a:xfrm>
          <a:solidFill>
            <a:srgbClr val="CB2E51"/>
          </a:solidFill>
        </p:grpSpPr>
        <p:sp>
          <p:nvSpPr>
            <p:cNvPr id="21" name="Freeform 55"/>
            <p:cNvSpPr/>
            <p:nvPr/>
          </p:nvSpPr>
          <p:spPr>
            <a:xfrm rot="16200000">
              <a:off x="14115" y="3594"/>
              <a:ext cx="2458" cy="2222"/>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Freeform 71"/>
            <p:cNvSpPr/>
            <p:nvPr/>
          </p:nvSpPr>
          <p:spPr>
            <a:xfrm rot="16200000">
              <a:off x="14122" y="3439"/>
              <a:ext cx="2458" cy="222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5410" eaLnBrk="1" fontAlgn="auto" hangingPunct="1">
                <a:spcBef>
                  <a:spcPts val="0"/>
                </a:spcBef>
                <a:spcAft>
                  <a:spcPts val="0"/>
                </a:spcAft>
                <a:defRPr/>
              </a:pPr>
              <a:endParaRPr lang="en-US" sz="355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 Placeholder 3"/>
            <p:cNvSpPr txBox="1"/>
            <p:nvPr/>
          </p:nvSpPr>
          <p:spPr bwMode="auto">
            <a:xfrm>
              <a:off x="15046" y="4081"/>
              <a:ext cx="596" cy="5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7295">
                <a:defRPr>
                  <a:solidFill>
                    <a:schemeClr val="tx1"/>
                  </a:solidFill>
                  <a:latin typeface="Calibri" panose="020F0502020204030204" charset="0"/>
                  <a:ea typeface="宋体" panose="02010600030101010101" pitchFamily="2" charset="-122"/>
                </a:defRPr>
              </a:lvl1pPr>
              <a:lvl2pPr defTabSz="1217295">
                <a:defRPr>
                  <a:solidFill>
                    <a:schemeClr val="tx1"/>
                  </a:solidFill>
                  <a:latin typeface="Calibri" panose="020F0502020204030204" charset="0"/>
                  <a:ea typeface="宋体" panose="02010600030101010101" pitchFamily="2" charset="-122"/>
                </a:defRPr>
              </a:lvl2pPr>
              <a:lvl3pPr defTabSz="1217295">
                <a:defRPr>
                  <a:solidFill>
                    <a:schemeClr val="tx1"/>
                  </a:solidFill>
                  <a:latin typeface="Calibri" panose="020F0502020204030204" charset="0"/>
                  <a:ea typeface="宋体" panose="02010600030101010101" pitchFamily="2" charset="-122"/>
                </a:defRPr>
              </a:lvl3pPr>
              <a:lvl4pPr defTabSz="1217295">
                <a:defRPr>
                  <a:solidFill>
                    <a:schemeClr val="tx1"/>
                  </a:solidFill>
                  <a:latin typeface="Calibri" panose="020F0502020204030204" charset="0"/>
                  <a:ea typeface="宋体" panose="02010600030101010101" pitchFamily="2" charset="-122"/>
                </a:defRPr>
              </a:lvl4pPr>
              <a:lvl5pPr defTabSz="1217295">
                <a:defRPr>
                  <a:solidFill>
                    <a:schemeClr val="tx1"/>
                  </a:solidFill>
                  <a:latin typeface="Calibri" panose="020F0502020204030204" charset="0"/>
                  <a:ea typeface="宋体" panose="02010600030101010101" pitchFamily="2" charset="-122"/>
                </a:defRPr>
              </a:lvl5pPr>
              <a:lvl6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6pPr>
              <a:lvl7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7pPr>
              <a:lvl8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8pPr>
              <a:lvl9pPr defTabSz="121729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spcBef>
                  <a:spcPct val="20000"/>
                </a:spcBef>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文本框 23"/>
          <p:cNvSpPr txBox="1"/>
          <p:nvPr/>
        </p:nvSpPr>
        <p:spPr>
          <a:xfrm>
            <a:off x="1128485" y="3435627"/>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5" name="TextBox 34"/>
          <p:cNvSpPr txBox="1"/>
          <p:nvPr/>
        </p:nvSpPr>
        <p:spPr>
          <a:xfrm>
            <a:off x="1255485" y="3897292"/>
            <a:ext cx="2093416" cy="1384995"/>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保留</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5"/>
          <p:cNvSpPr txBox="1"/>
          <p:nvPr/>
        </p:nvSpPr>
        <p:spPr>
          <a:xfrm>
            <a:off x="3675742" y="3435627"/>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7" name="TextBox 34"/>
          <p:cNvSpPr txBox="1"/>
          <p:nvPr/>
        </p:nvSpPr>
        <p:spPr>
          <a:xfrm>
            <a:off x="3802742" y="3897292"/>
            <a:ext cx="2093416" cy="1384995"/>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保留</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文本框 27"/>
          <p:cNvSpPr txBox="1"/>
          <p:nvPr/>
        </p:nvSpPr>
        <p:spPr>
          <a:xfrm>
            <a:off x="6139680" y="3418184"/>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9" name="TextBox 34"/>
          <p:cNvSpPr txBox="1"/>
          <p:nvPr/>
        </p:nvSpPr>
        <p:spPr>
          <a:xfrm>
            <a:off x="6264042" y="3879849"/>
            <a:ext cx="2093416" cy="1384995"/>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保留</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文本框 29"/>
          <p:cNvSpPr txBox="1"/>
          <p:nvPr/>
        </p:nvSpPr>
        <p:spPr>
          <a:xfrm>
            <a:off x="8584379" y="3405463"/>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31" name="TextBox 34"/>
          <p:cNvSpPr txBox="1"/>
          <p:nvPr/>
        </p:nvSpPr>
        <p:spPr>
          <a:xfrm>
            <a:off x="8711379" y="3867128"/>
            <a:ext cx="2093416" cy="1384995"/>
          </a:xfrm>
          <a:prstGeom prst="rect">
            <a:avLst/>
          </a:prstGeom>
          <a:noFill/>
        </p:spPr>
        <p:txBody>
          <a:bodyPr wrap="square" rtlCol="0">
            <a:spAutoFit/>
          </a:bodyPr>
          <a:lstStyle/>
          <a:p>
            <a:pPr algn="ct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保留</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04</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效果评估</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67070" y="1924867"/>
            <a:ext cx="4523436" cy="3109863"/>
          </a:xfrm>
          <a:prstGeom prst="rect">
            <a:avLst/>
          </a:prstGeom>
          <a:ln w="38100">
            <a:solidFill>
              <a:schemeClr val="bg1"/>
            </a:solidFill>
          </a:ln>
        </p:spPr>
      </p:pic>
      <p:grpSp>
        <p:nvGrpSpPr>
          <p:cNvPr id="8" name="Group 152"/>
          <p:cNvGrpSpPr/>
          <p:nvPr/>
        </p:nvGrpSpPr>
        <p:grpSpPr>
          <a:xfrm>
            <a:off x="2471499" y="1567343"/>
            <a:ext cx="3504314" cy="1152280"/>
            <a:chOff x="6973059" y="2989137"/>
            <a:chExt cx="1548424" cy="819443"/>
          </a:xfrm>
        </p:grpSpPr>
        <p:sp>
          <p:nvSpPr>
            <p:cNvPr id="9" name="TextBox 153"/>
            <p:cNvSpPr txBox="1"/>
            <p:nvPr/>
          </p:nvSpPr>
          <p:spPr>
            <a:xfrm>
              <a:off x="6973059" y="2989137"/>
              <a:ext cx="1542506" cy="262650"/>
            </a:xfrm>
            <a:prstGeom prst="rect">
              <a:avLst/>
            </a:prstGeom>
            <a:noFill/>
          </p:spPr>
          <p:txBody>
            <a:bodyPr wrap="square" lIns="0" tIns="0" rIns="0" bIns="0" rtlCol="0" anchor="t">
              <a:spAutoFit/>
            </a:bodyPr>
            <a:lstStyle/>
            <a:p>
              <a:r>
                <a:rPr lang="zh-CN" altLang="en-US" sz="2400" b="1" spc="300" dirty="0" smtClean="0">
                  <a:solidFill>
                    <a:schemeClr val="tx1">
                      <a:lumMod val="85000"/>
                      <a:lumOff val="15000"/>
                    </a:schemeClr>
                  </a:solidFill>
                  <a:latin typeface="微软雅黑" panose="020B0503020204020204" pitchFamily="34" charset="-122"/>
                  <a:ea typeface="微软雅黑" panose="020B0503020204020204" pitchFamily="34" charset="-122"/>
                  <a:cs typeface="字魂59号-创粗黑" panose="00000500000000000000" charset="-122"/>
                  <a:sym typeface="+mn-lt"/>
                </a:rPr>
                <a:t>输入标题</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cs typeface="字魂59号-创粗黑" panose="00000500000000000000" charset="-122"/>
                <a:sym typeface="+mn-lt"/>
              </a:endParaRPr>
            </a:p>
          </p:txBody>
        </p:sp>
        <p:sp>
          <p:nvSpPr>
            <p:cNvPr id="10" name="TextBox 154"/>
            <p:cNvSpPr txBox="1"/>
            <p:nvPr/>
          </p:nvSpPr>
          <p:spPr>
            <a:xfrm>
              <a:off x="6978976" y="3348942"/>
              <a:ext cx="1542507" cy="459638"/>
            </a:xfrm>
            <a:prstGeom prst="rect">
              <a:avLst/>
            </a:prstGeom>
            <a:noFill/>
          </p:spPr>
          <p:txBody>
            <a:bodyPr wrap="square" lIns="0" tIns="0" rIns="0" bIns="0" rtlCol="0" anchor="t">
              <a:sp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在此输入你的文字在此输入你的文字在此输入你的文字在此输入你的文字</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 name="Group 167"/>
          <p:cNvGrpSpPr/>
          <p:nvPr/>
        </p:nvGrpSpPr>
        <p:grpSpPr>
          <a:xfrm>
            <a:off x="1368528" y="4310819"/>
            <a:ext cx="659525" cy="640643"/>
            <a:chOff x="6299532" y="4190009"/>
            <a:chExt cx="469021" cy="455593"/>
          </a:xfrm>
        </p:grpSpPr>
        <p:sp>
          <p:nvSpPr>
            <p:cNvPr id="12" name="Oval 168"/>
            <p:cNvSpPr>
              <a:spLocks noChangeAspect="1"/>
            </p:cNvSpPr>
            <p:nvPr/>
          </p:nvSpPr>
          <p:spPr>
            <a:xfrm>
              <a:off x="6299532" y="4190009"/>
              <a:ext cx="469021" cy="455593"/>
            </a:xfrm>
            <a:prstGeom prst="ellipse">
              <a:avLst/>
            </a:prstGeom>
            <a:solidFill>
              <a:srgbClr val="FB396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en-US" sz="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ln>
          </p:spPr>
          <p:txBody>
            <a:bodyPr vert="horz" wrap="square" lIns="128580" tIns="64290" rIns="128580" bIns="64290"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en-US" sz="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Group 179"/>
          <p:cNvGrpSpPr/>
          <p:nvPr/>
        </p:nvGrpSpPr>
        <p:grpSpPr>
          <a:xfrm>
            <a:off x="1368528" y="2973313"/>
            <a:ext cx="659525" cy="640643"/>
            <a:chOff x="630683" y="4190009"/>
            <a:chExt cx="469021" cy="455593"/>
          </a:xfrm>
        </p:grpSpPr>
        <p:sp>
          <p:nvSpPr>
            <p:cNvPr id="15" name="Oval 180"/>
            <p:cNvSpPr>
              <a:spLocks noChangeAspect="1"/>
            </p:cNvSpPr>
            <p:nvPr/>
          </p:nvSpPr>
          <p:spPr>
            <a:xfrm>
              <a:off x="630683" y="4190009"/>
              <a:ext cx="469021" cy="455593"/>
            </a:xfrm>
            <a:prstGeom prst="ellipse">
              <a:avLst/>
            </a:prstGeom>
            <a:solidFill>
              <a:srgbClr val="FB396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en-US" sz="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8580" tIns="64290" rIns="128580" bIns="64290"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en-US" sz="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Group 182"/>
          <p:cNvGrpSpPr/>
          <p:nvPr/>
        </p:nvGrpSpPr>
        <p:grpSpPr>
          <a:xfrm>
            <a:off x="1368528" y="1767577"/>
            <a:ext cx="659525" cy="640643"/>
            <a:chOff x="3425803" y="3384456"/>
            <a:chExt cx="469021" cy="455593"/>
          </a:xfrm>
        </p:grpSpPr>
        <p:sp>
          <p:nvSpPr>
            <p:cNvPr id="18" name="Oval 183"/>
            <p:cNvSpPr>
              <a:spLocks noChangeAspect="1"/>
            </p:cNvSpPr>
            <p:nvPr/>
          </p:nvSpPr>
          <p:spPr>
            <a:xfrm>
              <a:off x="3425803" y="3384456"/>
              <a:ext cx="469021" cy="455593"/>
            </a:xfrm>
            <a:prstGeom prst="ellipse">
              <a:avLst/>
            </a:prstGeom>
            <a:solidFill>
              <a:srgbClr val="FB396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en-US" sz="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8580" tIns="64290" rIns="128580" bIns="64290" numCol="1" anchor="t" anchorCtr="0" compatLnSpc="1"/>
            <a:lstStyle/>
            <a:p>
              <a:pPr marL="0" marR="0" lvl="0" indent="0" defTabSz="914400" eaLnBrk="1" fontAlgn="base" latinLnBrk="0" hangingPunct="1">
                <a:lnSpc>
                  <a:spcPct val="120000"/>
                </a:lnSpc>
                <a:spcBef>
                  <a:spcPct val="0"/>
                </a:spcBef>
                <a:spcAft>
                  <a:spcPct val="0"/>
                </a:spcAft>
                <a:buClrTx/>
                <a:buSzTx/>
                <a:buFontTx/>
                <a:buNone/>
                <a:defRPr/>
              </a:pPr>
              <a:endParaRPr kumimoji="0" lang="en-US" sz="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Group 152"/>
          <p:cNvGrpSpPr/>
          <p:nvPr/>
        </p:nvGrpSpPr>
        <p:grpSpPr>
          <a:xfrm>
            <a:off x="2418102" y="2863078"/>
            <a:ext cx="3504314" cy="1152280"/>
            <a:chOff x="6973059" y="2989137"/>
            <a:chExt cx="1548424" cy="819443"/>
          </a:xfrm>
        </p:grpSpPr>
        <p:sp>
          <p:nvSpPr>
            <p:cNvPr id="21" name="TextBox 153"/>
            <p:cNvSpPr txBox="1"/>
            <p:nvPr/>
          </p:nvSpPr>
          <p:spPr>
            <a:xfrm>
              <a:off x="6973059" y="2989137"/>
              <a:ext cx="1542506" cy="262650"/>
            </a:xfrm>
            <a:prstGeom prst="rect">
              <a:avLst/>
            </a:prstGeom>
            <a:noFill/>
          </p:spPr>
          <p:txBody>
            <a:bodyPr wrap="square" lIns="0" tIns="0" rIns="0" bIns="0" rtlCol="0" anchor="t">
              <a:spAutoFit/>
            </a:bodyPr>
            <a:lstStyle/>
            <a:p>
              <a:r>
                <a:rPr lang="zh-CN" altLang="en-US" sz="2400" b="1" spc="300" dirty="0" smtClean="0">
                  <a:solidFill>
                    <a:schemeClr val="tx1">
                      <a:lumMod val="85000"/>
                      <a:lumOff val="15000"/>
                    </a:schemeClr>
                  </a:solidFill>
                  <a:latin typeface="微软雅黑" panose="020B0503020204020204" pitchFamily="34" charset="-122"/>
                  <a:ea typeface="微软雅黑" panose="020B0503020204020204" pitchFamily="34" charset="-122"/>
                  <a:cs typeface="字魂59号-创粗黑" panose="00000500000000000000" charset="-122"/>
                  <a:sym typeface="+mn-lt"/>
                </a:rPr>
                <a:t>输入标题</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cs typeface="字魂59号-创粗黑" panose="00000500000000000000" charset="-122"/>
                <a:sym typeface="+mn-lt"/>
              </a:endParaRPr>
            </a:p>
          </p:txBody>
        </p:sp>
        <p:sp>
          <p:nvSpPr>
            <p:cNvPr id="22" name="TextBox 154"/>
            <p:cNvSpPr txBox="1"/>
            <p:nvPr/>
          </p:nvSpPr>
          <p:spPr>
            <a:xfrm>
              <a:off x="6978976" y="3348942"/>
              <a:ext cx="1542507" cy="459638"/>
            </a:xfrm>
            <a:prstGeom prst="rect">
              <a:avLst/>
            </a:prstGeom>
            <a:noFill/>
          </p:spPr>
          <p:txBody>
            <a:bodyPr wrap="square" lIns="0" tIns="0" rIns="0" bIns="0" rtlCol="0" anchor="t">
              <a:spAutoFit/>
            </a:bodyPr>
            <a:lstStyle/>
            <a:p>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在此输入你的文字在此输入你的文字在此输入你的文字在此输入你的文字</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 name="Group 152"/>
          <p:cNvGrpSpPr/>
          <p:nvPr/>
        </p:nvGrpSpPr>
        <p:grpSpPr>
          <a:xfrm>
            <a:off x="2382742" y="4205616"/>
            <a:ext cx="3504314" cy="1152280"/>
            <a:chOff x="6973059" y="2989137"/>
            <a:chExt cx="1548424" cy="819443"/>
          </a:xfrm>
        </p:grpSpPr>
        <p:sp>
          <p:nvSpPr>
            <p:cNvPr id="24" name="TextBox 153"/>
            <p:cNvSpPr txBox="1"/>
            <p:nvPr/>
          </p:nvSpPr>
          <p:spPr>
            <a:xfrm>
              <a:off x="6973059" y="2989137"/>
              <a:ext cx="1542506" cy="262650"/>
            </a:xfrm>
            <a:prstGeom prst="rect">
              <a:avLst/>
            </a:prstGeom>
            <a:noFill/>
          </p:spPr>
          <p:txBody>
            <a:bodyPr wrap="square" lIns="0" tIns="0" rIns="0" bIns="0" rtlCol="0" anchor="t">
              <a:spAutoFit/>
            </a:bodyPr>
            <a:lstStyle/>
            <a:p>
              <a:r>
                <a:rPr lang="zh-CN" altLang="en-US" sz="2400" b="1" spc="300" dirty="0" smtClean="0">
                  <a:solidFill>
                    <a:schemeClr val="tx1">
                      <a:lumMod val="85000"/>
                      <a:lumOff val="15000"/>
                    </a:schemeClr>
                  </a:solidFill>
                  <a:latin typeface="微软雅黑" panose="020B0503020204020204" pitchFamily="34" charset="-122"/>
                  <a:ea typeface="微软雅黑" panose="020B0503020204020204" pitchFamily="34" charset="-122"/>
                  <a:cs typeface="字魂59号-创粗黑" panose="00000500000000000000" charset="-122"/>
                  <a:sym typeface="+mn-lt"/>
                </a:rPr>
                <a:t>输入标题</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cs typeface="字魂59号-创粗黑" panose="00000500000000000000" charset="-122"/>
                <a:sym typeface="+mn-lt"/>
              </a:endParaRPr>
            </a:p>
          </p:txBody>
        </p:sp>
        <p:sp>
          <p:nvSpPr>
            <p:cNvPr id="25" name="TextBox 154"/>
            <p:cNvSpPr txBox="1"/>
            <p:nvPr/>
          </p:nvSpPr>
          <p:spPr>
            <a:xfrm>
              <a:off x="6978976" y="3348942"/>
              <a:ext cx="1542507" cy="459638"/>
            </a:xfrm>
            <a:prstGeom prst="rect">
              <a:avLst/>
            </a:prstGeom>
            <a:noFill/>
          </p:spPr>
          <p:txBody>
            <a:bodyPr wrap="square" lIns="0" tIns="0" rIns="0" bIns="0" rtlCol="0" anchor="t">
              <a:sp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在此输入你的文字在此输入你的文字在此输入你的文字在此输入你的文字</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04</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效果评估</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7" name="îṧļïdé"/>
          <p:cNvGrpSpPr/>
          <p:nvPr/>
        </p:nvGrpSpPr>
        <p:grpSpPr>
          <a:xfrm>
            <a:off x="4055981" y="1559716"/>
            <a:ext cx="3934895" cy="3962400"/>
            <a:chOff x="4147471" y="1466851"/>
            <a:chExt cx="3897061" cy="3924300"/>
          </a:xfrm>
        </p:grpSpPr>
        <p:grpSp>
          <p:nvGrpSpPr>
            <p:cNvPr id="8" name="íşľîde"/>
            <p:cNvGrpSpPr/>
            <p:nvPr/>
          </p:nvGrpSpPr>
          <p:grpSpPr>
            <a:xfrm>
              <a:off x="4147471" y="1466851"/>
              <a:ext cx="3897061" cy="3924300"/>
              <a:chOff x="3957637" y="1203325"/>
              <a:chExt cx="4429126" cy="4460085"/>
            </a:xfrm>
          </p:grpSpPr>
          <p:sp>
            <p:nvSpPr>
              <p:cNvPr id="13" name="íṡļîḓé"/>
              <p:cNvSpPr/>
              <p:nvPr/>
            </p:nvSpPr>
            <p:spPr>
              <a:xfrm>
                <a:off x="5026025" y="1203325"/>
                <a:ext cx="1955800" cy="1955800"/>
              </a:xfrm>
              <a:custGeom>
                <a:avLst/>
                <a:gdLst>
                  <a:gd name="connsiteX0" fmla="*/ 0 w 1955800"/>
                  <a:gd name="connsiteY0" fmla="*/ 0 h 1955800"/>
                  <a:gd name="connsiteX1" fmla="*/ 1955800 w 1955800"/>
                  <a:gd name="connsiteY1" fmla="*/ 0 h 1955800"/>
                  <a:gd name="connsiteX2" fmla="*/ 1955800 w 1955800"/>
                  <a:gd name="connsiteY2" fmla="*/ 1404937 h 1955800"/>
                  <a:gd name="connsiteX3" fmla="*/ 1404937 w 1955800"/>
                  <a:gd name="connsiteY3" fmla="*/ 1404937 h 1955800"/>
                  <a:gd name="connsiteX4" fmla="*/ 854074 w 1955800"/>
                  <a:gd name="connsiteY4" fmla="*/ 1404937 h 1955800"/>
                  <a:gd name="connsiteX5" fmla="*/ 854074 w 1955800"/>
                  <a:gd name="connsiteY5" fmla="*/ 1955800 h 1955800"/>
                  <a:gd name="connsiteX6" fmla="*/ 0 w 1955800"/>
                  <a:gd name="connsiteY6" fmla="*/ 1955800 h 1955800"/>
                  <a:gd name="connsiteX7" fmla="*/ 0 w 1955800"/>
                  <a:gd name="connsiteY7"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800" h="1955800">
                    <a:moveTo>
                      <a:pt x="0" y="0"/>
                    </a:moveTo>
                    <a:lnTo>
                      <a:pt x="1955800" y="0"/>
                    </a:lnTo>
                    <a:lnTo>
                      <a:pt x="1955800" y="1404937"/>
                    </a:lnTo>
                    <a:lnTo>
                      <a:pt x="1404937" y="1404937"/>
                    </a:lnTo>
                    <a:lnTo>
                      <a:pt x="854074" y="1404937"/>
                    </a:lnTo>
                    <a:lnTo>
                      <a:pt x="854074" y="1955800"/>
                    </a:lnTo>
                    <a:lnTo>
                      <a:pt x="0" y="1955800"/>
                    </a:lnTo>
                    <a:lnTo>
                      <a:pt x="0" y="0"/>
                    </a:lnTo>
                    <a:close/>
                  </a:path>
                </a:pathLst>
              </a:custGeom>
              <a:solidFill>
                <a:srgbClr val="FB396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 name="îṣḻïḋe"/>
              <p:cNvSpPr/>
              <p:nvPr/>
            </p:nvSpPr>
            <p:spPr>
              <a:xfrm>
                <a:off x="5362575" y="3707610"/>
                <a:ext cx="1955800" cy="1955800"/>
              </a:xfrm>
              <a:custGeom>
                <a:avLst/>
                <a:gdLst>
                  <a:gd name="connsiteX0" fmla="*/ 1101726 w 1955800"/>
                  <a:gd name="connsiteY0" fmla="*/ 0 h 1955800"/>
                  <a:gd name="connsiteX1" fmla="*/ 1955800 w 1955800"/>
                  <a:gd name="connsiteY1" fmla="*/ 0 h 1955800"/>
                  <a:gd name="connsiteX2" fmla="*/ 1955800 w 1955800"/>
                  <a:gd name="connsiteY2" fmla="*/ 1955800 h 1955800"/>
                  <a:gd name="connsiteX3" fmla="*/ 0 w 1955800"/>
                  <a:gd name="connsiteY3" fmla="*/ 1955800 h 1955800"/>
                  <a:gd name="connsiteX4" fmla="*/ 0 w 1955800"/>
                  <a:gd name="connsiteY4" fmla="*/ 550863 h 1955800"/>
                  <a:gd name="connsiteX5" fmla="*/ 550863 w 1955800"/>
                  <a:gd name="connsiteY5" fmla="*/ 550863 h 1955800"/>
                  <a:gd name="connsiteX6" fmla="*/ 1101726 w 1955800"/>
                  <a:gd name="connsiteY6" fmla="*/ 550863 h 1955800"/>
                  <a:gd name="connsiteX7" fmla="*/ 1101726 w 1955800"/>
                  <a:gd name="connsiteY7"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800" h="1955800">
                    <a:moveTo>
                      <a:pt x="1101726" y="0"/>
                    </a:moveTo>
                    <a:lnTo>
                      <a:pt x="1955800" y="0"/>
                    </a:lnTo>
                    <a:lnTo>
                      <a:pt x="1955800" y="1955800"/>
                    </a:lnTo>
                    <a:lnTo>
                      <a:pt x="0" y="1955800"/>
                    </a:lnTo>
                    <a:lnTo>
                      <a:pt x="0" y="550863"/>
                    </a:lnTo>
                    <a:lnTo>
                      <a:pt x="550863" y="550863"/>
                    </a:lnTo>
                    <a:lnTo>
                      <a:pt x="1101726" y="550863"/>
                    </a:lnTo>
                    <a:lnTo>
                      <a:pt x="1101726" y="0"/>
                    </a:lnTo>
                    <a:close/>
                  </a:path>
                </a:pathLst>
              </a:custGeom>
              <a:solidFill>
                <a:srgbClr val="FB396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îṥḻîḑè"/>
              <p:cNvSpPr/>
              <p:nvPr/>
            </p:nvSpPr>
            <p:spPr>
              <a:xfrm rot="5400000">
                <a:off x="3957638" y="2608262"/>
                <a:ext cx="1955800" cy="1955801"/>
              </a:xfrm>
              <a:custGeom>
                <a:avLst/>
                <a:gdLst>
                  <a:gd name="connsiteX0" fmla="*/ 0 w 1955800"/>
                  <a:gd name="connsiteY0" fmla="*/ 1955801 h 1955801"/>
                  <a:gd name="connsiteX1" fmla="*/ 0 w 1955800"/>
                  <a:gd name="connsiteY1" fmla="*/ 0 h 1955801"/>
                  <a:gd name="connsiteX2" fmla="*/ 2 w 1955800"/>
                  <a:gd name="connsiteY2" fmla="*/ 0 h 1955801"/>
                  <a:gd name="connsiteX3" fmla="*/ 2 w 1955800"/>
                  <a:gd name="connsiteY3" fmla="*/ 550864 h 1955801"/>
                  <a:gd name="connsiteX4" fmla="*/ 550865 w 1955800"/>
                  <a:gd name="connsiteY4" fmla="*/ 550864 h 1955801"/>
                  <a:gd name="connsiteX5" fmla="*/ 1101728 w 1955800"/>
                  <a:gd name="connsiteY5" fmla="*/ 550864 h 1955801"/>
                  <a:gd name="connsiteX6" fmla="*/ 1101728 w 1955800"/>
                  <a:gd name="connsiteY6" fmla="*/ 0 h 1955801"/>
                  <a:gd name="connsiteX7" fmla="*/ 1955800 w 1955800"/>
                  <a:gd name="connsiteY7" fmla="*/ 0 h 1955801"/>
                  <a:gd name="connsiteX8" fmla="*/ 1955800 w 1955800"/>
                  <a:gd name="connsiteY8" fmla="*/ 1955801 h 1955801"/>
                  <a:gd name="connsiteX9" fmla="*/ 0 w 1955800"/>
                  <a:gd name="connsiteY9" fmla="*/ 1955801 h 19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800" h="1955801">
                    <a:moveTo>
                      <a:pt x="0" y="1955801"/>
                    </a:moveTo>
                    <a:lnTo>
                      <a:pt x="0" y="0"/>
                    </a:lnTo>
                    <a:lnTo>
                      <a:pt x="2" y="0"/>
                    </a:lnTo>
                    <a:lnTo>
                      <a:pt x="2" y="550864"/>
                    </a:lnTo>
                    <a:lnTo>
                      <a:pt x="550865" y="550864"/>
                    </a:lnTo>
                    <a:lnTo>
                      <a:pt x="1101728" y="550864"/>
                    </a:lnTo>
                    <a:lnTo>
                      <a:pt x="1101728" y="0"/>
                    </a:lnTo>
                    <a:lnTo>
                      <a:pt x="1955800" y="0"/>
                    </a:lnTo>
                    <a:lnTo>
                      <a:pt x="1955800" y="1955801"/>
                    </a:lnTo>
                    <a:lnTo>
                      <a:pt x="0" y="1955801"/>
                    </a:lnTo>
                    <a:close/>
                  </a:path>
                </a:pathLst>
              </a:custGeom>
              <a:solidFill>
                <a:srgbClr val="CB2E5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ïṧļïḑê"/>
              <p:cNvSpPr/>
              <p:nvPr/>
            </p:nvSpPr>
            <p:spPr>
              <a:xfrm rot="5400000">
                <a:off x="6430962" y="2302672"/>
                <a:ext cx="1955801" cy="1955801"/>
              </a:xfrm>
              <a:custGeom>
                <a:avLst/>
                <a:gdLst>
                  <a:gd name="connsiteX0" fmla="*/ 0 w 1955801"/>
                  <a:gd name="connsiteY0" fmla="*/ 1955801 h 1955801"/>
                  <a:gd name="connsiteX1" fmla="*/ 0 w 1955801"/>
                  <a:gd name="connsiteY1" fmla="*/ 0 h 1955801"/>
                  <a:gd name="connsiteX2" fmla="*/ 1955801 w 1955801"/>
                  <a:gd name="connsiteY2" fmla="*/ 0 h 1955801"/>
                  <a:gd name="connsiteX3" fmla="*/ 1955800 w 1955801"/>
                  <a:gd name="connsiteY3" fmla="*/ 1404937 h 1955801"/>
                  <a:gd name="connsiteX4" fmla="*/ 1404939 w 1955801"/>
                  <a:gd name="connsiteY4" fmla="*/ 1404937 h 1955801"/>
                  <a:gd name="connsiteX5" fmla="*/ 854076 w 1955801"/>
                  <a:gd name="connsiteY5" fmla="*/ 1404937 h 1955801"/>
                  <a:gd name="connsiteX6" fmla="*/ 854076 w 1955801"/>
                  <a:gd name="connsiteY6" fmla="*/ 1955801 h 1955801"/>
                  <a:gd name="connsiteX7" fmla="*/ 0 w 1955801"/>
                  <a:gd name="connsiteY7" fmla="*/ 1955801 h 19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801" h="1955801">
                    <a:moveTo>
                      <a:pt x="0" y="1955801"/>
                    </a:moveTo>
                    <a:lnTo>
                      <a:pt x="0" y="0"/>
                    </a:lnTo>
                    <a:lnTo>
                      <a:pt x="1955801" y="0"/>
                    </a:lnTo>
                    <a:lnTo>
                      <a:pt x="1955800" y="1404937"/>
                    </a:lnTo>
                    <a:lnTo>
                      <a:pt x="1404939" y="1404937"/>
                    </a:lnTo>
                    <a:lnTo>
                      <a:pt x="854076" y="1404937"/>
                    </a:lnTo>
                    <a:lnTo>
                      <a:pt x="854076" y="1955801"/>
                    </a:lnTo>
                    <a:lnTo>
                      <a:pt x="0" y="1955801"/>
                    </a:lnTo>
                    <a:close/>
                  </a:path>
                </a:pathLst>
              </a:custGeom>
              <a:solidFill>
                <a:srgbClr val="CB2E5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9" name="ïšḻiḍé"/>
            <p:cNvSpPr>
              <a:spLocks noChangeAspect="1"/>
            </p:cNvSpPr>
            <p:nvPr/>
          </p:nvSpPr>
          <p:spPr bwMode="auto">
            <a:xfrm>
              <a:off x="5785411" y="1814153"/>
              <a:ext cx="493232" cy="416816"/>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iślïḓè"/>
            <p:cNvSpPr/>
            <p:nvPr/>
          </p:nvSpPr>
          <p:spPr bwMode="auto">
            <a:xfrm>
              <a:off x="4478600" y="3335368"/>
              <a:ext cx="428132" cy="36180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îṩliḑé"/>
            <p:cNvSpPr/>
            <p:nvPr/>
          </p:nvSpPr>
          <p:spPr bwMode="auto">
            <a:xfrm>
              <a:off x="5984360" y="4615034"/>
              <a:ext cx="456434" cy="385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íśliḓé"/>
            <p:cNvSpPr/>
            <p:nvPr/>
          </p:nvSpPr>
          <p:spPr bwMode="auto">
            <a:xfrm>
              <a:off x="7214415" y="3073873"/>
              <a:ext cx="424066" cy="358366"/>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srgbClr val="1D2139"/>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17" name="文本框 16"/>
          <p:cNvSpPr txBox="1"/>
          <p:nvPr/>
        </p:nvSpPr>
        <p:spPr>
          <a:xfrm>
            <a:off x="1375296" y="1448725"/>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r"/>
            <a:r>
              <a:rPr lang="zh-CN" altLang="en-US" sz="2400" spc="300" dirty="0" smtClean="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18" name="TextBox 34"/>
          <p:cNvSpPr txBox="1"/>
          <p:nvPr/>
        </p:nvSpPr>
        <p:spPr>
          <a:xfrm>
            <a:off x="708460" y="1905305"/>
            <a:ext cx="2952129" cy="1061829"/>
          </a:xfrm>
          <a:prstGeom prst="rect">
            <a:avLst/>
          </a:prstGeom>
          <a:noFill/>
        </p:spPr>
        <p:txBody>
          <a:bodyPr wrap="square" rtlCol="0">
            <a:spAutoFit/>
          </a:bodyPr>
          <a:lstStyle/>
          <a:p>
            <a:pPr lvl="0" algn="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文本框 18"/>
          <p:cNvSpPr txBox="1"/>
          <p:nvPr/>
        </p:nvSpPr>
        <p:spPr>
          <a:xfrm>
            <a:off x="1375296" y="3913502"/>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r"/>
            <a:r>
              <a:rPr lang="zh-CN" altLang="en-US" sz="2400" spc="300" dirty="0" smtClean="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0" name="TextBox 34"/>
          <p:cNvSpPr txBox="1"/>
          <p:nvPr/>
        </p:nvSpPr>
        <p:spPr>
          <a:xfrm>
            <a:off x="708460" y="4370082"/>
            <a:ext cx="2952129" cy="1061829"/>
          </a:xfrm>
          <a:prstGeom prst="rect">
            <a:avLst/>
          </a:prstGeom>
          <a:noFill/>
        </p:spPr>
        <p:txBody>
          <a:bodyPr wrap="square" rtlCol="0">
            <a:spAutoFit/>
          </a:bodyPr>
          <a:lstStyle/>
          <a:p>
            <a:pPr lvl="0" algn="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p:cNvSpPr txBox="1"/>
          <p:nvPr/>
        </p:nvSpPr>
        <p:spPr>
          <a:xfrm>
            <a:off x="8450650" y="1328883"/>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spc="300" dirty="0" smtClean="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2" name="TextBox 34"/>
          <p:cNvSpPr txBox="1"/>
          <p:nvPr/>
        </p:nvSpPr>
        <p:spPr>
          <a:xfrm>
            <a:off x="8450650" y="1785463"/>
            <a:ext cx="2952129" cy="1061829"/>
          </a:xfrm>
          <a:prstGeom prst="rect">
            <a:avLst/>
          </a:prstGeom>
          <a:noFill/>
        </p:spPr>
        <p:txBody>
          <a:bodyPr wrap="square" rtlCol="0">
            <a:spAutoFit/>
          </a:bodyPr>
          <a:lstStyle/>
          <a:p>
            <a:pPr lvl="0">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文本框 22"/>
          <p:cNvSpPr txBox="1"/>
          <p:nvPr/>
        </p:nvSpPr>
        <p:spPr>
          <a:xfrm>
            <a:off x="8450650" y="3821685"/>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spc="300" dirty="0" smtClean="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4" name="TextBox 34"/>
          <p:cNvSpPr txBox="1"/>
          <p:nvPr/>
        </p:nvSpPr>
        <p:spPr>
          <a:xfrm>
            <a:off x="8450650" y="4278265"/>
            <a:ext cx="2952129" cy="1061829"/>
          </a:xfrm>
          <a:prstGeom prst="rect">
            <a:avLst/>
          </a:prstGeom>
          <a:noFill/>
        </p:spPr>
        <p:txBody>
          <a:bodyPr wrap="square" rtlCol="0">
            <a:spAutoFit/>
          </a:bodyPr>
          <a:lstStyle/>
          <a:p>
            <a:pPr lvl="0">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screen"/>
          <a:srcRect l="15354" t="11101" r="14527" b="1042"/>
          <a:stretch>
            <a:fillRect/>
          </a:stretch>
        </p:blipFill>
        <p:spPr>
          <a:xfrm>
            <a:off x="-78793" y="188686"/>
            <a:ext cx="10645599" cy="6669314"/>
          </a:xfrm>
          <a:prstGeom prst="rect">
            <a:avLst/>
          </a:prstGeom>
        </p:spPr>
      </p:pic>
      <p:grpSp>
        <p:nvGrpSpPr>
          <p:cNvPr id="2" name="组合 1"/>
          <p:cNvGrpSpPr/>
          <p:nvPr/>
        </p:nvGrpSpPr>
        <p:grpSpPr>
          <a:xfrm>
            <a:off x="0" y="-38099"/>
            <a:ext cx="12192000" cy="2598737"/>
            <a:chOff x="0" y="-38099"/>
            <a:chExt cx="12192000" cy="2598737"/>
          </a:xfrm>
        </p:grpSpPr>
        <p:pic>
          <p:nvPicPr>
            <p:cNvPr id="6" name="图片 5"/>
            <p:cNvPicPr>
              <a:picLocks noChangeAspect="1"/>
            </p:cNvPicPr>
            <p:nvPr/>
          </p:nvPicPr>
          <p:blipFill rotWithShape="1">
            <a:blip r:embed="rId2"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3" cstate="screen"/>
            <a:srcRect b="64531"/>
            <a:stretch>
              <a:fillRect/>
            </a:stretch>
          </p:blipFill>
          <p:spPr>
            <a:xfrm>
              <a:off x="0" y="-38099"/>
              <a:ext cx="12192000" cy="2162175"/>
            </a:xfrm>
            <a:prstGeom prst="rect">
              <a:avLst/>
            </a:prstGeom>
          </p:spPr>
        </p:pic>
      </p:grpSp>
      <p:pic>
        <p:nvPicPr>
          <p:cNvPr id="7" name="图片 6"/>
          <p:cNvPicPr>
            <a:picLocks noChangeAspect="1"/>
          </p:cNvPicPr>
          <p:nvPr/>
        </p:nvPicPr>
        <p:blipFill rotWithShape="1">
          <a:blip r:embed="rId2" cstate="screen"/>
          <a:srcRect l="5625" t="42916" r="88437" b="45001"/>
          <a:stretch>
            <a:fillRect/>
          </a:stretch>
        </p:blipFill>
        <p:spPr>
          <a:xfrm>
            <a:off x="473302" y="3625850"/>
            <a:ext cx="723900" cy="736600"/>
          </a:xfrm>
          <a:prstGeom prst="rect">
            <a:avLst/>
          </a:prstGeom>
        </p:spPr>
      </p:pic>
      <p:pic>
        <p:nvPicPr>
          <p:cNvPr id="8" name="图片 7"/>
          <p:cNvPicPr>
            <a:picLocks noChangeAspect="1"/>
          </p:cNvPicPr>
          <p:nvPr/>
        </p:nvPicPr>
        <p:blipFill rotWithShape="1">
          <a:blip r:embed="rId4" cstate="screen"/>
          <a:srcRect l="20733" t="46875" r="65100" b="20834"/>
          <a:stretch>
            <a:fillRect/>
          </a:stretch>
        </p:blipFill>
        <p:spPr>
          <a:xfrm>
            <a:off x="8191872" y="2820416"/>
            <a:ext cx="1727200" cy="1968500"/>
          </a:xfrm>
          <a:prstGeom prst="rect">
            <a:avLst/>
          </a:prstGeom>
        </p:spPr>
      </p:pic>
      <p:pic>
        <p:nvPicPr>
          <p:cNvPr id="9" name="图片 8"/>
          <p:cNvPicPr>
            <a:picLocks noChangeAspect="1"/>
          </p:cNvPicPr>
          <p:nvPr/>
        </p:nvPicPr>
        <p:blipFill rotWithShape="1">
          <a:blip r:embed="rId5" cstate="screen"/>
          <a:srcRect l="46983" t="49583" r="36871" b="31042"/>
          <a:stretch>
            <a:fillRect/>
          </a:stretch>
        </p:blipFill>
        <p:spPr>
          <a:xfrm>
            <a:off x="8497771" y="1345518"/>
            <a:ext cx="1968500" cy="1181100"/>
          </a:xfrm>
          <a:prstGeom prst="rect">
            <a:avLst/>
          </a:prstGeom>
        </p:spPr>
      </p:pic>
      <p:pic>
        <p:nvPicPr>
          <p:cNvPr id="10" name="图片 9"/>
          <p:cNvPicPr>
            <a:picLocks noChangeAspect="1"/>
          </p:cNvPicPr>
          <p:nvPr/>
        </p:nvPicPr>
        <p:blipFill rotWithShape="1">
          <a:blip r:embed="rId6" cstate="screen"/>
          <a:srcRect l="75109" t="65415" r="6349" b="418"/>
          <a:stretch>
            <a:fillRect/>
          </a:stretch>
        </p:blipFill>
        <p:spPr>
          <a:xfrm>
            <a:off x="9273943" y="4622800"/>
            <a:ext cx="2384657" cy="2197100"/>
          </a:xfrm>
          <a:prstGeom prst="rect">
            <a:avLst/>
          </a:prstGeom>
        </p:spPr>
      </p:pic>
      <p:pic>
        <p:nvPicPr>
          <p:cNvPr id="14" name="图片 13"/>
          <p:cNvPicPr>
            <a:picLocks noChangeAspect="1"/>
          </p:cNvPicPr>
          <p:nvPr/>
        </p:nvPicPr>
        <p:blipFill rotWithShape="1">
          <a:blip r:embed="rId7" cstate="screen"/>
          <a:srcRect l="5625" t="42916" r="88437" b="45001"/>
          <a:stretch>
            <a:fillRect/>
          </a:stretch>
        </p:blipFill>
        <p:spPr>
          <a:xfrm rot="2757441">
            <a:off x="10393829" y="3126110"/>
            <a:ext cx="1155869" cy="1176147"/>
          </a:xfrm>
          <a:prstGeom prst="rect">
            <a:avLst/>
          </a:prstGeom>
        </p:spPr>
      </p:pic>
      <p:pic>
        <p:nvPicPr>
          <p:cNvPr id="15" name="图片 14"/>
          <p:cNvPicPr>
            <a:picLocks noChangeAspect="1"/>
          </p:cNvPicPr>
          <p:nvPr/>
        </p:nvPicPr>
        <p:blipFill rotWithShape="1">
          <a:blip r:embed="rId2" cstate="screen"/>
          <a:srcRect l="5625" t="42916" r="88437" b="45001"/>
          <a:stretch>
            <a:fillRect/>
          </a:stretch>
        </p:blipFill>
        <p:spPr>
          <a:xfrm rot="559638">
            <a:off x="11017453" y="2041928"/>
            <a:ext cx="723900" cy="736600"/>
          </a:xfrm>
          <a:prstGeom prst="rect">
            <a:avLst/>
          </a:prstGeom>
        </p:spPr>
      </p:pic>
      <p:pic>
        <p:nvPicPr>
          <p:cNvPr id="17" name="图片 16"/>
          <p:cNvPicPr>
            <a:picLocks noChangeAspect="1"/>
          </p:cNvPicPr>
          <p:nvPr/>
        </p:nvPicPr>
        <p:blipFill rotWithShape="1">
          <a:blip r:embed="rId8" cstate="screen"/>
          <a:srcRect l="35925" t="54718" r="35385" b="5971"/>
          <a:stretch>
            <a:fillRect/>
          </a:stretch>
        </p:blipFill>
        <p:spPr>
          <a:xfrm>
            <a:off x="4034971" y="5195112"/>
            <a:ext cx="2353130" cy="1612088"/>
          </a:xfrm>
          <a:prstGeom prst="rect">
            <a:avLst/>
          </a:prstGeom>
        </p:spPr>
      </p:pic>
      <p:pic>
        <p:nvPicPr>
          <p:cNvPr id="12" name="图片 11"/>
          <p:cNvPicPr>
            <a:picLocks noChangeAspect="1"/>
          </p:cNvPicPr>
          <p:nvPr/>
        </p:nvPicPr>
        <p:blipFill rotWithShape="1">
          <a:blip r:embed="rId9" cstate="screen"/>
          <a:srcRect t="80208"/>
          <a:stretch>
            <a:fillRect/>
          </a:stretch>
        </p:blipFill>
        <p:spPr>
          <a:xfrm>
            <a:off x="0" y="5651500"/>
            <a:ext cx="12192000" cy="1206500"/>
          </a:xfrm>
          <a:prstGeom prst="rect">
            <a:avLst/>
          </a:prstGeom>
        </p:spPr>
      </p:pic>
      <p:sp>
        <p:nvSpPr>
          <p:cNvPr id="18" name="文本框 17"/>
          <p:cNvSpPr txBox="1"/>
          <p:nvPr/>
        </p:nvSpPr>
        <p:spPr>
          <a:xfrm>
            <a:off x="2638554" y="4233325"/>
            <a:ext cx="4769238"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smtClean="0">
                <a:ln>
                  <a:noFill/>
                </a:ln>
                <a:solidFill>
                  <a:srgbClr val="FB3962"/>
                </a:solidFill>
                <a:effectLst>
                  <a:outerShdw blurRad="38100" dist="38100" dir="2700000" algn="tl">
                    <a:srgbClr val="000000">
                      <a:alpha val="17000"/>
                    </a:srgbClr>
                  </a:outerShdw>
                </a:effectLst>
                <a:uLnTx/>
                <a:uFillTx/>
                <a:latin typeface="清秋婵娟体" panose="03000509000000000000" pitchFamily="65" charset="-122"/>
                <a:ea typeface="清秋婵娟体" panose="03000509000000000000" pitchFamily="65" charset="-122"/>
                <a:cs typeface="+mn-cs"/>
              </a:rPr>
              <a:t>活动策划方案</a:t>
            </a:r>
            <a:endParaRPr kumimoji="0" lang="zh-CN" altLang="en-US" sz="4000" b="0" i="0" u="none" strike="noStrike" kern="1200" cap="none" spc="0" normalizeH="0" baseline="0" noProof="0" dirty="0">
              <a:ln>
                <a:noFill/>
              </a:ln>
              <a:solidFill>
                <a:srgbClr val="FB3962"/>
              </a:solidFill>
              <a:effectLst>
                <a:outerShdw blurRad="38100" dist="38100" dir="2700000" algn="tl">
                  <a:srgbClr val="000000">
                    <a:alpha val="17000"/>
                  </a:srgbClr>
                </a:outerShdw>
              </a:effectLst>
              <a:uLnTx/>
              <a:uFillTx/>
              <a:latin typeface="清秋婵娟体" panose="03000509000000000000" pitchFamily="65" charset="-122"/>
              <a:ea typeface="清秋婵娟体" panose="03000509000000000000" pitchFamily="65" charset="-122"/>
              <a:cs typeface="+mn-cs"/>
            </a:endParaRPr>
          </a:p>
        </p:txBody>
      </p:sp>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t="19837" b="13867"/>
          <a:stretch>
            <a:fillRect/>
          </a:stretch>
        </p:blipFill>
        <p:spPr>
          <a:xfrm>
            <a:off x="1362559" y="1248762"/>
            <a:ext cx="7319733" cy="34656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900" decel="100000" fill="hold"/>
                                        <p:tgtEl>
                                          <p:spTgt spid="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iterate type="lt">
                                    <p:tmPct val="10000"/>
                                  </p:iterate>
                                  <p:childTnLst>
                                    <p:set>
                                      <p:cBhvr>
                                        <p:cTn id="56" dur="1" fill="hold">
                                          <p:stCondLst>
                                            <p:cond delay="0"/>
                                          </p:stCondLst>
                                        </p:cTn>
                                        <p:tgtEl>
                                          <p:spTgt spid="18"/>
                                        </p:tgtEl>
                                        <p:attrNameLst>
                                          <p:attrName>style.visibility</p:attrName>
                                        </p:attrNameLst>
                                      </p:cBhvr>
                                      <p:to>
                                        <p:strVal val="visible"/>
                                      </p:to>
                                    </p:set>
                                    <p:animEffect transition="in" filter="fade">
                                      <p:cBhvr>
                                        <p:cTn id="57" dur="8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screen"/>
          <a:srcRect l="15354" t="11101" r="14527" b="1042"/>
          <a:stretch>
            <a:fillRect/>
          </a:stretch>
        </p:blipFill>
        <p:spPr>
          <a:xfrm>
            <a:off x="-78793" y="188686"/>
            <a:ext cx="10645599" cy="6669314"/>
          </a:xfrm>
          <a:prstGeom prst="rect">
            <a:avLst/>
          </a:prstGeom>
        </p:spPr>
      </p:pic>
      <p:pic>
        <p:nvPicPr>
          <p:cNvPr id="6" name="图片 5"/>
          <p:cNvPicPr>
            <a:picLocks noChangeAspect="1"/>
          </p:cNvPicPr>
          <p:nvPr/>
        </p:nvPicPr>
        <p:blipFill rotWithShape="1">
          <a:blip r:embed="rId2"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3" cstate="screen"/>
          <a:srcRect b="64531"/>
          <a:stretch>
            <a:fillRect/>
          </a:stretch>
        </p:blipFill>
        <p:spPr>
          <a:xfrm>
            <a:off x="0" y="-38099"/>
            <a:ext cx="12192000" cy="2162175"/>
          </a:xfrm>
          <a:prstGeom prst="rect">
            <a:avLst/>
          </a:prstGeom>
        </p:spPr>
      </p:pic>
      <p:pic>
        <p:nvPicPr>
          <p:cNvPr id="7" name="图片 6"/>
          <p:cNvPicPr>
            <a:picLocks noChangeAspect="1"/>
          </p:cNvPicPr>
          <p:nvPr/>
        </p:nvPicPr>
        <p:blipFill rotWithShape="1">
          <a:blip r:embed="rId2" cstate="screen"/>
          <a:srcRect l="5625" t="42916" r="88437" b="45001"/>
          <a:stretch>
            <a:fillRect/>
          </a:stretch>
        </p:blipFill>
        <p:spPr>
          <a:xfrm>
            <a:off x="473302" y="3625850"/>
            <a:ext cx="723900" cy="736600"/>
          </a:xfrm>
          <a:prstGeom prst="rect">
            <a:avLst/>
          </a:prstGeom>
        </p:spPr>
      </p:pic>
      <p:pic>
        <p:nvPicPr>
          <p:cNvPr id="8" name="图片 7"/>
          <p:cNvPicPr>
            <a:picLocks noChangeAspect="1"/>
          </p:cNvPicPr>
          <p:nvPr/>
        </p:nvPicPr>
        <p:blipFill rotWithShape="1">
          <a:blip r:embed="rId4" cstate="screen"/>
          <a:srcRect l="20733" t="46875" r="65100" b="20834"/>
          <a:stretch>
            <a:fillRect/>
          </a:stretch>
        </p:blipFill>
        <p:spPr>
          <a:xfrm>
            <a:off x="8191872" y="2820416"/>
            <a:ext cx="1727200" cy="1968500"/>
          </a:xfrm>
          <a:prstGeom prst="rect">
            <a:avLst/>
          </a:prstGeom>
        </p:spPr>
      </p:pic>
      <p:pic>
        <p:nvPicPr>
          <p:cNvPr id="9" name="图片 8"/>
          <p:cNvPicPr>
            <a:picLocks noChangeAspect="1"/>
          </p:cNvPicPr>
          <p:nvPr/>
        </p:nvPicPr>
        <p:blipFill rotWithShape="1">
          <a:blip r:embed="rId5" cstate="screen"/>
          <a:srcRect l="46983" t="49583" r="36871" b="31042"/>
          <a:stretch>
            <a:fillRect/>
          </a:stretch>
        </p:blipFill>
        <p:spPr>
          <a:xfrm>
            <a:off x="8497771" y="1345518"/>
            <a:ext cx="1968500" cy="1181100"/>
          </a:xfrm>
          <a:prstGeom prst="rect">
            <a:avLst/>
          </a:prstGeom>
        </p:spPr>
      </p:pic>
      <p:pic>
        <p:nvPicPr>
          <p:cNvPr id="10" name="图片 9"/>
          <p:cNvPicPr>
            <a:picLocks noChangeAspect="1"/>
          </p:cNvPicPr>
          <p:nvPr/>
        </p:nvPicPr>
        <p:blipFill rotWithShape="1">
          <a:blip r:embed="rId6" cstate="screen"/>
          <a:srcRect l="75109" t="65415" r="6349" b="418"/>
          <a:stretch>
            <a:fillRect/>
          </a:stretch>
        </p:blipFill>
        <p:spPr>
          <a:xfrm>
            <a:off x="9273943" y="4622800"/>
            <a:ext cx="2384657" cy="2197100"/>
          </a:xfrm>
          <a:prstGeom prst="rect">
            <a:avLst/>
          </a:prstGeom>
        </p:spPr>
      </p:pic>
      <p:pic>
        <p:nvPicPr>
          <p:cNvPr id="14" name="图片 13"/>
          <p:cNvPicPr>
            <a:picLocks noChangeAspect="1"/>
          </p:cNvPicPr>
          <p:nvPr/>
        </p:nvPicPr>
        <p:blipFill rotWithShape="1">
          <a:blip r:embed="rId7" cstate="screen"/>
          <a:srcRect l="5625" t="42916" r="88437" b="45001"/>
          <a:stretch>
            <a:fillRect/>
          </a:stretch>
        </p:blipFill>
        <p:spPr>
          <a:xfrm rot="2757441">
            <a:off x="10393829" y="3126110"/>
            <a:ext cx="1155869" cy="1176147"/>
          </a:xfrm>
          <a:prstGeom prst="rect">
            <a:avLst/>
          </a:prstGeom>
        </p:spPr>
      </p:pic>
      <p:pic>
        <p:nvPicPr>
          <p:cNvPr id="15" name="图片 14"/>
          <p:cNvPicPr>
            <a:picLocks noChangeAspect="1"/>
          </p:cNvPicPr>
          <p:nvPr/>
        </p:nvPicPr>
        <p:blipFill rotWithShape="1">
          <a:blip r:embed="rId2" cstate="screen"/>
          <a:srcRect l="5625" t="42916" r="88437" b="45001"/>
          <a:stretch>
            <a:fillRect/>
          </a:stretch>
        </p:blipFill>
        <p:spPr>
          <a:xfrm rot="559638">
            <a:off x="11017453" y="2041928"/>
            <a:ext cx="723900" cy="736600"/>
          </a:xfrm>
          <a:prstGeom prst="rect">
            <a:avLst/>
          </a:prstGeom>
        </p:spPr>
      </p:pic>
      <p:pic>
        <p:nvPicPr>
          <p:cNvPr id="17" name="图片 16"/>
          <p:cNvPicPr>
            <a:picLocks noChangeAspect="1"/>
          </p:cNvPicPr>
          <p:nvPr/>
        </p:nvPicPr>
        <p:blipFill rotWithShape="1">
          <a:blip r:embed="rId8" cstate="screen"/>
          <a:srcRect l="35925" t="54718" r="35385" b="5971"/>
          <a:stretch>
            <a:fillRect/>
          </a:stretch>
        </p:blipFill>
        <p:spPr>
          <a:xfrm>
            <a:off x="4034971" y="5195112"/>
            <a:ext cx="2353130" cy="1612088"/>
          </a:xfrm>
          <a:prstGeom prst="rect">
            <a:avLst/>
          </a:prstGeom>
        </p:spPr>
      </p:pic>
      <p:pic>
        <p:nvPicPr>
          <p:cNvPr id="12" name="图片 11"/>
          <p:cNvPicPr>
            <a:picLocks noChangeAspect="1"/>
          </p:cNvPicPr>
          <p:nvPr/>
        </p:nvPicPr>
        <p:blipFill rotWithShape="1">
          <a:blip r:embed="rId9" cstate="screen"/>
          <a:srcRect t="80208"/>
          <a:stretch>
            <a:fillRect/>
          </a:stretch>
        </p:blipFill>
        <p:spPr>
          <a:xfrm>
            <a:off x="0" y="5651500"/>
            <a:ext cx="12192000" cy="1206500"/>
          </a:xfrm>
          <a:prstGeom prst="rect">
            <a:avLst/>
          </a:prstGeom>
        </p:spPr>
      </p:pic>
      <p:sp>
        <p:nvSpPr>
          <p:cNvPr id="19" name="文本框 18"/>
          <p:cNvSpPr txBox="1"/>
          <p:nvPr/>
        </p:nvSpPr>
        <p:spPr>
          <a:xfrm>
            <a:off x="3030429" y="3985008"/>
            <a:ext cx="4427153" cy="1107996"/>
          </a:xfrm>
          <a:prstGeom prst="rect">
            <a:avLst/>
          </a:prstGeom>
          <a:noFill/>
        </p:spPr>
        <p:txBody>
          <a:bodyPr wrap="square" rtlCol="0">
            <a:spAutoFit/>
          </a:bodyPr>
          <a:lstStyle/>
          <a:p>
            <a:pPr algn="dist"/>
            <a:r>
              <a:rPr lang="zh-CN" altLang="en-US" sz="6600" b="1" spc="600" dirty="0" smtClean="0">
                <a:solidFill>
                  <a:srgbClr val="FB3962"/>
                </a:solidFill>
                <a:latin typeface="微软雅黑" panose="020B0503020204020204" pitchFamily="34" charset="-122"/>
                <a:ea typeface="微软雅黑" panose="020B0503020204020204" pitchFamily="34" charset="-122"/>
              </a:rPr>
              <a:t>活动介绍</a:t>
            </a:r>
            <a:endParaRPr lang="zh-CN" altLang="en-US" sz="6600" b="1" spc="600" dirty="0">
              <a:solidFill>
                <a:srgbClr val="FB3962"/>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386417" y="3061678"/>
            <a:ext cx="3715176" cy="923330"/>
          </a:xfrm>
          <a:prstGeom prst="rect">
            <a:avLst/>
          </a:prstGeom>
          <a:noFill/>
        </p:spPr>
        <p:txBody>
          <a:bodyPr wrap="square" rtlCol="0">
            <a:spAutoFit/>
          </a:bodyPr>
          <a:lstStyle/>
          <a:p>
            <a:pPr algn="dist"/>
            <a:r>
              <a:rPr lang="en-US" altLang="zh-CN" sz="5400" b="1" spc="600" dirty="0" smtClean="0">
                <a:solidFill>
                  <a:srgbClr val="FB3962"/>
                </a:solidFill>
                <a:latin typeface="微软雅黑" panose="020B0503020204020204" pitchFamily="34" charset="-122"/>
                <a:ea typeface="微软雅黑" panose="020B0503020204020204" pitchFamily="34" charset="-122"/>
              </a:rPr>
              <a:t>PART 01</a:t>
            </a:r>
            <a:endParaRPr lang="zh-CN" altLang="en-US" sz="5400" b="1" spc="600" dirty="0">
              <a:solidFill>
                <a:srgbClr val="FB39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3"/>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01</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活动介绍</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1" cstate="screen"/>
          <a:stretch>
            <a:fillRect/>
          </a:stretch>
        </p:blipFill>
        <p:spPr>
          <a:xfrm>
            <a:off x="922052" y="1971112"/>
            <a:ext cx="3929742" cy="2619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7"/>
          <p:cNvSpPr txBox="1"/>
          <p:nvPr/>
        </p:nvSpPr>
        <p:spPr>
          <a:xfrm>
            <a:off x="6577790" y="2032714"/>
            <a:ext cx="2234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000" spc="300" dirty="0">
                <a:solidFill>
                  <a:schemeClr val="tx1">
                    <a:lumMod val="85000"/>
                    <a:lumOff val="15000"/>
                  </a:schemeClr>
                </a:solidFill>
                <a:cs typeface="字魂59号-创粗黑" panose="00000500000000000000" charset="-122"/>
                <a:sym typeface="+mn-lt"/>
              </a:rPr>
              <a:t>输入标题</a:t>
            </a:r>
            <a:endParaRPr lang="en-US" altLang="zh-CN" sz="2000" spc="300" dirty="0">
              <a:solidFill>
                <a:schemeClr val="tx1">
                  <a:lumMod val="85000"/>
                  <a:lumOff val="15000"/>
                </a:schemeClr>
              </a:solidFill>
              <a:cs typeface="字魂59号-创粗黑" panose="00000500000000000000" charset="-122"/>
              <a:sym typeface="+mn-lt"/>
            </a:endParaRPr>
          </a:p>
        </p:txBody>
      </p:sp>
      <p:sp>
        <p:nvSpPr>
          <p:cNvPr id="9" name="TextBox 34"/>
          <p:cNvSpPr txBox="1"/>
          <p:nvPr/>
        </p:nvSpPr>
        <p:spPr>
          <a:xfrm>
            <a:off x="6577790" y="2364683"/>
            <a:ext cx="4865286" cy="700576"/>
          </a:xfrm>
          <a:prstGeom prst="rect">
            <a:avLst/>
          </a:prstGeom>
          <a:noFill/>
        </p:spPr>
        <p:txBody>
          <a:bodyPr wrap="square" rtlCol="0">
            <a:spAutoFit/>
          </a:bodyPr>
          <a:lstStyle/>
          <a:p>
            <a:pPr lvl="0">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6454807" y="2084861"/>
            <a:ext cx="45719" cy="872360"/>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36"/>
          <p:cNvSpPr/>
          <p:nvPr/>
        </p:nvSpPr>
        <p:spPr bwMode="auto">
          <a:xfrm>
            <a:off x="5491823" y="2232769"/>
            <a:ext cx="622761" cy="667012"/>
          </a:xfrm>
          <a:custGeom>
            <a:avLst/>
            <a:gdLst/>
            <a:ahLst/>
            <a:cxnLst>
              <a:cxn ang="0">
                <a:pos x="134" y="165"/>
              </a:cxn>
              <a:cxn ang="0">
                <a:pos x="67" y="178"/>
              </a:cxn>
              <a:cxn ang="0">
                <a:pos x="0" y="165"/>
              </a:cxn>
              <a:cxn ang="0">
                <a:pos x="0" y="155"/>
              </a:cxn>
              <a:cxn ang="0">
                <a:pos x="12" y="135"/>
              </a:cxn>
              <a:cxn ang="0">
                <a:pos x="40" y="120"/>
              </a:cxn>
              <a:cxn ang="0">
                <a:pos x="48" y="107"/>
              </a:cxn>
              <a:cxn ang="0">
                <a:pos x="48" y="94"/>
              </a:cxn>
              <a:cxn ang="0">
                <a:pos x="47" y="93"/>
              </a:cxn>
              <a:cxn ang="0">
                <a:pos x="37" y="71"/>
              </a:cxn>
              <a:cxn ang="0">
                <a:pos x="36" y="69"/>
              </a:cxn>
              <a:cxn ang="0">
                <a:pos x="35" y="69"/>
              </a:cxn>
              <a:cxn ang="0">
                <a:pos x="32" y="63"/>
              </a:cxn>
              <a:cxn ang="0">
                <a:pos x="32" y="51"/>
              </a:cxn>
              <a:cxn ang="0">
                <a:pos x="34" y="46"/>
              </a:cxn>
              <a:cxn ang="0">
                <a:pos x="35" y="45"/>
              </a:cxn>
              <a:cxn ang="0">
                <a:pos x="35" y="25"/>
              </a:cxn>
              <a:cxn ang="0">
                <a:pos x="35" y="25"/>
              </a:cxn>
              <a:cxn ang="0">
                <a:pos x="40" y="9"/>
              </a:cxn>
              <a:cxn ang="0">
                <a:pos x="67" y="0"/>
              </a:cxn>
              <a:cxn ang="0">
                <a:pos x="94" y="9"/>
              </a:cxn>
              <a:cxn ang="0">
                <a:pos x="99" y="25"/>
              </a:cxn>
              <a:cxn ang="0">
                <a:pos x="99" y="45"/>
              </a:cxn>
              <a:cxn ang="0">
                <a:pos x="100" y="46"/>
              </a:cxn>
              <a:cxn ang="0">
                <a:pos x="102" y="51"/>
              </a:cxn>
              <a:cxn ang="0">
                <a:pos x="102" y="63"/>
              </a:cxn>
              <a:cxn ang="0">
                <a:pos x="97" y="69"/>
              </a:cxn>
              <a:cxn ang="0">
                <a:pos x="96" y="70"/>
              </a:cxn>
              <a:cxn ang="0">
                <a:pos x="95" y="72"/>
              </a:cxn>
              <a:cxn ang="0">
                <a:pos x="86" y="90"/>
              </a:cxn>
              <a:cxn ang="0">
                <a:pos x="84" y="93"/>
              </a:cxn>
              <a:cxn ang="0">
                <a:pos x="83" y="94"/>
              </a:cxn>
              <a:cxn ang="0">
                <a:pos x="83" y="107"/>
              </a:cxn>
              <a:cxn ang="0">
                <a:pos x="91" y="120"/>
              </a:cxn>
              <a:cxn ang="0">
                <a:pos x="121" y="135"/>
              </a:cxn>
              <a:cxn ang="0">
                <a:pos x="134" y="155"/>
              </a:cxn>
              <a:cxn ang="0">
                <a:pos x="134" y="165"/>
              </a:cxn>
            </a:cxnLst>
            <a:rect l="0" t="0" r="r" b="b"/>
            <a:pathLst>
              <a:path w="134" h="178">
                <a:moveTo>
                  <a:pt x="134" y="165"/>
                </a:moveTo>
                <a:cubicBezTo>
                  <a:pt x="134" y="169"/>
                  <a:pt x="110" y="178"/>
                  <a:pt x="67" y="178"/>
                </a:cubicBezTo>
                <a:cubicBezTo>
                  <a:pt x="24" y="178"/>
                  <a:pt x="0" y="169"/>
                  <a:pt x="0" y="165"/>
                </a:cubicBezTo>
                <a:cubicBezTo>
                  <a:pt x="0" y="155"/>
                  <a:pt x="0" y="155"/>
                  <a:pt x="0" y="155"/>
                </a:cubicBezTo>
                <a:cubicBezTo>
                  <a:pt x="0" y="147"/>
                  <a:pt x="5" y="139"/>
                  <a:pt x="12" y="135"/>
                </a:cubicBezTo>
                <a:cubicBezTo>
                  <a:pt x="40" y="120"/>
                  <a:pt x="40" y="120"/>
                  <a:pt x="40" y="120"/>
                </a:cubicBezTo>
                <a:cubicBezTo>
                  <a:pt x="45" y="117"/>
                  <a:pt x="48" y="112"/>
                  <a:pt x="48" y="107"/>
                </a:cubicBezTo>
                <a:cubicBezTo>
                  <a:pt x="48" y="94"/>
                  <a:pt x="48" y="94"/>
                  <a:pt x="48" y="94"/>
                </a:cubicBezTo>
                <a:cubicBezTo>
                  <a:pt x="47" y="93"/>
                  <a:pt x="47" y="93"/>
                  <a:pt x="47" y="93"/>
                </a:cubicBezTo>
                <a:cubicBezTo>
                  <a:pt x="47" y="93"/>
                  <a:pt x="39" y="84"/>
                  <a:pt x="37" y="71"/>
                </a:cubicBezTo>
                <a:cubicBezTo>
                  <a:pt x="36" y="69"/>
                  <a:pt x="36" y="69"/>
                  <a:pt x="36" y="69"/>
                </a:cubicBezTo>
                <a:cubicBezTo>
                  <a:pt x="35" y="69"/>
                  <a:pt x="35" y="69"/>
                  <a:pt x="35" y="69"/>
                </a:cubicBezTo>
                <a:cubicBezTo>
                  <a:pt x="33" y="68"/>
                  <a:pt x="32" y="66"/>
                  <a:pt x="32" y="63"/>
                </a:cubicBezTo>
                <a:cubicBezTo>
                  <a:pt x="32" y="51"/>
                  <a:pt x="32" y="51"/>
                  <a:pt x="32" y="51"/>
                </a:cubicBezTo>
                <a:cubicBezTo>
                  <a:pt x="32" y="49"/>
                  <a:pt x="33" y="47"/>
                  <a:pt x="34" y="46"/>
                </a:cubicBezTo>
                <a:cubicBezTo>
                  <a:pt x="35" y="45"/>
                  <a:pt x="35" y="45"/>
                  <a:pt x="35" y="45"/>
                </a:cubicBezTo>
                <a:cubicBezTo>
                  <a:pt x="35" y="25"/>
                  <a:pt x="35" y="25"/>
                  <a:pt x="35" y="25"/>
                </a:cubicBezTo>
                <a:cubicBezTo>
                  <a:pt x="35" y="25"/>
                  <a:pt x="35" y="25"/>
                  <a:pt x="35" y="25"/>
                </a:cubicBezTo>
                <a:cubicBezTo>
                  <a:pt x="35" y="25"/>
                  <a:pt x="34" y="16"/>
                  <a:pt x="40" y="9"/>
                </a:cubicBezTo>
                <a:cubicBezTo>
                  <a:pt x="46" y="3"/>
                  <a:pt x="55" y="0"/>
                  <a:pt x="67" y="0"/>
                </a:cubicBezTo>
                <a:cubicBezTo>
                  <a:pt x="79" y="0"/>
                  <a:pt x="88" y="3"/>
                  <a:pt x="94" y="9"/>
                </a:cubicBezTo>
                <a:cubicBezTo>
                  <a:pt x="100" y="16"/>
                  <a:pt x="99" y="25"/>
                  <a:pt x="99" y="25"/>
                </a:cubicBezTo>
                <a:cubicBezTo>
                  <a:pt x="99" y="45"/>
                  <a:pt x="99" y="45"/>
                  <a:pt x="99" y="45"/>
                </a:cubicBezTo>
                <a:cubicBezTo>
                  <a:pt x="100" y="46"/>
                  <a:pt x="100" y="46"/>
                  <a:pt x="100" y="46"/>
                </a:cubicBezTo>
                <a:cubicBezTo>
                  <a:pt x="101" y="47"/>
                  <a:pt x="102" y="49"/>
                  <a:pt x="102" y="51"/>
                </a:cubicBezTo>
                <a:cubicBezTo>
                  <a:pt x="102" y="63"/>
                  <a:pt x="102" y="63"/>
                  <a:pt x="102" y="63"/>
                </a:cubicBezTo>
                <a:cubicBezTo>
                  <a:pt x="102" y="66"/>
                  <a:pt x="100" y="69"/>
                  <a:pt x="97" y="69"/>
                </a:cubicBezTo>
                <a:cubicBezTo>
                  <a:pt x="96" y="70"/>
                  <a:pt x="96" y="70"/>
                  <a:pt x="96" y="70"/>
                </a:cubicBezTo>
                <a:cubicBezTo>
                  <a:pt x="95" y="72"/>
                  <a:pt x="95" y="72"/>
                  <a:pt x="95" y="72"/>
                </a:cubicBezTo>
                <a:cubicBezTo>
                  <a:pt x="93" y="78"/>
                  <a:pt x="90" y="84"/>
                  <a:pt x="86" y="90"/>
                </a:cubicBezTo>
                <a:cubicBezTo>
                  <a:pt x="85" y="91"/>
                  <a:pt x="85" y="92"/>
                  <a:pt x="84" y="93"/>
                </a:cubicBezTo>
                <a:cubicBezTo>
                  <a:pt x="83" y="94"/>
                  <a:pt x="83" y="94"/>
                  <a:pt x="83" y="94"/>
                </a:cubicBezTo>
                <a:cubicBezTo>
                  <a:pt x="83" y="107"/>
                  <a:pt x="83" y="107"/>
                  <a:pt x="83" y="107"/>
                </a:cubicBezTo>
                <a:cubicBezTo>
                  <a:pt x="83" y="113"/>
                  <a:pt x="86" y="118"/>
                  <a:pt x="91" y="120"/>
                </a:cubicBezTo>
                <a:cubicBezTo>
                  <a:pt x="121" y="135"/>
                  <a:pt x="121" y="135"/>
                  <a:pt x="121" y="135"/>
                </a:cubicBezTo>
                <a:cubicBezTo>
                  <a:pt x="129" y="139"/>
                  <a:pt x="134" y="147"/>
                  <a:pt x="134" y="155"/>
                </a:cubicBezTo>
                <a:lnTo>
                  <a:pt x="134" y="165"/>
                </a:lnTo>
                <a:close/>
              </a:path>
            </a:pathLst>
          </a:custGeom>
          <a:solidFill>
            <a:srgbClr val="FB39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3" name="Freeform 59"/>
          <p:cNvSpPr>
            <a:spLocks noEditPoints="1"/>
          </p:cNvSpPr>
          <p:nvPr/>
        </p:nvSpPr>
        <p:spPr bwMode="auto">
          <a:xfrm>
            <a:off x="5503165" y="3943046"/>
            <a:ext cx="600075" cy="544513"/>
          </a:xfrm>
          <a:custGeom>
            <a:avLst/>
            <a:gdLst/>
            <a:ahLst/>
            <a:cxnLst>
              <a:cxn ang="0">
                <a:pos x="138" y="0"/>
              </a:cxn>
              <a:cxn ang="0">
                <a:pos x="22" y="0"/>
              </a:cxn>
              <a:cxn ang="0">
                <a:pos x="0" y="22"/>
              </a:cxn>
              <a:cxn ang="0">
                <a:pos x="0" y="96"/>
              </a:cxn>
              <a:cxn ang="0">
                <a:pos x="22" y="118"/>
              </a:cxn>
              <a:cxn ang="0">
                <a:pos x="97" y="118"/>
              </a:cxn>
              <a:cxn ang="0">
                <a:pos x="137" y="144"/>
              </a:cxn>
              <a:cxn ang="0">
                <a:pos x="139" y="145"/>
              </a:cxn>
              <a:cxn ang="0">
                <a:pos x="141" y="144"/>
              </a:cxn>
              <a:cxn ang="0">
                <a:pos x="143" y="141"/>
              </a:cxn>
              <a:cxn ang="0">
                <a:pos x="143" y="116"/>
              </a:cxn>
              <a:cxn ang="0">
                <a:pos x="160" y="96"/>
              </a:cxn>
              <a:cxn ang="0">
                <a:pos x="160" y="22"/>
              </a:cxn>
              <a:cxn ang="0">
                <a:pos x="138" y="0"/>
              </a:cxn>
              <a:cxn ang="0">
                <a:pos x="99" y="87"/>
              </a:cxn>
              <a:cxn ang="0">
                <a:pos x="31" y="87"/>
              </a:cxn>
              <a:cxn ang="0">
                <a:pos x="22" y="78"/>
              </a:cxn>
              <a:cxn ang="0">
                <a:pos x="31" y="69"/>
              </a:cxn>
              <a:cxn ang="0">
                <a:pos x="99" y="69"/>
              </a:cxn>
              <a:cxn ang="0">
                <a:pos x="107" y="78"/>
              </a:cxn>
              <a:cxn ang="0">
                <a:pos x="99" y="87"/>
              </a:cxn>
              <a:cxn ang="0">
                <a:pos x="129" y="51"/>
              </a:cxn>
              <a:cxn ang="0">
                <a:pos x="31" y="51"/>
              </a:cxn>
              <a:cxn ang="0">
                <a:pos x="22" y="42"/>
              </a:cxn>
              <a:cxn ang="0">
                <a:pos x="31" y="34"/>
              </a:cxn>
              <a:cxn ang="0">
                <a:pos x="129" y="34"/>
              </a:cxn>
              <a:cxn ang="0">
                <a:pos x="138" y="42"/>
              </a:cxn>
              <a:cxn ang="0">
                <a:pos x="129" y="51"/>
              </a:cxn>
            </a:cxnLst>
            <a:rect l="0" t="0" r="r" b="b"/>
            <a:pathLst>
              <a:path w="160" h="145">
                <a:moveTo>
                  <a:pt x="138" y="0"/>
                </a:moveTo>
                <a:cubicBezTo>
                  <a:pt x="22" y="0"/>
                  <a:pt x="22" y="0"/>
                  <a:pt x="22" y="0"/>
                </a:cubicBezTo>
                <a:cubicBezTo>
                  <a:pt x="10" y="0"/>
                  <a:pt x="0" y="10"/>
                  <a:pt x="0" y="22"/>
                </a:cubicBezTo>
                <a:cubicBezTo>
                  <a:pt x="0" y="96"/>
                  <a:pt x="0" y="96"/>
                  <a:pt x="0" y="96"/>
                </a:cubicBezTo>
                <a:cubicBezTo>
                  <a:pt x="0" y="108"/>
                  <a:pt x="10" y="118"/>
                  <a:pt x="22" y="118"/>
                </a:cubicBezTo>
                <a:cubicBezTo>
                  <a:pt x="97" y="118"/>
                  <a:pt x="97" y="118"/>
                  <a:pt x="97" y="118"/>
                </a:cubicBezTo>
                <a:cubicBezTo>
                  <a:pt x="137" y="144"/>
                  <a:pt x="137" y="144"/>
                  <a:pt x="137" y="144"/>
                </a:cubicBezTo>
                <a:cubicBezTo>
                  <a:pt x="137" y="145"/>
                  <a:pt x="138" y="145"/>
                  <a:pt x="139" y="145"/>
                </a:cubicBezTo>
                <a:cubicBezTo>
                  <a:pt x="140" y="145"/>
                  <a:pt x="140" y="145"/>
                  <a:pt x="141" y="144"/>
                </a:cubicBezTo>
                <a:cubicBezTo>
                  <a:pt x="142" y="144"/>
                  <a:pt x="143" y="142"/>
                  <a:pt x="143" y="141"/>
                </a:cubicBezTo>
                <a:cubicBezTo>
                  <a:pt x="143" y="116"/>
                  <a:pt x="143" y="116"/>
                  <a:pt x="143" y="116"/>
                </a:cubicBezTo>
                <a:cubicBezTo>
                  <a:pt x="151" y="113"/>
                  <a:pt x="160" y="106"/>
                  <a:pt x="160" y="96"/>
                </a:cubicBezTo>
                <a:cubicBezTo>
                  <a:pt x="160" y="22"/>
                  <a:pt x="160" y="22"/>
                  <a:pt x="160" y="22"/>
                </a:cubicBezTo>
                <a:cubicBezTo>
                  <a:pt x="160" y="10"/>
                  <a:pt x="150" y="0"/>
                  <a:pt x="138" y="0"/>
                </a:cubicBezTo>
                <a:close/>
                <a:moveTo>
                  <a:pt x="99" y="87"/>
                </a:moveTo>
                <a:cubicBezTo>
                  <a:pt x="31" y="87"/>
                  <a:pt x="31" y="87"/>
                  <a:pt x="31" y="87"/>
                </a:cubicBezTo>
                <a:cubicBezTo>
                  <a:pt x="26" y="87"/>
                  <a:pt x="22" y="83"/>
                  <a:pt x="22" y="78"/>
                </a:cubicBezTo>
                <a:cubicBezTo>
                  <a:pt x="22" y="73"/>
                  <a:pt x="26" y="69"/>
                  <a:pt x="31" y="69"/>
                </a:cubicBezTo>
                <a:cubicBezTo>
                  <a:pt x="99" y="69"/>
                  <a:pt x="99" y="69"/>
                  <a:pt x="99" y="69"/>
                </a:cubicBezTo>
                <a:cubicBezTo>
                  <a:pt x="104" y="69"/>
                  <a:pt x="107" y="73"/>
                  <a:pt x="107" y="78"/>
                </a:cubicBezTo>
                <a:cubicBezTo>
                  <a:pt x="107" y="83"/>
                  <a:pt x="104" y="87"/>
                  <a:pt x="99" y="87"/>
                </a:cubicBezTo>
                <a:close/>
                <a:moveTo>
                  <a:pt x="129" y="51"/>
                </a:moveTo>
                <a:cubicBezTo>
                  <a:pt x="31" y="51"/>
                  <a:pt x="31" y="51"/>
                  <a:pt x="31" y="51"/>
                </a:cubicBezTo>
                <a:cubicBezTo>
                  <a:pt x="26" y="51"/>
                  <a:pt x="22" y="47"/>
                  <a:pt x="22" y="42"/>
                </a:cubicBezTo>
                <a:cubicBezTo>
                  <a:pt x="22" y="38"/>
                  <a:pt x="26" y="34"/>
                  <a:pt x="31" y="34"/>
                </a:cubicBezTo>
                <a:cubicBezTo>
                  <a:pt x="129" y="34"/>
                  <a:pt x="129" y="34"/>
                  <a:pt x="129" y="34"/>
                </a:cubicBezTo>
                <a:cubicBezTo>
                  <a:pt x="134" y="34"/>
                  <a:pt x="138" y="38"/>
                  <a:pt x="138" y="42"/>
                </a:cubicBezTo>
                <a:cubicBezTo>
                  <a:pt x="138" y="47"/>
                  <a:pt x="134" y="51"/>
                  <a:pt x="129" y="51"/>
                </a:cubicBezTo>
                <a:close/>
              </a:path>
            </a:pathLst>
          </a:custGeom>
          <a:solidFill>
            <a:srgbClr val="FB396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sym typeface="微软雅黑" panose="020B0503020204020204" pitchFamily="34" charset="-122"/>
            </a:endParaRPr>
          </a:p>
        </p:txBody>
      </p:sp>
      <p:sp>
        <p:nvSpPr>
          <p:cNvPr id="14" name="文本框 13"/>
          <p:cNvSpPr txBox="1"/>
          <p:nvPr/>
        </p:nvSpPr>
        <p:spPr>
          <a:xfrm>
            <a:off x="6577790" y="3651057"/>
            <a:ext cx="2234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000" spc="300" dirty="0">
                <a:solidFill>
                  <a:schemeClr val="tx1">
                    <a:lumMod val="85000"/>
                    <a:lumOff val="15000"/>
                  </a:schemeClr>
                </a:solidFill>
                <a:cs typeface="字魂59号-创粗黑" panose="00000500000000000000" charset="-122"/>
                <a:sym typeface="+mn-lt"/>
              </a:rPr>
              <a:t>输入标题</a:t>
            </a:r>
            <a:endParaRPr lang="en-US" altLang="zh-CN" sz="2000" spc="300" dirty="0">
              <a:solidFill>
                <a:schemeClr val="tx1">
                  <a:lumMod val="85000"/>
                  <a:lumOff val="15000"/>
                </a:schemeClr>
              </a:solidFill>
              <a:cs typeface="字魂59号-创粗黑" panose="00000500000000000000" charset="-122"/>
              <a:sym typeface="+mn-lt"/>
            </a:endParaRPr>
          </a:p>
        </p:txBody>
      </p:sp>
      <p:sp>
        <p:nvSpPr>
          <p:cNvPr id="15" name="TextBox 34"/>
          <p:cNvSpPr txBox="1"/>
          <p:nvPr/>
        </p:nvSpPr>
        <p:spPr>
          <a:xfrm>
            <a:off x="6577790" y="3983026"/>
            <a:ext cx="4865286" cy="700576"/>
          </a:xfrm>
          <a:prstGeom prst="rect">
            <a:avLst/>
          </a:prstGeom>
          <a:noFill/>
        </p:spPr>
        <p:txBody>
          <a:bodyPr wrap="square" rtlCol="0">
            <a:spAutoFit/>
          </a:bodyPr>
          <a:lstStyle/>
          <a:p>
            <a:pPr lvl="0">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6454807" y="3703204"/>
            <a:ext cx="45719" cy="872360"/>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animBg="1"/>
      <p:bldP spid="14" grpId="0"/>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12367" y="321169"/>
            <a:ext cx="3120857" cy="584775"/>
            <a:chOff x="312367" y="321169"/>
            <a:chExt cx="3120857" cy="584775"/>
          </a:xfrm>
        </p:grpSpPr>
        <p:grpSp>
          <p:nvGrpSpPr>
            <p:cNvPr id="5" name="组合 4"/>
            <p:cNvGrpSpPr/>
            <p:nvPr/>
          </p:nvGrpSpPr>
          <p:grpSpPr>
            <a:xfrm>
              <a:off x="312367" y="321169"/>
              <a:ext cx="609685" cy="542220"/>
              <a:chOff x="6652804" y="1908527"/>
              <a:chExt cx="609685" cy="542220"/>
            </a:xfrm>
          </p:grpSpPr>
          <p:sp>
            <p:nvSpPr>
              <p:cNvPr id="6"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7" name="文本框 6"/>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01</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活动介绍</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5237958" y="3548534"/>
            <a:ext cx="1987549" cy="2425703"/>
            <a:chOff x="3966568" y="2727210"/>
            <a:chExt cx="1490662" cy="1819277"/>
          </a:xfrm>
        </p:grpSpPr>
        <p:sp>
          <p:nvSpPr>
            <p:cNvPr id="43" name="Shape 25469"/>
            <p:cNvSpPr/>
            <p:nvPr/>
          </p:nvSpPr>
          <p:spPr bwMode="auto">
            <a:xfrm rot="16200000" flipH="1">
              <a:off x="3771305" y="2922473"/>
              <a:ext cx="1566863" cy="11763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575" y="2700"/>
                  </a:moveTo>
                  <a:lnTo>
                    <a:pt x="19575" y="18900"/>
                  </a:lnTo>
                  <a:lnTo>
                    <a:pt x="2025" y="18900"/>
                  </a:lnTo>
                  <a:lnTo>
                    <a:pt x="2025" y="2700"/>
                  </a:lnTo>
                  <a:cubicBezTo>
                    <a:pt x="2025" y="2700"/>
                    <a:pt x="19575" y="2700"/>
                    <a:pt x="19575" y="2700"/>
                  </a:cubicBezTo>
                  <a:close/>
                  <a:moveTo>
                    <a:pt x="21263" y="10800"/>
                  </a:moveTo>
                  <a:cubicBezTo>
                    <a:pt x="21263" y="11297"/>
                    <a:pt x="20961" y="11700"/>
                    <a:pt x="20588" y="11700"/>
                  </a:cubicBezTo>
                  <a:cubicBezTo>
                    <a:pt x="20215" y="11700"/>
                    <a:pt x="19913" y="11297"/>
                    <a:pt x="19913" y="10800"/>
                  </a:cubicBezTo>
                  <a:cubicBezTo>
                    <a:pt x="19913" y="10303"/>
                    <a:pt x="20215" y="9900"/>
                    <a:pt x="20588" y="9900"/>
                  </a:cubicBezTo>
                  <a:cubicBezTo>
                    <a:pt x="20961" y="9900"/>
                    <a:pt x="21263" y="10303"/>
                    <a:pt x="21263" y="10800"/>
                  </a:cubicBezTo>
                  <a:close/>
                  <a:moveTo>
                    <a:pt x="0" y="1800"/>
                  </a:moveTo>
                  <a:lnTo>
                    <a:pt x="0" y="19800"/>
                  </a:lnTo>
                  <a:cubicBezTo>
                    <a:pt x="0" y="20794"/>
                    <a:pt x="605" y="21600"/>
                    <a:pt x="1350" y="21600"/>
                  </a:cubicBezTo>
                  <a:lnTo>
                    <a:pt x="20250" y="21600"/>
                  </a:lnTo>
                  <a:cubicBezTo>
                    <a:pt x="20996" y="21600"/>
                    <a:pt x="21600" y="20794"/>
                    <a:pt x="21600" y="19800"/>
                  </a:cubicBezTo>
                  <a:lnTo>
                    <a:pt x="21600" y="1800"/>
                  </a:lnTo>
                  <a:cubicBezTo>
                    <a:pt x="21600" y="805"/>
                    <a:pt x="20996" y="0"/>
                    <a:pt x="20250" y="0"/>
                  </a:cubicBezTo>
                  <a:lnTo>
                    <a:pt x="1350" y="0"/>
                  </a:lnTo>
                  <a:cubicBezTo>
                    <a:pt x="605" y="0"/>
                    <a:pt x="0" y="805"/>
                    <a:pt x="0" y="1800"/>
                  </a:cubicBezTo>
                  <a:close/>
                </a:path>
              </a:pathLst>
            </a:custGeom>
            <a:solidFill>
              <a:srgbClr val="FB396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63500" tIns="63500" rIns="63500" bIns="63500" anchor="ct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Shape 25470"/>
            <p:cNvSpPr/>
            <p:nvPr/>
          </p:nvSpPr>
          <p:spPr bwMode="auto">
            <a:xfrm rot="10800000">
              <a:off x="4240412" y="3173696"/>
              <a:ext cx="628650" cy="62745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903" y="0"/>
                  </a:moveTo>
                  <a:lnTo>
                    <a:pt x="3394" y="1001"/>
                  </a:lnTo>
                  <a:cubicBezTo>
                    <a:pt x="3394" y="1001"/>
                    <a:pt x="3516" y="1614"/>
                    <a:pt x="3753" y="2562"/>
                  </a:cubicBezTo>
                  <a:cubicBezTo>
                    <a:pt x="3271" y="2925"/>
                    <a:pt x="2843" y="3359"/>
                    <a:pt x="2488" y="3848"/>
                  </a:cubicBezTo>
                  <a:cubicBezTo>
                    <a:pt x="1452" y="3614"/>
                    <a:pt x="780" y="3500"/>
                    <a:pt x="780" y="3500"/>
                  </a:cubicBezTo>
                  <a:lnTo>
                    <a:pt x="11" y="5271"/>
                  </a:lnTo>
                  <a:cubicBezTo>
                    <a:pt x="11" y="5271"/>
                    <a:pt x="554" y="5685"/>
                    <a:pt x="1434" y="6272"/>
                  </a:cubicBezTo>
                  <a:cubicBezTo>
                    <a:pt x="1332" y="6811"/>
                    <a:pt x="1361" y="8002"/>
                    <a:pt x="1370" y="8086"/>
                  </a:cubicBezTo>
                  <a:cubicBezTo>
                    <a:pt x="524" y="8566"/>
                    <a:pt x="0" y="8897"/>
                    <a:pt x="0" y="8897"/>
                  </a:cubicBezTo>
                  <a:lnTo>
                    <a:pt x="1001" y="11406"/>
                  </a:lnTo>
                  <a:cubicBezTo>
                    <a:pt x="1001" y="11406"/>
                    <a:pt x="1605" y="11292"/>
                    <a:pt x="2551" y="11058"/>
                  </a:cubicBezTo>
                  <a:cubicBezTo>
                    <a:pt x="2915" y="11542"/>
                    <a:pt x="3347" y="11967"/>
                    <a:pt x="3837" y="12323"/>
                  </a:cubicBezTo>
                  <a:cubicBezTo>
                    <a:pt x="3606" y="13348"/>
                    <a:pt x="3500" y="14020"/>
                    <a:pt x="3500" y="14020"/>
                  </a:cubicBezTo>
                  <a:lnTo>
                    <a:pt x="5239" y="14758"/>
                  </a:lnTo>
                  <a:cubicBezTo>
                    <a:pt x="5239" y="14758"/>
                    <a:pt x="5639" y="14230"/>
                    <a:pt x="6220" y="13367"/>
                  </a:cubicBezTo>
                  <a:cubicBezTo>
                    <a:pt x="6789" y="13479"/>
                    <a:pt x="8018" y="13450"/>
                    <a:pt x="8096" y="13441"/>
                  </a:cubicBezTo>
                  <a:cubicBezTo>
                    <a:pt x="8573" y="14284"/>
                    <a:pt x="8897" y="14801"/>
                    <a:pt x="8897" y="14801"/>
                  </a:cubicBezTo>
                  <a:lnTo>
                    <a:pt x="11406" y="13810"/>
                  </a:lnTo>
                  <a:cubicBezTo>
                    <a:pt x="11406" y="13810"/>
                    <a:pt x="11283" y="13202"/>
                    <a:pt x="11048" y="12260"/>
                  </a:cubicBezTo>
                  <a:cubicBezTo>
                    <a:pt x="11549" y="11883"/>
                    <a:pt x="11991" y="11434"/>
                    <a:pt x="12355" y="10921"/>
                  </a:cubicBezTo>
                  <a:cubicBezTo>
                    <a:pt x="13370" y="11150"/>
                    <a:pt x="14031" y="11259"/>
                    <a:pt x="14031" y="11259"/>
                  </a:cubicBezTo>
                  <a:lnTo>
                    <a:pt x="14780" y="9519"/>
                  </a:lnTo>
                  <a:cubicBezTo>
                    <a:pt x="14780" y="9519"/>
                    <a:pt x="14237" y="9109"/>
                    <a:pt x="13367" y="8528"/>
                  </a:cubicBezTo>
                  <a:cubicBezTo>
                    <a:pt x="13466" y="8000"/>
                    <a:pt x="13441" y="6800"/>
                    <a:pt x="13430" y="6705"/>
                  </a:cubicBezTo>
                  <a:cubicBezTo>
                    <a:pt x="14274" y="6230"/>
                    <a:pt x="14801" y="5903"/>
                    <a:pt x="14801" y="5903"/>
                  </a:cubicBezTo>
                  <a:lnTo>
                    <a:pt x="13799" y="3394"/>
                  </a:lnTo>
                  <a:cubicBezTo>
                    <a:pt x="13799" y="3394"/>
                    <a:pt x="13193" y="3527"/>
                    <a:pt x="12249" y="3763"/>
                  </a:cubicBezTo>
                  <a:cubicBezTo>
                    <a:pt x="11881" y="3275"/>
                    <a:pt x="11439" y="2846"/>
                    <a:pt x="10942" y="2488"/>
                  </a:cubicBezTo>
                  <a:cubicBezTo>
                    <a:pt x="11178" y="1457"/>
                    <a:pt x="11290" y="780"/>
                    <a:pt x="11290" y="780"/>
                  </a:cubicBezTo>
                  <a:lnTo>
                    <a:pt x="9519" y="11"/>
                  </a:lnTo>
                  <a:cubicBezTo>
                    <a:pt x="9519" y="11"/>
                    <a:pt x="9105" y="564"/>
                    <a:pt x="8518" y="1444"/>
                  </a:cubicBezTo>
                  <a:cubicBezTo>
                    <a:pt x="7992" y="1346"/>
                    <a:pt x="6797" y="1370"/>
                    <a:pt x="6705" y="1381"/>
                  </a:cubicBezTo>
                  <a:cubicBezTo>
                    <a:pt x="6226" y="534"/>
                    <a:pt x="5903" y="0"/>
                    <a:pt x="5903" y="0"/>
                  </a:cubicBezTo>
                  <a:close/>
                  <a:moveTo>
                    <a:pt x="7453" y="4702"/>
                  </a:moveTo>
                  <a:cubicBezTo>
                    <a:pt x="8506" y="4723"/>
                    <a:pt x="9495" y="5370"/>
                    <a:pt x="9909" y="6409"/>
                  </a:cubicBezTo>
                  <a:cubicBezTo>
                    <a:pt x="10462" y="7795"/>
                    <a:pt x="9787" y="9357"/>
                    <a:pt x="8402" y="9909"/>
                  </a:cubicBezTo>
                  <a:cubicBezTo>
                    <a:pt x="7016" y="10462"/>
                    <a:pt x="5444" y="9788"/>
                    <a:pt x="4891" y="8402"/>
                  </a:cubicBezTo>
                  <a:cubicBezTo>
                    <a:pt x="4339" y="7016"/>
                    <a:pt x="5013" y="5444"/>
                    <a:pt x="6399" y="4891"/>
                  </a:cubicBezTo>
                  <a:cubicBezTo>
                    <a:pt x="6745" y="4753"/>
                    <a:pt x="7102" y="4694"/>
                    <a:pt x="7453" y="4702"/>
                  </a:cubicBezTo>
                  <a:close/>
                  <a:moveTo>
                    <a:pt x="16192" y="12144"/>
                  </a:moveTo>
                  <a:cubicBezTo>
                    <a:pt x="16192" y="12144"/>
                    <a:pt x="16026" y="12765"/>
                    <a:pt x="15855" y="13673"/>
                  </a:cubicBezTo>
                  <a:cubicBezTo>
                    <a:pt x="15719" y="13715"/>
                    <a:pt x="15582" y="13751"/>
                    <a:pt x="15454" y="13810"/>
                  </a:cubicBezTo>
                  <a:cubicBezTo>
                    <a:pt x="14707" y="13207"/>
                    <a:pt x="14168" y="12819"/>
                    <a:pt x="14168" y="12819"/>
                  </a:cubicBezTo>
                  <a:lnTo>
                    <a:pt x="12819" y="14179"/>
                  </a:lnTo>
                  <a:cubicBezTo>
                    <a:pt x="12819" y="14179"/>
                    <a:pt x="13207" y="14707"/>
                    <a:pt x="13810" y="15454"/>
                  </a:cubicBezTo>
                  <a:cubicBezTo>
                    <a:pt x="13751" y="15581"/>
                    <a:pt x="13705" y="15720"/>
                    <a:pt x="13662" y="15855"/>
                  </a:cubicBezTo>
                  <a:cubicBezTo>
                    <a:pt x="12754" y="16026"/>
                    <a:pt x="12144" y="16203"/>
                    <a:pt x="12144" y="16203"/>
                  </a:cubicBezTo>
                  <a:lnTo>
                    <a:pt x="12144" y="17552"/>
                  </a:lnTo>
                  <a:cubicBezTo>
                    <a:pt x="12144" y="17552"/>
                    <a:pt x="12752" y="17728"/>
                    <a:pt x="13662" y="17900"/>
                  </a:cubicBezTo>
                  <a:cubicBezTo>
                    <a:pt x="13705" y="18033"/>
                    <a:pt x="13751" y="18165"/>
                    <a:pt x="13810" y="18290"/>
                  </a:cubicBezTo>
                  <a:cubicBezTo>
                    <a:pt x="13205" y="19039"/>
                    <a:pt x="12819" y="19576"/>
                    <a:pt x="12819" y="19576"/>
                  </a:cubicBezTo>
                  <a:lnTo>
                    <a:pt x="14168" y="20925"/>
                  </a:lnTo>
                  <a:cubicBezTo>
                    <a:pt x="14168" y="20925"/>
                    <a:pt x="14713" y="20531"/>
                    <a:pt x="15465" y="19924"/>
                  </a:cubicBezTo>
                  <a:cubicBezTo>
                    <a:pt x="15589" y="19981"/>
                    <a:pt x="15712" y="20030"/>
                    <a:pt x="15844" y="20071"/>
                  </a:cubicBezTo>
                  <a:cubicBezTo>
                    <a:pt x="16016" y="20986"/>
                    <a:pt x="16192" y="21600"/>
                    <a:pt x="16192" y="21600"/>
                  </a:cubicBezTo>
                  <a:lnTo>
                    <a:pt x="17541" y="21600"/>
                  </a:lnTo>
                  <a:cubicBezTo>
                    <a:pt x="17541" y="21600"/>
                    <a:pt x="17718" y="20988"/>
                    <a:pt x="17889" y="20071"/>
                  </a:cubicBezTo>
                  <a:cubicBezTo>
                    <a:pt x="18020" y="20030"/>
                    <a:pt x="18146" y="19981"/>
                    <a:pt x="18269" y="19924"/>
                  </a:cubicBezTo>
                  <a:cubicBezTo>
                    <a:pt x="19023" y="20532"/>
                    <a:pt x="19565" y="20925"/>
                    <a:pt x="19565" y="20925"/>
                  </a:cubicBezTo>
                  <a:lnTo>
                    <a:pt x="20925" y="19576"/>
                  </a:lnTo>
                  <a:cubicBezTo>
                    <a:pt x="20925" y="19576"/>
                    <a:pt x="20532" y="19033"/>
                    <a:pt x="19924" y="18279"/>
                  </a:cubicBezTo>
                  <a:cubicBezTo>
                    <a:pt x="19981" y="18155"/>
                    <a:pt x="20019" y="18020"/>
                    <a:pt x="20061" y="17889"/>
                  </a:cubicBezTo>
                  <a:cubicBezTo>
                    <a:pt x="20977" y="17719"/>
                    <a:pt x="21600" y="17552"/>
                    <a:pt x="21600" y="17552"/>
                  </a:cubicBezTo>
                  <a:lnTo>
                    <a:pt x="21600" y="16203"/>
                  </a:lnTo>
                  <a:cubicBezTo>
                    <a:pt x="21600" y="16203"/>
                    <a:pt x="20975" y="16026"/>
                    <a:pt x="20061" y="15855"/>
                  </a:cubicBezTo>
                  <a:cubicBezTo>
                    <a:pt x="20019" y="15723"/>
                    <a:pt x="19981" y="15589"/>
                    <a:pt x="19924" y="15465"/>
                  </a:cubicBezTo>
                  <a:cubicBezTo>
                    <a:pt x="20530" y="14713"/>
                    <a:pt x="20925" y="14179"/>
                    <a:pt x="20925" y="14179"/>
                  </a:cubicBezTo>
                  <a:lnTo>
                    <a:pt x="19565" y="12819"/>
                  </a:lnTo>
                  <a:cubicBezTo>
                    <a:pt x="19565" y="12819"/>
                    <a:pt x="19029" y="13216"/>
                    <a:pt x="18279" y="13820"/>
                  </a:cubicBezTo>
                  <a:cubicBezTo>
                    <a:pt x="18154" y="13762"/>
                    <a:pt x="18023" y="13716"/>
                    <a:pt x="17889" y="13673"/>
                  </a:cubicBezTo>
                  <a:cubicBezTo>
                    <a:pt x="17718" y="12763"/>
                    <a:pt x="17541" y="12144"/>
                    <a:pt x="17541" y="12144"/>
                  </a:cubicBezTo>
                  <a:lnTo>
                    <a:pt x="16192" y="12144"/>
                  </a:lnTo>
                  <a:close/>
                  <a:moveTo>
                    <a:pt x="16867" y="14853"/>
                  </a:moveTo>
                  <a:cubicBezTo>
                    <a:pt x="17986" y="14853"/>
                    <a:pt x="18891" y="15758"/>
                    <a:pt x="18891" y="16877"/>
                  </a:cubicBezTo>
                  <a:cubicBezTo>
                    <a:pt x="18891" y="17996"/>
                    <a:pt x="17986" y="18901"/>
                    <a:pt x="16867" y="18901"/>
                  </a:cubicBezTo>
                  <a:cubicBezTo>
                    <a:pt x="15748" y="18901"/>
                    <a:pt x="14843" y="17996"/>
                    <a:pt x="14843" y="16877"/>
                  </a:cubicBezTo>
                  <a:cubicBezTo>
                    <a:pt x="14843" y="15758"/>
                    <a:pt x="15748" y="14853"/>
                    <a:pt x="16867" y="14853"/>
                  </a:cubicBezTo>
                  <a:close/>
                </a:path>
              </a:pathLst>
            </a:custGeom>
            <a:solidFill>
              <a:srgbClr val="FB396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9051" tIns="19051" rIns="19051" bIns="19051" anchor="ct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Shape 25472"/>
            <p:cNvSpPr/>
            <p:nvPr/>
          </p:nvSpPr>
          <p:spPr bwMode="auto">
            <a:xfrm>
              <a:off x="4638080" y="3673759"/>
              <a:ext cx="819150" cy="872728"/>
            </a:xfrm>
            <a:custGeom>
              <a:avLst/>
              <a:gdLst/>
              <a:ahLst/>
              <a:cxnLst>
                <a:cxn ang="0">
                  <a:pos x="wd2" y="hd2"/>
                </a:cxn>
                <a:cxn ang="5400000">
                  <a:pos x="wd2" y="hd2"/>
                </a:cxn>
                <a:cxn ang="10800000">
                  <a:pos x="wd2" y="hd2"/>
                </a:cxn>
                <a:cxn ang="16200000">
                  <a:pos x="wd2" y="hd2"/>
                </a:cxn>
              </a:cxnLst>
              <a:rect l="0" t="0" r="r" b="b"/>
              <a:pathLst>
                <a:path w="19509" h="21514" extrusionOk="0">
                  <a:moveTo>
                    <a:pt x="1246" y="219"/>
                  </a:moveTo>
                  <a:cubicBezTo>
                    <a:pt x="861" y="397"/>
                    <a:pt x="575" y="705"/>
                    <a:pt x="425" y="1060"/>
                  </a:cubicBezTo>
                  <a:cubicBezTo>
                    <a:pt x="275" y="1416"/>
                    <a:pt x="261" y="1817"/>
                    <a:pt x="417" y="2181"/>
                  </a:cubicBezTo>
                  <a:lnTo>
                    <a:pt x="3753" y="9937"/>
                  </a:lnTo>
                  <a:lnTo>
                    <a:pt x="3755" y="9941"/>
                  </a:lnTo>
                  <a:lnTo>
                    <a:pt x="4426" y="11501"/>
                  </a:lnTo>
                  <a:lnTo>
                    <a:pt x="5778" y="14645"/>
                  </a:lnTo>
                  <a:cubicBezTo>
                    <a:pt x="3746" y="13821"/>
                    <a:pt x="2354" y="12435"/>
                    <a:pt x="1291" y="12693"/>
                  </a:cubicBezTo>
                  <a:cubicBezTo>
                    <a:pt x="-36" y="13015"/>
                    <a:pt x="-567" y="14268"/>
                    <a:pt x="802" y="15539"/>
                  </a:cubicBezTo>
                  <a:cubicBezTo>
                    <a:pt x="1955" y="16610"/>
                    <a:pt x="5694" y="18785"/>
                    <a:pt x="7487" y="19912"/>
                  </a:cubicBezTo>
                  <a:cubicBezTo>
                    <a:pt x="7961" y="20210"/>
                    <a:pt x="8331" y="20395"/>
                    <a:pt x="8492" y="20477"/>
                  </a:cubicBezTo>
                  <a:cubicBezTo>
                    <a:pt x="8864" y="20665"/>
                    <a:pt x="9244" y="20914"/>
                    <a:pt x="9693" y="21095"/>
                  </a:cubicBezTo>
                  <a:cubicBezTo>
                    <a:pt x="10432" y="21393"/>
                    <a:pt x="11325" y="21558"/>
                    <a:pt x="12343" y="21504"/>
                  </a:cubicBezTo>
                  <a:cubicBezTo>
                    <a:pt x="13361" y="21449"/>
                    <a:pt x="14509" y="21181"/>
                    <a:pt x="15773" y="20570"/>
                  </a:cubicBezTo>
                  <a:cubicBezTo>
                    <a:pt x="21033" y="18029"/>
                    <a:pt x="19320" y="13294"/>
                    <a:pt x="18941" y="12379"/>
                  </a:cubicBezTo>
                  <a:lnTo>
                    <a:pt x="15554" y="4503"/>
                  </a:lnTo>
                  <a:lnTo>
                    <a:pt x="15548" y="4505"/>
                  </a:lnTo>
                  <a:lnTo>
                    <a:pt x="15547" y="4502"/>
                  </a:lnTo>
                  <a:lnTo>
                    <a:pt x="15516" y="4515"/>
                  </a:lnTo>
                  <a:cubicBezTo>
                    <a:pt x="15331" y="4217"/>
                    <a:pt x="15041" y="4011"/>
                    <a:pt x="14709" y="3920"/>
                  </a:cubicBezTo>
                  <a:cubicBezTo>
                    <a:pt x="14377" y="3829"/>
                    <a:pt x="14003" y="3854"/>
                    <a:pt x="13651" y="4016"/>
                  </a:cubicBezTo>
                  <a:lnTo>
                    <a:pt x="13499" y="4086"/>
                  </a:lnTo>
                  <a:cubicBezTo>
                    <a:pt x="13147" y="4248"/>
                    <a:pt x="12879" y="4520"/>
                    <a:pt x="12722" y="4836"/>
                  </a:cubicBezTo>
                  <a:cubicBezTo>
                    <a:pt x="12565" y="5153"/>
                    <a:pt x="12518" y="5514"/>
                    <a:pt x="12608" y="5856"/>
                  </a:cubicBezTo>
                  <a:lnTo>
                    <a:pt x="12600" y="5860"/>
                  </a:lnTo>
                  <a:lnTo>
                    <a:pt x="12602" y="5863"/>
                  </a:lnTo>
                  <a:lnTo>
                    <a:pt x="12590" y="5868"/>
                  </a:lnTo>
                  <a:lnTo>
                    <a:pt x="12279" y="5145"/>
                  </a:lnTo>
                  <a:cubicBezTo>
                    <a:pt x="12123" y="4781"/>
                    <a:pt x="11824" y="4523"/>
                    <a:pt x="11469" y="4401"/>
                  </a:cubicBezTo>
                  <a:cubicBezTo>
                    <a:pt x="11114" y="4279"/>
                    <a:pt x="10701" y="4292"/>
                    <a:pt x="10316" y="4470"/>
                  </a:cubicBezTo>
                  <a:lnTo>
                    <a:pt x="10164" y="4540"/>
                  </a:lnTo>
                  <a:cubicBezTo>
                    <a:pt x="9778" y="4717"/>
                    <a:pt x="9493" y="5026"/>
                    <a:pt x="9342" y="5381"/>
                  </a:cubicBezTo>
                  <a:cubicBezTo>
                    <a:pt x="9192" y="5736"/>
                    <a:pt x="9178" y="6138"/>
                    <a:pt x="9335" y="6502"/>
                  </a:cubicBezTo>
                  <a:lnTo>
                    <a:pt x="8995" y="5712"/>
                  </a:lnTo>
                  <a:cubicBezTo>
                    <a:pt x="8838" y="5347"/>
                    <a:pt x="8539" y="5090"/>
                    <a:pt x="8184" y="4968"/>
                  </a:cubicBezTo>
                  <a:cubicBezTo>
                    <a:pt x="7828" y="4846"/>
                    <a:pt x="7415" y="4859"/>
                    <a:pt x="7029" y="5037"/>
                  </a:cubicBezTo>
                  <a:lnTo>
                    <a:pt x="6877" y="5107"/>
                  </a:lnTo>
                  <a:cubicBezTo>
                    <a:pt x="6492" y="5285"/>
                    <a:pt x="6206" y="5593"/>
                    <a:pt x="6056" y="5949"/>
                  </a:cubicBezTo>
                  <a:cubicBezTo>
                    <a:pt x="5906" y="6304"/>
                    <a:pt x="5891" y="6705"/>
                    <a:pt x="6048" y="7070"/>
                  </a:cubicBezTo>
                  <a:lnTo>
                    <a:pt x="3362" y="824"/>
                  </a:lnTo>
                  <a:cubicBezTo>
                    <a:pt x="3205" y="460"/>
                    <a:pt x="2907" y="202"/>
                    <a:pt x="2552" y="80"/>
                  </a:cubicBezTo>
                  <a:cubicBezTo>
                    <a:pt x="2196" y="-42"/>
                    <a:pt x="1784" y="-29"/>
                    <a:pt x="1398" y="149"/>
                  </a:cubicBezTo>
                  <a:lnTo>
                    <a:pt x="1246" y="219"/>
                  </a:lnTo>
                  <a:close/>
                </a:path>
              </a:pathLst>
            </a:custGeom>
            <a:solidFill>
              <a:srgbClr val="FEF5F6"/>
            </a:solidFill>
            <a:ln w="12700" cap="flat">
              <a:noFill/>
              <a:miter lim="400000"/>
            </a:ln>
            <a:effectLst/>
          </p:spPr>
          <p:txBody>
            <a:bodyPr lIns="19051" tIns="19051" rIns="19051" bIns="19051" anchor="ctr"/>
            <a:lstStyle/>
            <a:p>
              <a:pPr defTabSz="913765">
                <a:defRPr/>
              </a:pPr>
              <a:endParaRPr sz="9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Shape 25474"/>
          <p:cNvSpPr/>
          <p:nvPr/>
        </p:nvSpPr>
        <p:spPr bwMode="auto">
          <a:xfrm>
            <a:off x="4231482" y="2603974"/>
            <a:ext cx="3573463" cy="17859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63500" cap="flat">
            <a:solidFill>
              <a:schemeClr val="bg1"/>
            </a:solidFill>
            <a:prstDash val="solid"/>
            <a:miter lim="400000"/>
          </a:ln>
          <a:effectLst/>
        </p:spPr>
        <p:txBody>
          <a:bodyPr lIns="19051" tIns="19051" rIns="19051" bIns="19051" anchor="ctr"/>
          <a:lstStyle/>
          <a:p>
            <a:pPr defTabSz="9137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微软雅黑" panose="020B0503020204020204" pitchFamily="34" charset="-122"/>
            </a:endParaRPr>
          </a:p>
        </p:txBody>
      </p:sp>
      <p:grpSp>
        <p:nvGrpSpPr>
          <p:cNvPr id="87" name="组合 86"/>
          <p:cNvGrpSpPr/>
          <p:nvPr/>
        </p:nvGrpSpPr>
        <p:grpSpPr>
          <a:xfrm>
            <a:off x="3858419" y="4189884"/>
            <a:ext cx="768351" cy="768351"/>
            <a:chOff x="3858419" y="4189884"/>
            <a:chExt cx="768351" cy="768351"/>
          </a:xfrm>
        </p:grpSpPr>
        <p:sp>
          <p:nvSpPr>
            <p:cNvPr id="51" name="Shape 25503"/>
            <p:cNvSpPr/>
            <p:nvPr/>
          </p:nvSpPr>
          <p:spPr bwMode="auto">
            <a:xfrm>
              <a:off x="3858419" y="4189884"/>
              <a:ext cx="768351" cy="768351"/>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3962"/>
            </a:solidFill>
            <a:ln>
              <a:noFill/>
            </a:ln>
          </p:spPr>
          <p:txBody>
            <a:bodyPr lIns="0" tIns="0" rIns="0" bIns="0"/>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Freeform 112"/>
            <p:cNvSpPr/>
            <p:nvPr/>
          </p:nvSpPr>
          <p:spPr bwMode="auto">
            <a:xfrm>
              <a:off x="4093371" y="4453410"/>
              <a:ext cx="219075" cy="219075"/>
            </a:xfrm>
            <a:custGeom>
              <a:avLst/>
              <a:gdLst>
                <a:gd name="T0" fmla="*/ 2147483646 w 80"/>
                <a:gd name="T1" fmla="*/ 0 h 80"/>
                <a:gd name="T2" fmla="*/ 2147483646 w 80"/>
                <a:gd name="T3" fmla="*/ 0 h 80"/>
                <a:gd name="T4" fmla="*/ 0 w 80"/>
                <a:gd name="T5" fmla="*/ 2147483646 h 80"/>
                <a:gd name="T6" fmla="*/ 0 w 80"/>
                <a:gd name="T7" fmla="*/ 2147483646 h 80"/>
                <a:gd name="T8" fmla="*/ 2147483646 w 80"/>
                <a:gd name="T9" fmla="*/ 2147483646 h 80"/>
                <a:gd name="T10" fmla="*/ 2147483646 w 80"/>
                <a:gd name="T11" fmla="*/ 2147483646 h 80"/>
                <a:gd name="T12" fmla="*/ 2147483646 w 80"/>
                <a:gd name="T13" fmla="*/ 2147483646 h 80"/>
                <a:gd name="T14" fmla="*/ 2147483646 w 80"/>
                <a:gd name="T15" fmla="*/ 2147483646 h 80"/>
                <a:gd name="T16" fmla="*/ 2147483646 w 80"/>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80">
                  <a:moveTo>
                    <a:pt x="73" y="0"/>
                  </a:moveTo>
                  <a:cubicBezTo>
                    <a:pt x="7" y="0"/>
                    <a:pt x="7" y="0"/>
                    <a:pt x="7" y="0"/>
                  </a:cubicBezTo>
                  <a:cubicBezTo>
                    <a:pt x="3" y="0"/>
                    <a:pt x="0" y="3"/>
                    <a:pt x="0" y="7"/>
                  </a:cubicBezTo>
                  <a:cubicBezTo>
                    <a:pt x="0" y="72"/>
                    <a:pt x="0" y="72"/>
                    <a:pt x="0" y="72"/>
                  </a:cubicBezTo>
                  <a:cubicBezTo>
                    <a:pt x="0" y="76"/>
                    <a:pt x="3" y="80"/>
                    <a:pt x="7" y="80"/>
                  </a:cubicBezTo>
                  <a:cubicBezTo>
                    <a:pt x="73" y="80"/>
                    <a:pt x="73" y="80"/>
                    <a:pt x="73" y="80"/>
                  </a:cubicBezTo>
                  <a:cubicBezTo>
                    <a:pt x="77" y="80"/>
                    <a:pt x="80" y="76"/>
                    <a:pt x="80" y="72"/>
                  </a:cubicBezTo>
                  <a:cubicBezTo>
                    <a:pt x="80" y="7"/>
                    <a:pt x="80" y="7"/>
                    <a:pt x="80" y="7"/>
                  </a:cubicBezTo>
                  <a:cubicBezTo>
                    <a:pt x="80" y="3"/>
                    <a:pt x="77" y="0"/>
                    <a:pt x="73"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Freeform 113"/>
            <p:cNvSpPr/>
            <p:nvPr/>
          </p:nvSpPr>
          <p:spPr bwMode="auto">
            <a:xfrm>
              <a:off x="4331496" y="4480399"/>
              <a:ext cx="80963" cy="161925"/>
            </a:xfrm>
            <a:custGeom>
              <a:avLst/>
              <a:gdLst>
                <a:gd name="T0" fmla="*/ 2147483646 w 29"/>
                <a:gd name="T1" fmla="*/ 2147483646 h 59"/>
                <a:gd name="T2" fmla="*/ 2147483646 w 29"/>
                <a:gd name="T3" fmla="*/ 2147483646 h 59"/>
                <a:gd name="T4" fmla="*/ 0 w 29"/>
                <a:gd name="T5" fmla="*/ 2147483646 h 59"/>
                <a:gd name="T6" fmla="*/ 0 w 29"/>
                <a:gd name="T7" fmla="*/ 2147483646 h 59"/>
                <a:gd name="T8" fmla="*/ 2147483646 w 29"/>
                <a:gd name="T9" fmla="*/ 2147483646 h 59"/>
                <a:gd name="T10" fmla="*/ 2147483646 w 29"/>
                <a:gd name="T11" fmla="*/ 2147483646 h 59"/>
                <a:gd name="T12" fmla="*/ 2147483646 w 29"/>
                <a:gd name="T13" fmla="*/ 2147483646 h 59"/>
                <a:gd name="T14" fmla="*/ 2147483646 w 29"/>
                <a:gd name="T15" fmla="*/ 2147483646 h 59"/>
                <a:gd name="T16" fmla="*/ 2147483646 w 29"/>
                <a:gd name="T17" fmla="*/ 2147483646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59">
                  <a:moveTo>
                    <a:pt x="23" y="2"/>
                  </a:moveTo>
                  <a:cubicBezTo>
                    <a:pt x="10" y="10"/>
                    <a:pt x="10" y="10"/>
                    <a:pt x="10" y="10"/>
                  </a:cubicBezTo>
                  <a:cubicBezTo>
                    <a:pt x="7" y="12"/>
                    <a:pt x="3" y="14"/>
                    <a:pt x="0" y="16"/>
                  </a:cubicBezTo>
                  <a:cubicBezTo>
                    <a:pt x="0" y="43"/>
                    <a:pt x="0" y="43"/>
                    <a:pt x="0" y="43"/>
                  </a:cubicBezTo>
                  <a:cubicBezTo>
                    <a:pt x="3" y="45"/>
                    <a:pt x="7" y="47"/>
                    <a:pt x="10" y="49"/>
                  </a:cubicBezTo>
                  <a:cubicBezTo>
                    <a:pt x="23" y="57"/>
                    <a:pt x="23" y="57"/>
                    <a:pt x="23" y="57"/>
                  </a:cubicBezTo>
                  <a:cubicBezTo>
                    <a:pt x="26" y="59"/>
                    <a:pt x="29" y="57"/>
                    <a:pt x="29" y="53"/>
                  </a:cubicBezTo>
                  <a:cubicBezTo>
                    <a:pt x="29" y="6"/>
                    <a:pt x="29" y="6"/>
                    <a:pt x="29" y="6"/>
                  </a:cubicBezTo>
                  <a:cubicBezTo>
                    <a:pt x="29" y="2"/>
                    <a:pt x="26" y="0"/>
                    <a:pt x="23"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8" name="组合 87"/>
          <p:cNvGrpSpPr/>
          <p:nvPr/>
        </p:nvGrpSpPr>
        <p:grpSpPr>
          <a:xfrm>
            <a:off x="4296570" y="2877023"/>
            <a:ext cx="768351" cy="768351"/>
            <a:chOff x="4296570" y="2877023"/>
            <a:chExt cx="768351" cy="768351"/>
          </a:xfrm>
        </p:grpSpPr>
        <p:sp>
          <p:nvSpPr>
            <p:cNvPr id="49" name="Shape 25489"/>
            <p:cNvSpPr/>
            <p:nvPr/>
          </p:nvSpPr>
          <p:spPr bwMode="auto">
            <a:xfrm>
              <a:off x="4296570" y="2877023"/>
              <a:ext cx="768351" cy="768351"/>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2E51"/>
            </a:solidFill>
            <a:ln>
              <a:noFill/>
            </a:ln>
          </p:spPr>
          <p:txBody>
            <a:bodyPr lIns="0" tIns="0" rIns="0" bIns="0"/>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Freeform 120"/>
            <p:cNvSpPr>
              <a:spLocks noEditPoints="1"/>
            </p:cNvSpPr>
            <p:nvPr/>
          </p:nvSpPr>
          <p:spPr bwMode="auto">
            <a:xfrm>
              <a:off x="4504533" y="3094511"/>
              <a:ext cx="320675" cy="277813"/>
            </a:xfrm>
            <a:custGeom>
              <a:avLst/>
              <a:gdLst>
                <a:gd name="T0" fmla="*/ 2147483646 w 117"/>
                <a:gd name="T1" fmla="*/ 2147483646 h 101"/>
                <a:gd name="T2" fmla="*/ 2147483646 w 117"/>
                <a:gd name="T3" fmla="*/ 2147483646 h 101"/>
                <a:gd name="T4" fmla="*/ 2147483646 w 117"/>
                <a:gd name="T5" fmla="*/ 2147483646 h 101"/>
                <a:gd name="T6" fmla="*/ 0 w 117"/>
                <a:gd name="T7" fmla="*/ 2147483646 h 101"/>
                <a:gd name="T8" fmla="*/ 0 w 117"/>
                <a:gd name="T9" fmla="*/ 2147483646 h 101"/>
                <a:gd name="T10" fmla="*/ 2147483646 w 117"/>
                <a:gd name="T11" fmla="*/ 2147483646 h 101"/>
                <a:gd name="T12" fmla="*/ 2147483646 w 117"/>
                <a:gd name="T13" fmla="*/ 2147483646 h 101"/>
                <a:gd name="T14" fmla="*/ 2147483646 w 117"/>
                <a:gd name="T15" fmla="*/ 2147483646 h 101"/>
                <a:gd name="T16" fmla="*/ 2147483646 w 117"/>
                <a:gd name="T17" fmla="*/ 2147483646 h 101"/>
                <a:gd name="T18" fmla="*/ 2147483646 w 117"/>
                <a:gd name="T19" fmla="*/ 2147483646 h 101"/>
                <a:gd name="T20" fmla="*/ 2147483646 w 117"/>
                <a:gd name="T21" fmla="*/ 2147483646 h 101"/>
                <a:gd name="T22" fmla="*/ 2147483646 w 117"/>
                <a:gd name="T23" fmla="*/ 2147483646 h 101"/>
                <a:gd name="T24" fmla="*/ 2147483646 w 117"/>
                <a:gd name="T25" fmla="*/ 2147483646 h 101"/>
                <a:gd name="T26" fmla="*/ 2147483646 w 117"/>
                <a:gd name="T27" fmla="*/ 2147483646 h 101"/>
                <a:gd name="T28" fmla="*/ 2147483646 w 117"/>
                <a:gd name="T29" fmla="*/ 2147483646 h 101"/>
                <a:gd name="T30" fmla="*/ 2147483646 w 117"/>
                <a:gd name="T31" fmla="*/ 2147483646 h 101"/>
                <a:gd name="T32" fmla="*/ 2147483646 w 117"/>
                <a:gd name="T33" fmla="*/ 0 h 101"/>
                <a:gd name="T34" fmla="*/ 2147483646 w 117"/>
                <a:gd name="T35" fmla="*/ 2147483646 h 101"/>
                <a:gd name="T36" fmla="*/ 2147483646 w 117"/>
                <a:gd name="T37" fmla="*/ 2147483646 h 101"/>
                <a:gd name="T38" fmla="*/ 2147483646 w 117"/>
                <a:gd name="T39" fmla="*/ 2147483646 h 101"/>
                <a:gd name="T40" fmla="*/ 2147483646 w 117"/>
                <a:gd name="T41" fmla="*/ 2147483646 h 101"/>
                <a:gd name="T42" fmla="*/ 2147483646 w 117"/>
                <a:gd name="T43" fmla="*/ 2147483646 h 101"/>
                <a:gd name="T44" fmla="*/ 2147483646 w 117"/>
                <a:gd name="T45" fmla="*/ 2147483646 h 101"/>
                <a:gd name="T46" fmla="*/ 2147483646 w 117"/>
                <a:gd name="T47" fmla="*/ 2147483646 h 101"/>
                <a:gd name="T48" fmla="*/ 2147483646 w 117"/>
                <a:gd name="T49" fmla="*/ 2147483646 h 101"/>
                <a:gd name="T50" fmla="*/ 2147483646 w 117"/>
                <a:gd name="T51" fmla="*/ 2147483646 h 101"/>
                <a:gd name="T52" fmla="*/ 2147483646 w 117"/>
                <a:gd name="T53" fmla="*/ 2147483646 h 101"/>
                <a:gd name="T54" fmla="*/ 2147483646 w 117"/>
                <a:gd name="T55" fmla="*/ 2147483646 h 101"/>
                <a:gd name="T56" fmla="*/ 2147483646 w 117"/>
                <a:gd name="T57" fmla="*/ 2147483646 h 101"/>
                <a:gd name="T58" fmla="*/ 2147483646 w 117"/>
                <a:gd name="T59" fmla="*/ 2147483646 h 101"/>
                <a:gd name="T60" fmla="*/ 2147483646 w 117"/>
                <a:gd name="T61" fmla="*/ 2147483646 h 101"/>
                <a:gd name="T62" fmla="*/ 2147483646 w 117"/>
                <a:gd name="T63" fmla="*/ 2147483646 h 101"/>
                <a:gd name="T64" fmla="*/ 2147483646 w 117"/>
                <a:gd name="T65" fmla="*/ 2147483646 h 101"/>
                <a:gd name="T66" fmla="*/ 2147483646 w 117"/>
                <a:gd name="T67" fmla="*/ 2147483646 h 101"/>
                <a:gd name="T68" fmla="*/ 2147483646 w 117"/>
                <a:gd name="T69" fmla="*/ 2147483646 h 1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 h="101">
                  <a:moveTo>
                    <a:pt x="95" y="7"/>
                  </a:moveTo>
                  <a:cubicBezTo>
                    <a:pt x="95" y="14"/>
                    <a:pt x="95" y="14"/>
                    <a:pt x="95" y="14"/>
                  </a:cubicBezTo>
                  <a:cubicBezTo>
                    <a:pt x="15" y="36"/>
                    <a:pt x="15" y="36"/>
                    <a:pt x="15" y="36"/>
                  </a:cubicBezTo>
                  <a:cubicBezTo>
                    <a:pt x="0" y="28"/>
                    <a:pt x="0" y="28"/>
                    <a:pt x="0" y="28"/>
                  </a:cubicBezTo>
                  <a:cubicBezTo>
                    <a:pt x="0" y="72"/>
                    <a:pt x="0" y="72"/>
                    <a:pt x="0" y="72"/>
                  </a:cubicBezTo>
                  <a:cubicBezTo>
                    <a:pt x="15" y="65"/>
                    <a:pt x="15" y="65"/>
                    <a:pt x="15" y="65"/>
                  </a:cubicBezTo>
                  <a:cubicBezTo>
                    <a:pt x="24" y="67"/>
                    <a:pt x="24" y="67"/>
                    <a:pt x="24" y="67"/>
                  </a:cubicBezTo>
                  <a:cubicBezTo>
                    <a:pt x="21" y="76"/>
                    <a:pt x="21" y="76"/>
                    <a:pt x="21" y="76"/>
                  </a:cubicBezTo>
                  <a:cubicBezTo>
                    <a:pt x="20" y="82"/>
                    <a:pt x="23" y="88"/>
                    <a:pt x="29" y="89"/>
                  </a:cubicBezTo>
                  <a:cubicBezTo>
                    <a:pt x="50" y="95"/>
                    <a:pt x="50" y="95"/>
                    <a:pt x="50" y="95"/>
                  </a:cubicBezTo>
                  <a:cubicBezTo>
                    <a:pt x="51" y="95"/>
                    <a:pt x="52" y="95"/>
                    <a:pt x="53" y="95"/>
                  </a:cubicBezTo>
                  <a:cubicBezTo>
                    <a:pt x="58" y="95"/>
                    <a:pt x="62" y="92"/>
                    <a:pt x="64" y="87"/>
                  </a:cubicBezTo>
                  <a:cubicBezTo>
                    <a:pt x="66" y="78"/>
                    <a:pt x="66" y="78"/>
                    <a:pt x="66" y="78"/>
                  </a:cubicBezTo>
                  <a:cubicBezTo>
                    <a:pt x="95" y="86"/>
                    <a:pt x="95" y="86"/>
                    <a:pt x="95" y="86"/>
                  </a:cubicBezTo>
                  <a:cubicBezTo>
                    <a:pt x="95" y="94"/>
                    <a:pt x="95" y="94"/>
                    <a:pt x="95" y="94"/>
                  </a:cubicBezTo>
                  <a:cubicBezTo>
                    <a:pt x="117" y="101"/>
                    <a:pt x="117" y="101"/>
                    <a:pt x="117" y="101"/>
                  </a:cubicBezTo>
                  <a:cubicBezTo>
                    <a:pt x="117" y="0"/>
                    <a:pt x="117" y="0"/>
                    <a:pt x="117" y="0"/>
                  </a:cubicBezTo>
                  <a:lnTo>
                    <a:pt x="95" y="7"/>
                  </a:lnTo>
                  <a:close/>
                  <a:moveTo>
                    <a:pt x="57" y="85"/>
                  </a:moveTo>
                  <a:cubicBezTo>
                    <a:pt x="56" y="87"/>
                    <a:pt x="54" y="88"/>
                    <a:pt x="52" y="88"/>
                  </a:cubicBezTo>
                  <a:cubicBezTo>
                    <a:pt x="31" y="82"/>
                    <a:pt x="31" y="82"/>
                    <a:pt x="31" y="82"/>
                  </a:cubicBezTo>
                  <a:cubicBezTo>
                    <a:pt x="29" y="82"/>
                    <a:pt x="28" y="80"/>
                    <a:pt x="28" y="78"/>
                  </a:cubicBezTo>
                  <a:cubicBezTo>
                    <a:pt x="31" y="69"/>
                    <a:pt x="31" y="69"/>
                    <a:pt x="31" y="69"/>
                  </a:cubicBezTo>
                  <a:cubicBezTo>
                    <a:pt x="59" y="77"/>
                    <a:pt x="59" y="77"/>
                    <a:pt x="59" y="77"/>
                  </a:cubicBezTo>
                  <a:lnTo>
                    <a:pt x="57" y="85"/>
                  </a:lnTo>
                  <a:close/>
                  <a:moveTo>
                    <a:pt x="95" y="50"/>
                  </a:moveTo>
                  <a:cubicBezTo>
                    <a:pt x="15" y="50"/>
                    <a:pt x="15" y="50"/>
                    <a:pt x="15" y="50"/>
                  </a:cubicBezTo>
                  <a:cubicBezTo>
                    <a:pt x="15" y="43"/>
                    <a:pt x="15" y="43"/>
                    <a:pt x="15" y="43"/>
                  </a:cubicBezTo>
                  <a:cubicBezTo>
                    <a:pt x="95" y="21"/>
                    <a:pt x="95" y="21"/>
                    <a:pt x="95" y="21"/>
                  </a:cubicBezTo>
                  <a:lnTo>
                    <a:pt x="95" y="50"/>
                  </a:lnTo>
                  <a:close/>
                  <a:moveTo>
                    <a:pt x="109" y="50"/>
                  </a:moveTo>
                  <a:cubicBezTo>
                    <a:pt x="102" y="50"/>
                    <a:pt x="102" y="50"/>
                    <a:pt x="102" y="50"/>
                  </a:cubicBezTo>
                  <a:cubicBezTo>
                    <a:pt x="102" y="14"/>
                    <a:pt x="102" y="14"/>
                    <a:pt x="102" y="14"/>
                  </a:cubicBezTo>
                  <a:cubicBezTo>
                    <a:pt x="109" y="14"/>
                    <a:pt x="109" y="14"/>
                    <a:pt x="109" y="14"/>
                  </a:cubicBezTo>
                  <a:lnTo>
                    <a:pt x="109" y="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1" name="组合 90"/>
          <p:cNvGrpSpPr/>
          <p:nvPr/>
        </p:nvGrpSpPr>
        <p:grpSpPr>
          <a:xfrm>
            <a:off x="7417594" y="4189884"/>
            <a:ext cx="768351" cy="768351"/>
            <a:chOff x="7417594" y="4189884"/>
            <a:chExt cx="768351" cy="768351"/>
          </a:xfrm>
        </p:grpSpPr>
        <p:sp>
          <p:nvSpPr>
            <p:cNvPr id="47" name="Shape 25475"/>
            <p:cNvSpPr/>
            <p:nvPr/>
          </p:nvSpPr>
          <p:spPr bwMode="auto">
            <a:xfrm>
              <a:off x="7417594" y="4189884"/>
              <a:ext cx="768351" cy="768351"/>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3962"/>
            </a:solidFill>
            <a:ln>
              <a:noFill/>
            </a:ln>
          </p:spPr>
          <p:txBody>
            <a:bodyPr lIns="0" tIns="0" rIns="0" bIns="0"/>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Freeform 171"/>
            <p:cNvSpPr>
              <a:spLocks noEditPoints="1"/>
            </p:cNvSpPr>
            <p:nvPr/>
          </p:nvSpPr>
          <p:spPr bwMode="auto">
            <a:xfrm>
              <a:off x="7631907" y="4377209"/>
              <a:ext cx="374651" cy="344488"/>
            </a:xfrm>
            <a:custGeom>
              <a:avLst/>
              <a:gdLst>
                <a:gd name="T0" fmla="*/ 2147483646 w 182"/>
                <a:gd name="T1" fmla="*/ 2147483646 h 167"/>
                <a:gd name="T2" fmla="*/ 2147483646 w 182"/>
                <a:gd name="T3" fmla="*/ 2147483646 h 167"/>
                <a:gd name="T4" fmla="*/ 2147483646 w 182"/>
                <a:gd name="T5" fmla="*/ 2147483646 h 167"/>
                <a:gd name="T6" fmla="*/ 2147483646 w 182"/>
                <a:gd name="T7" fmla="*/ 2147483646 h 167"/>
                <a:gd name="T8" fmla="*/ 2147483646 w 182"/>
                <a:gd name="T9" fmla="*/ 0 h 167"/>
                <a:gd name="T10" fmla="*/ 0 w 182"/>
                <a:gd name="T11" fmla="*/ 2147483646 h 167"/>
                <a:gd name="T12" fmla="*/ 2147483646 w 182"/>
                <a:gd name="T13" fmla="*/ 2147483646 h 167"/>
                <a:gd name="T14" fmla="*/ 2147483646 w 182"/>
                <a:gd name="T15" fmla="*/ 2147483646 h 167"/>
                <a:gd name="T16" fmla="*/ 2147483646 w 182"/>
                <a:gd name="T17" fmla="*/ 2147483646 h 167"/>
                <a:gd name="T18" fmla="*/ 2147483646 w 182"/>
                <a:gd name="T19" fmla="*/ 2147483646 h 167"/>
                <a:gd name="T20" fmla="*/ 2147483646 w 182"/>
                <a:gd name="T21" fmla="*/ 2147483646 h 167"/>
                <a:gd name="T22" fmla="*/ 2147483646 w 182"/>
                <a:gd name="T23" fmla="*/ 2147483646 h 167"/>
                <a:gd name="T24" fmla="*/ 2147483646 w 182"/>
                <a:gd name="T25" fmla="*/ 2147483646 h 167"/>
                <a:gd name="T26" fmla="*/ 2147483646 w 182"/>
                <a:gd name="T27" fmla="*/ 2147483646 h 167"/>
                <a:gd name="T28" fmla="*/ 2147483646 w 182"/>
                <a:gd name="T29" fmla="*/ 2147483646 h 167"/>
                <a:gd name="T30" fmla="*/ 2147483646 w 182"/>
                <a:gd name="T31" fmla="*/ 2147483646 h 167"/>
                <a:gd name="T32" fmla="*/ 2147483646 w 182"/>
                <a:gd name="T33" fmla="*/ 2147483646 h 167"/>
                <a:gd name="T34" fmla="*/ 2147483646 w 182"/>
                <a:gd name="T35" fmla="*/ 2147483646 h 167"/>
                <a:gd name="T36" fmla="*/ 2147483646 w 182"/>
                <a:gd name="T37" fmla="*/ 2147483646 h 167"/>
                <a:gd name="T38" fmla="*/ 2147483646 w 182"/>
                <a:gd name="T39" fmla="*/ 2147483646 h 167"/>
                <a:gd name="T40" fmla="*/ 2147483646 w 182"/>
                <a:gd name="T41" fmla="*/ 2147483646 h 167"/>
                <a:gd name="T42" fmla="*/ 2147483646 w 182"/>
                <a:gd name="T43" fmla="*/ 2147483646 h 167"/>
                <a:gd name="T44" fmla="*/ 2147483646 w 182"/>
                <a:gd name="T45" fmla="*/ 2147483646 h 167"/>
                <a:gd name="T46" fmla="*/ 2147483646 w 182"/>
                <a:gd name="T47" fmla="*/ 2147483646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2" h="167">
                  <a:moveTo>
                    <a:pt x="148" y="44"/>
                  </a:moveTo>
                  <a:lnTo>
                    <a:pt x="148" y="2"/>
                  </a:lnTo>
                  <a:lnTo>
                    <a:pt x="126" y="2"/>
                  </a:lnTo>
                  <a:lnTo>
                    <a:pt x="126" y="26"/>
                  </a:lnTo>
                  <a:lnTo>
                    <a:pt x="90" y="0"/>
                  </a:lnTo>
                  <a:lnTo>
                    <a:pt x="0" y="70"/>
                  </a:lnTo>
                  <a:lnTo>
                    <a:pt x="15" y="87"/>
                  </a:lnTo>
                  <a:lnTo>
                    <a:pt x="24" y="81"/>
                  </a:lnTo>
                  <a:lnTo>
                    <a:pt x="24" y="167"/>
                  </a:lnTo>
                  <a:lnTo>
                    <a:pt x="158" y="167"/>
                  </a:lnTo>
                  <a:lnTo>
                    <a:pt x="158" y="81"/>
                  </a:lnTo>
                  <a:lnTo>
                    <a:pt x="168" y="87"/>
                  </a:lnTo>
                  <a:lnTo>
                    <a:pt x="182" y="70"/>
                  </a:lnTo>
                  <a:lnTo>
                    <a:pt x="148" y="44"/>
                  </a:lnTo>
                  <a:close/>
                  <a:moveTo>
                    <a:pt x="145" y="154"/>
                  </a:moveTo>
                  <a:lnTo>
                    <a:pt x="115" y="154"/>
                  </a:lnTo>
                  <a:lnTo>
                    <a:pt x="115" y="104"/>
                  </a:lnTo>
                  <a:lnTo>
                    <a:pt x="68" y="104"/>
                  </a:lnTo>
                  <a:lnTo>
                    <a:pt x="68" y="154"/>
                  </a:lnTo>
                  <a:lnTo>
                    <a:pt x="37" y="154"/>
                  </a:lnTo>
                  <a:lnTo>
                    <a:pt x="37" y="71"/>
                  </a:lnTo>
                  <a:lnTo>
                    <a:pt x="90" y="31"/>
                  </a:lnTo>
                  <a:lnTo>
                    <a:pt x="145" y="71"/>
                  </a:lnTo>
                  <a:lnTo>
                    <a:pt x="145" y="15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0" name="组合 89"/>
          <p:cNvGrpSpPr/>
          <p:nvPr/>
        </p:nvGrpSpPr>
        <p:grpSpPr>
          <a:xfrm>
            <a:off x="6971507" y="2878610"/>
            <a:ext cx="768351" cy="768351"/>
            <a:chOff x="6971507" y="2878610"/>
            <a:chExt cx="768351" cy="768351"/>
          </a:xfrm>
        </p:grpSpPr>
        <p:sp>
          <p:nvSpPr>
            <p:cNvPr id="48" name="Shape 25482"/>
            <p:cNvSpPr/>
            <p:nvPr/>
          </p:nvSpPr>
          <p:spPr bwMode="auto">
            <a:xfrm>
              <a:off x="6971507" y="2878610"/>
              <a:ext cx="768351" cy="768351"/>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2E51"/>
            </a:solidFill>
            <a:ln>
              <a:noFill/>
            </a:ln>
          </p:spPr>
          <p:txBody>
            <a:bodyPr lIns="0" tIns="0" rIns="0" bIns="0"/>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Freeform 179"/>
            <p:cNvSpPr>
              <a:spLocks noEditPoints="1"/>
            </p:cNvSpPr>
            <p:nvPr/>
          </p:nvSpPr>
          <p:spPr bwMode="auto">
            <a:xfrm>
              <a:off x="7184234" y="3072286"/>
              <a:ext cx="384175" cy="346075"/>
            </a:xfrm>
            <a:custGeom>
              <a:avLst/>
              <a:gdLst>
                <a:gd name="T0" fmla="*/ 2147483646 w 187"/>
                <a:gd name="T1" fmla="*/ 2147483646 h 168"/>
                <a:gd name="T2" fmla="*/ 2147483646 w 187"/>
                <a:gd name="T3" fmla="*/ 2147483646 h 168"/>
                <a:gd name="T4" fmla="*/ 2147483646 w 187"/>
                <a:gd name="T5" fmla="*/ 0 h 168"/>
                <a:gd name="T6" fmla="*/ 2147483646 w 187"/>
                <a:gd name="T7" fmla="*/ 2147483646 h 168"/>
                <a:gd name="T8" fmla="*/ 2147483646 w 187"/>
                <a:gd name="T9" fmla="*/ 2147483646 h 168"/>
                <a:gd name="T10" fmla="*/ 2147483646 w 187"/>
                <a:gd name="T11" fmla="*/ 2147483646 h 168"/>
                <a:gd name="T12" fmla="*/ 2147483646 w 187"/>
                <a:gd name="T13" fmla="*/ 2147483646 h 168"/>
                <a:gd name="T14" fmla="*/ 2147483646 w 187"/>
                <a:gd name="T15" fmla="*/ 2147483646 h 168"/>
                <a:gd name="T16" fmla="*/ 2147483646 w 187"/>
                <a:gd name="T17" fmla="*/ 2147483646 h 168"/>
                <a:gd name="T18" fmla="*/ 2147483646 w 187"/>
                <a:gd name="T19" fmla="*/ 2147483646 h 168"/>
                <a:gd name="T20" fmla="*/ 2147483646 w 187"/>
                <a:gd name="T21" fmla="*/ 2147483646 h 168"/>
                <a:gd name="T22" fmla="*/ 2147483646 w 187"/>
                <a:gd name="T23" fmla="*/ 2147483646 h 168"/>
                <a:gd name="T24" fmla="*/ 2147483646 w 187"/>
                <a:gd name="T25" fmla="*/ 2147483646 h 168"/>
                <a:gd name="T26" fmla="*/ 2147483646 w 187"/>
                <a:gd name="T27" fmla="*/ 2147483646 h 168"/>
                <a:gd name="T28" fmla="*/ 2147483646 w 187"/>
                <a:gd name="T29" fmla="*/ 2147483646 h 168"/>
                <a:gd name="T30" fmla="*/ 2147483646 w 187"/>
                <a:gd name="T31" fmla="*/ 2147483646 h 168"/>
                <a:gd name="T32" fmla="*/ 2147483646 w 187"/>
                <a:gd name="T33" fmla="*/ 2147483646 h 168"/>
                <a:gd name="T34" fmla="*/ 2147483646 w 187"/>
                <a:gd name="T35" fmla="*/ 2147483646 h 168"/>
                <a:gd name="T36" fmla="*/ 2147483646 w 187"/>
                <a:gd name="T37" fmla="*/ 2147483646 h 168"/>
                <a:gd name="T38" fmla="*/ 2147483646 w 187"/>
                <a:gd name="T39" fmla="*/ 2147483646 h 168"/>
                <a:gd name="T40" fmla="*/ 2147483646 w 187"/>
                <a:gd name="T41" fmla="*/ 2147483646 h 168"/>
                <a:gd name="T42" fmla="*/ 2147483646 w 187"/>
                <a:gd name="T43" fmla="*/ 2147483646 h 168"/>
                <a:gd name="T44" fmla="*/ 2147483646 w 187"/>
                <a:gd name="T45" fmla="*/ 2147483646 h 168"/>
                <a:gd name="T46" fmla="*/ 2147483646 w 187"/>
                <a:gd name="T47" fmla="*/ 2147483646 h 168"/>
                <a:gd name="T48" fmla="*/ 2147483646 w 187"/>
                <a:gd name="T49" fmla="*/ 2147483646 h 168"/>
                <a:gd name="T50" fmla="*/ 2147483646 w 187"/>
                <a:gd name="T51" fmla="*/ 2147483646 h 168"/>
                <a:gd name="T52" fmla="*/ 2147483646 w 187"/>
                <a:gd name="T53" fmla="*/ 2147483646 h 168"/>
                <a:gd name="T54" fmla="*/ 2147483646 w 187"/>
                <a:gd name="T55" fmla="*/ 2147483646 h 168"/>
                <a:gd name="T56" fmla="*/ 2147483646 w 187"/>
                <a:gd name="T57" fmla="*/ 0 h 168"/>
                <a:gd name="T58" fmla="*/ 0 w 187"/>
                <a:gd name="T59" fmla="*/ 2147483646 h 168"/>
                <a:gd name="T60" fmla="*/ 2147483646 w 187"/>
                <a:gd name="T61" fmla="*/ 2147483646 h 168"/>
                <a:gd name="T62" fmla="*/ 2147483646 w 187"/>
                <a:gd name="T63" fmla="*/ 2147483646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68">
                  <a:moveTo>
                    <a:pt x="152" y="65"/>
                  </a:moveTo>
                  <a:lnTo>
                    <a:pt x="97" y="31"/>
                  </a:lnTo>
                  <a:lnTo>
                    <a:pt x="132" y="0"/>
                  </a:lnTo>
                  <a:lnTo>
                    <a:pt x="187" y="36"/>
                  </a:lnTo>
                  <a:lnTo>
                    <a:pt x="152" y="65"/>
                  </a:lnTo>
                  <a:close/>
                  <a:moveTo>
                    <a:pt x="131" y="129"/>
                  </a:moveTo>
                  <a:lnTo>
                    <a:pt x="185" y="97"/>
                  </a:lnTo>
                  <a:lnTo>
                    <a:pt x="153" y="69"/>
                  </a:lnTo>
                  <a:lnTo>
                    <a:pt x="100" y="102"/>
                  </a:lnTo>
                  <a:lnTo>
                    <a:pt x="131" y="129"/>
                  </a:lnTo>
                  <a:close/>
                  <a:moveTo>
                    <a:pt x="89" y="102"/>
                  </a:moveTo>
                  <a:lnTo>
                    <a:pt x="36" y="69"/>
                  </a:lnTo>
                  <a:lnTo>
                    <a:pt x="3" y="97"/>
                  </a:lnTo>
                  <a:lnTo>
                    <a:pt x="57" y="129"/>
                  </a:lnTo>
                  <a:lnTo>
                    <a:pt x="89" y="102"/>
                  </a:lnTo>
                  <a:close/>
                  <a:moveTo>
                    <a:pt x="37" y="124"/>
                  </a:moveTo>
                  <a:lnTo>
                    <a:pt x="37" y="134"/>
                  </a:lnTo>
                  <a:lnTo>
                    <a:pt x="92" y="168"/>
                  </a:lnTo>
                  <a:lnTo>
                    <a:pt x="92" y="105"/>
                  </a:lnTo>
                  <a:lnTo>
                    <a:pt x="57" y="134"/>
                  </a:lnTo>
                  <a:lnTo>
                    <a:pt x="37" y="124"/>
                  </a:lnTo>
                  <a:close/>
                  <a:moveTo>
                    <a:pt x="150" y="124"/>
                  </a:moveTo>
                  <a:lnTo>
                    <a:pt x="132" y="134"/>
                  </a:lnTo>
                  <a:lnTo>
                    <a:pt x="97" y="105"/>
                  </a:lnTo>
                  <a:lnTo>
                    <a:pt x="97" y="168"/>
                  </a:lnTo>
                  <a:lnTo>
                    <a:pt x="150" y="134"/>
                  </a:lnTo>
                  <a:lnTo>
                    <a:pt x="150" y="124"/>
                  </a:lnTo>
                  <a:close/>
                  <a:moveTo>
                    <a:pt x="92" y="31"/>
                  </a:moveTo>
                  <a:lnTo>
                    <a:pt x="57" y="0"/>
                  </a:lnTo>
                  <a:lnTo>
                    <a:pt x="0" y="36"/>
                  </a:lnTo>
                  <a:lnTo>
                    <a:pt x="36" y="65"/>
                  </a:lnTo>
                  <a:lnTo>
                    <a:pt x="92" y="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9" name="组合 88"/>
          <p:cNvGrpSpPr/>
          <p:nvPr/>
        </p:nvGrpSpPr>
        <p:grpSpPr>
          <a:xfrm>
            <a:off x="5634833" y="2261072"/>
            <a:ext cx="768351" cy="768351"/>
            <a:chOff x="5634833" y="2261072"/>
            <a:chExt cx="768351" cy="768351"/>
          </a:xfrm>
        </p:grpSpPr>
        <p:sp>
          <p:nvSpPr>
            <p:cNvPr id="50" name="Shape 25496"/>
            <p:cNvSpPr/>
            <p:nvPr/>
          </p:nvSpPr>
          <p:spPr bwMode="auto">
            <a:xfrm>
              <a:off x="5634833" y="2261072"/>
              <a:ext cx="768351" cy="768351"/>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3962"/>
            </a:solidFill>
            <a:ln>
              <a:noFill/>
            </a:ln>
          </p:spPr>
          <p:txBody>
            <a:bodyPr lIns="0" tIns="0" rIns="0" bIns="0"/>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Freeform 202"/>
            <p:cNvSpPr>
              <a:spLocks noEditPoints="1"/>
            </p:cNvSpPr>
            <p:nvPr/>
          </p:nvSpPr>
          <p:spPr bwMode="auto">
            <a:xfrm>
              <a:off x="5995197" y="2576987"/>
              <a:ext cx="119063" cy="119063"/>
            </a:xfrm>
            <a:custGeom>
              <a:avLst/>
              <a:gdLst>
                <a:gd name="T0" fmla="*/ 2147483646 w 36"/>
                <a:gd name="T1" fmla="*/ 0 h 36"/>
                <a:gd name="T2" fmla="*/ 0 w 36"/>
                <a:gd name="T3" fmla="*/ 2147483646 h 36"/>
                <a:gd name="T4" fmla="*/ 2147483646 w 36"/>
                <a:gd name="T5" fmla="*/ 2147483646 h 36"/>
                <a:gd name="T6" fmla="*/ 2147483646 w 36"/>
                <a:gd name="T7" fmla="*/ 2147483646 h 36"/>
                <a:gd name="T8" fmla="*/ 2147483646 w 36"/>
                <a:gd name="T9" fmla="*/ 0 h 36"/>
                <a:gd name="T10" fmla="*/ 2147483646 w 36"/>
                <a:gd name="T11" fmla="*/ 2147483646 h 36"/>
                <a:gd name="T12" fmla="*/ 2147483646 w 36"/>
                <a:gd name="T13" fmla="*/ 2147483646 h 36"/>
                <a:gd name="T14" fmla="*/ 2147483646 w 36"/>
                <a:gd name="T15" fmla="*/ 2147483646 h 36"/>
                <a:gd name="T16" fmla="*/ 2147483646 w 36"/>
                <a:gd name="T17" fmla="*/ 2147483646 h 36"/>
                <a:gd name="T18" fmla="*/ 2147483646 w 36"/>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6">
                  <a:moveTo>
                    <a:pt x="18" y="0"/>
                  </a:moveTo>
                  <a:cubicBezTo>
                    <a:pt x="8" y="0"/>
                    <a:pt x="0" y="8"/>
                    <a:pt x="0" y="18"/>
                  </a:cubicBezTo>
                  <a:cubicBezTo>
                    <a:pt x="0" y="28"/>
                    <a:pt x="8" y="36"/>
                    <a:pt x="18" y="36"/>
                  </a:cubicBezTo>
                  <a:cubicBezTo>
                    <a:pt x="28" y="36"/>
                    <a:pt x="36" y="28"/>
                    <a:pt x="36" y="18"/>
                  </a:cubicBezTo>
                  <a:cubicBezTo>
                    <a:pt x="36" y="8"/>
                    <a:pt x="28" y="0"/>
                    <a:pt x="18" y="0"/>
                  </a:cubicBezTo>
                  <a:close/>
                  <a:moveTo>
                    <a:pt x="13" y="28"/>
                  </a:moveTo>
                  <a:cubicBezTo>
                    <a:pt x="11" y="26"/>
                    <a:pt x="10" y="23"/>
                    <a:pt x="10" y="20"/>
                  </a:cubicBezTo>
                  <a:cubicBezTo>
                    <a:pt x="10" y="14"/>
                    <a:pt x="15" y="9"/>
                    <a:pt x="21" y="9"/>
                  </a:cubicBezTo>
                  <a:cubicBezTo>
                    <a:pt x="24" y="9"/>
                    <a:pt x="27" y="10"/>
                    <a:pt x="29" y="13"/>
                  </a:cubicBezTo>
                  <a:cubicBezTo>
                    <a:pt x="21" y="14"/>
                    <a:pt x="14" y="20"/>
                    <a:pt x="1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Freeform 203"/>
            <p:cNvSpPr>
              <a:spLocks noEditPoints="1"/>
            </p:cNvSpPr>
            <p:nvPr/>
          </p:nvSpPr>
          <p:spPr bwMode="auto">
            <a:xfrm>
              <a:off x="5855496" y="2489672"/>
              <a:ext cx="339725" cy="265112"/>
            </a:xfrm>
            <a:custGeom>
              <a:avLst/>
              <a:gdLst>
                <a:gd name="T0" fmla="*/ 2147483646 w 102"/>
                <a:gd name="T1" fmla="*/ 2147483646 h 80"/>
                <a:gd name="T2" fmla="*/ 2147483646 w 102"/>
                <a:gd name="T3" fmla="*/ 2147483646 h 80"/>
                <a:gd name="T4" fmla="*/ 2147483646 w 102"/>
                <a:gd name="T5" fmla="*/ 0 h 80"/>
                <a:gd name="T6" fmla="*/ 2147483646 w 102"/>
                <a:gd name="T7" fmla="*/ 0 h 80"/>
                <a:gd name="T8" fmla="*/ 2147483646 w 102"/>
                <a:gd name="T9" fmla="*/ 2147483646 h 80"/>
                <a:gd name="T10" fmla="*/ 2147483646 w 102"/>
                <a:gd name="T11" fmla="*/ 2147483646 h 80"/>
                <a:gd name="T12" fmla="*/ 2147483646 w 102"/>
                <a:gd name="T13" fmla="*/ 0 h 80"/>
                <a:gd name="T14" fmla="*/ 2147483646 w 102"/>
                <a:gd name="T15" fmla="*/ 0 h 80"/>
                <a:gd name="T16" fmla="*/ 2147483646 w 102"/>
                <a:gd name="T17" fmla="*/ 2147483646 h 80"/>
                <a:gd name="T18" fmla="*/ 2147483646 w 102"/>
                <a:gd name="T19" fmla="*/ 2147483646 h 80"/>
                <a:gd name="T20" fmla="*/ 0 w 102"/>
                <a:gd name="T21" fmla="*/ 2147483646 h 80"/>
                <a:gd name="T22" fmla="*/ 0 w 102"/>
                <a:gd name="T23" fmla="*/ 2147483646 h 80"/>
                <a:gd name="T24" fmla="*/ 2147483646 w 102"/>
                <a:gd name="T25" fmla="*/ 2147483646 h 80"/>
                <a:gd name="T26" fmla="*/ 2147483646 w 102"/>
                <a:gd name="T27" fmla="*/ 2147483646 h 80"/>
                <a:gd name="T28" fmla="*/ 2147483646 w 102"/>
                <a:gd name="T29" fmla="*/ 2147483646 h 80"/>
                <a:gd name="T30" fmla="*/ 2147483646 w 102"/>
                <a:gd name="T31" fmla="*/ 2147483646 h 80"/>
                <a:gd name="T32" fmla="*/ 2147483646 w 102"/>
                <a:gd name="T33" fmla="*/ 2147483646 h 80"/>
                <a:gd name="T34" fmla="*/ 2147483646 w 102"/>
                <a:gd name="T35" fmla="*/ 2147483646 h 80"/>
                <a:gd name="T36" fmla="*/ 2147483646 w 102"/>
                <a:gd name="T37" fmla="*/ 2147483646 h 80"/>
                <a:gd name="T38" fmla="*/ 2147483646 w 102"/>
                <a:gd name="T39" fmla="*/ 2147483646 h 80"/>
                <a:gd name="T40" fmla="*/ 2147483646 w 102"/>
                <a:gd name="T41" fmla="*/ 2147483646 h 80"/>
                <a:gd name="T42" fmla="*/ 2147483646 w 102"/>
                <a:gd name="T43" fmla="*/ 2147483646 h 80"/>
                <a:gd name="T44" fmla="*/ 2147483646 w 102"/>
                <a:gd name="T45" fmla="*/ 2147483646 h 80"/>
                <a:gd name="T46" fmla="*/ 2147483646 w 102"/>
                <a:gd name="T47" fmla="*/ 2147483646 h 80"/>
                <a:gd name="T48" fmla="*/ 2147483646 w 102"/>
                <a:gd name="T49" fmla="*/ 2147483646 h 80"/>
                <a:gd name="T50" fmla="*/ 2147483646 w 102"/>
                <a:gd name="T51" fmla="*/ 2147483646 h 80"/>
                <a:gd name="T52" fmla="*/ 2147483646 w 102"/>
                <a:gd name="T53" fmla="*/ 2147483646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2" h="80">
                  <a:moveTo>
                    <a:pt x="95" y="7"/>
                  </a:moveTo>
                  <a:cubicBezTo>
                    <a:pt x="87" y="7"/>
                    <a:pt x="87" y="7"/>
                    <a:pt x="87" y="7"/>
                  </a:cubicBezTo>
                  <a:cubicBezTo>
                    <a:pt x="87" y="0"/>
                    <a:pt x="87" y="0"/>
                    <a:pt x="87" y="0"/>
                  </a:cubicBezTo>
                  <a:cubicBezTo>
                    <a:pt x="80" y="0"/>
                    <a:pt x="80" y="0"/>
                    <a:pt x="80" y="0"/>
                  </a:cubicBezTo>
                  <a:cubicBezTo>
                    <a:pt x="80" y="7"/>
                    <a:pt x="80" y="7"/>
                    <a:pt x="80" y="7"/>
                  </a:cubicBezTo>
                  <a:cubicBezTo>
                    <a:pt x="44" y="7"/>
                    <a:pt x="44" y="7"/>
                    <a:pt x="44" y="7"/>
                  </a:cubicBezTo>
                  <a:cubicBezTo>
                    <a:pt x="44" y="4"/>
                    <a:pt x="41" y="0"/>
                    <a:pt x="37" y="0"/>
                  </a:cubicBezTo>
                  <a:cubicBezTo>
                    <a:pt x="22" y="0"/>
                    <a:pt x="22" y="0"/>
                    <a:pt x="22" y="0"/>
                  </a:cubicBezTo>
                  <a:cubicBezTo>
                    <a:pt x="18" y="0"/>
                    <a:pt x="15" y="4"/>
                    <a:pt x="15" y="7"/>
                  </a:cubicBezTo>
                  <a:cubicBezTo>
                    <a:pt x="8" y="7"/>
                    <a:pt x="8" y="7"/>
                    <a:pt x="8" y="7"/>
                  </a:cubicBezTo>
                  <a:cubicBezTo>
                    <a:pt x="4" y="7"/>
                    <a:pt x="0" y="10"/>
                    <a:pt x="0" y="14"/>
                  </a:cubicBezTo>
                  <a:cubicBezTo>
                    <a:pt x="0" y="72"/>
                    <a:pt x="0" y="72"/>
                    <a:pt x="0" y="72"/>
                  </a:cubicBezTo>
                  <a:cubicBezTo>
                    <a:pt x="0" y="76"/>
                    <a:pt x="4" y="80"/>
                    <a:pt x="8" y="80"/>
                  </a:cubicBezTo>
                  <a:cubicBezTo>
                    <a:pt x="95" y="80"/>
                    <a:pt x="95" y="80"/>
                    <a:pt x="95" y="80"/>
                  </a:cubicBezTo>
                  <a:cubicBezTo>
                    <a:pt x="99" y="80"/>
                    <a:pt x="102" y="76"/>
                    <a:pt x="102" y="72"/>
                  </a:cubicBezTo>
                  <a:cubicBezTo>
                    <a:pt x="102" y="14"/>
                    <a:pt x="102" y="14"/>
                    <a:pt x="102" y="14"/>
                  </a:cubicBezTo>
                  <a:cubicBezTo>
                    <a:pt x="102" y="10"/>
                    <a:pt x="99" y="7"/>
                    <a:pt x="95" y="7"/>
                  </a:cubicBezTo>
                  <a:close/>
                  <a:moveTo>
                    <a:pt x="18" y="32"/>
                  </a:moveTo>
                  <a:cubicBezTo>
                    <a:pt x="15" y="32"/>
                    <a:pt x="12" y="29"/>
                    <a:pt x="12" y="26"/>
                  </a:cubicBezTo>
                  <a:cubicBezTo>
                    <a:pt x="12" y="23"/>
                    <a:pt x="15" y="21"/>
                    <a:pt x="18" y="21"/>
                  </a:cubicBezTo>
                  <a:cubicBezTo>
                    <a:pt x="21" y="21"/>
                    <a:pt x="23" y="23"/>
                    <a:pt x="23" y="26"/>
                  </a:cubicBezTo>
                  <a:cubicBezTo>
                    <a:pt x="23" y="29"/>
                    <a:pt x="21" y="32"/>
                    <a:pt x="18" y="32"/>
                  </a:cubicBezTo>
                  <a:close/>
                  <a:moveTo>
                    <a:pt x="60" y="72"/>
                  </a:moveTo>
                  <a:cubicBezTo>
                    <a:pt x="45" y="72"/>
                    <a:pt x="33" y="59"/>
                    <a:pt x="33" y="44"/>
                  </a:cubicBezTo>
                  <a:cubicBezTo>
                    <a:pt x="33" y="29"/>
                    <a:pt x="45" y="16"/>
                    <a:pt x="60" y="16"/>
                  </a:cubicBezTo>
                  <a:cubicBezTo>
                    <a:pt x="76" y="16"/>
                    <a:pt x="88" y="29"/>
                    <a:pt x="88" y="44"/>
                  </a:cubicBezTo>
                  <a:cubicBezTo>
                    <a:pt x="88" y="59"/>
                    <a:pt x="76" y="72"/>
                    <a:pt x="60" y="7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2495" eaLnBrk="0" fontAlgn="base" hangingPunct="0">
                <a:spcBef>
                  <a:spcPct val="0"/>
                </a:spcBef>
                <a:spcAft>
                  <a:spcPct val="0"/>
                </a:spcAft>
              </a:pPr>
              <a:endParaRPr lang="zh-CN" altLang="en-US" sz="135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9" name="组合 58"/>
          <p:cNvGrpSpPr/>
          <p:nvPr/>
        </p:nvGrpSpPr>
        <p:grpSpPr>
          <a:xfrm>
            <a:off x="797720" y="4135653"/>
            <a:ext cx="2868612" cy="1032032"/>
            <a:chOff x="636390" y="3167548"/>
            <a:chExt cx="2151459" cy="774024"/>
          </a:xfrm>
        </p:grpSpPr>
        <p:sp>
          <p:nvSpPr>
            <p:cNvPr id="60" name="Title 20"/>
            <p:cNvSpPr txBox="1"/>
            <p:nvPr/>
          </p:nvSpPr>
          <p:spPr bwMode="auto">
            <a:xfrm>
              <a:off x="863798" y="3167548"/>
              <a:ext cx="1915716" cy="3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7" tIns="60963" rIns="121927" bIns="60963" anchor="ctr">
              <a:spAutoFit/>
            </a:bodyPr>
            <a:lstStyle>
              <a:lvl1pPr defTabSz="457200">
                <a:defRPr sz="3600">
                  <a:solidFill>
                    <a:schemeClr val="tx1"/>
                  </a:solidFill>
                  <a:latin typeface="Lato Light" charset="0"/>
                  <a:ea typeface="MS PGothic" panose="020B0600070205080204" pitchFamily="34" charset="-128"/>
                </a:defRPr>
              </a:lvl1pPr>
              <a:lvl2pPr marL="742950" indent="-285750" defTabSz="457200">
                <a:defRPr sz="3600">
                  <a:solidFill>
                    <a:schemeClr val="tx1"/>
                  </a:solidFill>
                  <a:latin typeface="Lato Light" charset="0"/>
                  <a:ea typeface="MS PGothic" panose="020B0600070205080204" pitchFamily="34" charset="-128"/>
                </a:defRPr>
              </a:lvl2pPr>
              <a:lvl3pPr marL="1143000" indent="-228600" defTabSz="457200">
                <a:defRPr sz="3600">
                  <a:solidFill>
                    <a:schemeClr val="tx1"/>
                  </a:solidFill>
                  <a:latin typeface="Lato Light" charset="0"/>
                  <a:ea typeface="MS PGothic" panose="020B0600070205080204" pitchFamily="34" charset="-128"/>
                </a:defRPr>
              </a:lvl3pPr>
              <a:lvl4pPr marL="1600200" indent="-228600" defTabSz="457200">
                <a:defRPr sz="3600">
                  <a:solidFill>
                    <a:schemeClr val="tx1"/>
                  </a:solidFill>
                  <a:latin typeface="Lato Light" charset="0"/>
                  <a:ea typeface="MS PGothic" panose="020B0600070205080204" pitchFamily="34" charset="-128"/>
                </a:defRPr>
              </a:lvl4pPr>
              <a:lvl5pPr marL="2057400" indent="-228600" defTabSz="457200">
                <a:defRPr sz="3600">
                  <a:solidFill>
                    <a:schemeClr val="tx1"/>
                  </a:solidFill>
                  <a:latin typeface="Lato Light" charset="0"/>
                  <a:ea typeface="MS PGothic" panose="020B0600070205080204" pitchFamily="34" charset="-128"/>
                </a:defRPr>
              </a:lvl5pPr>
              <a:lvl6pPr marL="2514600" indent="-228600" defTabSz="457200"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457200"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457200"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457200" fontAlgn="base">
                <a:spcBef>
                  <a:spcPct val="0"/>
                </a:spcBef>
                <a:spcAft>
                  <a:spcPct val="0"/>
                </a:spcAft>
                <a:defRPr sz="3600">
                  <a:solidFill>
                    <a:schemeClr val="tx1"/>
                  </a:solidFill>
                  <a:latin typeface="Lato Light" charset="0"/>
                  <a:ea typeface="MS PGothic" panose="020B0600070205080204" pitchFamily="34" charset="-128"/>
                </a:defRPr>
              </a:lvl9pPr>
            </a:lstStyle>
            <a:p>
              <a:pPr algn="r" eaLnBrk="0" fontAlgn="base" hangingPunct="0">
                <a:spcBef>
                  <a:spcPct val="0"/>
                </a:spcBef>
                <a:spcAft>
                  <a:spcPct val="0"/>
                </a:spcAft>
                <a:defRPr/>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30"/>
            <p:cNvSpPr txBox="1">
              <a:spLocks noChangeArrowheads="1"/>
            </p:cNvSpPr>
            <p:nvPr/>
          </p:nvSpPr>
          <p:spPr bwMode="auto">
            <a:xfrm>
              <a:off x="636390" y="3477901"/>
              <a:ext cx="2151459" cy="46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51" rIns="121899" bIns="6095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9pPr>
            </a:lstStyle>
            <a:p>
              <a:pPr algn="r" defTabSz="913130" fontAlgn="base">
                <a:lnSpc>
                  <a:spcPct val="120000"/>
                </a:lnSpc>
                <a:spcBef>
                  <a:spcPct val="0"/>
                </a:spcBef>
                <a:spcAft>
                  <a:spcPct val="0"/>
                </a:spcAft>
                <a:defRPr/>
              </a:pP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输入你的活动策划内容，内容简洁大方美观设计精美</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4" name="组合 73"/>
          <p:cNvGrpSpPr/>
          <p:nvPr/>
        </p:nvGrpSpPr>
        <p:grpSpPr>
          <a:xfrm>
            <a:off x="1233947" y="2696050"/>
            <a:ext cx="2868612" cy="1032032"/>
            <a:chOff x="636390" y="3167548"/>
            <a:chExt cx="2151459" cy="774024"/>
          </a:xfrm>
        </p:grpSpPr>
        <p:sp>
          <p:nvSpPr>
            <p:cNvPr id="75" name="Title 20"/>
            <p:cNvSpPr txBox="1"/>
            <p:nvPr/>
          </p:nvSpPr>
          <p:spPr bwMode="auto">
            <a:xfrm>
              <a:off x="863798" y="3167548"/>
              <a:ext cx="1915716" cy="3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7" tIns="60963" rIns="121927" bIns="60963" anchor="ctr">
              <a:spAutoFit/>
            </a:bodyPr>
            <a:lstStyle>
              <a:lvl1pPr defTabSz="457200">
                <a:defRPr sz="3600">
                  <a:solidFill>
                    <a:schemeClr val="tx1"/>
                  </a:solidFill>
                  <a:latin typeface="Lato Light" charset="0"/>
                  <a:ea typeface="MS PGothic" panose="020B0600070205080204" pitchFamily="34" charset="-128"/>
                </a:defRPr>
              </a:lvl1pPr>
              <a:lvl2pPr marL="742950" indent="-285750" defTabSz="457200">
                <a:defRPr sz="3600">
                  <a:solidFill>
                    <a:schemeClr val="tx1"/>
                  </a:solidFill>
                  <a:latin typeface="Lato Light" charset="0"/>
                  <a:ea typeface="MS PGothic" panose="020B0600070205080204" pitchFamily="34" charset="-128"/>
                </a:defRPr>
              </a:lvl2pPr>
              <a:lvl3pPr marL="1143000" indent="-228600" defTabSz="457200">
                <a:defRPr sz="3600">
                  <a:solidFill>
                    <a:schemeClr val="tx1"/>
                  </a:solidFill>
                  <a:latin typeface="Lato Light" charset="0"/>
                  <a:ea typeface="MS PGothic" panose="020B0600070205080204" pitchFamily="34" charset="-128"/>
                </a:defRPr>
              </a:lvl3pPr>
              <a:lvl4pPr marL="1600200" indent="-228600" defTabSz="457200">
                <a:defRPr sz="3600">
                  <a:solidFill>
                    <a:schemeClr val="tx1"/>
                  </a:solidFill>
                  <a:latin typeface="Lato Light" charset="0"/>
                  <a:ea typeface="MS PGothic" panose="020B0600070205080204" pitchFamily="34" charset="-128"/>
                </a:defRPr>
              </a:lvl4pPr>
              <a:lvl5pPr marL="2057400" indent="-228600" defTabSz="457200">
                <a:defRPr sz="3600">
                  <a:solidFill>
                    <a:schemeClr val="tx1"/>
                  </a:solidFill>
                  <a:latin typeface="Lato Light" charset="0"/>
                  <a:ea typeface="MS PGothic" panose="020B0600070205080204" pitchFamily="34" charset="-128"/>
                </a:defRPr>
              </a:lvl5pPr>
              <a:lvl6pPr marL="2514600" indent="-228600" defTabSz="457200"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457200"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457200"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457200" fontAlgn="base">
                <a:spcBef>
                  <a:spcPct val="0"/>
                </a:spcBef>
                <a:spcAft>
                  <a:spcPct val="0"/>
                </a:spcAft>
                <a:defRPr sz="3600">
                  <a:solidFill>
                    <a:schemeClr val="tx1"/>
                  </a:solidFill>
                  <a:latin typeface="Lato Light" charset="0"/>
                  <a:ea typeface="MS PGothic" panose="020B0600070205080204" pitchFamily="34" charset="-128"/>
                </a:defRPr>
              </a:lvl9pPr>
            </a:lstStyle>
            <a:p>
              <a:pPr algn="r" eaLnBrk="0" fontAlgn="base" hangingPunct="0">
                <a:spcBef>
                  <a:spcPct val="0"/>
                </a:spcBef>
                <a:spcAft>
                  <a:spcPct val="0"/>
                </a:spcAft>
                <a:defRPr/>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TextBox 30"/>
            <p:cNvSpPr txBox="1">
              <a:spLocks noChangeArrowheads="1"/>
            </p:cNvSpPr>
            <p:nvPr/>
          </p:nvSpPr>
          <p:spPr bwMode="auto">
            <a:xfrm>
              <a:off x="636390" y="3477901"/>
              <a:ext cx="2151459" cy="46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51" rIns="121899" bIns="6095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9pPr>
            </a:lstStyle>
            <a:p>
              <a:pPr algn="r" defTabSz="913130" fontAlgn="base">
                <a:lnSpc>
                  <a:spcPct val="120000"/>
                </a:lnSpc>
                <a:spcBef>
                  <a:spcPct val="0"/>
                </a:spcBef>
                <a:spcAft>
                  <a:spcPct val="0"/>
                </a:spcAft>
                <a:defRPr/>
              </a:pP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输入你的活动策划内容，内容简洁大方美观设计精美</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7" name="组合 76"/>
          <p:cNvGrpSpPr/>
          <p:nvPr/>
        </p:nvGrpSpPr>
        <p:grpSpPr>
          <a:xfrm>
            <a:off x="4583907" y="1066754"/>
            <a:ext cx="2868612" cy="1080016"/>
            <a:chOff x="636390" y="3134349"/>
            <a:chExt cx="2151459" cy="810012"/>
          </a:xfrm>
        </p:grpSpPr>
        <p:sp>
          <p:nvSpPr>
            <p:cNvPr id="78" name="Title 20"/>
            <p:cNvSpPr txBox="1"/>
            <p:nvPr/>
          </p:nvSpPr>
          <p:spPr bwMode="auto">
            <a:xfrm>
              <a:off x="759620" y="3134349"/>
              <a:ext cx="1915716" cy="3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7" tIns="60963" rIns="121927" bIns="60963" anchor="ctr">
              <a:spAutoFit/>
            </a:bodyPr>
            <a:lstStyle>
              <a:lvl1pPr defTabSz="457200">
                <a:defRPr sz="3600">
                  <a:solidFill>
                    <a:schemeClr val="tx1"/>
                  </a:solidFill>
                  <a:latin typeface="Lato Light" charset="0"/>
                  <a:ea typeface="MS PGothic" panose="020B0600070205080204" pitchFamily="34" charset="-128"/>
                </a:defRPr>
              </a:lvl1pPr>
              <a:lvl2pPr marL="742950" indent="-285750" defTabSz="457200">
                <a:defRPr sz="3600">
                  <a:solidFill>
                    <a:schemeClr val="tx1"/>
                  </a:solidFill>
                  <a:latin typeface="Lato Light" charset="0"/>
                  <a:ea typeface="MS PGothic" panose="020B0600070205080204" pitchFamily="34" charset="-128"/>
                </a:defRPr>
              </a:lvl2pPr>
              <a:lvl3pPr marL="1143000" indent="-228600" defTabSz="457200">
                <a:defRPr sz="3600">
                  <a:solidFill>
                    <a:schemeClr val="tx1"/>
                  </a:solidFill>
                  <a:latin typeface="Lato Light" charset="0"/>
                  <a:ea typeface="MS PGothic" panose="020B0600070205080204" pitchFamily="34" charset="-128"/>
                </a:defRPr>
              </a:lvl3pPr>
              <a:lvl4pPr marL="1600200" indent="-228600" defTabSz="457200">
                <a:defRPr sz="3600">
                  <a:solidFill>
                    <a:schemeClr val="tx1"/>
                  </a:solidFill>
                  <a:latin typeface="Lato Light" charset="0"/>
                  <a:ea typeface="MS PGothic" panose="020B0600070205080204" pitchFamily="34" charset="-128"/>
                </a:defRPr>
              </a:lvl4pPr>
              <a:lvl5pPr marL="2057400" indent="-228600" defTabSz="457200">
                <a:defRPr sz="3600">
                  <a:solidFill>
                    <a:schemeClr val="tx1"/>
                  </a:solidFill>
                  <a:latin typeface="Lato Light" charset="0"/>
                  <a:ea typeface="MS PGothic" panose="020B0600070205080204" pitchFamily="34" charset="-128"/>
                </a:defRPr>
              </a:lvl5pPr>
              <a:lvl6pPr marL="2514600" indent="-228600" defTabSz="457200"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457200"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457200"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457200"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0" fontAlgn="base" hangingPunct="0">
                <a:spcBef>
                  <a:spcPct val="0"/>
                </a:spcBef>
                <a:spcAft>
                  <a:spcPct val="0"/>
                </a:spcAft>
                <a:defRPr/>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TextBox 30"/>
            <p:cNvSpPr txBox="1">
              <a:spLocks noChangeArrowheads="1"/>
            </p:cNvSpPr>
            <p:nvPr/>
          </p:nvSpPr>
          <p:spPr bwMode="auto">
            <a:xfrm>
              <a:off x="636390" y="3477901"/>
              <a:ext cx="2151459" cy="46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51" rIns="121899" bIns="6095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913130" fontAlgn="base">
                <a:lnSpc>
                  <a:spcPct val="120000"/>
                </a:lnSpc>
                <a:spcBef>
                  <a:spcPct val="0"/>
                </a:spcBef>
                <a:spcAft>
                  <a:spcPct val="0"/>
                </a:spcAft>
                <a:defRPr/>
              </a:pP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输入你的活动策划内容，内容简洁大方美观设计精美</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1" name="组合 80"/>
          <p:cNvGrpSpPr/>
          <p:nvPr/>
        </p:nvGrpSpPr>
        <p:grpSpPr>
          <a:xfrm>
            <a:off x="7870033" y="2744316"/>
            <a:ext cx="2885283" cy="1040367"/>
            <a:chOff x="623887" y="3164086"/>
            <a:chExt cx="2163962" cy="780275"/>
          </a:xfrm>
        </p:grpSpPr>
        <p:sp>
          <p:nvSpPr>
            <p:cNvPr id="82" name="Title 20"/>
            <p:cNvSpPr txBox="1"/>
            <p:nvPr/>
          </p:nvSpPr>
          <p:spPr bwMode="auto">
            <a:xfrm>
              <a:off x="623887" y="3164086"/>
              <a:ext cx="1915716" cy="3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7" tIns="60963" rIns="121927" bIns="60963" anchor="ctr">
              <a:spAutoFit/>
            </a:bodyPr>
            <a:lstStyle>
              <a:lvl1pPr defTabSz="457200">
                <a:defRPr sz="3600">
                  <a:solidFill>
                    <a:schemeClr val="tx1"/>
                  </a:solidFill>
                  <a:latin typeface="Lato Light" charset="0"/>
                  <a:ea typeface="MS PGothic" panose="020B0600070205080204" pitchFamily="34" charset="-128"/>
                </a:defRPr>
              </a:lvl1pPr>
              <a:lvl2pPr marL="742950" indent="-285750" defTabSz="457200">
                <a:defRPr sz="3600">
                  <a:solidFill>
                    <a:schemeClr val="tx1"/>
                  </a:solidFill>
                  <a:latin typeface="Lato Light" charset="0"/>
                  <a:ea typeface="MS PGothic" panose="020B0600070205080204" pitchFamily="34" charset="-128"/>
                </a:defRPr>
              </a:lvl2pPr>
              <a:lvl3pPr marL="1143000" indent="-228600" defTabSz="457200">
                <a:defRPr sz="3600">
                  <a:solidFill>
                    <a:schemeClr val="tx1"/>
                  </a:solidFill>
                  <a:latin typeface="Lato Light" charset="0"/>
                  <a:ea typeface="MS PGothic" panose="020B0600070205080204" pitchFamily="34" charset="-128"/>
                </a:defRPr>
              </a:lvl3pPr>
              <a:lvl4pPr marL="1600200" indent="-228600" defTabSz="457200">
                <a:defRPr sz="3600">
                  <a:solidFill>
                    <a:schemeClr val="tx1"/>
                  </a:solidFill>
                  <a:latin typeface="Lato Light" charset="0"/>
                  <a:ea typeface="MS PGothic" panose="020B0600070205080204" pitchFamily="34" charset="-128"/>
                </a:defRPr>
              </a:lvl4pPr>
              <a:lvl5pPr marL="2057400" indent="-228600" defTabSz="457200">
                <a:defRPr sz="3600">
                  <a:solidFill>
                    <a:schemeClr val="tx1"/>
                  </a:solidFill>
                  <a:latin typeface="Lato Light" charset="0"/>
                  <a:ea typeface="MS PGothic" panose="020B0600070205080204" pitchFamily="34" charset="-128"/>
                </a:defRPr>
              </a:lvl5pPr>
              <a:lvl6pPr marL="2514600" indent="-228600" defTabSz="457200"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457200"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457200"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457200" fontAlgn="base">
                <a:spcBef>
                  <a:spcPct val="0"/>
                </a:spcBef>
                <a:spcAft>
                  <a:spcPct val="0"/>
                </a:spcAft>
                <a:defRPr sz="3600">
                  <a:solidFill>
                    <a:schemeClr val="tx1"/>
                  </a:solidFill>
                  <a:latin typeface="Lato Light" charset="0"/>
                  <a:ea typeface="MS PGothic" panose="020B0600070205080204" pitchFamily="34" charset="-128"/>
                </a:defRPr>
              </a:lvl9pPr>
            </a:lstStyle>
            <a:p>
              <a:pPr eaLnBrk="0" fontAlgn="base" hangingPunct="0">
                <a:spcBef>
                  <a:spcPct val="0"/>
                </a:spcBef>
                <a:spcAft>
                  <a:spcPct val="0"/>
                </a:spcAft>
                <a:defRPr/>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TextBox 30"/>
            <p:cNvSpPr txBox="1">
              <a:spLocks noChangeArrowheads="1"/>
            </p:cNvSpPr>
            <p:nvPr/>
          </p:nvSpPr>
          <p:spPr bwMode="auto">
            <a:xfrm>
              <a:off x="636390" y="3477901"/>
              <a:ext cx="2151459" cy="46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51" rIns="121899" bIns="6095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9pPr>
            </a:lstStyle>
            <a:p>
              <a:pPr defTabSz="913130" fontAlgn="base">
                <a:lnSpc>
                  <a:spcPct val="120000"/>
                </a:lnSpc>
                <a:spcBef>
                  <a:spcPct val="0"/>
                </a:spcBef>
                <a:spcAft>
                  <a:spcPct val="0"/>
                </a:spcAft>
                <a:defRPr/>
              </a:pP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输入你的活动策划内容，内容简洁大方美观设计精美</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4" name="组合 83"/>
          <p:cNvGrpSpPr/>
          <p:nvPr/>
        </p:nvGrpSpPr>
        <p:grpSpPr>
          <a:xfrm>
            <a:off x="8335170" y="4109942"/>
            <a:ext cx="2885283" cy="1040367"/>
            <a:chOff x="623887" y="3164086"/>
            <a:chExt cx="2163962" cy="780275"/>
          </a:xfrm>
        </p:grpSpPr>
        <p:sp>
          <p:nvSpPr>
            <p:cNvPr id="85" name="Title 20"/>
            <p:cNvSpPr txBox="1"/>
            <p:nvPr/>
          </p:nvSpPr>
          <p:spPr bwMode="auto">
            <a:xfrm>
              <a:off x="623887" y="3164086"/>
              <a:ext cx="1915716" cy="3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7" tIns="60963" rIns="121927" bIns="60963" anchor="ctr">
              <a:spAutoFit/>
            </a:bodyPr>
            <a:lstStyle>
              <a:lvl1pPr defTabSz="457200">
                <a:defRPr sz="3600">
                  <a:solidFill>
                    <a:schemeClr val="tx1"/>
                  </a:solidFill>
                  <a:latin typeface="Lato Light" charset="0"/>
                  <a:ea typeface="MS PGothic" panose="020B0600070205080204" pitchFamily="34" charset="-128"/>
                </a:defRPr>
              </a:lvl1pPr>
              <a:lvl2pPr marL="742950" indent="-285750" defTabSz="457200">
                <a:defRPr sz="3600">
                  <a:solidFill>
                    <a:schemeClr val="tx1"/>
                  </a:solidFill>
                  <a:latin typeface="Lato Light" charset="0"/>
                  <a:ea typeface="MS PGothic" panose="020B0600070205080204" pitchFamily="34" charset="-128"/>
                </a:defRPr>
              </a:lvl2pPr>
              <a:lvl3pPr marL="1143000" indent="-228600" defTabSz="457200">
                <a:defRPr sz="3600">
                  <a:solidFill>
                    <a:schemeClr val="tx1"/>
                  </a:solidFill>
                  <a:latin typeface="Lato Light" charset="0"/>
                  <a:ea typeface="MS PGothic" panose="020B0600070205080204" pitchFamily="34" charset="-128"/>
                </a:defRPr>
              </a:lvl3pPr>
              <a:lvl4pPr marL="1600200" indent="-228600" defTabSz="457200">
                <a:defRPr sz="3600">
                  <a:solidFill>
                    <a:schemeClr val="tx1"/>
                  </a:solidFill>
                  <a:latin typeface="Lato Light" charset="0"/>
                  <a:ea typeface="MS PGothic" panose="020B0600070205080204" pitchFamily="34" charset="-128"/>
                </a:defRPr>
              </a:lvl4pPr>
              <a:lvl5pPr marL="2057400" indent="-228600" defTabSz="457200">
                <a:defRPr sz="3600">
                  <a:solidFill>
                    <a:schemeClr val="tx1"/>
                  </a:solidFill>
                  <a:latin typeface="Lato Light" charset="0"/>
                  <a:ea typeface="MS PGothic" panose="020B0600070205080204" pitchFamily="34" charset="-128"/>
                </a:defRPr>
              </a:lvl5pPr>
              <a:lvl6pPr marL="2514600" indent="-228600" defTabSz="457200"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457200"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457200"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457200" fontAlgn="base">
                <a:spcBef>
                  <a:spcPct val="0"/>
                </a:spcBef>
                <a:spcAft>
                  <a:spcPct val="0"/>
                </a:spcAft>
                <a:defRPr sz="3600">
                  <a:solidFill>
                    <a:schemeClr val="tx1"/>
                  </a:solidFill>
                  <a:latin typeface="Lato Light" charset="0"/>
                  <a:ea typeface="MS PGothic" panose="020B0600070205080204" pitchFamily="34" charset="-128"/>
                </a:defRPr>
              </a:lvl9pPr>
            </a:lstStyle>
            <a:p>
              <a:pPr eaLnBrk="0" fontAlgn="base" hangingPunct="0">
                <a:spcBef>
                  <a:spcPct val="0"/>
                </a:spcBef>
                <a:spcAft>
                  <a:spcPct val="0"/>
                </a:spcAft>
                <a:defRPr/>
              </a:pPr>
              <a:r>
                <a:rPr lang="zh-CN" altLang="en-US" sz="20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TextBox 30"/>
            <p:cNvSpPr txBox="1">
              <a:spLocks noChangeArrowheads="1"/>
            </p:cNvSpPr>
            <p:nvPr/>
          </p:nvSpPr>
          <p:spPr bwMode="auto">
            <a:xfrm>
              <a:off x="636390" y="3477901"/>
              <a:ext cx="2151459" cy="46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51" rIns="121899" bIns="6095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charset="0"/>
                  <a:ea typeface="MS PGothic" panose="020B0600070205080204" pitchFamily="34" charset="-128"/>
                </a:defRPr>
              </a:lvl9pPr>
            </a:lstStyle>
            <a:p>
              <a:pPr defTabSz="913130" fontAlgn="base">
                <a:lnSpc>
                  <a:spcPct val="120000"/>
                </a:lnSpc>
                <a:spcBef>
                  <a:spcPct val="0"/>
                </a:spcBef>
                <a:spcAft>
                  <a:spcPct val="0"/>
                </a:spcAft>
                <a:defRPr/>
              </a:pP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输入你的活动策划内容，内容简洁大方美观设计精美</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par>
                                <p:cTn id="8" presetID="42"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anim calcmode="lin" valueType="num">
                                      <p:cBhvr>
                                        <p:cTn id="11" dur="1000" fill="hold"/>
                                        <p:tgtEl>
                                          <p:spTgt spid="42"/>
                                        </p:tgtEl>
                                        <p:attrNameLst>
                                          <p:attrName>ppt_x</p:attrName>
                                        </p:attrNameLst>
                                      </p:cBhvr>
                                      <p:tavLst>
                                        <p:tav tm="0">
                                          <p:val>
                                            <p:strVal val="#ppt_x"/>
                                          </p:val>
                                        </p:tav>
                                        <p:tav tm="100000">
                                          <p:val>
                                            <p:strVal val="#ppt_x"/>
                                          </p:val>
                                        </p:tav>
                                      </p:tavLst>
                                    </p:anim>
                                    <p:anim calcmode="lin" valueType="num">
                                      <p:cBhvr>
                                        <p:cTn id="1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 calcmode="lin" valueType="num">
                                      <p:cBhvr>
                                        <p:cTn id="22" dur="500" fill="hold"/>
                                        <p:tgtEl>
                                          <p:spTgt spid="87"/>
                                        </p:tgtEl>
                                        <p:attrNameLst>
                                          <p:attrName>ppt_w</p:attrName>
                                        </p:attrNameLst>
                                      </p:cBhvr>
                                      <p:tavLst>
                                        <p:tav tm="0">
                                          <p:val>
                                            <p:fltVal val="0"/>
                                          </p:val>
                                        </p:tav>
                                        <p:tav tm="100000">
                                          <p:val>
                                            <p:strVal val="#ppt_w"/>
                                          </p:val>
                                        </p:tav>
                                      </p:tavLst>
                                    </p:anim>
                                    <p:anim calcmode="lin" valueType="num">
                                      <p:cBhvr>
                                        <p:cTn id="23" dur="500" fill="hold"/>
                                        <p:tgtEl>
                                          <p:spTgt spid="87"/>
                                        </p:tgtEl>
                                        <p:attrNameLst>
                                          <p:attrName>ppt_h</p:attrName>
                                        </p:attrNameLst>
                                      </p:cBhvr>
                                      <p:tavLst>
                                        <p:tav tm="0">
                                          <p:val>
                                            <p:fltVal val="0"/>
                                          </p:val>
                                        </p:tav>
                                        <p:tav tm="100000">
                                          <p:val>
                                            <p:strVal val="#ppt_h"/>
                                          </p:val>
                                        </p:tav>
                                      </p:tavLst>
                                    </p:anim>
                                    <p:animEffect transition="in" filter="fade">
                                      <p:cBhvr>
                                        <p:cTn id="24" dur="500"/>
                                        <p:tgtEl>
                                          <p:spTgt spid="8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fade">
                                      <p:cBhvr>
                                        <p:cTn id="53" dur="500"/>
                                        <p:tgtEl>
                                          <p:spTgt spid="7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90"/>
                                        </p:tgtEl>
                                        <p:attrNameLst>
                                          <p:attrName>style.visibility</p:attrName>
                                        </p:attrNameLst>
                                      </p:cBhvr>
                                      <p:to>
                                        <p:strVal val="visible"/>
                                      </p:to>
                                    </p:set>
                                    <p:anim calcmode="lin" valueType="num">
                                      <p:cBhvr>
                                        <p:cTn id="58" dur="500" fill="hold"/>
                                        <p:tgtEl>
                                          <p:spTgt spid="90"/>
                                        </p:tgtEl>
                                        <p:attrNameLst>
                                          <p:attrName>ppt_w</p:attrName>
                                        </p:attrNameLst>
                                      </p:cBhvr>
                                      <p:tavLst>
                                        <p:tav tm="0">
                                          <p:val>
                                            <p:fltVal val="0"/>
                                          </p:val>
                                        </p:tav>
                                        <p:tav tm="100000">
                                          <p:val>
                                            <p:strVal val="#ppt_w"/>
                                          </p:val>
                                        </p:tav>
                                      </p:tavLst>
                                    </p:anim>
                                    <p:anim calcmode="lin" valueType="num">
                                      <p:cBhvr>
                                        <p:cTn id="59" dur="500" fill="hold"/>
                                        <p:tgtEl>
                                          <p:spTgt spid="90"/>
                                        </p:tgtEl>
                                        <p:attrNameLst>
                                          <p:attrName>ppt_h</p:attrName>
                                        </p:attrNameLst>
                                      </p:cBhvr>
                                      <p:tavLst>
                                        <p:tav tm="0">
                                          <p:val>
                                            <p:fltVal val="0"/>
                                          </p:val>
                                        </p:tav>
                                        <p:tav tm="100000">
                                          <p:val>
                                            <p:strVal val="#ppt_h"/>
                                          </p:val>
                                        </p:tav>
                                      </p:tavLst>
                                    </p:anim>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animEffect transition="in" filter="fade">
                                      <p:cBhvr>
                                        <p:cTn id="65" dur="500"/>
                                        <p:tgtEl>
                                          <p:spTgt spid="8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91"/>
                                        </p:tgtEl>
                                        <p:attrNameLst>
                                          <p:attrName>style.visibility</p:attrName>
                                        </p:attrNameLst>
                                      </p:cBhvr>
                                      <p:to>
                                        <p:strVal val="visible"/>
                                      </p:to>
                                    </p:set>
                                    <p:anim calcmode="lin" valueType="num">
                                      <p:cBhvr>
                                        <p:cTn id="70" dur="500" fill="hold"/>
                                        <p:tgtEl>
                                          <p:spTgt spid="91"/>
                                        </p:tgtEl>
                                        <p:attrNameLst>
                                          <p:attrName>ppt_w</p:attrName>
                                        </p:attrNameLst>
                                      </p:cBhvr>
                                      <p:tavLst>
                                        <p:tav tm="0">
                                          <p:val>
                                            <p:fltVal val="0"/>
                                          </p:val>
                                        </p:tav>
                                        <p:tav tm="100000">
                                          <p:val>
                                            <p:strVal val="#ppt_w"/>
                                          </p:val>
                                        </p:tav>
                                      </p:tavLst>
                                    </p:anim>
                                    <p:anim calcmode="lin" valueType="num">
                                      <p:cBhvr>
                                        <p:cTn id="71" dur="500" fill="hold"/>
                                        <p:tgtEl>
                                          <p:spTgt spid="91"/>
                                        </p:tgtEl>
                                        <p:attrNameLst>
                                          <p:attrName>ppt_h</p:attrName>
                                        </p:attrNameLst>
                                      </p:cBhvr>
                                      <p:tavLst>
                                        <p:tav tm="0">
                                          <p:val>
                                            <p:fltVal val="0"/>
                                          </p:val>
                                        </p:tav>
                                        <p:tav tm="100000">
                                          <p:val>
                                            <p:strVal val="#ppt_h"/>
                                          </p:val>
                                        </p:tav>
                                      </p:tavLst>
                                    </p:anim>
                                    <p:animEffect transition="in" filter="fade">
                                      <p:cBhvr>
                                        <p:cTn id="72" dur="50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01</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活动介绍</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4243058" y="1293090"/>
            <a:ext cx="3593705" cy="3976990"/>
            <a:chOff x="3399235" y="1476376"/>
            <a:chExt cx="2612231" cy="2890837"/>
          </a:xfrm>
          <a:solidFill>
            <a:srgbClr val="FB3962"/>
          </a:solidFill>
        </p:grpSpPr>
        <p:sp>
          <p:nvSpPr>
            <p:cNvPr id="8" name="Freeform 10"/>
            <p:cNvSpPr/>
            <p:nvPr/>
          </p:nvSpPr>
          <p:spPr bwMode="auto">
            <a:xfrm>
              <a:off x="3601641" y="2786063"/>
              <a:ext cx="400050" cy="782241"/>
            </a:xfrm>
            <a:custGeom>
              <a:avLst/>
              <a:gdLst>
                <a:gd name="T0" fmla="*/ 2147483647 w 292"/>
                <a:gd name="T1" fmla="*/ 2147483647 h 572"/>
                <a:gd name="T2" fmla="*/ 0 w 292"/>
                <a:gd name="T3" fmla="*/ 2147483647 h 572"/>
                <a:gd name="T4" fmla="*/ 2147483647 w 292"/>
                <a:gd name="T5" fmla="*/ 0 h 572"/>
                <a:gd name="T6" fmla="*/ 2147483647 w 292"/>
                <a:gd name="T7" fmla="*/ 2147483647 h 572"/>
                <a:gd name="T8" fmla="*/ 2147483647 w 292"/>
                <a:gd name="T9" fmla="*/ 2147483647 h 572"/>
                <a:gd name="T10" fmla="*/ 2147483647 w 292"/>
                <a:gd name="T11" fmla="*/ 2147483647 h 572"/>
                <a:gd name="T12" fmla="*/ 2147483647 w 292"/>
                <a:gd name="T13" fmla="*/ 2147483647 h 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572">
                  <a:moveTo>
                    <a:pt x="14" y="572"/>
                  </a:moveTo>
                  <a:cubicBezTo>
                    <a:pt x="4" y="527"/>
                    <a:pt x="0" y="481"/>
                    <a:pt x="0" y="435"/>
                  </a:cubicBezTo>
                  <a:cubicBezTo>
                    <a:pt x="0" y="250"/>
                    <a:pt x="108" y="79"/>
                    <a:pt x="277" y="0"/>
                  </a:cubicBezTo>
                  <a:cubicBezTo>
                    <a:pt x="292" y="33"/>
                    <a:pt x="292" y="33"/>
                    <a:pt x="292" y="33"/>
                  </a:cubicBezTo>
                  <a:cubicBezTo>
                    <a:pt x="136" y="106"/>
                    <a:pt x="36" y="264"/>
                    <a:pt x="36" y="435"/>
                  </a:cubicBezTo>
                  <a:cubicBezTo>
                    <a:pt x="36" y="479"/>
                    <a:pt x="40" y="522"/>
                    <a:pt x="49" y="564"/>
                  </a:cubicBezTo>
                  <a:lnTo>
                    <a:pt x="14" y="572"/>
                  </a:ln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Freeform 11"/>
            <p:cNvSpPr/>
            <p:nvPr/>
          </p:nvSpPr>
          <p:spPr bwMode="auto">
            <a:xfrm>
              <a:off x="4171950" y="3758803"/>
              <a:ext cx="1215629" cy="489347"/>
            </a:xfrm>
            <a:custGeom>
              <a:avLst/>
              <a:gdLst>
                <a:gd name="T0" fmla="*/ 2147483647 w 888"/>
                <a:gd name="T1" fmla="*/ 2147483647 h 358"/>
                <a:gd name="T2" fmla="*/ 0 w 888"/>
                <a:gd name="T3" fmla="*/ 2147483647 h 358"/>
                <a:gd name="T4" fmla="*/ 2147483647 w 888"/>
                <a:gd name="T5" fmla="*/ 2147483647 h 358"/>
                <a:gd name="T6" fmla="*/ 2147483647 w 888"/>
                <a:gd name="T7" fmla="*/ 2147483647 h 358"/>
                <a:gd name="T8" fmla="*/ 2147483647 w 888"/>
                <a:gd name="T9" fmla="*/ 0 h 358"/>
                <a:gd name="T10" fmla="*/ 2147483647 w 888"/>
                <a:gd name="T11" fmla="*/ 2147483647 h 358"/>
                <a:gd name="T12" fmla="*/ 2147483647 w 888"/>
                <a:gd name="T13" fmla="*/ 2147483647 h 358"/>
                <a:gd name="T14" fmla="*/ 2147483647 w 888"/>
                <a:gd name="T15" fmla="*/ 2147483647 h 3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8" h="358">
                  <a:moveTo>
                    <a:pt x="216" y="358"/>
                  </a:moveTo>
                  <a:cubicBezTo>
                    <a:pt x="142" y="358"/>
                    <a:pt x="70" y="345"/>
                    <a:pt x="0" y="320"/>
                  </a:cubicBezTo>
                  <a:cubicBezTo>
                    <a:pt x="13" y="287"/>
                    <a:pt x="13" y="287"/>
                    <a:pt x="13" y="287"/>
                  </a:cubicBezTo>
                  <a:cubicBezTo>
                    <a:pt x="78" y="310"/>
                    <a:pt x="146" y="322"/>
                    <a:pt x="216" y="322"/>
                  </a:cubicBezTo>
                  <a:cubicBezTo>
                    <a:pt x="472" y="322"/>
                    <a:pt x="706" y="205"/>
                    <a:pt x="859" y="0"/>
                  </a:cubicBezTo>
                  <a:cubicBezTo>
                    <a:pt x="888" y="22"/>
                    <a:pt x="888" y="22"/>
                    <a:pt x="888" y="22"/>
                  </a:cubicBezTo>
                  <a:cubicBezTo>
                    <a:pt x="812" y="124"/>
                    <a:pt x="711" y="209"/>
                    <a:pt x="598" y="267"/>
                  </a:cubicBezTo>
                  <a:cubicBezTo>
                    <a:pt x="479" y="327"/>
                    <a:pt x="351" y="358"/>
                    <a:pt x="216" y="358"/>
                  </a:cubicBez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Freeform 12"/>
            <p:cNvSpPr/>
            <p:nvPr/>
          </p:nvSpPr>
          <p:spPr bwMode="auto">
            <a:xfrm>
              <a:off x="5400675" y="2396728"/>
              <a:ext cx="205979" cy="538163"/>
            </a:xfrm>
            <a:custGeom>
              <a:avLst/>
              <a:gdLst>
                <a:gd name="T0" fmla="*/ 2147483647 w 150"/>
                <a:gd name="T1" fmla="*/ 2147483647 h 393"/>
                <a:gd name="T2" fmla="*/ 0 w 150"/>
                <a:gd name="T3" fmla="*/ 2147483647 h 393"/>
                <a:gd name="T4" fmla="*/ 2147483647 w 150"/>
                <a:gd name="T5" fmla="*/ 0 h 393"/>
                <a:gd name="T6" fmla="*/ 2147483647 w 150"/>
                <a:gd name="T7" fmla="*/ 2147483647 h 393"/>
                <a:gd name="T8" fmla="*/ 2147483647 w 150"/>
                <a:gd name="T9" fmla="*/ 2147483647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393">
                  <a:moveTo>
                    <a:pt x="114" y="393"/>
                  </a:moveTo>
                  <a:cubicBezTo>
                    <a:pt x="100" y="261"/>
                    <a:pt x="61" y="135"/>
                    <a:pt x="0" y="17"/>
                  </a:cubicBezTo>
                  <a:cubicBezTo>
                    <a:pt x="32" y="0"/>
                    <a:pt x="32" y="0"/>
                    <a:pt x="32" y="0"/>
                  </a:cubicBezTo>
                  <a:cubicBezTo>
                    <a:pt x="95" y="122"/>
                    <a:pt x="135" y="253"/>
                    <a:pt x="150" y="389"/>
                  </a:cubicBezTo>
                  <a:lnTo>
                    <a:pt x="114" y="393"/>
                  </a:ln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Group 54"/>
            <p:cNvGrpSpPr/>
            <p:nvPr/>
          </p:nvGrpSpPr>
          <p:grpSpPr>
            <a:xfrm>
              <a:off x="3974307" y="1476376"/>
              <a:ext cx="738188" cy="277415"/>
              <a:chOff x="5311775" y="2108201"/>
              <a:chExt cx="984251" cy="369886"/>
            </a:xfrm>
            <a:grpFill/>
          </p:grpSpPr>
          <p:sp>
            <p:nvSpPr>
              <p:cNvPr id="31" name="Freeform 9"/>
              <p:cNvSpPr/>
              <p:nvPr/>
            </p:nvSpPr>
            <p:spPr bwMode="auto">
              <a:xfrm>
                <a:off x="5311775" y="2108201"/>
                <a:ext cx="230188" cy="360362"/>
              </a:xfrm>
              <a:custGeom>
                <a:avLst/>
                <a:gdLst>
                  <a:gd name="T0" fmla="*/ 145 w 145"/>
                  <a:gd name="T1" fmla="*/ 227 h 227"/>
                  <a:gd name="T2" fmla="*/ 0 w 145"/>
                  <a:gd name="T3" fmla="*/ 114 h 227"/>
                  <a:gd name="T4" fmla="*/ 145 w 145"/>
                  <a:gd name="T5" fmla="*/ 0 h 227"/>
                  <a:gd name="T6" fmla="*/ 145 w 145"/>
                  <a:gd name="T7" fmla="*/ 227 h 227"/>
                </a:gdLst>
                <a:ahLst/>
                <a:cxnLst>
                  <a:cxn ang="0">
                    <a:pos x="T0" y="T1"/>
                  </a:cxn>
                  <a:cxn ang="0">
                    <a:pos x="T2" y="T3"/>
                  </a:cxn>
                  <a:cxn ang="0">
                    <a:pos x="T4" y="T5"/>
                  </a:cxn>
                  <a:cxn ang="0">
                    <a:pos x="T6" y="T7"/>
                  </a:cxn>
                </a:cxnLst>
                <a:rect l="0" t="0" r="r" b="b"/>
                <a:pathLst>
                  <a:path w="145" h="227">
                    <a:moveTo>
                      <a:pt x="145" y="227"/>
                    </a:moveTo>
                    <a:lnTo>
                      <a:pt x="0" y="114"/>
                    </a:lnTo>
                    <a:lnTo>
                      <a:pt x="145" y="0"/>
                    </a:lnTo>
                    <a:lnTo>
                      <a:pt x="145" y="227"/>
                    </a:lnTo>
                    <a:close/>
                  </a:path>
                </a:pathLst>
              </a:custGeom>
              <a:grpFill/>
              <a:ln>
                <a:noFill/>
              </a:ln>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reeform 13"/>
              <p:cNvSpPr/>
              <p:nvPr/>
            </p:nvSpPr>
            <p:spPr bwMode="auto">
              <a:xfrm>
                <a:off x="5472113" y="2244725"/>
                <a:ext cx="823913" cy="233362"/>
              </a:xfrm>
              <a:custGeom>
                <a:avLst/>
                <a:gdLst>
                  <a:gd name="T0" fmla="*/ 437 w 452"/>
                  <a:gd name="T1" fmla="*/ 128 h 128"/>
                  <a:gd name="T2" fmla="*/ 0 w 452"/>
                  <a:gd name="T3" fmla="*/ 36 h 128"/>
                  <a:gd name="T4" fmla="*/ 0 w 452"/>
                  <a:gd name="T5" fmla="*/ 0 h 128"/>
                  <a:gd name="T6" fmla="*/ 452 w 452"/>
                  <a:gd name="T7" fmla="*/ 95 h 128"/>
                  <a:gd name="T8" fmla="*/ 437 w 452"/>
                  <a:gd name="T9" fmla="*/ 128 h 128"/>
                </a:gdLst>
                <a:ahLst/>
                <a:cxnLst>
                  <a:cxn ang="0">
                    <a:pos x="T0" y="T1"/>
                  </a:cxn>
                  <a:cxn ang="0">
                    <a:pos x="T2" y="T3"/>
                  </a:cxn>
                  <a:cxn ang="0">
                    <a:pos x="T4" y="T5"/>
                  </a:cxn>
                  <a:cxn ang="0">
                    <a:pos x="T6" y="T7"/>
                  </a:cxn>
                  <a:cxn ang="0">
                    <a:pos x="T8" y="T9"/>
                  </a:cxn>
                </a:cxnLst>
                <a:rect l="0" t="0" r="r" b="b"/>
                <a:pathLst>
                  <a:path w="452" h="128">
                    <a:moveTo>
                      <a:pt x="437" y="128"/>
                    </a:moveTo>
                    <a:cubicBezTo>
                      <a:pt x="299" y="67"/>
                      <a:pt x="152" y="36"/>
                      <a:pt x="0" y="36"/>
                    </a:cubicBezTo>
                    <a:cubicBezTo>
                      <a:pt x="0" y="0"/>
                      <a:pt x="0" y="0"/>
                      <a:pt x="0" y="0"/>
                    </a:cubicBezTo>
                    <a:cubicBezTo>
                      <a:pt x="157" y="0"/>
                      <a:pt x="309" y="32"/>
                      <a:pt x="452" y="95"/>
                    </a:cubicBezTo>
                    <a:lnTo>
                      <a:pt x="437" y="128"/>
                    </a:lnTo>
                    <a:close/>
                  </a:path>
                </a:pathLst>
              </a:custGeom>
              <a:grpFill/>
              <a:ln>
                <a:noFill/>
              </a:ln>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 name="Freeform 5"/>
            <p:cNvSpPr>
              <a:spLocks noEditPoints="1"/>
            </p:cNvSpPr>
            <p:nvPr/>
          </p:nvSpPr>
          <p:spPr bwMode="auto">
            <a:xfrm>
              <a:off x="3957638" y="2399110"/>
              <a:ext cx="694135" cy="694134"/>
            </a:xfrm>
            <a:custGeom>
              <a:avLst/>
              <a:gdLst>
                <a:gd name="T0" fmla="*/ 2147483647 w 507"/>
                <a:gd name="T1" fmla="*/ 2147483647 h 507"/>
                <a:gd name="T2" fmla="*/ 0 w 507"/>
                <a:gd name="T3" fmla="*/ 2147483647 h 507"/>
                <a:gd name="T4" fmla="*/ 2147483647 w 507"/>
                <a:gd name="T5" fmla="*/ 0 h 507"/>
                <a:gd name="T6" fmla="*/ 2147483647 w 507"/>
                <a:gd name="T7" fmla="*/ 2147483647 h 507"/>
                <a:gd name="T8" fmla="*/ 2147483647 w 507"/>
                <a:gd name="T9" fmla="*/ 2147483647 h 507"/>
                <a:gd name="T10" fmla="*/ 2147483647 w 507"/>
                <a:gd name="T11" fmla="*/ 2147483647 h 507"/>
                <a:gd name="T12" fmla="*/ 2147483647 w 507"/>
                <a:gd name="T13" fmla="*/ 2147483647 h 507"/>
                <a:gd name="T14" fmla="*/ 2147483647 w 507"/>
                <a:gd name="T15" fmla="*/ 2147483647 h 507"/>
                <a:gd name="T16" fmla="*/ 2147483647 w 507"/>
                <a:gd name="T17" fmla="*/ 2147483647 h 507"/>
                <a:gd name="T18" fmla="*/ 2147483647 w 507"/>
                <a:gd name="T19" fmla="*/ 2147483647 h 5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7" h="507">
                  <a:moveTo>
                    <a:pt x="253" y="507"/>
                  </a:moveTo>
                  <a:cubicBezTo>
                    <a:pt x="113" y="507"/>
                    <a:pt x="0" y="393"/>
                    <a:pt x="0" y="253"/>
                  </a:cubicBezTo>
                  <a:cubicBezTo>
                    <a:pt x="0" y="114"/>
                    <a:pt x="113" y="0"/>
                    <a:pt x="253" y="0"/>
                  </a:cubicBezTo>
                  <a:cubicBezTo>
                    <a:pt x="393" y="0"/>
                    <a:pt x="507" y="114"/>
                    <a:pt x="507" y="253"/>
                  </a:cubicBezTo>
                  <a:cubicBezTo>
                    <a:pt x="507" y="393"/>
                    <a:pt x="393" y="507"/>
                    <a:pt x="253" y="507"/>
                  </a:cubicBezTo>
                  <a:close/>
                  <a:moveTo>
                    <a:pt x="253" y="40"/>
                  </a:moveTo>
                  <a:cubicBezTo>
                    <a:pt x="136" y="40"/>
                    <a:pt x="40" y="136"/>
                    <a:pt x="40" y="253"/>
                  </a:cubicBezTo>
                  <a:cubicBezTo>
                    <a:pt x="40" y="371"/>
                    <a:pt x="136" y="467"/>
                    <a:pt x="253" y="467"/>
                  </a:cubicBezTo>
                  <a:cubicBezTo>
                    <a:pt x="371" y="467"/>
                    <a:pt x="467" y="371"/>
                    <a:pt x="467" y="253"/>
                  </a:cubicBezTo>
                  <a:cubicBezTo>
                    <a:pt x="467" y="136"/>
                    <a:pt x="371" y="40"/>
                    <a:pt x="253" y="40"/>
                  </a:cubicBez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6"/>
            <p:cNvSpPr>
              <a:spLocks noEditPoints="1"/>
            </p:cNvSpPr>
            <p:nvPr/>
          </p:nvSpPr>
          <p:spPr bwMode="auto">
            <a:xfrm>
              <a:off x="3399235" y="3487341"/>
              <a:ext cx="879872" cy="879872"/>
            </a:xfrm>
            <a:custGeom>
              <a:avLst/>
              <a:gdLst>
                <a:gd name="T0" fmla="*/ 2147483647 w 643"/>
                <a:gd name="T1" fmla="*/ 2147483647 h 643"/>
                <a:gd name="T2" fmla="*/ 0 w 643"/>
                <a:gd name="T3" fmla="*/ 2147483647 h 643"/>
                <a:gd name="T4" fmla="*/ 2147483647 w 643"/>
                <a:gd name="T5" fmla="*/ 0 h 643"/>
                <a:gd name="T6" fmla="*/ 2147483647 w 643"/>
                <a:gd name="T7" fmla="*/ 2147483647 h 643"/>
                <a:gd name="T8" fmla="*/ 2147483647 w 643"/>
                <a:gd name="T9" fmla="*/ 2147483647 h 643"/>
                <a:gd name="T10" fmla="*/ 2147483647 w 643"/>
                <a:gd name="T11" fmla="*/ 2147483647 h 643"/>
                <a:gd name="T12" fmla="*/ 2147483647 w 643"/>
                <a:gd name="T13" fmla="*/ 2147483647 h 643"/>
                <a:gd name="T14" fmla="*/ 2147483647 w 643"/>
                <a:gd name="T15" fmla="*/ 2147483647 h 643"/>
                <a:gd name="T16" fmla="*/ 2147483647 w 643"/>
                <a:gd name="T17" fmla="*/ 2147483647 h 643"/>
                <a:gd name="T18" fmla="*/ 2147483647 w 643"/>
                <a:gd name="T19" fmla="*/ 2147483647 h 6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3" h="643">
                  <a:moveTo>
                    <a:pt x="322" y="643"/>
                  </a:moveTo>
                  <a:cubicBezTo>
                    <a:pt x="145" y="643"/>
                    <a:pt x="0" y="498"/>
                    <a:pt x="0" y="321"/>
                  </a:cubicBezTo>
                  <a:cubicBezTo>
                    <a:pt x="0" y="144"/>
                    <a:pt x="145" y="0"/>
                    <a:pt x="322" y="0"/>
                  </a:cubicBezTo>
                  <a:cubicBezTo>
                    <a:pt x="499" y="0"/>
                    <a:pt x="643" y="144"/>
                    <a:pt x="643" y="321"/>
                  </a:cubicBezTo>
                  <a:cubicBezTo>
                    <a:pt x="643" y="498"/>
                    <a:pt x="499" y="643"/>
                    <a:pt x="322" y="643"/>
                  </a:cubicBezTo>
                  <a:close/>
                  <a:moveTo>
                    <a:pt x="322" y="40"/>
                  </a:moveTo>
                  <a:cubicBezTo>
                    <a:pt x="167" y="40"/>
                    <a:pt x="40" y="166"/>
                    <a:pt x="40" y="321"/>
                  </a:cubicBezTo>
                  <a:cubicBezTo>
                    <a:pt x="40" y="476"/>
                    <a:pt x="167" y="603"/>
                    <a:pt x="322" y="603"/>
                  </a:cubicBezTo>
                  <a:cubicBezTo>
                    <a:pt x="477" y="603"/>
                    <a:pt x="603" y="476"/>
                    <a:pt x="603" y="321"/>
                  </a:cubicBezTo>
                  <a:cubicBezTo>
                    <a:pt x="603" y="166"/>
                    <a:pt x="477" y="40"/>
                    <a:pt x="322" y="40"/>
                  </a:cubicBez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7"/>
            <p:cNvSpPr>
              <a:spLocks noEditPoints="1"/>
            </p:cNvSpPr>
            <p:nvPr/>
          </p:nvSpPr>
          <p:spPr bwMode="auto">
            <a:xfrm>
              <a:off x="5076825" y="2902744"/>
              <a:ext cx="934641" cy="934641"/>
            </a:xfrm>
            <a:custGeom>
              <a:avLst/>
              <a:gdLst>
                <a:gd name="T0" fmla="*/ 2147483647 w 683"/>
                <a:gd name="T1" fmla="*/ 2147483647 h 683"/>
                <a:gd name="T2" fmla="*/ 0 w 683"/>
                <a:gd name="T3" fmla="*/ 2147483647 h 683"/>
                <a:gd name="T4" fmla="*/ 2147483647 w 683"/>
                <a:gd name="T5" fmla="*/ 0 h 683"/>
                <a:gd name="T6" fmla="*/ 2147483647 w 683"/>
                <a:gd name="T7" fmla="*/ 2147483647 h 683"/>
                <a:gd name="T8" fmla="*/ 2147483647 w 683"/>
                <a:gd name="T9" fmla="*/ 2147483647 h 683"/>
                <a:gd name="T10" fmla="*/ 2147483647 w 683"/>
                <a:gd name="T11" fmla="*/ 2147483647 h 683"/>
                <a:gd name="T12" fmla="*/ 2147483647 w 683"/>
                <a:gd name="T13" fmla="*/ 2147483647 h 683"/>
                <a:gd name="T14" fmla="*/ 2147483647 w 683"/>
                <a:gd name="T15" fmla="*/ 2147483647 h 683"/>
                <a:gd name="T16" fmla="*/ 2147483647 w 683"/>
                <a:gd name="T17" fmla="*/ 2147483647 h 683"/>
                <a:gd name="T18" fmla="*/ 2147483647 w 683"/>
                <a:gd name="T19" fmla="*/ 2147483647 h 6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 h="683">
                  <a:moveTo>
                    <a:pt x="342" y="683"/>
                  </a:moveTo>
                  <a:cubicBezTo>
                    <a:pt x="154" y="683"/>
                    <a:pt x="0" y="530"/>
                    <a:pt x="0" y="341"/>
                  </a:cubicBezTo>
                  <a:cubicBezTo>
                    <a:pt x="0" y="153"/>
                    <a:pt x="154" y="0"/>
                    <a:pt x="342" y="0"/>
                  </a:cubicBezTo>
                  <a:cubicBezTo>
                    <a:pt x="530" y="0"/>
                    <a:pt x="683" y="153"/>
                    <a:pt x="683" y="341"/>
                  </a:cubicBezTo>
                  <a:cubicBezTo>
                    <a:pt x="683" y="530"/>
                    <a:pt x="530" y="683"/>
                    <a:pt x="342" y="683"/>
                  </a:cubicBezTo>
                  <a:close/>
                  <a:moveTo>
                    <a:pt x="342" y="40"/>
                  </a:moveTo>
                  <a:cubicBezTo>
                    <a:pt x="176" y="40"/>
                    <a:pt x="40" y="175"/>
                    <a:pt x="40" y="341"/>
                  </a:cubicBezTo>
                  <a:cubicBezTo>
                    <a:pt x="40" y="508"/>
                    <a:pt x="176" y="643"/>
                    <a:pt x="342" y="643"/>
                  </a:cubicBezTo>
                  <a:cubicBezTo>
                    <a:pt x="508" y="643"/>
                    <a:pt x="643" y="508"/>
                    <a:pt x="643" y="341"/>
                  </a:cubicBezTo>
                  <a:cubicBezTo>
                    <a:pt x="643" y="175"/>
                    <a:pt x="508" y="40"/>
                    <a:pt x="342" y="40"/>
                  </a:cubicBez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Freeform 8"/>
            <p:cNvSpPr>
              <a:spLocks noEditPoints="1"/>
            </p:cNvSpPr>
            <p:nvPr/>
          </p:nvSpPr>
          <p:spPr bwMode="auto">
            <a:xfrm>
              <a:off x="4592241" y="1483519"/>
              <a:ext cx="1060847" cy="1059656"/>
            </a:xfrm>
            <a:custGeom>
              <a:avLst/>
              <a:gdLst>
                <a:gd name="T0" fmla="*/ 2147483647 w 775"/>
                <a:gd name="T1" fmla="*/ 2147483647 h 775"/>
                <a:gd name="T2" fmla="*/ 0 w 775"/>
                <a:gd name="T3" fmla="*/ 2147483647 h 775"/>
                <a:gd name="T4" fmla="*/ 2147483647 w 775"/>
                <a:gd name="T5" fmla="*/ 0 h 775"/>
                <a:gd name="T6" fmla="*/ 2147483647 w 775"/>
                <a:gd name="T7" fmla="*/ 2147483647 h 775"/>
                <a:gd name="T8" fmla="*/ 2147483647 w 775"/>
                <a:gd name="T9" fmla="*/ 2147483647 h 775"/>
                <a:gd name="T10" fmla="*/ 2147483647 w 775"/>
                <a:gd name="T11" fmla="*/ 2147483647 h 775"/>
                <a:gd name="T12" fmla="*/ 2147483647 w 775"/>
                <a:gd name="T13" fmla="*/ 2147483647 h 775"/>
                <a:gd name="T14" fmla="*/ 2147483647 w 775"/>
                <a:gd name="T15" fmla="*/ 2147483647 h 775"/>
                <a:gd name="T16" fmla="*/ 2147483647 w 775"/>
                <a:gd name="T17" fmla="*/ 2147483647 h 775"/>
                <a:gd name="T18" fmla="*/ 2147483647 w 775"/>
                <a:gd name="T19" fmla="*/ 2147483647 h 7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5" h="775">
                  <a:moveTo>
                    <a:pt x="388" y="775"/>
                  </a:moveTo>
                  <a:cubicBezTo>
                    <a:pt x="174" y="775"/>
                    <a:pt x="0" y="601"/>
                    <a:pt x="0" y="387"/>
                  </a:cubicBezTo>
                  <a:cubicBezTo>
                    <a:pt x="0" y="174"/>
                    <a:pt x="174" y="0"/>
                    <a:pt x="388" y="0"/>
                  </a:cubicBezTo>
                  <a:cubicBezTo>
                    <a:pt x="602" y="0"/>
                    <a:pt x="775" y="174"/>
                    <a:pt x="775" y="387"/>
                  </a:cubicBezTo>
                  <a:cubicBezTo>
                    <a:pt x="775" y="601"/>
                    <a:pt x="602" y="775"/>
                    <a:pt x="388" y="775"/>
                  </a:cubicBezTo>
                  <a:close/>
                  <a:moveTo>
                    <a:pt x="388" y="44"/>
                  </a:moveTo>
                  <a:cubicBezTo>
                    <a:pt x="199" y="44"/>
                    <a:pt x="44" y="198"/>
                    <a:pt x="44" y="387"/>
                  </a:cubicBezTo>
                  <a:cubicBezTo>
                    <a:pt x="44" y="577"/>
                    <a:pt x="199" y="731"/>
                    <a:pt x="388" y="731"/>
                  </a:cubicBezTo>
                  <a:cubicBezTo>
                    <a:pt x="577" y="731"/>
                    <a:pt x="731" y="577"/>
                    <a:pt x="731" y="387"/>
                  </a:cubicBezTo>
                  <a:cubicBezTo>
                    <a:pt x="731" y="198"/>
                    <a:pt x="577" y="44"/>
                    <a:pt x="388" y="44"/>
                  </a:cubicBezTo>
                  <a:close/>
                </a:path>
              </a:pathLst>
            </a:custGeom>
            <a:grpFill/>
            <a:ln>
              <a:noFill/>
            </a:ln>
          </p:spPr>
          <p:txBody>
            <a:bodyPr/>
            <a:lstStyle/>
            <a:p>
              <a:endParaRPr lang="zh-CN" altLang="en-US"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6" name="Group 61"/>
            <p:cNvGrpSpPr/>
            <p:nvPr/>
          </p:nvGrpSpPr>
          <p:grpSpPr>
            <a:xfrm>
              <a:off x="4162853" y="2587515"/>
              <a:ext cx="282275" cy="280417"/>
              <a:chOff x="2611438" y="6434138"/>
              <a:chExt cx="241301" cy="239713"/>
            </a:xfrm>
            <a:grpFill/>
          </p:grpSpPr>
          <p:sp>
            <p:nvSpPr>
              <p:cNvPr id="26" name="Freeform 240"/>
              <p:cNvSpPr>
                <a:spLocks noEditPoints="1"/>
              </p:cNvSpPr>
              <p:nvPr/>
            </p:nvSpPr>
            <p:spPr bwMode="auto">
              <a:xfrm>
                <a:off x="2682876" y="6434138"/>
                <a:ext cx="169863" cy="168275"/>
              </a:xfrm>
              <a:custGeom>
                <a:avLst/>
                <a:gdLst>
                  <a:gd name="T0" fmla="*/ 31 w 45"/>
                  <a:gd name="T1" fmla="*/ 5 h 45"/>
                  <a:gd name="T2" fmla="*/ 18 w 45"/>
                  <a:gd name="T3" fmla="*/ 13 h 45"/>
                  <a:gd name="T4" fmla="*/ 1 w 45"/>
                  <a:gd name="T5" fmla="*/ 30 h 45"/>
                  <a:gd name="T6" fmla="*/ 1 w 45"/>
                  <a:gd name="T7" fmla="*/ 35 h 45"/>
                  <a:gd name="T8" fmla="*/ 10 w 45"/>
                  <a:gd name="T9" fmla="*/ 44 h 45"/>
                  <a:gd name="T10" fmla="*/ 15 w 45"/>
                  <a:gd name="T11" fmla="*/ 44 h 45"/>
                  <a:gd name="T12" fmla="*/ 32 w 45"/>
                  <a:gd name="T13" fmla="*/ 27 h 45"/>
                  <a:gd name="T14" fmla="*/ 40 w 45"/>
                  <a:gd name="T15" fmla="*/ 14 h 45"/>
                  <a:gd name="T16" fmla="*/ 45 w 45"/>
                  <a:gd name="T17" fmla="*/ 0 h 45"/>
                  <a:gd name="T18" fmla="*/ 31 w 45"/>
                  <a:gd name="T19" fmla="*/ 5 h 45"/>
                  <a:gd name="T20" fmla="*/ 20 w 45"/>
                  <a:gd name="T21" fmla="*/ 34 h 45"/>
                  <a:gd name="T22" fmla="*/ 11 w 45"/>
                  <a:gd name="T23" fmla="*/ 34 h 45"/>
                  <a:gd name="T24" fmla="*/ 11 w 45"/>
                  <a:gd name="T25" fmla="*/ 25 h 45"/>
                  <a:gd name="T26" fmla="*/ 20 w 45"/>
                  <a:gd name="T27" fmla="*/ 25 h 45"/>
                  <a:gd name="T28" fmla="*/ 20 w 45"/>
                  <a:gd name="T29" fmla="*/ 34 h 45"/>
                  <a:gd name="T30" fmla="*/ 31 w 45"/>
                  <a:gd name="T31" fmla="*/ 23 h 45"/>
                  <a:gd name="T32" fmla="*/ 22 w 45"/>
                  <a:gd name="T33" fmla="*/ 23 h 45"/>
                  <a:gd name="T34" fmla="*/ 22 w 45"/>
                  <a:gd name="T35" fmla="*/ 14 h 45"/>
                  <a:gd name="T36" fmla="*/ 31 w 45"/>
                  <a:gd name="T37" fmla="*/ 14 h 45"/>
                  <a:gd name="T38" fmla="*/ 31 w 45"/>
                  <a:gd name="T39"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45">
                    <a:moveTo>
                      <a:pt x="31" y="5"/>
                    </a:moveTo>
                    <a:cubicBezTo>
                      <a:pt x="27" y="6"/>
                      <a:pt x="21" y="10"/>
                      <a:pt x="18" y="13"/>
                    </a:cubicBezTo>
                    <a:cubicBezTo>
                      <a:pt x="1" y="30"/>
                      <a:pt x="1" y="30"/>
                      <a:pt x="1" y="30"/>
                    </a:cubicBezTo>
                    <a:cubicBezTo>
                      <a:pt x="0" y="31"/>
                      <a:pt x="0" y="34"/>
                      <a:pt x="1" y="35"/>
                    </a:cubicBezTo>
                    <a:cubicBezTo>
                      <a:pt x="10" y="44"/>
                      <a:pt x="10" y="44"/>
                      <a:pt x="10" y="44"/>
                    </a:cubicBezTo>
                    <a:cubicBezTo>
                      <a:pt x="11" y="45"/>
                      <a:pt x="14" y="45"/>
                      <a:pt x="15" y="44"/>
                    </a:cubicBezTo>
                    <a:cubicBezTo>
                      <a:pt x="32" y="27"/>
                      <a:pt x="32" y="27"/>
                      <a:pt x="32" y="27"/>
                    </a:cubicBezTo>
                    <a:cubicBezTo>
                      <a:pt x="35" y="24"/>
                      <a:pt x="39" y="18"/>
                      <a:pt x="40" y="14"/>
                    </a:cubicBezTo>
                    <a:cubicBezTo>
                      <a:pt x="45" y="0"/>
                      <a:pt x="45" y="0"/>
                      <a:pt x="45" y="0"/>
                    </a:cubicBezTo>
                    <a:lnTo>
                      <a:pt x="31" y="5"/>
                    </a:lnTo>
                    <a:close/>
                    <a:moveTo>
                      <a:pt x="20" y="34"/>
                    </a:moveTo>
                    <a:cubicBezTo>
                      <a:pt x="17" y="36"/>
                      <a:pt x="13" y="36"/>
                      <a:pt x="11" y="34"/>
                    </a:cubicBezTo>
                    <a:cubicBezTo>
                      <a:pt x="9" y="32"/>
                      <a:pt x="9" y="28"/>
                      <a:pt x="11" y="25"/>
                    </a:cubicBezTo>
                    <a:cubicBezTo>
                      <a:pt x="13" y="23"/>
                      <a:pt x="17" y="23"/>
                      <a:pt x="20" y="25"/>
                    </a:cubicBezTo>
                    <a:cubicBezTo>
                      <a:pt x="22" y="28"/>
                      <a:pt x="22" y="32"/>
                      <a:pt x="20" y="34"/>
                    </a:cubicBezTo>
                    <a:close/>
                    <a:moveTo>
                      <a:pt x="31" y="23"/>
                    </a:moveTo>
                    <a:cubicBezTo>
                      <a:pt x="29" y="25"/>
                      <a:pt x="25" y="25"/>
                      <a:pt x="22" y="23"/>
                    </a:cubicBezTo>
                    <a:cubicBezTo>
                      <a:pt x="20" y="20"/>
                      <a:pt x="20" y="16"/>
                      <a:pt x="22" y="14"/>
                    </a:cubicBezTo>
                    <a:cubicBezTo>
                      <a:pt x="25" y="12"/>
                      <a:pt x="29" y="12"/>
                      <a:pt x="31" y="14"/>
                    </a:cubicBezTo>
                    <a:cubicBezTo>
                      <a:pt x="33" y="16"/>
                      <a:pt x="33" y="20"/>
                      <a:pt x="3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Freeform 241"/>
              <p:cNvSpPr/>
              <p:nvPr/>
            </p:nvSpPr>
            <p:spPr bwMode="auto">
              <a:xfrm>
                <a:off x="2619376" y="6500813"/>
                <a:ext cx="79375" cy="71438"/>
              </a:xfrm>
              <a:custGeom>
                <a:avLst/>
                <a:gdLst>
                  <a:gd name="T0" fmla="*/ 7 w 21"/>
                  <a:gd name="T1" fmla="*/ 17 h 19"/>
                  <a:gd name="T2" fmla="*/ 21 w 21"/>
                  <a:gd name="T3" fmla="*/ 3 h 19"/>
                  <a:gd name="T4" fmla="*/ 10 w 21"/>
                  <a:gd name="T5" fmla="*/ 3 h 19"/>
                  <a:gd name="T6" fmla="*/ 1 w 21"/>
                  <a:gd name="T7" fmla="*/ 12 h 19"/>
                  <a:gd name="T8" fmla="*/ 1 w 21"/>
                  <a:gd name="T9" fmla="*/ 17 h 19"/>
                  <a:gd name="T10" fmla="*/ 7 w 21"/>
                  <a:gd name="T11" fmla="*/ 17 h 19"/>
                </a:gdLst>
                <a:ahLst/>
                <a:cxnLst>
                  <a:cxn ang="0">
                    <a:pos x="T0" y="T1"/>
                  </a:cxn>
                  <a:cxn ang="0">
                    <a:pos x="T2" y="T3"/>
                  </a:cxn>
                  <a:cxn ang="0">
                    <a:pos x="T4" y="T5"/>
                  </a:cxn>
                  <a:cxn ang="0">
                    <a:pos x="T6" y="T7"/>
                  </a:cxn>
                  <a:cxn ang="0">
                    <a:pos x="T8" y="T9"/>
                  </a:cxn>
                  <a:cxn ang="0">
                    <a:pos x="T10" y="T11"/>
                  </a:cxn>
                </a:cxnLst>
                <a:rect l="0" t="0" r="r" b="b"/>
                <a:pathLst>
                  <a:path w="21" h="19">
                    <a:moveTo>
                      <a:pt x="7" y="17"/>
                    </a:moveTo>
                    <a:cubicBezTo>
                      <a:pt x="21" y="3"/>
                      <a:pt x="21" y="3"/>
                      <a:pt x="21" y="3"/>
                    </a:cubicBezTo>
                    <a:cubicBezTo>
                      <a:pt x="18" y="0"/>
                      <a:pt x="13" y="0"/>
                      <a:pt x="10" y="3"/>
                    </a:cubicBezTo>
                    <a:cubicBezTo>
                      <a:pt x="1" y="12"/>
                      <a:pt x="1" y="12"/>
                      <a:pt x="1" y="12"/>
                    </a:cubicBezTo>
                    <a:cubicBezTo>
                      <a:pt x="0" y="13"/>
                      <a:pt x="0" y="16"/>
                      <a:pt x="1" y="17"/>
                    </a:cubicBezTo>
                    <a:cubicBezTo>
                      <a:pt x="3" y="19"/>
                      <a:pt x="5" y="19"/>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Freeform 242"/>
              <p:cNvSpPr/>
              <p:nvPr/>
            </p:nvSpPr>
            <p:spPr bwMode="auto">
              <a:xfrm>
                <a:off x="2713038" y="6588126"/>
                <a:ext cx="71438" cy="77788"/>
              </a:xfrm>
              <a:custGeom>
                <a:avLst/>
                <a:gdLst>
                  <a:gd name="T0" fmla="*/ 2 w 19"/>
                  <a:gd name="T1" fmla="*/ 14 h 21"/>
                  <a:gd name="T2" fmla="*/ 2 w 19"/>
                  <a:gd name="T3" fmla="*/ 20 h 21"/>
                  <a:gd name="T4" fmla="*/ 7 w 19"/>
                  <a:gd name="T5" fmla="*/ 20 h 21"/>
                  <a:gd name="T6" fmla="*/ 16 w 19"/>
                  <a:gd name="T7" fmla="*/ 11 h 21"/>
                  <a:gd name="T8" fmla="*/ 16 w 19"/>
                  <a:gd name="T9" fmla="*/ 0 h 21"/>
                  <a:gd name="T10" fmla="*/ 2 w 19"/>
                  <a:gd name="T11" fmla="*/ 14 h 21"/>
                </a:gdLst>
                <a:ahLst/>
                <a:cxnLst>
                  <a:cxn ang="0">
                    <a:pos x="T0" y="T1"/>
                  </a:cxn>
                  <a:cxn ang="0">
                    <a:pos x="T2" y="T3"/>
                  </a:cxn>
                  <a:cxn ang="0">
                    <a:pos x="T4" y="T5"/>
                  </a:cxn>
                  <a:cxn ang="0">
                    <a:pos x="T6" y="T7"/>
                  </a:cxn>
                  <a:cxn ang="0">
                    <a:pos x="T8" y="T9"/>
                  </a:cxn>
                  <a:cxn ang="0">
                    <a:pos x="T10" y="T11"/>
                  </a:cxn>
                </a:cxnLst>
                <a:rect l="0" t="0" r="r" b="b"/>
                <a:pathLst>
                  <a:path w="19" h="21">
                    <a:moveTo>
                      <a:pt x="2" y="14"/>
                    </a:moveTo>
                    <a:cubicBezTo>
                      <a:pt x="0" y="16"/>
                      <a:pt x="0" y="18"/>
                      <a:pt x="2" y="20"/>
                    </a:cubicBezTo>
                    <a:cubicBezTo>
                      <a:pt x="3" y="21"/>
                      <a:pt x="6" y="21"/>
                      <a:pt x="7" y="20"/>
                    </a:cubicBezTo>
                    <a:cubicBezTo>
                      <a:pt x="16" y="11"/>
                      <a:pt x="16" y="11"/>
                      <a:pt x="16" y="11"/>
                    </a:cubicBezTo>
                    <a:cubicBezTo>
                      <a:pt x="19" y="8"/>
                      <a:pt x="19" y="3"/>
                      <a:pt x="16" y="0"/>
                    </a:cubicBezTo>
                    <a:lnTo>
                      <a:pt x="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243"/>
              <p:cNvSpPr/>
              <p:nvPr/>
            </p:nvSpPr>
            <p:spPr bwMode="auto">
              <a:xfrm>
                <a:off x="2668588" y="6577013"/>
                <a:ext cx="41275" cy="41275"/>
              </a:xfrm>
              <a:custGeom>
                <a:avLst/>
                <a:gdLst>
                  <a:gd name="T0" fmla="*/ 1 w 11"/>
                  <a:gd name="T1" fmla="*/ 2 h 11"/>
                  <a:gd name="T2" fmla="*/ 1 w 11"/>
                  <a:gd name="T3" fmla="*/ 4 h 11"/>
                  <a:gd name="T4" fmla="*/ 7 w 11"/>
                  <a:gd name="T5" fmla="*/ 10 h 11"/>
                  <a:gd name="T6" fmla="*/ 9 w 11"/>
                  <a:gd name="T7" fmla="*/ 10 h 11"/>
                  <a:gd name="T8" fmla="*/ 11 w 11"/>
                  <a:gd name="T9" fmla="*/ 9 h 11"/>
                  <a:gd name="T10" fmla="*/ 2 w 11"/>
                  <a:gd name="T11" fmla="*/ 0 h 11"/>
                  <a:gd name="T12" fmla="*/ 1 w 1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1" y="2"/>
                    </a:moveTo>
                    <a:cubicBezTo>
                      <a:pt x="0" y="2"/>
                      <a:pt x="0" y="4"/>
                      <a:pt x="1" y="4"/>
                    </a:cubicBezTo>
                    <a:cubicBezTo>
                      <a:pt x="7" y="10"/>
                      <a:pt x="7" y="10"/>
                      <a:pt x="7" y="10"/>
                    </a:cubicBezTo>
                    <a:cubicBezTo>
                      <a:pt x="7" y="11"/>
                      <a:pt x="9" y="11"/>
                      <a:pt x="9" y="10"/>
                    </a:cubicBezTo>
                    <a:cubicBezTo>
                      <a:pt x="11" y="9"/>
                      <a:pt x="11" y="9"/>
                      <a:pt x="11" y="9"/>
                    </a:cubicBezTo>
                    <a:cubicBezTo>
                      <a:pt x="2" y="0"/>
                      <a:pt x="2" y="0"/>
                      <a:pt x="2"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Freeform 244"/>
              <p:cNvSpPr/>
              <p:nvPr/>
            </p:nvSpPr>
            <p:spPr bwMode="auto">
              <a:xfrm>
                <a:off x="2611438" y="6599238"/>
                <a:ext cx="76200" cy="74613"/>
              </a:xfrm>
              <a:custGeom>
                <a:avLst/>
                <a:gdLst>
                  <a:gd name="T0" fmla="*/ 0 w 20"/>
                  <a:gd name="T1" fmla="*/ 20 h 20"/>
                  <a:gd name="T2" fmla="*/ 16 w 20"/>
                  <a:gd name="T3" fmla="*/ 4 h 20"/>
                  <a:gd name="T4" fmla="*/ 0 w 20"/>
                  <a:gd name="T5" fmla="*/ 20 h 20"/>
                </a:gdLst>
                <a:ahLst/>
                <a:cxnLst>
                  <a:cxn ang="0">
                    <a:pos x="T0" y="T1"/>
                  </a:cxn>
                  <a:cxn ang="0">
                    <a:pos x="T2" y="T3"/>
                  </a:cxn>
                  <a:cxn ang="0">
                    <a:pos x="T4" y="T5"/>
                  </a:cxn>
                </a:cxnLst>
                <a:rect l="0" t="0" r="r" b="b"/>
                <a:pathLst>
                  <a:path w="20" h="20">
                    <a:moveTo>
                      <a:pt x="0" y="20"/>
                    </a:moveTo>
                    <a:cubicBezTo>
                      <a:pt x="8" y="16"/>
                      <a:pt x="20" y="8"/>
                      <a:pt x="16" y="4"/>
                    </a:cubicBezTo>
                    <a:cubicBezTo>
                      <a:pt x="12" y="0"/>
                      <a:pt x="4" y="12"/>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Group 67"/>
            <p:cNvGrpSpPr/>
            <p:nvPr/>
          </p:nvGrpSpPr>
          <p:grpSpPr>
            <a:xfrm>
              <a:off x="3612338" y="3715085"/>
              <a:ext cx="378350" cy="375892"/>
              <a:chOff x="5016501" y="4030663"/>
              <a:chExt cx="244475" cy="242887"/>
            </a:xfrm>
            <a:grpFill/>
          </p:grpSpPr>
          <p:sp>
            <p:nvSpPr>
              <p:cNvPr id="24" name="Freeform 434"/>
              <p:cNvSpPr/>
              <p:nvPr/>
            </p:nvSpPr>
            <p:spPr bwMode="auto">
              <a:xfrm>
                <a:off x="5016501" y="4030663"/>
                <a:ext cx="203200" cy="201613"/>
              </a:xfrm>
              <a:custGeom>
                <a:avLst/>
                <a:gdLst>
                  <a:gd name="T0" fmla="*/ 37 w 54"/>
                  <a:gd name="T1" fmla="*/ 23 h 54"/>
                  <a:gd name="T2" fmla="*/ 31 w 54"/>
                  <a:gd name="T3" fmla="*/ 23 h 54"/>
                  <a:gd name="T4" fmla="*/ 28 w 54"/>
                  <a:gd name="T5" fmla="*/ 8 h 54"/>
                  <a:gd name="T6" fmla="*/ 20 w 54"/>
                  <a:gd name="T7" fmla="*/ 0 h 54"/>
                  <a:gd name="T8" fmla="*/ 17 w 54"/>
                  <a:gd name="T9" fmla="*/ 14 h 54"/>
                  <a:gd name="T10" fmla="*/ 26 w 54"/>
                  <a:gd name="T11" fmla="*/ 23 h 54"/>
                  <a:gd name="T12" fmla="*/ 23 w 54"/>
                  <a:gd name="T13" fmla="*/ 25 h 54"/>
                  <a:gd name="T14" fmla="*/ 14 w 54"/>
                  <a:gd name="T15" fmla="*/ 17 h 54"/>
                  <a:gd name="T16" fmla="*/ 0 w 54"/>
                  <a:gd name="T17" fmla="*/ 20 h 54"/>
                  <a:gd name="T18" fmla="*/ 9 w 54"/>
                  <a:gd name="T19" fmla="*/ 28 h 54"/>
                  <a:gd name="T20" fmla="*/ 23 w 54"/>
                  <a:gd name="T21" fmla="*/ 31 h 54"/>
                  <a:gd name="T22" fmla="*/ 23 w 54"/>
                  <a:gd name="T23" fmla="*/ 37 h 54"/>
                  <a:gd name="T24" fmla="*/ 40 w 54"/>
                  <a:gd name="T25" fmla="*/ 54 h 54"/>
                  <a:gd name="T26" fmla="*/ 54 w 54"/>
                  <a:gd name="T27" fmla="*/ 40 h 54"/>
                  <a:gd name="T28" fmla="*/ 37 w 54"/>
                  <a:gd name="T2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54">
                    <a:moveTo>
                      <a:pt x="37" y="23"/>
                    </a:moveTo>
                    <a:cubicBezTo>
                      <a:pt x="35" y="21"/>
                      <a:pt x="33" y="21"/>
                      <a:pt x="31" y="23"/>
                    </a:cubicBezTo>
                    <a:cubicBezTo>
                      <a:pt x="31" y="23"/>
                      <a:pt x="37" y="17"/>
                      <a:pt x="28" y="8"/>
                    </a:cubicBezTo>
                    <a:cubicBezTo>
                      <a:pt x="26" y="6"/>
                      <a:pt x="20" y="0"/>
                      <a:pt x="20" y="0"/>
                    </a:cubicBezTo>
                    <a:cubicBezTo>
                      <a:pt x="17" y="14"/>
                      <a:pt x="17" y="14"/>
                      <a:pt x="17" y="14"/>
                    </a:cubicBezTo>
                    <a:cubicBezTo>
                      <a:pt x="26" y="23"/>
                      <a:pt x="26" y="23"/>
                      <a:pt x="26" y="23"/>
                    </a:cubicBezTo>
                    <a:cubicBezTo>
                      <a:pt x="23" y="25"/>
                      <a:pt x="23" y="25"/>
                      <a:pt x="23" y="25"/>
                    </a:cubicBezTo>
                    <a:cubicBezTo>
                      <a:pt x="14" y="17"/>
                      <a:pt x="14" y="17"/>
                      <a:pt x="14" y="17"/>
                    </a:cubicBezTo>
                    <a:cubicBezTo>
                      <a:pt x="0" y="20"/>
                      <a:pt x="0" y="20"/>
                      <a:pt x="0" y="20"/>
                    </a:cubicBezTo>
                    <a:cubicBezTo>
                      <a:pt x="0" y="20"/>
                      <a:pt x="6" y="25"/>
                      <a:pt x="9" y="28"/>
                    </a:cubicBezTo>
                    <a:cubicBezTo>
                      <a:pt x="17" y="37"/>
                      <a:pt x="23" y="31"/>
                      <a:pt x="23" y="31"/>
                    </a:cubicBezTo>
                    <a:cubicBezTo>
                      <a:pt x="21" y="33"/>
                      <a:pt x="21" y="35"/>
                      <a:pt x="23" y="37"/>
                    </a:cubicBezTo>
                    <a:cubicBezTo>
                      <a:pt x="40" y="54"/>
                      <a:pt x="40" y="54"/>
                      <a:pt x="40" y="54"/>
                    </a:cubicBezTo>
                    <a:cubicBezTo>
                      <a:pt x="54" y="40"/>
                      <a:pt x="54" y="40"/>
                      <a:pt x="54" y="40"/>
                    </a:cubicBezTo>
                    <a:lnTo>
                      <a:pt x="3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435"/>
              <p:cNvSpPr/>
              <p:nvPr/>
            </p:nvSpPr>
            <p:spPr bwMode="auto">
              <a:xfrm>
                <a:off x="5178426" y="4187825"/>
                <a:ext cx="82550" cy="85725"/>
              </a:xfrm>
              <a:custGeom>
                <a:avLst/>
                <a:gdLst>
                  <a:gd name="T0" fmla="*/ 17 w 22"/>
                  <a:gd name="T1" fmla="*/ 3 h 23"/>
                  <a:gd name="T2" fmla="*/ 14 w 22"/>
                  <a:gd name="T3" fmla="*/ 0 h 23"/>
                  <a:gd name="T4" fmla="*/ 0 w 22"/>
                  <a:gd name="T5" fmla="*/ 15 h 23"/>
                  <a:gd name="T6" fmla="*/ 2 w 22"/>
                  <a:gd name="T7" fmla="*/ 17 h 23"/>
                  <a:gd name="T8" fmla="*/ 21 w 22"/>
                  <a:gd name="T9" fmla="*/ 22 h 23"/>
                  <a:gd name="T10" fmla="*/ 17 w 22"/>
                  <a:gd name="T11" fmla="*/ 3 h 23"/>
                </a:gdLst>
                <a:ahLst/>
                <a:cxnLst>
                  <a:cxn ang="0">
                    <a:pos x="T0" y="T1"/>
                  </a:cxn>
                  <a:cxn ang="0">
                    <a:pos x="T2" y="T3"/>
                  </a:cxn>
                  <a:cxn ang="0">
                    <a:pos x="T4" y="T5"/>
                  </a:cxn>
                  <a:cxn ang="0">
                    <a:pos x="T6" y="T7"/>
                  </a:cxn>
                  <a:cxn ang="0">
                    <a:pos x="T8" y="T9"/>
                  </a:cxn>
                  <a:cxn ang="0">
                    <a:pos x="T10" y="T11"/>
                  </a:cxn>
                </a:cxnLst>
                <a:rect l="0" t="0" r="r" b="b"/>
                <a:pathLst>
                  <a:path w="22" h="23">
                    <a:moveTo>
                      <a:pt x="17" y="3"/>
                    </a:moveTo>
                    <a:cubicBezTo>
                      <a:pt x="14" y="0"/>
                      <a:pt x="14" y="0"/>
                      <a:pt x="14" y="0"/>
                    </a:cubicBezTo>
                    <a:cubicBezTo>
                      <a:pt x="0" y="15"/>
                      <a:pt x="0" y="15"/>
                      <a:pt x="0" y="15"/>
                    </a:cubicBezTo>
                    <a:cubicBezTo>
                      <a:pt x="0" y="15"/>
                      <a:pt x="0" y="15"/>
                      <a:pt x="2" y="17"/>
                    </a:cubicBezTo>
                    <a:cubicBezTo>
                      <a:pt x="8" y="23"/>
                      <a:pt x="21" y="22"/>
                      <a:pt x="21" y="22"/>
                    </a:cubicBezTo>
                    <a:cubicBezTo>
                      <a:pt x="21" y="22"/>
                      <a:pt x="22" y="9"/>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 name="Group 70"/>
            <p:cNvGrpSpPr/>
            <p:nvPr/>
          </p:nvGrpSpPr>
          <p:grpSpPr>
            <a:xfrm>
              <a:off x="5368528" y="3194446"/>
              <a:ext cx="351236" cy="351236"/>
              <a:chOff x="5497513" y="3068638"/>
              <a:chExt cx="239713" cy="239713"/>
            </a:xfrm>
            <a:grpFill/>
          </p:grpSpPr>
          <p:sp>
            <p:nvSpPr>
              <p:cNvPr id="22" name="Freeform 367"/>
              <p:cNvSpPr/>
              <p:nvPr/>
            </p:nvSpPr>
            <p:spPr bwMode="auto">
              <a:xfrm>
                <a:off x="5572126" y="3162301"/>
                <a:ext cx="96838" cy="98425"/>
              </a:xfrm>
              <a:custGeom>
                <a:avLst/>
                <a:gdLst>
                  <a:gd name="T0" fmla="*/ 4 w 26"/>
                  <a:gd name="T1" fmla="*/ 25 h 26"/>
                  <a:gd name="T2" fmla="*/ 24 w 26"/>
                  <a:gd name="T3" fmla="*/ 15 h 26"/>
                  <a:gd name="T4" fmla="*/ 24 w 26"/>
                  <a:gd name="T5" fmla="*/ 11 h 26"/>
                  <a:gd name="T6" fmla="*/ 4 w 26"/>
                  <a:gd name="T7" fmla="*/ 1 h 26"/>
                  <a:gd name="T8" fmla="*/ 0 w 26"/>
                  <a:gd name="T9" fmla="*/ 3 h 26"/>
                  <a:gd name="T10" fmla="*/ 0 w 26"/>
                  <a:gd name="T11" fmla="*/ 23 h 26"/>
                  <a:gd name="T12" fmla="*/ 4 w 26"/>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4" y="25"/>
                    </a:moveTo>
                    <a:cubicBezTo>
                      <a:pt x="24" y="15"/>
                      <a:pt x="24" y="15"/>
                      <a:pt x="24" y="15"/>
                    </a:cubicBezTo>
                    <a:cubicBezTo>
                      <a:pt x="26" y="14"/>
                      <a:pt x="26" y="12"/>
                      <a:pt x="24" y="11"/>
                    </a:cubicBezTo>
                    <a:cubicBezTo>
                      <a:pt x="4" y="1"/>
                      <a:pt x="4" y="1"/>
                      <a:pt x="4" y="1"/>
                    </a:cubicBezTo>
                    <a:cubicBezTo>
                      <a:pt x="2" y="0"/>
                      <a:pt x="0" y="1"/>
                      <a:pt x="0" y="3"/>
                    </a:cubicBezTo>
                    <a:cubicBezTo>
                      <a:pt x="0" y="23"/>
                      <a:pt x="0" y="23"/>
                      <a:pt x="0" y="23"/>
                    </a:cubicBezTo>
                    <a:cubicBezTo>
                      <a:pt x="0" y="25"/>
                      <a:pt x="2" y="26"/>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368"/>
              <p:cNvSpPr>
                <a:spLocks noEditPoints="1"/>
              </p:cNvSpPr>
              <p:nvPr/>
            </p:nvSpPr>
            <p:spPr bwMode="auto">
              <a:xfrm>
                <a:off x="5497513" y="3068638"/>
                <a:ext cx="239713" cy="239713"/>
              </a:xfrm>
              <a:custGeom>
                <a:avLst/>
                <a:gdLst>
                  <a:gd name="T0" fmla="*/ 58 w 64"/>
                  <a:gd name="T1" fmla="*/ 0 h 64"/>
                  <a:gd name="T2" fmla="*/ 6 w 64"/>
                  <a:gd name="T3" fmla="*/ 0 h 64"/>
                  <a:gd name="T4" fmla="*/ 0 w 64"/>
                  <a:gd name="T5" fmla="*/ 6 h 64"/>
                  <a:gd name="T6" fmla="*/ 0 w 64"/>
                  <a:gd name="T7" fmla="*/ 58 h 64"/>
                  <a:gd name="T8" fmla="*/ 6 w 64"/>
                  <a:gd name="T9" fmla="*/ 64 h 64"/>
                  <a:gd name="T10" fmla="*/ 58 w 64"/>
                  <a:gd name="T11" fmla="*/ 64 h 64"/>
                  <a:gd name="T12" fmla="*/ 64 w 64"/>
                  <a:gd name="T13" fmla="*/ 58 h 64"/>
                  <a:gd name="T14" fmla="*/ 64 w 64"/>
                  <a:gd name="T15" fmla="*/ 6 h 64"/>
                  <a:gd name="T16" fmla="*/ 58 w 64"/>
                  <a:gd name="T17" fmla="*/ 0 h 64"/>
                  <a:gd name="T18" fmla="*/ 40 w 64"/>
                  <a:gd name="T19" fmla="*/ 4 h 64"/>
                  <a:gd name="T20" fmla="*/ 44 w 64"/>
                  <a:gd name="T21" fmla="*/ 12 h 64"/>
                  <a:gd name="T22" fmla="*/ 36 w 64"/>
                  <a:gd name="T23" fmla="*/ 12 h 64"/>
                  <a:gd name="T24" fmla="*/ 32 w 64"/>
                  <a:gd name="T25" fmla="*/ 4 h 64"/>
                  <a:gd name="T26" fmla="*/ 40 w 64"/>
                  <a:gd name="T27" fmla="*/ 4 h 64"/>
                  <a:gd name="T28" fmla="*/ 24 w 64"/>
                  <a:gd name="T29" fmla="*/ 4 h 64"/>
                  <a:gd name="T30" fmla="*/ 28 w 64"/>
                  <a:gd name="T31" fmla="*/ 12 h 64"/>
                  <a:gd name="T32" fmla="*/ 20 w 64"/>
                  <a:gd name="T33" fmla="*/ 12 h 64"/>
                  <a:gd name="T34" fmla="*/ 16 w 64"/>
                  <a:gd name="T35" fmla="*/ 4 h 64"/>
                  <a:gd name="T36" fmla="*/ 24 w 64"/>
                  <a:gd name="T37" fmla="*/ 4 h 64"/>
                  <a:gd name="T38" fmla="*/ 4 w 64"/>
                  <a:gd name="T39" fmla="*/ 6 h 64"/>
                  <a:gd name="T40" fmla="*/ 6 w 64"/>
                  <a:gd name="T41" fmla="*/ 4 h 64"/>
                  <a:gd name="T42" fmla="*/ 8 w 64"/>
                  <a:gd name="T43" fmla="*/ 4 h 64"/>
                  <a:gd name="T44" fmla="*/ 12 w 64"/>
                  <a:gd name="T45" fmla="*/ 12 h 64"/>
                  <a:gd name="T46" fmla="*/ 4 w 64"/>
                  <a:gd name="T47" fmla="*/ 12 h 64"/>
                  <a:gd name="T48" fmla="*/ 4 w 64"/>
                  <a:gd name="T49" fmla="*/ 6 h 64"/>
                  <a:gd name="T50" fmla="*/ 60 w 64"/>
                  <a:gd name="T51" fmla="*/ 58 h 64"/>
                  <a:gd name="T52" fmla="*/ 58 w 64"/>
                  <a:gd name="T53" fmla="*/ 60 h 64"/>
                  <a:gd name="T54" fmla="*/ 6 w 64"/>
                  <a:gd name="T55" fmla="*/ 60 h 64"/>
                  <a:gd name="T56" fmla="*/ 4 w 64"/>
                  <a:gd name="T57" fmla="*/ 58 h 64"/>
                  <a:gd name="T58" fmla="*/ 4 w 64"/>
                  <a:gd name="T59" fmla="*/ 16 h 64"/>
                  <a:gd name="T60" fmla="*/ 60 w 64"/>
                  <a:gd name="T61" fmla="*/ 16 h 64"/>
                  <a:gd name="T62" fmla="*/ 60 w 64"/>
                  <a:gd name="T63" fmla="*/ 58 h 64"/>
                  <a:gd name="T64" fmla="*/ 52 w 64"/>
                  <a:gd name="T65" fmla="*/ 12 h 64"/>
                  <a:gd name="T66" fmla="*/ 48 w 64"/>
                  <a:gd name="T67" fmla="*/ 4 h 64"/>
                  <a:gd name="T68" fmla="*/ 56 w 64"/>
                  <a:gd name="T69" fmla="*/ 4 h 64"/>
                  <a:gd name="T70" fmla="*/ 60 w 64"/>
                  <a:gd name="T71" fmla="*/ 12 h 64"/>
                  <a:gd name="T72" fmla="*/ 52 w 64"/>
                  <a:gd name="T73"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58" y="0"/>
                    </a:moveTo>
                    <a:cubicBezTo>
                      <a:pt x="6" y="0"/>
                      <a:pt x="6" y="0"/>
                      <a:pt x="6" y="0"/>
                    </a:cubicBezTo>
                    <a:cubicBezTo>
                      <a:pt x="3" y="0"/>
                      <a:pt x="0" y="3"/>
                      <a:pt x="0" y="6"/>
                    </a:cubicBezTo>
                    <a:cubicBezTo>
                      <a:pt x="0" y="58"/>
                      <a:pt x="0" y="58"/>
                      <a:pt x="0" y="58"/>
                    </a:cubicBezTo>
                    <a:cubicBezTo>
                      <a:pt x="0" y="61"/>
                      <a:pt x="3" y="64"/>
                      <a:pt x="6" y="64"/>
                    </a:cubicBezTo>
                    <a:cubicBezTo>
                      <a:pt x="58" y="64"/>
                      <a:pt x="58" y="64"/>
                      <a:pt x="58" y="64"/>
                    </a:cubicBezTo>
                    <a:cubicBezTo>
                      <a:pt x="61" y="64"/>
                      <a:pt x="64" y="61"/>
                      <a:pt x="64" y="58"/>
                    </a:cubicBezTo>
                    <a:cubicBezTo>
                      <a:pt x="64" y="6"/>
                      <a:pt x="64" y="6"/>
                      <a:pt x="64" y="6"/>
                    </a:cubicBezTo>
                    <a:cubicBezTo>
                      <a:pt x="64" y="3"/>
                      <a:pt x="61" y="0"/>
                      <a:pt x="58" y="0"/>
                    </a:cubicBezTo>
                    <a:close/>
                    <a:moveTo>
                      <a:pt x="40" y="4"/>
                    </a:moveTo>
                    <a:cubicBezTo>
                      <a:pt x="44" y="12"/>
                      <a:pt x="44" y="12"/>
                      <a:pt x="44" y="12"/>
                    </a:cubicBezTo>
                    <a:cubicBezTo>
                      <a:pt x="36" y="12"/>
                      <a:pt x="36" y="12"/>
                      <a:pt x="36" y="12"/>
                    </a:cubicBezTo>
                    <a:cubicBezTo>
                      <a:pt x="32" y="4"/>
                      <a:pt x="32" y="4"/>
                      <a:pt x="32" y="4"/>
                    </a:cubicBezTo>
                    <a:lnTo>
                      <a:pt x="40" y="4"/>
                    </a:lnTo>
                    <a:close/>
                    <a:moveTo>
                      <a:pt x="24" y="4"/>
                    </a:moveTo>
                    <a:cubicBezTo>
                      <a:pt x="28" y="12"/>
                      <a:pt x="28" y="12"/>
                      <a:pt x="28" y="12"/>
                    </a:cubicBezTo>
                    <a:cubicBezTo>
                      <a:pt x="20" y="12"/>
                      <a:pt x="20" y="12"/>
                      <a:pt x="20" y="12"/>
                    </a:cubicBezTo>
                    <a:cubicBezTo>
                      <a:pt x="16" y="4"/>
                      <a:pt x="16" y="4"/>
                      <a:pt x="16" y="4"/>
                    </a:cubicBezTo>
                    <a:lnTo>
                      <a:pt x="24" y="4"/>
                    </a:lnTo>
                    <a:close/>
                    <a:moveTo>
                      <a:pt x="4" y="6"/>
                    </a:moveTo>
                    <a:cubicBezTo>
                      <a:pt x="4" y="5"/>
                      <a:pt x="5" y="4"/>
                      <a:pt x="6" y="4"/>
                    </a:cubicBezTo>
                    <a:cubicBezTo>
                      <a:pt x="8" y="4"/>
                      <a:pt x="8" y="4"/>
                      <a:pt x="8" y="4"/>
                    </a:cubicBezTo>
                    <a:cubicBezTo>
                      <a:pt x="12" y="12"/>
                      <a:pt x="12" y="12"/>
                      <a:pt x="12" y="12"/>
                    </a:cubicBezTo>
                    <a:cubicBezTo>
                      <a:pt x="4" y="12"/>
                      <a:pt x="4" y="12"/>
                      <a:pt x="4" y="12"/>
                    </a:cubicBezTo>
                    <a:lnTo>
                      <a:pt x="4" y="6"/>
                    </a:lnTo>
                    <a:close/>
                    <a:moveTo>
                      <a:pt x="60" y="58"/>
                    </a:moveTo>
                    <a:cubicBezTo>
                      <a:pt x="60" y="59"/>
                      <a:pt x="59" y="60"/>
                      <a:pt x="58" y="60"/>
                    </a:cubicBezTo>
                    <a:cubicBezTo>
                      <a:pt x="6" y="60"/>
                      <a:pt x="6" y="60"/>
                      <a:pt x="6" y="60"/>
                    </a:cubicBezTo>
                    <a:cubicBezTo>
                      <a:pt x="5" y="60"/>
                      <a:pt x="4" y="59"/>
                      <a:pt x="4" y="58"/>
                    </a:cubicBezTo>
                    <a:cubicBezTo>
                      <a:pt x="4" y="16"/>
                      <a:pt x="4" y="16"/>
                      <a:pt x="4" y="16"/>
                    </a:cubicBezTo>
                    <a:cubicBezTo>
                      <a:pt x="60" y="16"/>
                      <a:pt x="60" y="16"/>
                      <a:pt x="60" y="16"/>
                    </a:cubicBezTo>
                    <a:lnTo>
                      <a:pt x="60" y="58"/>
                    </a:lnTo>
                    <a:close/>
                    <a:moveTo>
                      <a:pt x="52" y="12"/>
                    </a:moveTo>
                    <a:cubicBezTo>
                      <a:pt x="48" y="4"/>
                      <a:pt x="48" y="4"/>
                      <a:pt x="48" y="4"/>
                    </a:cubicBezTo>
                    <a:cubicBezTo>
                      <a:pt x="56" y="4"/>
                      <a:pt x="56" y="4"/>
                      <a:pt x="56" y="4"/>
                    </a:cubicBezTo>
                    <a:cubicBezTo>
                      <a:pt x="60" y="12"/>
                      <a:pt x="60" y="12"/>
                      <a:pt x="60" y="12"/>
                    </a:cubicBezTo>
                    <a:lnTo>
                      <a:pt x="5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Group 73"/>
            <p:cNvGrpSpPr/>
            <p:nvPr/>
          </p:nvGrpSpPr>
          <p:grpSpPr>
            <a:xfrm>
              <a:off x="4930330" y="1894210"/>
              <a:ext cx="384668" cy="287864"/>
              <a:chOff x="9344026" y="3128963"/>
              <a:chExt cx="239713" cy="179388"/>
            </a:xfrm>
            <a:grpFill/>
          </p:grpSpPr>
          <p:sp>
            <p:nvSpPr>
              <p:cNvPr id="20" name="Freeform 375"/>
              <p:cNvSpPr>
                <a:spLocks noEditPoints="1"/>
              </p:cNvSpPr>
              <p:nvPr/>
            </p:nvSpPr>
            <p:spPr bwMode="auto">
              <a:xfrm>
                <a:off x="9344026" y="3128963"/>
                <a:ext cx="239713" cy="179388"/>
              </a:xfrm>
              <a:custGeom>
                <a:avLst/>
                <a:gdLst>
                  <a:gd name="T0" fmla="*/ 123 w 151"/>
                  <a:gd name="T1" fmla="*/ 0 h 113"/>
                  <a:gd name="T2" fmla="*/ 28 w 151"/>
                  <a:gd name="T3" fmla="*/ 0 h 113"/>
                  <a:gd name="T4" fmla="*/ 0 w 151"/>
                  <a:gd name="T5" fmla="*/ 66 h 113"/>
                  <a:gd name="T6" fmla="*/ 0 w 151"/>
                  <a:gd name="T7" fmla="*/ 113 h 113"/>
                  <a:gd name="T8" fmla="*/ 151 w 151"/>
                  <a:gd name="T9" fmla="*/ 113 h 113"/>
                  <a:gd name="T10" fmla="*/ 151 w 151"/>
                  <a:gd name="T11" fmla="*/ 66 h 113"/>
                  <a:gd name="T12" fmla="*/ 123 w 151"/>
                  <a:gd name="T13" fmla="*/ 0 h 113"/>
                  <a:gd name="T14" fmla="*/ 142 w 151"/>
                  <a:gd name="T15" fmla="*/ 104 h 113"/>
                  <a:gd name="T16" fmla="*/ 9 w 151"/>
                  <a:gd name="T17" fmla="*/ 104 h 113"/>
                  <a:gd name="T18" fmla="*/ 9 w 151"/>
                  <a:gd name="T19" fmla="*/ 75 h 113"/>
                  <a:gd name="T20" fmla="*/ 142 w 151"/>
                  <a:gd name="T21" fmla="*/ 75 h 113"/>
                  <a:gd name="T22" fmla="*/ 142 w 151"/>
                  <a:gd name="T23" fmla="*/ 10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 h="113">
                    <a:moveTo>
                      <a:pt x="123" y="0"/>
                    </a:moveTo>
                    <a:lnTo>
                      <a:pt x="28" y="0"/>
                    </a:lnTo>
                    <a:lnTo>
                      <a:pt x="0" y="66"/>
                    </a:lnTo>
                    <a:lnTo>
                      <a:pt x="0" y="113"/>
                    </a:lnTo>
                    <a:lnTo>
                      <a:pt x="151" y="113"/>
                    </a:lnTo>
                    <a:lnTo>
                      <a:pt x="151" y="66"/>
                    </a:lnTo>
                    <a:lnTo>
                      <a:pt x="123" y="0"/>
                    </a:lnTo>
                    <a:close/>
                    <a:moveTo>
                      <a:pt x="142" y="104"/>
                    </a:moveTo>
                    <a:lnTo>
                      <a:pt x="9" y="104"/>
                    </a:lnTo>
                    <a:lnTo>
                      <a:pt x="9" y="75"/>
                    </a:lnTo>
                    <a:lnTo>
                      <a:pt x="142" y="75"/>
                    </a:lnTo>
                    <a:lnTo>
                      <a:pt x="142"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Rectangle 376"/>
              <p:cNvSpPr>
                <a:spLocks noChangeArrowheads="1"/>
              </p:cNvSpPr>
              <p:nvPr/>
            </p:nvSpPr>
            <p:spPr bwMode="auto">
              <a:xfrm>
                <a:off x="9539288" y="3263901"/>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id-ID" sz="135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3" name="文本框 32"/>
          <p:cNvSpPr txBox="1"/>
          <p:nvPr/>
        </p:nvSpPr>
        <p:spPr>
          <a:xfrm>
            <a:off x="7722363" y="1354290"/>
            <a:ext cx="2234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000" spc="300" dirty="0" smtClean="0">
                <a:solidFill>
                  <a:schemeClr val="tx1">
                    <a:lumMod val="85000"/>
                    <a:lumOff val="15000"/>
                  </a:schemeClr>
                </a:solidFill>
                <a:cs typeface="字魂59号-创粗黑" panose="00000500000000000000" charset="-122"/>
                <a:sym typeface="+mn-lt"/>
              </a:rPr>
              <a:t>输入标题</a:t>
            </a:r>
            <a:endParaRPr lang="en-US" altLang="zh-CN" sz="2000" spc="300" dirty="0">
              <a:solidFill>
                <a:schemeClr val="tx1">
                  <a:lumMod val="85000"/>
                  <a:lumOff val="15000"/>
                </a:schemeClr>
              </a:solidFill>
              <a:cs typeface="字魂59号-创粗黑" panose="00000500000000000000" charset="-122"/>
              <a:sym typeface="+mn-lt"/>
            </a:endParaRPr>
          </a:p>
        </p:txBody>
      </p:sp>
      <p:sp>
        <p:nvSpPr>
          <p:cNvPr id="34" name="TextBox 34"/>
          <p:cNvSpPr txBox="1"/>
          <p:nvPr/>
        </p:nvSpPr>
        <p:spPr>
          <a:xfrm>
            <a:off x="7725382" y="1666434"/>
            <a:ext cx="3179451" cy="1061829"/>
          </a:xfrm>
          <a:prstGeom prst="rect">
            <a:avLst/>
          </a:prstGeom>
          <a:noFill/>
        </p:spPr>
        <p:txBody>
          <a:bodyPr wrap="square" rtlCol="0">
            <a:spAutoFit/>
          </a:bodyPr>
          <a:lstStyle/>
          <a:p>
            <a:pPr lvl="0">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文本框 34"/>
          <p:cNvSpPr txBox="1"/>
          <p:nvPr/>
        </p:nvSpPr>
        <p:spPr>
          <a:xfrm>
            <a:off x="8090648" y="3299602"/>
            <a:ext cx="2234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000" spc="300" dirty="0" smtClean="0">
                <a:solidFill>
                  <a:schemeClr val="tx1">
                    <a:lumMod val="85000"/>
                    <a:lumOff val="15000"/>
                  </a:schemeClr>
                </a:solidFill>
                <a:cs typeface="字魂59号-创粗黑" panose="00000500000000000000" charset="-122"/>
                <a:sym typeface="+mn-lt"/>
              </a:rPr>
              <a:t>输入标题</a:t>
            </a:r>
            <a:endParaRPr lang="en-US" altLang="zh-CN" sz="2000" spc="300" dirty="0">
              <a:solidFill>
                <a:schemeClr val="tx1">
                  <a:lumMod val="85000"/>
                  <a:lumOff val="15000"/>
                </a:schemeClr>
              </a:solidFill>
              <a:cs typeface="字魂59号-创粗黑" panose="00000500000000000000" charset="-122"/>
              <a:sym typeface="+mn-lt"/>
            </a:endParaRPr>
          </a:p>
        </p:txBody>
      </p:sp>
      <p:sp>
        <p:nvSpPr>
          <p:cNvPr id="36" name="TextBox 34"/>
          <p:cNvSpPr txBox="1"/>
          <p:nvPr/>
        </p:nvSpPr>
        <p:spPr>
          <a:xfrm>
            <a:off x="8090648" y="3660848"/>
            <a:ext cx="3179451" cy="1061829"/>
          </a:xfrm>
          <a:prstGeom prst="rect">
            <a:avLst/>
          </a:prstGeom>
          <a:noFill/>
        </p:spPr>
        <p:txBody>
          <a:bodyPr wrap="square" rtlCol="0">
            <a:spAutoFit/>
          </a:bodyPr>
          <a:lstStyle/>
          <a:p>
            <a:pPr lvl="0">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文本框 36"/>
          <p:cNvSpPr txBox="1"/>
          <p:nvPr/>
        </p:nvSpPr>
        <p:spPr>
          <a:xfrm>
            <a:off x="1840057" y="4044132"/>
            <a:ext cx="2234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r"/>
            <a:r>
              <a:rPr lang="zh-CN" altLang="en-US" sz="2000" spc="300" dirty="0" smtClean="0">
                <a:solidFill>
                  <a:schemeClr val="tx1">
                    <a:lumMod val="85000"/>
                    <a:lumOff val="15000"/>
                  </a:schemeClr>
                </a:solidFill>
                <a:cs typeface="字魂59号-创粗黑" panose="00000500000000000000" charset="-122"/>
                <a:sym typeface="+mn-lt"/>
              </a:rPr>
              <a:t>输入标题</a:t>
            </a:r>
            <a:endParaRPr lang="en-US" altLang="zh-CN" sz="2000" spc="300" dirty="0">
              <a:solidFill>
                <a:schemeClr val="tx1">
                  <a:lumMod val="85000"/>
                  <a:lumOff val="15000"/>
                </a:schemeClr>
              </a:solidFill>
              <a:cs typeface="字魂59号-创粗黑" panose="00000500000000000000" charset="-122"/>
              <a:sym typeface="+mn-lt"/>
            </a:endParaRPr>
          </a:p>
        </p:txBody>
      </p:sp>
      <p:sp>
        <p:nvSpPr>
          <p:cNvPr id="38" name="TextBox 34"/>
          <p:cNvSpPr txBox="1"/>
          <p:nvPr/>
        </p:nvSpPr>
        <p:spPr>
          <a:xfrm>
            <a:off x="852209" y="4424775"/>
            <a:ext cx="3179451" cy="1061829"/>
          </a:xfrm>
          <a:prstGeom prst="rect">
            <a:avLst/>
          </a:prstGeom>
          <a:noFill/>
        </p:spPr>
        <p:txBody>
          <a:bodyPr wrap="square" rtlCol="0">
            <a:spAutoFit/>
          </a:bodyPr>
          <a:lstStyle/>
          <a:p>
            <a:pPr lvl="0" algn="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文本框 38"/>
          <p:cNvSpPr txBox="1"/>
          <p:nvPr/>
        </p:nvSpPr>
        <p:spPr>
          <a:xfrm>
            <a:off x="2241282" y="2129843"/>
            <a:ext cx="2234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r"/>
            <a:r>
              <a:rPr lang="zh-CN" altLang="en-US" sz="2000" spc="300" dirty="0" smtClean="0">
                <a:solidFill>
                  <a:schemeClr val="tx1">
                    <a:lumMod val="85000"/>
                    <a:lumOff val="15000"/>
                  </a:schemeClr>
                </a:solidFill>
                <a:cs typeface="字魂59号-创粗黑" panose="00000500000000000000" charset="-122"/>
                <a:sym typeface="+mn-lt"/>
              </a:rPr>
              <a:t>输入标题</a:t>
            </a:r>
            <a:endParaRPr lang="en-US" altLang="zh-CN" sz="2000" spc="300" dirty="0">
              <a:solidFill>
                <a:schemeClr val="tx1">
                  <a:lumMod val="85000"/>
                  <a:lumOff val="15000"/>
                </a:schemeClr>
              </a:solidFill>
              <a:cs typeface="字魂59号-创粗黑" panose="00000500000000000000" charset="-122"/>
              <a:sym typeface="+mn-lt"/>
            </a:endParaRPr>
          </a:p>
        </p:txBody>
      </p:sp>
      <p:sp>
        <p:nvSpPr>
          <p:cNvPr id="40" name="TextBox 34"/>
          <p:cNvSpPr txBox="1"/>
          <p:nvPr/>
        </p:nvSpPr>
        <p:spPr>
          <a:xfrm>
            <a:off x="1250360" y="2486465"/>
            <a:ext cx="3179451" cy="1061829"/>
          </a:xfrm>
          <a:prstGeom prst="rect">
            <a:avLst/>
          </a:prstGeom>
          <a:noFill/>
        </p:spPr>
        <p:txBody>
          <a:bodyPr wrap="square" rtlCol="0">
            <a:spAutoFit/>
          </a:bodyPr>
          <a:lstStyle/>
          <a:p>
            <a:pPr lvl="0" algn="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您的内容打在这里，或者通过复制您的文本后，在此框中选择粘贴，并选择只保留文字</a:t>
            </a:r>
            <a:endParaRPr kumimoji="0" lang="en-US" sz="14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01</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活动介绍</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7484753" y="2532742"/>
            <a:ext cx="415636" cy="2264655"/>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p:cNvSpPr/>
          <p:nvPr/>
        </p:nvSpPr>
        <p:spPr>
          <a:xfrm>
            <a:off x="8149773" y="1604488"/>
            <a:ext cx="415636" cy="3192909"/>
          </a:xfrm>
          <a:prstGeom prst="rect">
            <a:avLst/>
          </a:prstGeom>
          <a:solidFill>
            <a:srgbClr val="CB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p:nvPr/>
        </p:nvSpPr>
        <p:spPr>
          <a:xfrm>
            <a:off x="8861948" y="3336307"/>
            <a:ext cx="415636" cy="1461090"/>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p:nvPr/>
        </p:nvSpPr>
        <p:spPr>
          <a:xfrm>
            <a:off x="9551505" y="2144816"/>
            <a:ext cx="415636" cy="2652581"/>
          </a:xfrm>
          <a:prstGeom prst="rect">
            <a:avLst/>
          </a:prstGeom>
          <a:solidFill>
            <a:srgbClr val="CB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10303868" y="2795979"/>
            <a:ext cx="415636" cy="2001418"/>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TextBox 7"/>
          <p:cNvSpPr txBox="1"/>
          <p:nvPr/>
        </p:nvSpPr>
        <p:spPr>
          <a:xfrm>
            <a:off x="7362576" y="4901054"/>
            <a:ext cx="659990" cy="338518"/>
          </a:xfrm>
          <a:prstGeom prst="rect">
            <a:avLst/>
          </a:prstGeom>
          <a:noFill/>
          <a:ln w="127000">
            <a:noFill/>
          </a:ln>
        </p:spPr>
        <p:txBody>
          <a:bodyPr wrap="squar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55</a:t>
            </a:r>
            <a:r>
              <a:rPr 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a:t>
            </a:r>
            <a:endParaRPr 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3" name="TextBox 7"/>
          <p:cNvSpPr txBox="1"/>
          <p:nvPr/>
        </p:nvSpPr>
        <p:spPr>
          <a:xfrm>
            <a:off x="8050274" y="4901054"/>
            <a:ext cx="659990" cy="338518"/>
          </a:xfrm>
          <a:prstGeom prst="rect">
            <a:avLst/>
          </a:prstGeom>
          <a:noFill/>
          <a:ln w="127000">
            <a:noFill/>
          </a:ln>
        </p:spPr>
        <p:txBody>
          <a:bodyPr wrap="squar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75%</a:t>
            </a:r>
            <a:endParaRPr 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4" name="TextBox 7"/>
          <p:cNvSpPr txBox="1"/>
          <p:nvPr/>
        </p:nvSpPr>
        <p:spPr>
          <a:xfrm>
            <a:off x="8737972" y="4901054"/>
            <a:ext cx="659990" cy="338518"/>
          </a:xfrm>
          <a:prstGeom prst="rect">
            <a:avLst/>
          </a:prstGeom>
          <a:noFill/>
          <a:ln w="127000">
            <a:noFill/>
          </a:ln>
        </p:spPr>
        <p:txBody>
          <a:bodyPr wrap="squar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3</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2</a:t>
            </a:r>
            <a:r>
              <a:rPr lang="en-US" sz="16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a:t>
            </a:r>
            <a:endParaRPr 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5" name="TextBox 7"/>
          <p:cNvSpPr txBox="1"/>
          <p:nvPr/>
        </p:nvSpPr>
        <p:spPr>
          <a:xfrm>
            <a:off x="9482812" y="4901054"/>
            <a:ext cx="659990" cy="338518"/>
          </a:xfrm>
          <a:prstGeom prst="rect">
            <a:avLst/>
          </a:prstGeom>
          <a:noFill/>
          <a:ln w="127000">
            <a:noFill/>
          </a:ln>
        </p:spPr>
        <p:txBody>
          <a:bodyPr wrap="squar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62%</a:t>
            </a:r>
            <a:endParaRPr 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6" name="TextBox 7"/>
          <p:cNvSpPr txBox="1"/>
          <p:nvPr/>
        </p:nvSpPr>
        <p:spPr>
          <a:xfrm>
            <a:off x="10227652" y="4901054"/>
            <a:ext cx="659990" cy="338518"/>
          </a:xfrm>
          <a:prstGeom prst="rect">
            <a:avLst/>
          </a:prstGeom>
          <a:noFill/>
          <a:ln w="127000">
            <a:noFill/>
          </a:ln>
        </p:spPr>
        <p:txBody>
          <a:bodyPr wrap="square" lIns="91404" tIns="45702" rIns="91404" bIns="45702">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43%</a:t>
            </a:r>
            <a:endParaRPr lang="en-US" sz="16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7" name="矩形 16"/>
          <p:cNvSpPr/>
          <p:nvPr/>
        </p:nvSpPr>
        <p:spPr>
          <a:xfrm>
            <a:off x="4033517" y="3616411"/>
            <a:ext cx="2363056" cy="1467757"/>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1243663" y="3616411"/>
            <a:ext cx="2363056" cy="1467757"/>
          </a:xfrm>
          <a:prstGeom prst="rect">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文本框 18"/>
          <p:cNvSpPr txBox="1"/>
          <p:nvPr/>
        </p:nvSpPr>
        <p:spPr>
          <a:xfrm>
            <a:off x="1143000" y="1584028"/>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2400" spc="300" dirty="0">
                <a:solidFill>
                  <a:schemeClr val="tx1">
                    <a:lumMod val="85000"/>
                    <a:lumOff val="15000"/>
                  </a:schemeClr>
                </a:solidFill>
                <a:cs typeface="字魂59号-创粗黑" panose="00000500000000000000" charset="-122"/>
                <a:sym typeface="+mn-lt"/>
              </a:rPr>
              <a:t>输入标题</a:t>
            </a:r>
            <a:endParaRPr lang="en-US" altLang="zh-CN" sz="2400" spc="300" dirty="0">
              <a:solidFill>
                <a:schemeClr val="tx1">
                  <a:lumMod val="85000"/>
                  <a:lumOff val="15000"/>
                </a:schemeClr>
              </a:solidFill>
              <a:cs typeface="字魂59号-创粗黑" panose="00000500000000000000" charset="-122"/>
              <a:sym typeface="+mn-lt"/>
            </a:endParaRPr>
          </a:p>
        </p:txBody>
      </p:sp>
      <p:sp>
        <p:nvSpPr>
          <p:cNvPr id="20" name="TextBox 34"/>
          <p:cNvSpPr txBox="1"/>
          <p:nvPr/>
        </p:nvSpPr>
        <p:spPr>
          <a:xfrm>
            <a:off x="1158240" y="1968528"/>
            <a:ext cx="4865286" cy="1061829"/>
          </a:xfrm>
          <a:prstGeom prst="rect">
            <a:avLst/>
          </a:prstGeom>
          <a:noFill/>
        </p:spPr>
        <p:txBody>
          <a:bodyPr wrap="square" rtlCol="0">
            <a:spAutoFit/>
          </a:bodyPr>
          <a:lstStyle/>
          <a:p>
            <a:pPr>
              <a:lnSpc>
                <a:spcPct val="150000"/>
              </a:lnSpc>
              <a:defRP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文字</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您的内容打在这里，或者通过复制您的文本后，在此框中选择粘贴，并选择只保留</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p:cNvSpPr txBox="1"/>
          <p:nvPr/>
        </p:nvSpPr>
        <p:spPr>
          <a:xfrm>
            <a:off x="1396360" y="3803429"/>
            <a:ext cx="1462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1800" b="0" spc="300" dirty="0">
                <a:solidFill>
                  <a:schemeClr val="bg1"/>
                </a:solidFill>
                <a:cs typeface="字魂59号-创粗黑" panose="00000500000000000000" charset="-122"/>
                <a:sym typeface="+mn-lt"/>
              </a:rPr>
              <a:t>输入标题</a:t>
            </a:r>
            <a:endParaRPr lang="en-US" altLang="zh-CN" sz="1800" b="0" spc="300" dirty="0">
              <a:solidFill>
                <a:schemeClr val="bg1"/>
              </a:solidFill>
              <a:cs typeface="字魂59号-创粗黑" panose="00000500000000000000" charset="-122"/>
              <a:sym typeface="+mn-lt"/>
            </a:endParaRPr>
          </a:p>
        </p:txBody>
      </p:sp>
      <p:sp>
        <p:nvSpPr>
          <p:cNvPr id="22" name="矩形 21"/>
          <p:cNvSpPr/>
          <p:nvPr/>
        </p:nvSpPr>
        <p:spPr>
          <a:xfrm>
            <a:off x="1372340" y="4158929"/>
            <a:ext cx="2005040" cy="738664"/>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4179715" y="3803429"/>
            <a:ext cx="1462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l"/>
            <a:r>
              <a:rPr lang="zh-CN" altLang="en-US" sz="1800" b="0" spc="300" dirty="0">
                <a:solidFill>
                  <a:schemeClr val="bg1"/>
                </a:solidFill>
                <a:cs typeface="字魂59号-创粗黑" panose="00000500000000000000" charset="-122"/>
                <a:sym typeface="+mn-lt"/>
              </a:rPr>
              <a:t>输入标题</a:t>
            </a:r>
            <a:endParaRPr lang="en-US" altLang="zh-CN" sz="1800" b="0" spc="300" dirty="0">
              <a:solidFill>
                <a:schemeClr val="bg1"/>
              </a:solidFill>
              <a:cs typeface="字魂59号-创粗黑" panose="00000500000000000000" charset="-122"/>
              <a:sym typeface="+mn-lt"/>
            </a:endParaRPr>
          </a:p>
        </p:txBody>
      </p:sp>
      <p:sp>
        <p:nvSpPr>
          <p:cNvPr id="24" name="矩形 23"/>
          <p:cNvSpPr/>
          <p:nvPr/>
        </p:nvSpPr>
        <p:spPr>
          <a:xfrm>
            <a:off x="4155695" y="4158929"/>
            <a:ext cx="2005040" cy="738664"/>
          </a:xfrm>
          <a:prstGeom prst="rect">
            <a:avLst/>
          </a:prstGeom>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您的内容打在这里，或者通过复制您的文本后，在此框中选择</a:t>
            </a:r>
            <a:r>
              <a:rPr lang="zh-CN" altLang="en-US" sz="1400" dirty="0" smtClean="0">
                <a:solidFill>
                  <a:schemeClr val="bg1"/>
                </a:solidFill>
                <a:latin typeface="微软雅黑" panose="020B0503020204020204" pitchFamily="34" charset="-122"/>
                <a:ea typeface="微软雅黑" panose="020B0503020204020204" pitchFamily="34" charset="-122"/>
                <a:cs typeface="+mn-ea"/>
                <a:sym typeface="+mn-lt"/>
              </a:rPr>
              <a:t>粘贴</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1000"/>
                                        <p:tgtEl>
                                          <p:spTgt spid="10"/>
                                        </p:tgtEl>
                                      </p:cBhvr>
                                    </p:animEffect>
                                    <p:anim calcmode="lin" valueType="num">
                                      <p:cBhvr>
                                        <p:cTn id="74" dur="1000" fill="hold"/>
                                        <p:tgtEl>
                                          <p:spTgt spid="10"/>
                                        </p:tgtEl>
                                        <p:attrNameLst>
                                          <p:attrName>ppt_x</p:attrName>
                                        </p:attrNameLst>
                                      </p:cBhvr>
                                      <p:tavLst>
                                        <p:tav tm="0">
                                          <p:val>
                                            <p:strVal val="#ppt_x"/>
                                          </p:val>
                                        </p:tav>
                                        <p:tav tm="100000">
                                          <p:val>
                                            <p:strVal val="#ppt_x"/>
                                          </p:val>
                                        </p:tav>
                                      </p:tavLst>
                                    </p:anim>
                                    <p:anim calcmode="lin" valueType="num">
                                      <p:cBhvr>
                                        <p:cTn id="75" dur="1000" fill="hold"/>
                                        <p:tgtEl>
                                          <p:spTgt spid="1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1000"/>
                                        <p:tgtEl>
                                          <p:spTgt spid="11"/>
                                        </p:tgtEl>
                                      </p:cBhvr>
                                    </p:animEffect>
                                    <p:anim calcmode="lin" valueType="num">
                                      <p:cBhvr>
                                        <p:cTn id="79" dur="1000" fill="hold"/>
                                        <p:tgtEl>
                                          <p:spTgt spid="11"/>
                                        </p:tgtEl>
                                        <p:attrNameLst>
                                          <p:attrName>ppt_x</p:attrName>
                                        </p:attrNameLst>
                                      </p:cBhvr>
                                      <p:tavLst>
                                        <p:tav tm="0">
                                          <p:val>
                                            <p:strVal val="#ppt_x"/>
                                          </p:val>
                                        </p:tav>
                                        <p:tav tm="100000">
                                          <p:val>
                                            <p:strVal val="#ppt_x"/>
                                          </p:val>
                                        </p:tav>
                                      </p:tavLst>
                                    </p:anim>
                                    <p:anim calcmode="lin" valueType="num">
                                      <p:cBhvr>
                                        <p:cTn id="80" dur="1000" fill="hold"/>
                                        <p:tgtEl>
                                          <p:spTgt spid="1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1000"/>
                                        <p:tgtEl>
                                          <p:spTgt spid="12"/>
                                        </p:tgtEl>
                                      </p:cBhvr>
                                    </p:animEffect>
                                    <p:anim calcmode="lin" valueType="num">
                                      <p:cBhvr>
                                        <p:cTn id="84" dur="1000" fill="hold"/>
                                        <p:tgtEl>
                                          <p:spTgt spid="12"/>
                                        </p:tgtEl>
                                        <p:attrNameLst>
                                          <p:attrName>ppt_x</p:attrName>
                                        </p:attrNameLst>
                                      </p:cBhvr>
                                      <p:tavLst>
                                        <p:tav tm="0">
                                          <p:val>
                                            <p:strVal val="#ppt_x"/>
                                          </p:val>
                                        </p:tav>
                                        <p:tav tm="100000">
                                          <p:val>
                                            <p:strVal val="#ppt_x"/>
                                          </p:val>
                                        </p:tav>
                                      </p:tavLst>
                                    </p:anim>
                                    <p:anim calcmode="lin" valueType="num">
                                      <p:cBhvr>
                                        <p:cTn id="85" dur="1000" fill="hold"/>
                                        <p:tgtEl>
                                          <p:spTgt spid="1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1000"/>
                                        <p:tgtEl>
                                          <p:spTgt spid="15"/>
                                        </p:tgtEl>
                                      </p:cBhvr>
                                    </p:animEffect>
                                    <p:anim calcmode="lin" valueType="num">
                                      <p:cBhvr>
                                        <p:cTn id="99" dur="1000" fill="hold"/>
                                        <p:tgtEl>
                                          <p:spTgt spid="15"/>
                                        </p:tgtEl>
                                        <p:attrNameLst>
                                          <p:attrName>ppt_x</p:attrName>
                                        </p:attrNameLst>
                                      </p:cBhvr>
                                      <p:tavLst>
                                        <p:tav tm="0">
                                          <p:val>
                                            <p:strVal val="#ppt_x"/>
                                          </p:val>
                                        </p:tav>
                                        <p:tav tm="100000">
                                          <p:val>
                                            <p:strVal val="#ppt_x"/>
                                          </p:val>
                                        </p:tav>
                                      </p:tavLst>
                                    </p:anim>
                                    <p:anim calcmode="lin" valueType="num">
                                      <p:cBhvr>
                                        <p:cTn id="100" dur="1000" fill="hold"/>
                                        <p:tgtEl>
                                          <p:spTgt spid="15"/>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00"/>
                                        <p:tgtEl>
                                          <p:spTgt spid="16"/>
                                        </p:tgtEl>
                                      </p:cBhvr>
                                    </p:animEffect>
                                    <p:anim calcmode="lin" valueType="num">
                                      <p:cBhvr>
                                        <p:cTn id="104" dur="1000" fill="hold"/>
                                        <p:tgtEl>
                                          <p:spTgt spid="16"/>
                                        </p:tgtEl>
                                        <p:attrNameLst>
                                          <p:attrName>ppt_x</p:attrName>
                                        </p:attrNameLst>
                                      </p:cBhvr>
                                      <p:tavLst>
                                        <p:tav tm="0">
                                          <p:val>
                                            <p:strVal val="#ppt_x"/>
                                          </p:val>
                                        </p:tav>
                                        <p:tav tm="100000">
                                          <p:val>
                                            <p:strVal val="#ppt_x"/>
                                          </p:val>
                                        </p:tav>
                                      </p:tavLst>
                                    </p:anim>
                                    <p:anim calcmode="lin" valueType="num">
                                      <p:cBhvr>
                                        <p:cTn id="10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p:bldP spid="14" grpId="0"/>
      <p:bldP spid="15" grpId="0"/>
      <p:bldP spid="16" grpId="0"/>
      <p:bldP spid="17" grpId="0" animBg="1"/>
      <p:bldP spid="18" grpId="0" animBg="1"/>
      <p:bldP spid="19" grpId="0"/>
      <p:bldP spid="20"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screen"/>
          <a:srcRect l="15354" t="11101" r="14527" b="1042"/>
          <a:stretch>
            <a:fillRect/>
          </a:stretch>
        </p:blipFill>
        <p:spPr>
          <a:xfrm>
            <a:off x="-78793" y="188686"/>
            <a:ext cx="10645599" cy="6669314"/>
          </a:xfrm>
          <a:prstGeom prst="rect">
            <a:avLst/>
          </a:prstGeom>
        </p:spPr>
      </p:pic>
      <p:pic>
        <p:nvPicPr>
          <p:cNvPr id="6" name="图片 5"/>
          <p:cNvPicPr>
            <a:picLocks noChangeAspect="1"/>
          </p:cNvPicPr>
          <p:nvPr/>
        </p:nvPicPr>
        <p:blipFill rotWithShape="1">
          <a:blip r:embed="rId2" cstate="screen"/>
          <a:srcRect b="57709"/>
          <a:stretch>
            <a:fillRect/>
          </a:stretch>
        </p:blipFill>
        <p:spPr>
          <a:xfrm>
            <a:off x="0" y="-17462"/>
            <a:ext cx="12192000" cy="2578100"/>
          </a:xfrm>
          <a:prstGeom prst="rect">
            <a:avLst/>
          </a:prstGeom>
        </p:spPr>
      </p:pic>
      <p:pic>
        <p:nvPicPr>
          <p:cNvPr id="4" name="图片 3"/>
          <p:cNvPicPr>
            <a:picLocks noChangeAspect="1"/>
          </p:cNvPicPr>
          <p:nvPr/>
        </p:nvPicPr>
        <p:blipFill rotWithShape="1">
          <a:blip r:embed="rId3" cstate="screen"/>
          <a:srcRect b="64531"/>
          <a:stretch>
            <a:fillRect/>
          </a:stretch>
        </p:blipFill>
        <p:spPr>
          <a:xfrm>
            <a:off x="0" y="-38099"/>
            <a:ext cx="12192000" cy="2162175"/>
          </a:xfrm>
          <a:prstGeom prst="rect">
            <a:avLst/>
          </a:prstGeom>
        </p:spPr>
      </p:pic>
      <p:pic>
        <p:nvPicPr>
          <p:cNvPr id="7" name="图片 6"/>
          <p:cNvPicPr>
            <a:picLocks noChangeAspect="1"/>
          </p:cNvPicPr>
          <p:nvPr/>
        </p:nvPicPr>
        <p:blipFill rotWithShape="1">
          <a:blip r:embed="rId2" cstate="screen"/>
          <a:srcRect l="5625" t="42916" r="88437" b="45001"/>
          <a:stretch>
            <a:fillRect/>
          </a:stretch>
        </p:blipFill>
        <p:spPr>
          <a:xfrm>
            <a:off x="473302" y="3625850"/>
            <a:ext cx="723900" cy="736600"/>
          </a:xfrm>
          <a:prstGeom prst="rect">
            <a:avLst/>
          </a:prstGeom>
        </p:spPr>
      </p:pic>
      <p:pic>
        <p:nvPicPr>
          <p:cNvPr id="8" name="图片 7"/>
          <p:cNvPicPr>
            <a:picLocks noChangeAspect="1"/>
          </p:cNvPicPr>
          <p:nvPr/>
        </p:nvPicPr>
        <p:blipFill rotWithShape="1">
          <a:blip r:embed="rId4" cstate="screen"/>
          <a:srcRect l="20733" t="46875" r="65100" b="20834"/>
          <a:stretch>
            <a:fillRect/>
          </a:stretch>
        </p:blipFill>
        <p:spPr>
          <a:xfrm>
            <a:off x="8191872" y="2820416"/>
            <a:ext cx="1727200" cy="1968500"/>
          </a:xfrm>
          <a:prstGeom prst="rect">
            <a:avLst/>
          </a:prstGeom>
        </p:spPr>
      </p:pic>
      <p:pic>
        <p:nvPicPr>
          <p:cNvPr id="9" name="图片 8"/>
          <p:cNvPicPr>
            <a:picLocks noChangeAspect="1"/>
          </p:cNvPicPr>
          <p:nvPr/>
        </p:nvPicPr>
        <p:blipFill rotWithShape="1">
          <a:blip r:embed="rId5" cstate="screen"/>
          <a:srcRect l="46983" t="49583" r="36871" b="31042"/>
          <a:stretch>
            <a:fillRect/>
          </a:stretch>
        </p:blipFill>
        <p:spPr>
          <a:xfrm>
            <a:off x="8497771" y="1345518"/>
            <a:ext cx="1968500" cy="1181100"/>
          </a:xfrm>
          <a:prstGeom prst="rect">
            <a:avLst/>
          </a:prstGeom>
        </p:spPr>
      </p:pic>
      <p:pic>
        <p:nvPicPr>
          <p:cNvPr id="10" name="图片 9"/>
          <p:cNvPicPr>
            <a:picLocks noChangeAspect="1"/>
          </p:cNvPicPr>
          <p:nvPr/>
        </p:nvPicPr>
        <p:blipFill rotWithShape="1">
          <a:blip r:embed="rId6" cstate="screen"/>
          <a:srcRect l="75109" t="65415" r="6349" b="418"/>
          <a:stretch>
            <a:fillRect/>
          </a:stretch>
        </p:blipFill>
        <p:spPr>
          <a:xfrm>
            <a:off x="9273943" y="4622800"/>
            <a:ext cx="2384657" cy="2197100"/>
          </a:xfrm>
          <a:prstGeom prst="rect">
            <a:avLst/>
          </a:prstGeom>
        </p:spPr>
      </p:pic>
      <p:pic>
        <p:nvPicPr>
          <p:cNvPr id="14" name="图片 13"/>
          <p:cNvPicPr>
            <a:picLocks noChangeAspect="1"/>
          </p:cNvPicPr>
          <p:nvPr/>
        </p:nvPicPr>
        <p:blipFill rotWithShape="1">
          <a:blip r:embed="rId7" cstate="screen"/>
          <a:srcRect l="5625" t="42916" r="88437" b="45001"/>
          <a:stretch>
            <a:fillRect/>
          </a:stretch>
        </p:blipFill>
        <p:spPr>
          <a:xfrm rot="2757441">
            <a:off x="10393829" y="3126110"/>
            <a:ext cx="1155869" cy="1176147"/>
          </a:xfrm>
          <a:prstGeom prst="rect">
            <a:avLst/>
          </a:prstGeom>
        </p:spPr>
      </p:pic>
      <p:pic>
        <p:nvPicPr>
          <p:cNvPr id="15" name="图片 14"/>
          <p:cNvPicPr>
            <a:picLocks noChangeAspect="1"/>
          </p:cNvPicPr>
          <p:nvPr/>
        </p:nvPicPr>
        <p:blipFill rotWithShape="1">
          <a:blip r:embed="rId2" cstate="screen"/>
          <a:srcRect l="5625" t="42916" r="88437" b="45001"/>
          <a:stretch>
            <a:fillRect/>
          </a:stretch>
        </p:blipFill>
        <p:spPr>
          <a:xfrm rot="559638">
            <a:off x="11017453" y="2041928"/>
            <a:ext cx="723900" cy="736600"/>
          </a:xfrm>
          <a:prstGeom prst="rect">
            <a:avLst/>
          </a:prstGeom>
        </p:spPr>
      </p:pic>
      <p:pic>
        <p:nvPicPr>
          <p:cNvPr id="17" name="图片 16"/>
          <p:cNvPicPr>
            <a:picLocks noChangeAspect="1"/>
          </p:cNvPicPr>
          <p:nvPr/>
        </p:nvPicPr>
        <p:blipFill rotWithShape="1">
          <a:blip r:embed="rId8" cstate="screen"/>
          <a:srcRect l="35925" t="54718" r="35385" b="5971"/>
          <a:stretch>
            <a:fillRect/>
          </a:stretch>
        </p:blipFill>
        <p:spPr>
          <a:xfrm>
            <a:off x="4034971" y="5195112"/>
            <a:ext cx="2353130" cy="1612088"/>
          </a:xfrm>
          <a:prstGeom prst="rect">
            <a:avLst/>
          </a:prstGeom>
        </p:spPr>
      </p:pic>
      <p:pic>
        <p:nvPicPr>
          <p:cNvPr id="12" name="图片 11"/>
          <p:cNvPicPr>
            <a:picLocks noChangeAspect="1"/>
          </p:cNvPicPr>
          <p:nvPr/>
        </p:nvPicPr>
        <p:blipFill rotWithShape="1">
          <a:blip r:embed="rId9" cstate="screen"/>
          <a:srcRect t="80208"/>
          <a:stretch>
            <a:fillRect/>
          </a:stretch>
        </p:blipFill>
        <p:spPr>
          <a:xfrm>
            <a:off x="0" y="5651500"/>
            <a:ext cx="12192000" cy="1206500"/>
          </a:xfrm>
          <a:prstGeom prst="rect">
            <a:avLst/>
          </a:prstGeom>
        </p:spPr>
      </p:pic>
      <p:sp>
        <p:nvSpPr>
          <p:cNvPr id="19" name="文本框 18"/>
          <p:cNvSpPr txBox="1"/>
          <p:nvPr/>
        </p:nvSpPr>
        <p:spPr>
          <a:xfrm>
            <a:off x="3030429" y="3985008"/>
            <a:ext cx="4427153" cy="1107996"/>
          </a:xfrm>
          <a:prstGeom prst="rect">
            <a:avLst/>
          </a:prstGeom>
          <a:noFill/>
        </p:spPr>
        <p:txBody>
          <a:bodyPr wrap="square" rtlCol="0">
            <a:spAutoFit/>
          </a:bodyPr>
          <a:lstStyle/>
          <a:p>
            <a:pPr algn="dist"/>
            <a:r>
              <a:rPr lang="zh-CN" altLang="en-US" sz="6600" b="1" spc="600" dirty="0" smtClean="0">
                <a:solidFill>
                  <a:srgbClr val="FB3962"/>
                </a:solidFill>
                <a:latin typeface="微软雅黑" panose="020B0503020204020204" pitchFamily="34" charset="-122"/>
                <a:ea typeface="微软雅黑" panose="020B0503020204020204" pitchFamily="34" charset="-122"/>
              </a:rPr>
              <a:t>活动</a:t>
            </a:r>
            <a:r>
              <a:rPr lang="zh-CN" altLang="en-US" sz="6600" b="1" spc="600" dirty="0">
                <a:solidFill>
                  <a:srgbClr val="FB3962"/>
                </a:solidFill>
                <a:latin typeface="微软雅黑" panose="020B0503020204020204" pitchFamily="34" charset="-122"/>
                <a:ea typeface="微软雅黑" panose="020B0503020204020204" pitchFamily="34" charset="-122"/>
              </a:rPr>
              <a:t>内容</a:t>
            </a:r>
            <a:endParaRPr lang="zh-CN" altLang="en-US" sz="6600" b="1" spc="600" dirty="0">
              <a:solidFill>
                <a:srgbClr val="FB3962"/>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386417" y="3061678"/>
            <a:ext cx="3715176" cy="923330"/>
          </a:xfrm>
          <a:prstGeom prst="rect">
            <a:avLst/>
          </a:prstGeom>
          <a:noFill/>
        </p:spPr>
        <p:txBody>
          <a:bodyPr wrap="square" rtlCol="0">
            <a:spAutoFit/>
          </a:bodyPr>
          <a:lstStyle/>
          <a:p>
            <a:pPr algn="dist"/>
            <a:r>
              <a:rPr lang="en-US" altLang="zh-CN" sz="5400" b="1" spc="600" dirty="0" smtClean="0">
                <a:solidFill>
                  <a:srgbClr val="FB3962"/>
                </a:solidFill>
                <a:latin typeface="微软雅黑" panose="020B0503020204020204" pitchFamily="34" charset="-122"/>
                <a:ea typeface="微软雅黑" panose="020B0503020204020204" pitchFamily="34" charset="-122"/>
              </a:rPr>
              <a:t>PART 02</a:t>
            </a:r>
            <a:endParaRPr lang="zh-CN" altLang="en-US" sz="5400" b="1" spc="600" dirty="0">
              <a:solidFill>
                <a:srgbClr val="FB396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3"/>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2367" y="321169"/>
            <a:ext cx="3120857" cy="584775"/>
            <a:chOff x="312367" y="321169"/>
            <a:chExt cx="3120857" cy="584775"/>
          </a:xfrm>
        </p:grpSpPr>
        <p:grpSp>
          <p:nvGrpSpPr>
            <p:cNvPr id="3" name="组合 2"/>
            <p:cNvGrpSpPr/>
            <p:nvPr/>
          </p:nvGrpSpPr>
          <p:grpSpPr>
            <a:xfrm>
              <a:off x="312367" y="321169"/>
              <a:ext cx="609685" cy="542220"/>
              <a:chOff x="6652804" y="1908527"/>
              <a:chExt cx="609685" cy="542220"/>
            </a:xfrm>
          </p:grpSpPr>
          <p:sp>
            <p:nvSpPr>
              <p:cNvPr id="5" name="iconfont-11853-5661135"/>
              <p:cNvSpPr>
                <a:spLocks noChangeAspect="1"/>
              </p:cNvSpPr>
              <p:nvPr/>
            </p:nvSpPr>
            <p:spPr bwMode="auto">
              <a:xfrm>
                <a:off x="6652804" y="1908527"/>
                <a:ext cx="609685" cy="542220"/>
              </a:xfrm>
              <a:custGeom>
                <a:avLst/>
                <a:gdLst>
                  <a:gd name="connsiteX0" fmla="*/ 356746 w 415138"/>
                  <a:gd name="connsiteY0" fmla="*/ 205879 h 369201"/>
                  <a:gd name="connsiteX1" fmla="*/ 371958 w 415138"/>
                  <a:gd name="connsiteY1" fmla="*/ 205879 h 369201"/>
                  <a:gd name="connsiteX2" fmla="*/ 375238 w 415138"/>
                  <a:gd name="connsiteY2" fmla="*/ 213484 h 369201"/>
                  <a:gd name="connsiteX3" fmla="*/ 371958 w 415138"/>
                  <a:gd name="connsiteY3" fmla="*/ 221089 h 369201"/>
                  <a:gd name="connsiteX4" fmla="*/ 364352 w 415138"/>
                  <a:gd name="connsiteY4" fmla="*/ 224369 h 369201"/>
                  <a:gd name="connsiteX5" fmla="*/ 356746 w 415138"/>
                  <a:gd name="connsiteY5" fmla="*/ 221089 h 369201"/>
                  <a:gd name="connsiteX6" fmla="*/ 353513 w 415138"/>
                  <a:gd name="connsiteY6" fmla="*/ 213484 h 369201"/>
                  <a:gd name="connsiteX7" fmla="*/ 356746 w 415138"/>
                  <a:gd name="connsiteY7" fmla="*/ 205879 h 369201"/>
                  <a:gd name="connsiteX8" fmla="*/ 120817 w 415138"/>
                  <a:gd name="connsiteY8" fmla="*/ 128 h 369201"/>
                  <a:gd name="connsiteX9" fmla="*/ 206527 w 415138"/>
                  <a:gd name="connsiteY9" fmla="*/ 28419 h 369201"/>
                  <a:gd name="connsiteX10" fmla="*/ 207622 w 415138"/>
                  <a:gd name="connsiteY10" fmla="*/ 29515 h 369201"/>
                  <a:gd name="connsiteX11" fmla="*/ 378528 w 415138"/>
                  <a:gd name="connsiteY11" fmla="*/ 37135 h 369201"/>
                  <a:gd name="connsiteX12" fmla="*/ 407910 w 415138"/>
                  <a:gd name="connsiteY12" fmla="*/ 167780 h 369201"/>
                  <a:gd name="connsiteX13" fmla="*/ 393767 w 415138"/>
                  <a:gd name="connsiteY13" fmla="*/ 174305 h 369201"/>
                  <a:gd name="connsiteX14" fmla="*/ 387195 w 415138"/>
                  <a:gd name="connsiteY14" fmla="*/ 160160 h 369201"/>
                  <a:gd name="connsiteX15" fmla="*/ 362195 w 415138"/>
                  <a:gd name="connsiteY15" fmla="*/ 52376 h 369201"/>
                  <a:gd name="connsiteX16" fmla="*/ 215241 w 415138"/>
                  <a:gd name="connsiteY16" fmla="*/ 52376 h 369201"/>
                  <a:gd name="connsiteX17" fmla="*/ 207622 w 415138"/>
                  <a:gd name="connsiteY17" fmla="*/ 59997 h 369201"/>
                  <a:gd name="connsiteX18" fmla="*/ 206527 w 415138"/>
                  <a:gd name="connsiteY18" fmla="*/ 58901 h 369201"/>
                  <a:gd name="connsiteX19" fmla="*/ 198907 w 415138"/>
                  <a:gd name="connsiteY19" fmla="*/ 52376 h 369201"/>
                  <a:gd name="connsiteX20" fmla="*/ 51953 w 415138"/>
                  <a:gd name="connsiteY20" fmla="*/ 52376 h 369201"/>
                  <a:gd name="connsiteX21" fmla="*/ 51953 w 415138"/>
                  <a:gd name="connsiteY21" fmla="*/ 199358 h 369201"/>
                  <a:gd name="connsiteX22" fmla="*/ 193479 w 415138"/>
                  <a:gd name="connsiteY22" fmla="*/ 340862 h 369201"/>
                  <a:gd name="connsiteX23" fmla="*/ 220670 w 415138"/>
                  <a:gd name="connsiteY23" fmla="*/ 340862 h 369201"/>
                  <a:gd name="connsiteX24" fmla="*/ 331718 w 415138"/>
                  <a:gd name="connsiteY24" fmla="*/ 230935 h 369201"/>
                  <a:gd name="connsiteX25" fmla="*/ 346957 w 415138"/>
                  <a:gd name="connsiteY25" fmla="*/ 230935 h 369201"/>
                  <a:gd name="connsiteX26" fmla="*/ 346957 w 415138"/>
                  <a:gd name="connsiteY26" fmla="*/ 246177 h 369201"/>
                  <a:gd name="connsiteX27" fmla="*/ 235908 w 415138"/>
                  <a:gd name="connsiteY27" fmla="*/ 357199 h 369201"/>
                  <a:gd name="connsiteX28" fmla="*/ 207622 w 415138"/>
                  <a:gd name="connsiteY28" fmla="*/ 369201 h 369201"/>
                  <a:gd name="connsiteX29" fmla="*/ 179336 w 415138"/>
                  <a:gd name="connsiteY29" fmla="*/ 357199 h 369201"/>
                  <a:gd name="connsiteX30" fmla="*/ 36715 w 415138"/>
                  <a:gd name="connsiteY30" fmla="*/ 214599 h 369201"/>
                  <a:gd name="connsiteX31" fmla="*/ 36715 w 415138"/>
                  <a:gd name="connsiteY31" fmla="*/ 37135 h 369201"/>
                  <a:gd name="connsiteX32" fmla="*/ 120817 w 415138"/>
                  <a:gd name="connsiteY32" fmla="*/ 128 h 36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138" h="369201">
                    <a:moveTo>
                      <a:pt x="356746" y="205879"/>
                    </a:moveTo>
                    <a:cubicBezTo>
                      <a:pt x="361119" y="201553"/>
                      <a:pt x="368726" y="201553"/>
                      <a:pt x="371958" y="205879"/>
                    </a:cubicBezTo>
                    <a:cubicBezTo>
                      <a:pt x="374145" y="208065"/>
                      <a:pt x="375238" y="210204"/>
                      <a:pt x="375238" y="213484"/>
                    </a:cubicBezTo>
                    <a:cubicBezTo>
                      <a:pt x="375238" y="216764"/>
                      <a:pt x="374145" y="218903"/>
                      <a:pt x="371958" y="221089"/>
                    </a:cubicBezTo>
                    <a:cubicBezTo>
                      <a:pt x="369819" y="223276"/>
                      <a:pt x="367632" y="224369"/>
                      <a:pt x="364352" y="224369"/>
                    </a:cubicBezTo>
                    <a:cubicBezTo>
                      <a:pt x="361119" y="224369"/>
                      <a:pt x="358933" y="223276"/>
                      <a:pt x="356746" y="221089"/>
                    </a:cubicBezTo>
                    <a:cubicBezTo>
                      <a:pt x="354607" y="218903"/>
                      <a:pt x="353513" y="216764"/>
                      <a:pt x="353513" y="213484"/>
                    </a:cubicBezTo>
                    <a:cubicBezTo>
                      <a:pt x="353513" y="210204"/>
                      <a:pt x="354607" y="208065"/>
                      <a:pt x="356746" y="205879"/>
                    </a:cubicBezTo>
                    <a:close/>
                    <a:moveTo>
                      <a:pt x="120817" y="128"/>
                    </a:moveTo>
                    <a:cubicBezTo>
                      <a:pt x="151300" y="-1230"/>
                      <a:pt x="182050" y="8296"/>
                      <a:pt x="206527" y="28419"/>
                    </a:cubicBezTo>
                    <a:lnTo>
                      <a:pt x="207622" y="29515"/>
                    </a:lnTo>
                    <a:cubicBezTo>
                      <a:pt x="257670" y="-11827"/>
                      <a:pt x="331718" y="-9684"/>
                      <a:pt x="378528" y="37135"/>
                    </a:cubicBezTo>
                    <a:cubicBezTo>
                      <a:pt x="412243" y="70904"/>
                      <a:pt x="424243" y="122057"/>
                      <a:pt x="407910" y="167780"/>
                    </a:cubicBezTo>
                    <a:cubicBezTo>
                      <a:pt x="405719" y="173210"/>
                      <a:pt x="399195" y="176496"/>
                      <a:pt x="393767" y="174305"/>
                    </a:cubicBezTo>
                    <a:cubicBezTo>
                      <a:pt x="388290" y="172114"/>
                      <a:pt x="385052" y="165589"/>
                      <a:pt x="387195" y="160160"/>
                    </a:cubicBezTo>
                    <a:cubicBezTo>
                      <a:pt x="400291" y="123152"/>
                      <a:pt x="390481" y="80668"/>
                      <a:pt x="362195" y="52376"/>
                    </a:cubicBezTo>
                    <a:cubicBezTo>
                      <a:pt x="321909" y="12083"/>
                      <a:pt x="255527" y="12083"/>
                      <a:pt x="215241" y="52376"/>
                    </a:cubicBezTo>
                    <a:lnTo>
                      <a:pt x="207622" y="59997"/>
                    </a:lnTo>
                    <a:lnTo>
                      <a:pt x="206527" y="58901"/>
                    </a:lnTo>
                    <a:lnTo>
                      <a:pt x="198907" y="52376"/>
                    </a:lnTo>
                    <a:cubicBezTo>
                      <a:pt x="158621" y="12083"/>
                      <a:pt x="92240" y="12083"/>
                      <a:pt x="51953" y="52376"/>
                    </a:cubicBezTo>
                    <a:cubicBezTo>
                      <a:pt x="11715" y="92670"/>
                      <a:pt x="11715" y="159064"/>
                      <a:pt x="51953" y="199358"/>
                    </a:cubicBezTo>
                    <a:lnTo>
                      <a:pt x="193479" y="340862"/>
                    </a:lnTo>
                    <a:cubicBezTo>
                      <a:pt x="201098" y="348483"/>
                      <a:pt x="213050" y="348483"/>
                      <a:pt x="220670" y="340862"/>
                    </a:cubicBezTo>
                    <a:lnTo>
                      <a:pt x="331718" y="230935"/>
                    </a:lnTo>
                    <a:cubicBezTo>
                      <a:pt x="336052" y="226554"/>
                      <a:pt x="342576" y="226554"/>
                      <a:pt x="346957" y="230935"/>
                    </a:cubicBezTo>
                    <a:cubicBezTo>
                      <a:pt x="351290" y="235270"/>
                      <a:pt x="351290" y="241795"/>
                      <a:pt x="346957" y="246177"/>
                    </a:cubicBezTo>
                    <a:lnTo>
                      <a:pt x="235908" y="357199"/>
                    </a:lnTo>
                    <a:cubicBezTo>
                      <a:pt x="228289" y="364819"/>
                      <a:pt x="217431" y="369201"/>
                      <a:pt x="207622" y="369201"/>
                    </a:cubicBezTo>
                    <a:cubicBezTo>
                      <a:pt x="197812" y="369201"/>
                      <a:pt x="186955" y="364819"/>
                      <a:pt x="179336" y="357199"/>
                    </a:cubicBezTo>
                    <a:lnTo>
                      <a:pt x="36715" y="214599"/>
                    </a:lnTo>
                    <a:cubicBezTo>
                      <a:pt x="-12238" y="165589"/>
                      <a:pt x="-12238" y="86145"/>
                      <a:pt x="36715" y="37135"/>
                    </a:cubicBezTo>
                    <a:cubicBezTo>
                      <a:pt x="60120" y="13726"/>
                      <a:pt x="90335" y="1485"/>
                      <a:pt x="120817" y="128"/>
                    </a:cubicBezTo>
                    <a:close/>
                  </a:path>
                </a:pathLst>
              </a:custGeom>
              <a:solidFill>
                <a:srgbClr val="FB3962"/>
              </a:solidFill>
              <a:ln>
                <a:noFill/>
              </a:ln>
            </p:spPr>
          </p:sp>
          <p:sp>
            <p:nvSpPr>
              <p:cNvPr id="6" name="文本框 5"/>
              <p:cNvSpPr txBox="1"/>
              <p:nvPr/>
            </p:nvSpPr>
            <p:spPr>
              <a:xfrm>
                <a:off x="6722646" y="1977509"/>
                <a:ext cx="470000" cy="369332"/>
              </a:xfrm>
              <a:prstGeom prst="rect">
                <a:avLst/>
              </a:prstGeom>
              <a:noFill/>
            </p:spPr>
            <p:txBody>
              <a:bodyPr wrap="none" rtlCol="0">
                <a:spAutoFit/>
              </a:bodyPr>
              <a:lstStyle/>
              <a:p>
                <a:r>
                  <a:rPr lang="en-US" altLang="zh-CN" b="1" dirty="0" smtClean="0">
                    <a:solidFill>
                      <a:srgbClr val="FB3962"/>
                    </a:solidFill>
                    <a:latin typeface="微软雅黑" panose="020B0503020204020204" pitchFamily="34" charset="-122"/>
                    <a:ea typeface="微软雅黑" panose="020B0503020204020204" pitchFamily="34" charset="-122"/>
                  </a:rPr>
                  <a:t>02</a:t>
                </a:r>
                <a:endParaRPr lang="zh-CN" altLang="en-US" b="1" dirty="0">
                  <a:solidFill>
                    <a:srgbClr val="FB3962"/>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991894" y="321169"/>
              <a:ext cx="2441330" cy="584775"/>
            </a:xfrm>
            <a:prstGeom prst="rect">
              <a:avLst/>
            </a:prstGeom>
            <a:noFill/>
          </p:spPr>
          <p:txBody>
            <a:bodyPr wrap="square" rtlCol="0">
              <a:spAutoFit/>
            </a:bodyPr>
            <a:lstStyle/>
            <a:p>
              <a:pPr algn="dist"/>
              <a:r>
                <a:rPr lang="zh-CN" altLang="en-US" sz="3200" b="1" spc="600" dirty="0" smtClean="0">
                  <a:solidFill>
                    <a:srgbClr val="FB3962"/>
                  </a:solidFill>
                  <a:latin typeface="微软雅黑" panose="020B0503020204020204" pitchFamily="34" charset="-122"/>
                  <a:ea typeface="微软雅黑" panose="020B0503020204020204" pitchFamily="34" charset="-122"/>
                </a:rPr>
                <a:t>活动内容</a:t>
              </a:r>
              <a:endParaRPr lang="zh-CN" altLang="en-US" sz="3200" b="1" spc="600" dirty="0">
                <a:solidFill>
                  <a:srgbClr val="FB3962"/>
                </a:solidFill>
                <a:latin typeface="微软雅黑" panose="020B0503020204020204" pitchFamily="34" charset="-122"/>
                <a:ea typeface="微软雅黑" panose="020B0503020204020204" pitchFamily="34" charset="-122"/>
              </a:endParaRPr>
            </a:p>
          </p:txBody>
        </p:sp>
      </p:grpSp>
      <p:sp>
        <p:nvSpPr>
          <p:cNvPr id="7" name="半闭框 6"/>
          <p:cNvSpPr/>
          <p:nvPr/>
        </p:nvSpPr>
        <p:spPr>
          <a:xfrm>
            <a:off x="5672538" y="1949277"/>
            <a:ext cx="731044" cy="655090"/>
          </a:xfrm>
          <a:prstGeom prst="halfFrame">
            <a:avLst>
              <a:gd name="adj1" fmla="val 9695"/>
              <a:gd name="adj2" fmla="val 13543"/>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微软雅黑" panose="020B0503020204020204" pitchFamily="34" charset="-122"/>
            </a:endParaRPr>
          </a:p>
        </p:txBody>
      </p:sp>
      <p:sp>
        <p:nvSpPr>
          <p:cNvPr id="8" name="半闭框 7"/>
          <p:cNvSpPr/>
          <p:nvPr/>
        </p:nvSpPr>
        <p:spPr>
          <a:xfrm rot="10800000">
            <a:off x="10432798" y="4099483"/>
            <a:ext cx="563117" cy="504611"/>
          </a:xfrm>
          <a:prstGeom prst="halfFrame">
            <a:avLst>
              <a:gd name="adj1" fmla="val 15885"/>
              <a:gd name="adj2" fmla="val 16666"/>
            </a:avLst>
          </a:prstGeom>
          <a:solidFill>
            <a:srgbClr val="FB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微软雅黑" panose="020B0503020204020204" pitchFamily="34" charset="-122"/>
            </a:endParaRPr>
          </a:p>
        </p:txBody>
      </p:sp>
      <p:sp>
        <p:nvSpPr>
          <p:cNvPr id="9" name="Rectangle 30"/>
          <p:cNvSpPr>
            <a:spLocks noChangeArrowheads="1"/>
          </p:cNvSpPr>
          <p:nvPr/>
        </p:nvSpPr>
        <p:spPr bwMode="auto">
          <a:xfrm>
            <a:off x="6052308" y="2309750"/>
            <a:ext cx="4563837" cy="20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054" tIns="51025" rIns="102054" bIns="51025">
            <a:spAutoFit/>
          </a:bodyPr>
          <a:lstStyle/>
          <a:p>
            <a:pPr fontAlgn="base">
              <a:lnSpc>
                <a:spcPct val="150000"/>
              </a:lnSpc>
              <a:spcBef>
                <a:spcPct val="0"/>
              </a:spcBef>
              <a:spcAft>
                <a:spcPct val="0"/>
              </a:spcAft>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在此</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输入相关文字，输入您的文字内容输入您的文字内容，输入您的文字内容输入您的文字内容，更多精品模板输入您的文字内容输入您的文字内容</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。在此</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输入相关文字，输入您的文字内容输入您的文字内容，输入您的文字内容输入您的文字内容，更多精品模板输入您的文字内容输入您的文字内容。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5951" r="5022"/>
          <a:stretch>
            <a:fillRect/>
          </a:stretch>
        </p:blipFill>
        <p:spPr>
          <a:xfrm>
            <a:off x="922052" y="1667955"/>
            <a:ext cx="4351426" cy="3342539"/>
          </a:xfrm>
          <a:prstGeom prst="rect">
            <a:avLst/>
          </a:prstGeom>
          <a:blipFill>
            <a:blip r:embed="rId2">
              <a:alphaModFix amt="6000"/>
            </a:blip>
            <a:stretch>
              <a:fillRect/>
            </a:stretch>
          </a:blipFill>
          <a:ln w="38100">
            <a:solidFill>
              <a:schemeClr val="bg1"/>
            </a:solidFill>
          </a:ln>
        </p:spPr>
      </p:pic>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tags/tag1.xml><?xml version="1.0" encoding="utf-8"?>
<p:tagLst xmlns:p="http://schemas.openxmlformats.org/presentationml/2006/main">
  <p:tag name="ISLIDE.ICON" val="#4050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2372</Words>
  <Application>WPS 演示</Application>
  <PresentationFormat>宽屏</PresentationFormat>
  <Paragraphs>366</Paragraphs>
  <Slides>23</Slides>
  <Notes>7</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23</vt:i4>
      </vt:variant>
    </vt:vector>
  </HeadingPairs>
  <TitlesOfParts>
    <vt:vector size="44" baseType="lpstr">
      <vt:lpstr>Arial</vt:lpstr>
      <vt:lpstr>宋体</vt:lpstr>
      <vt:lpstr>Wingdings</vt:lpstr>
      <vt:lpstr>清秋婵娟体</vt:lpstr>
      <vt:lpstr>微软雅黑</vt:lpstr>
      <vt:lpstr>等线</vt:lpstr>
      <vt:lpstr>字魂59号-创粗黑</vt:lpstr>
      <vt:lpstr>黑体</vt:lpstr>
      <vt:lpstr>Gill Sans</vt:lpstr>
      <vt:lpstr>Lato Light</vt:lpstr>
      <vt:lpstr>Segoe Print</vt:lpstr>
      <vt:lpstr>MS PGothic</vt:lpstr>
      <vt:lpstr>Open Sans</vt:lpstr>
      <vt:lpstr>思源黑体 CN Medium</vt:lpstr>
      <vt:lpstr>Arial Unicode MS</vt:lpstr>
      <vt:lpstr>Roboto Condensed Light</vt:lpstr>
      <vt:lpstr>Roboto Condensed Light</vt:lpstr>
      <vt:lpstr>Segoe UI</vt:lpstr>
      <vt:lpstr>Calibri</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七夕主题PPT模板</dc:subject>
  <dc:creator>小Q</dc:creator>
  <dcterms:created xsi:type="dcterms:W3CDTF">2020-07-15T08:04:00Z</dcterms:created>
  <dcterms:modified xsi:type="dcterms:W3CDTF">2021-08-06T13:39:31Z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