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25.svg" ContentType="image/svg+xml"/>
  <Override PartName="/ppt/media/image28.svg" ContentType="image/svg+xml"/>
  <Override PartName="/ppt/media/image3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6" r:id="rId6"/>
    <p:sldId id="273" r:id="rId7"/>
    <p:sldId id="271" r:id="rId8"/>
    <p:sldId id="263" r:id="rId9"/>
    <p:sldId id="275" r:id="rId10"/>
    <p:sldId id="268" r:id="rId11"/>
    <p:sldId id="272" r:id="rId12"/>
    <p:sldId id="262" r:id="rId13"/>
    <p:sldId id="267" r:id="rId14"/>
    <p:sldId id="277" r:id="rId15"/>
    <p:sldId id="269" r:id="rId16"/>
    <p:sldId id="270" r:id="rId17"/>
    <p:sldId id="259" r:id="rId18"/>
    <p:sldId id="279" r:id="rId19"/>
    <p:sldId id="282" r:id="rId20"/>
    <p:sldId id="276" r:id="rId21"/>
    <p:sldId id="265" r:id="rId22"/>
    <p:sldId id="261" r:id="rId23"/>
    <p:sldId id="264" r:id="rId24"/>
    <p:sldId id="274" r:id="rId25"/>
    <p:sldId id="278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A39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906" y="120"/>
      </p:cViewPr>
      <p:guideLst>
        <p:guide orient="horz" pos="16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5" cy="72005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D112-4EA8-4A27-9514-EC3B8914B998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ED3D-2077-4F39-B229-25E785CFC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05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10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31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698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070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37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36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602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11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227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17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843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06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62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908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696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488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80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35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67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75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45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12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51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69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80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17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1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2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28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7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9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21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66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1535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4933-C7DB-449A-A6CC-1E75E94BE690}" type="datetimeFigureOut">
              <a:rPr lang="zh-CN" altLang="en-US" smtClean="0"/>
              <a:t>2017/11/20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5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'1.0' encoding='UTF-8' standalone='yes'?>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11.xml.rels><?xml version='1.0' encoding='UTF-8' standalone='yes'?>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12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20.png"/><Relationship Id="rId18" Type="http://schemas.openxmlformats.org/officeDocument/2006/relationships/image" Target="../media/image13.png"/><Relationship Id="rId3" Type="http://schemas.openxmlformats.org/officeDocument/2006/relationships/tags" Target="../tags/tag20.xml"/><Relationship Id="rId21" Type="http://schemas.openxmlformats.org/officeDocument/2006/relationships/image" Target="../media/image26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tags" Target="../tags/tag19.xml"/><Relationship Id="rId16" Type="http://schemas.openxmlformats.org/officeDocument/2006/relationships/image" Target="../media/image22.png"/><Relationship Id="rId20" Type="http://schemas.openxmlformats.org/officeDocument/2006/relationships/image" Target="../media/image23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9.png"/><Relationship Id="rId5" Type="http://schemas.openxmlformats.org/officeDocument/2006/relationships/tags" Target="../tags/tag22.xml"/><Relationship Id="rId15" Type="http://schemas.openxmlformats.org/officeDocument/2006/relationships/image" Target="../media/image11.png"/><Relationship Id="rId10" Type="http://schemas.openxmlformats.org/officeDocument/2006/relationships/image" Target="../media/image18.png"/><Relationship Id="rId19" Type="http://schemas.openxmlformats.org/officeDocument/2006/relationships/image" Target="../media/image17.png"/><Relationship Id="rId4" Type="http://schemas.openxmlformats.org/officeDocument/2006/relationships/tags" Target="../tags/tag21.xml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13.xml.rels><?xml version='1.0' encoding='UTF-8' standalone='yes'?>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34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14.xml.rels><?xml version='1.0' encoding='UTF-8' standalone='yes'?>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2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1" Type="http://schemas.openxmlformats.org/officeDocument/2006/relationships/tags" Target="../tags/tag24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s/_rels/slide15.xml.rels><?xml version='1.0' encoding='UTF-8' standalone='yes'?>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8.png"/></Relationships>
</file>

<file path=ppt/slides/_rels/slide16.xml.rels><?xml version='1.0' encoding='UTF-8' standalone='yes'?>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17.xml.rels><?xml version='1.0' encoding='UTF-8' standalone='yes'?>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5" Type="http://schemas.openxmlformats.org/officeDocument/2006/relationships/image" Target="../media/image36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.png"/><Relationship Id="rId3" Type="http://schemas.openxmlformats.org/officeDocument/2006/relationships/tags" Target="../tags/tag27.xml"/><Relationship Id="rId21" Type="http://schemas.openxmlformats.org/officeDocument/2006/relationships/image" Target="../media/image9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image" Target="../media/image22.png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image" Target="../media/image8.png"/><Relationship Id="rId29" Type="http://schemas.openxmlformats.org/officeDocument/2006/relationships/image" Target="../media/image15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11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image" Target="../media/image10.png"/><Relationship Id="rId28" Type="http://schemas.openxmlformats.org/officeDocument/2006/relationships/image" Target="../media/image14.png"/><Relationship Id="rId10" Type="http://schemas.openxmlformats.org/officeDocument/2006/relationships/tags" Target="../tags/tag34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17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33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/Relationships>
</file>

<file path=ppt/slides/_rels/slide19.xml.rels><?xml version='1.0' encoding='UTF-8' standalone='yes'?>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.png"/><Relationship Id="rId3" Type="http://schemas.openxmlformats.org/officeDocument/2006/relationships/tags" Target="../tags/tag44.xml"/><Relationship Id="rId21" Type="http://schemas.openxmlformats.org/officeDocument/2006/relationships/image" Target="../media/image9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22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image" Target="../media/image8.png"/><Relationship Id="rId29" Type="http://schemas.openxmlformats.org/officeDocument/2006/relationships/image" Target="../media/image15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11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image" Target="../media/image10.png"/><Relationship Id="rId28" Type="http://schemas.openxmlformats.org/officeDocument/2006/relationships/image" Target="../media/image14.png"/><Relationship Id="rId10" Type="http://schemas.openxmlformats.org/officeDocument/2006/relationships/tags" Target="../tags/tag51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7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33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20.xml.rels><?xml version='1.0' encoding='UTF-8' standalone='yes'?>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2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1" Type="http://schemas.openxmlformats.org/officeDocument/2006/relationships/tags" Target="../tags/tag59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s/_rels/slide21.xml.rels><?xml version='1.0' encoding='UTF-8' standalone='yes'?>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2.xml.rels><?xml version='1.0' encoding='UTF-8' standalone='yes'?>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3.xml.rels><?xml version='1.0' encoding='UTF-8' standalone='yes'?>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tags" Target="../tags/tag62.xml"/><Relationship Id="rId21" Type="http://schemas.openxmlformats.org/officeDocument/2006/relationships/image" Target="../media/image17.png"/><Relationship Id="rId7" Type="http://schemas.openxmlformats.org/officeDocument/2006/relationships/tags" Target="../tags/tag66.xml"/><Relationship Id="rId12" Type="http://schemas.openxmlformats.org/officeDocument/2006/relationships/image" Target="../media/image18.png"/><Relationship Id="rId17" Type="http://schemas.openxmlformats.org/officeDocument/2006/relationships/image" Target="../media/image11.png"/><Relationship Id="rId2" Type="http://schemas.openxmlformats.org/officeDocument/2006/relationships/tags" Target="../tags/tag61.xml"/><Relationship Id="rId16" Type="http://schemas.openxmlformats.org/officeDocument/2006/relationships/image" Target="../media/image21.png"/><Relationship Id="rId20" Type="http://schemas.openxmlformats.org/officeDocument/2006/relationships/image" Target="../media/image13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8.png"/><Relationship Id="rId5" Type="http://schemas.openxmlformats.org/officeDocument/2006/relationships/tags" Target="../tags/tag64.xml"/><Relationship Id="rId15" Type="http://schemas.openxmlformats.org/officeDocument/2006/relationships/image" Target="../media/image20.png"/><Relationship Id="rId10" Type="http://schemas.openxmlformats.org/officeDocument/2006/relationships/notesSlide" Target="../notesSlides/notesSlide23.xml"/><Relationship Id="rId19" Type="http://schemas.openxmlformats.org/officeDocument/2006/relationships/image" Target="../media/image12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Relationship Id="rId2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38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25.xml.rels><?xml version='1.0' encoding='UTF-8' standalone='yes'?>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2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0.png"/><Relationship Id="rId18" Type="http://schemas.openxmlformats.org/officeDocument/2006/relationships/image" Target="../media/image13.png"/><Relationship Id="rId3" Type="http://schemas.openxmlformats.org/officeDocument/2006/relationships/tags" Target="../tags/tag13.xml"/><Relationship Id="rId21" Type="http://schemas.openxmlformats.org/officeDocument/2006/relationships/image" Target="../media/image26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tags" Target="../tags/tag12.xml"/><Relationship Id="rId16" Type="http://schemas.openxmlformats.org/officeDocument/2006/relationships/image" Target="../media/image22.png"/><Relationship Id="rId20" Type="http://schemas.openxmlformats.org/officeDocument/2006/relationships/image" Target="../media/image2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9.png"/><Relationship Id="rId5" Type="http://schemas.openxmlformats.org/officeDocument/2006/relationships/tags" Target="../tags/tag15.xml"/><Relationship Id="rId15" Type="http://schemas.openxmlformats.org/officeDocument/2006/relationships/image" Target="../media/image11.png"/><Relationship Id="rId10" Type="http://schemas.openxmlformats.org/officeDocument/2006/relationships/image" Target="../media/image18.png"/><Relationship Id="rId19" Type="http://schemas.openxmlformats.org/officeDocument/2006/relationships/image" Target="../media/image17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5.xml.rels><?xml version='1.0' encoding='UTF-8' standalone='yes'?>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1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6.xml.rels><?xml version='1.0' encoding='UTF-8' standalone='yes'?>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7.xml.rels><?xml version='1.0' encoding='UTF-8' standalone='yes'?>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'1.0' encoding='UTF-8' standalone='yes'?>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2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FA12A1DD-3322-48E4-AC34-1A2260310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1120832"/>
            <a:ext cx="7108552" cy="25117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DDE850C-383F-473C-8033-F46ED9F50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78" y="180911"/>
            <a:ext cx="1097375" cy="938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7A01B1E-1D7A-4682-B069-1E2D3ECFE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258" y="512607"/>
            <a:ext cx="1219306" cy="8474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DB83BFC-6692-406E-ABFC-DFF77ACB3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001" y="3907194"/>
            <a:ext cx="786452" cy="91447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058C434-17FA-4D56-958F-CD36D0486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5286" y="3935862"/>
            <a:ext cx="1152244" cy="94496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AEC367A-3FA5-4E40-8FE3-8960CF2EF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612" y="258427"/>
            <a:ext cx="914479" cy="73158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6B6CC72-F347-4AD0-8811-8F98E3F88E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711" y="3819733"/>
            <a:ext cx="920576" cy="84132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E08CA319-B2A8-461F-ABFF-137BF64F8E90}"/>
              </a:ext>
            </a:extLst>
          </p:cNvPr>
          <p:cNvSpPr txBox="1"/>
          <p:nvPr/>
        </p:nvSpPr>
        <p:spPr>
          <a:xfrm>
            <a:off x="1017724" y="1776596"/>
            <a:ext cx="676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300" dirty="0">
                <a:solidFill>
                  <a:schemeClr val="bg1"/>
                </a:solidFill>
                <a:cs typeface="+mn-ea"/>
                <a:sym typeface="+mn-lt"/>
              </a:rPr>
              <a:t>手绘风课件</a:t>
            </a:r>
            <a:r>
              <a:rPr lang="en-US" altLang="zh-CN" sz="5400" b="1" spc="3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E7B1D80-705B-4B22-9A06-AA8C32B713F9}"/>
              </a:ext>
            </a:extLst>
          </p:cNvPr>
          <p:cNvSpPr txBox="1"/>
          <p:nvPr/>
        </p:nvSpPr>
        <p:spPr>
          <a:xfrm>
            <a:off x="3074365" y="4008685"/>
            <a:ext cx="299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授课教师：</a:t>
            </a: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XXX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500">
        <p:checker/>
      </p:transition>
    </mc:Choice>
    <mc:Fallback xmlns="">
      <p:transition spd="slow" advTm="4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CC04E4-597B-4763-899B-D563B3287C48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867371B-7519-44A1-A963-ED48C554E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0B0821-5D23-486E-9FC5-B3B6433D3756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FE436A3-CDB0-412D-B783-0891680C8AAE}"/>
              </a:ext>
            </a:extLst>
          </p:cNvPr>
          <p:cNvGrpSpPr/>
          <p:nvPr/>
        </p:nvGrpSpPr>
        <p:grpSpPr>
          <a:xfrm rot="513451">
            <a:off x="1848253" y="1468415"/>
            <a:ext cx="356815" cy="2241531"/>
            <a:chOff x="2192172" y="1372452"/>
            <a:chExt cx="356815" cy="224153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34E1C8-FEA1-403D-9D9D-30407C4A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470" y="1415910"/>
              <a:ext cx="331655" cy="2198073"/>
            </a:xfrm>
            <a:custGeom>
              <a:avLst/>
              <a:gdLst>
                <a:gd name="T0" fmla="*/ 0 w 54"/>
                <a:gd name="T1" fmla="*/ 3 h 357"/>
                <a:gd name="T2" fmla="*/ 20 w 54"/>
                <a:gd name="T3" fmla="*/ 143 h 357"/>
                <a:gd name="T4" fmla="*/ 41 w 54"/>
                <a:gd name="T5" fmla="*/ 283 h 357"/>
                <a:gd name="T6" fmla="*/ 50 w 54"/>
                <a:gd name="T7" fmla="*/ 354 h 357"/>
                <a:gd name="T8" fmla="*/ 54 w 54"/>
                <a:gd name="T9" fmla="*/ 354 h 357"/>
                <a:gd name="T10" fmla="*/ 34 w 54"/>
                <a:gd name="T11" fmla="*/ 214 h 357"/>
                <a:gd name="T12" fmla="*/ 14 w 54"/>
                <a:gd name="T13" fmla="*/ 74 h 357"/>
                <a:gd name="T14" fmla="*/ 4 w 54"/>
                <a:gd name="T15" fmla="*/ 2 h 357"/>
                <a:gd name="T16" fmla="*/ 2 w 54"/>
                <a:gd name="T17" fmla="*/ 1 h 357"/>
                <a:gd name="T18" fmla="*/ 0 w 54"/>
                <a:gd name="T19" fmla="*/ 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357">
                  <a:moveTo>
                    <a:pt x="0" y="3"/>
                  </a:moveTo>
                  <a:cubicBezTo>
                    <a:pt x="6" y="49"/>
                    <a:pt x="13" y="96"/>
                    <a:pt x="20" y="143"/>
                  </a:cubicBezTo>
                  <a:cubicBezTo>
                    <a:pt x="27" y="189"/>
                    <a:pt x="34" y="236"/>
                    <a:pt x="41" y="283"/>
                  </a:cubicBezTo>
                  <a:cubicBezTo>
                    <a:pt x="44" y="307"/>
                    <a:pt x="47" y="330"/>
                    <a:pt x="50" y="354"/>
                  </a:cubicBezTo>
                  <a:cubicBezTo>
                    <a:pt x="51" y="357"/>
                    <a:pt x="54" y="356"/>
                    <a:pt x="54" y="354"/>
                  </a:cubicBezTo>
                  <a:cubicBezTo>
                    <a:pt x="48" y="307"/>
                    <a:pt x="41" y="260"/>
                    <a:pt x="34" y="214"/>
                  </a:cubicBezTo>
                  <a:cubicBezTo>
                    <a:pt x="27" y="167"/>
                    <a:pt x="20" y="120"/>
                    <a:pt x="14" y="74"/>
                  </a:cubicBezTo>
                  <a:cubicBezTo>
                    <a:pt x="10" y="50"/>
                    <a:pt x="7" y="26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1"/>
                    <a:pt x="0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E91D6AC-3409-4172-AA46-4DCC2BA40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172" y="1379314"/>
              <a:ext cx="36596" cy="134949"/>
            </a:xfrm>
            <a:custGeom>
              <a:avLst/>
              <a:gdLst>
                <a:gd name="T0" fmla="*/ 3 w 6"/>
                <a:gd name="T1" fmla="*/ 1 h 22"/>
                <a:gd name="T2" fmla="*/ 0 w 6"/>
                <a:gd name="T3" fmla="*/ 19 h 22"/>
                <a:gd name="T4" fmla="*/ 4 w 6"/>
                <a:gd name="T5" fmla="*/ 20 h 22"/>
                <a:gd name="T6" fmla="*/ 6 w 6"/>
                <a:gd name="T7" fmla="*/ 2 h 22"/>
                <a:gd name="T8" fmla="*/ 4 w 6"/>
                <a:gd name="T9" fmla="*/ 0 h 22"/>
                <a:gd name="T10" fmla="*/ 3 w 6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2">
                  <a:moveTo>
                    <a:pt x="3" y="1"/>
                  </a:moveTo>
                  <a:cubicBezTo>
                    <a:pt x="2" y="7"/>
                    <a:pt x="1" y="13"/>
                    <a:pt x="0" y="19"/>
                  </a:cubicBezTo>
                  <a:cubicBezTo>
                    <a:pt x="0" y="22"/>
                    <a:pt x="3" y="22"/>
                    <a:pt x="4" y="20"/>
                  </a:cubicBezTo>
                  <a:cubicBezTo>
                    <a:pt x="4" y="14"/>
                    <a:pt x="6" y="8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86D3AE3-3DF1-461A-B10C-55EAD57A1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896" y="1372452"/>
              <a:ext cx="91491" cy="141811"/>
            </a:xfrm>
            <a:custGeom>
              <a:avLst/>
              <a:gdLst>
                <a:gd name="T0" fmla="*/ 1 w 15"/>
                <a:gd name="T1" fmla="*/ 2 h 23"/>
                <a:gd name="T2" fmla="*/ 11 w 15"/>
                <a:gd name="T3" fmla="*/ 21 h 23"/>
                <a:gd name="T4" fmla="*/ 13 w 15"/>
                <a:gd name="T5" fmla="*/ 19 h 23"/>
                <a:gd name="T6" fmla="*/ 12 w 15"/>
                <a:gd name="T7" fmla="*/ 17 h 23"/>
                <a:gd name="T8" fmla="*/ 4 w 15"/>
                <a:gd name="T9" fmla="*/ 1 h 23"/>
                <a:gd name="T10" fmla="*/ 2 w 15"/>
                <a:gd name="T11" fmla="*/ 0 h 23"/>
                <a:gd name="T12" fmla="*/ 1 w 15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1" y="2"/>
                  </a:moveTo>
                  <a:cubicBezTo>
                    <a:pt x="4" y="8"/>
                    <a:pt x="7" y="15"/>
                    <a:pt x="11" y="21"/>
                  </a:cubicBezTo>
                  <a:cubicBezTo>
                    <a:pt x="12" y="23"/>
                    <a:pt x="15" y="21"/>
                    <a:pt x="13" y="19"/>
                  </a:cubicBezTo>
                  <a:cubicBezTo>
                    <a:pt x="13" y="18"/>
                    <a:pt x="13" y="18"/>
                    <a:pt x="12" y="17"/>
                  </a:cubicBezTo>
                  <a:cubicBezTo>
                    <a:pt x="9" y="12"/>
                    <a:pt x="7" y="6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139699-6C83-4BB5-BE25-1309544A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14" y="3151953"/>
              <a:ext cx="148673" cy="50320"/>
            </a:xfrm>
            <a:custGeom>
              <a:avLst/>
              <a:gdLst>
                <a:gd name="T0" fmla="*/ 22 w 24"/>
                <a:gd name="T1" fmla="*/ 1 h 8"/>
                <a:gd name="T2" fmla="*/ 2 w 24"/>
                <a:gd name="T3" fmla="*/ 4 h 8"/>
                <a:gd name="T4" fmla="*/ 3 w 24"/>
                <a:gd name="T5" fmla="*/ 7 h 8"/>
                <a:gd name="T6" fmla="*/ 22 w 24"/>
                <a:gd name="T7" fmla="*/ 4 h 8"/>
                <a:gd name="T8" fmla="*/ 22 w 24"/>
                <a:gd name="T9" fmla="*/ 1 h 8"/>
                <a:gd name="T10" fmla="*/ 22 w 24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22" y="1"/>
                  </a:moveTo>
                  <a:cubicBezTo>
                    <a:pt x="15" y="2"/>
                    <a:pt x="9" y="3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9" y="6"/>
                    <a:pt x="16" y="5"/>
                    <a:pt x="22" y="4"/>
                  </a:cubicBezTo>
                  <a:cubicBezTo>
                    <a:pt x="24" y="4"/>
                    <a:pt x="24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2EF9269-8CBC-407B-A49C-46067C457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580" y="2882055"/>
              <a:ext cx="134949" cy="54895"/>
            </a:xfrm>
            <a:custGeom>
              <a:avLst/>
              <a:gdLst>
                <a:gd name="T0" fmla="*/ 2 w 22"/>
                <a:gd name="T1" fmla="*/ 4 h 9"/>
                <a:gd name="T2" fmla="*/ 3 w 22"/>
                <a:gd name="T3" fmla="*/ 8 h 9"/>
                <a:gd name="T4" fmla="*/ 7 w 22"/>
                <a:gd name="T5" fmla="*/ 6 h 9"/>
                <a:gd name="T6" fmla="*/ 20 w 22"/>
                <a:gd name="T7" fmla="*/ 4 h 9"/>
                <a:gd name="T8" fmla="*/ 20 w 22"/>
                <a:gd name="T9" fmla="*/ 1 h 9"/>
                <a:gd name="T10" fmla="*/ 15 w 22"/>
                <a:gd name="T11" fmla="*/ 1 h 9"/>
                <a:gd name="T12" fmla="*/ 2 w 2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" y="4"/>
                  </a:moveTo>
                  <a:cubicBezTo>
                    <a:pt x="0" y="5"/>
                    <a:pt x="1" y="9"/>
                    <a:pt x="3" y="8"/>
                  </a:cubicBezTo>
                  <a:cubicBezTo>
                    <a:pt x="4" y="7"/>
                    <a:pt x="6" y="7"/>
                    <a:pt x="7" y="6"/>
                  </a:cubicBezTo>
                  <a:cubicBezTo>
                    <a:pt x="11" y="5"/>
                    <a:pt x="16" y="5"/>
                    <a:pt x="20" y="4"/>
                  </a:cubicBezTo>
                  <a:cubicBezTo>
                    <a:pt x="22" y="4"/>
                    <a:pt x="22" y="0"/>
                    <a:pt x="20" y="1"/>
                  </a:cubicBezTo>
                  <a:cubicBezTo>
                    <a:pt x="18" y="1"/>
                    <a:pt x="16" y="1"/>
                    <a:pt x="15" y="1"/>
                  </a:cubicBezTo>
                  <a:cubicBezTo>
                    <a:pt x="10" y="2"/>
                    <a:pt x="6" y="3"/>
                    <a:pt x="2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B3515B0-F057-4B4D-8DA5-6A233A1DC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685" y="2548112"/>
              <a:ext cx="139524" cy="43458"/>
            </a:xfrm>
            <a:custGeom>
              <a:avLst/>
              <a:gdLst>
                <a:gd name="T0" fmla="*/ 3 w 23"/>
                <a:gd name="T1" fmla="*/ 3 h 7"/>
                <a:gd name="T2" fmla="*/ 3 w 23"/>
                <a:gd name="T3" fmla="*/ 6 h 7"/>
                <a:gd name="T4" fmla="*/ 21 w 23"/>
                <a:gd name="T5" fmla="*/ 4 h 7"/>
                <a:gd name="T6" fmla="*/ 20 w 23"/>
                <a:gd name="T7" fmla="*/ 1 h 7"/>
                <a:gd name="T8" fmla="*/ 3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3" y="3"/>
                  </a:moveTo>
                  <a:cubicBezTo>
                    <a:pt x="0" y="3"/>
                    <a:pt x="1" y="7"/>
                    <a:pt x="3" y="6"/>
                  </a:cubicBezTo>
                  <a:cubicBezTo>
                    <a:pt x="9" y="6"/>
                    <a:pt x="15" y="5"/>
                    <a:pt x="21" y="4"/>
                  </a:cubicBezTo>
                  <a:cubicBezTo>
                    <a:pt x="23" y="4"/>
                    <a:pt x="23" y="0"/>
                    <a:pt x="20" y="1"/>
                  </a:cubicBezTo>
                  <a:cubicBezTo>
                    <a:pt x="15" y="1"/>
                    <a:pt x="9" y="2"/>
                    <a:pt x="3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93726FEA-C7F6-4C41-8BFC-21D86CE52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525" y="2223319"/>
              <a:ext cx="141811" cy="41171"/>
            </a:xfrm>
            <a:custGeom>
              <a:avLst/>
              <a:gdLst>
                <a:gd name="T0" fmla="*/ 20 w 23"/>
                <a:gd name="T1" fmla="*/ 0 h 7"/>
                <a:gd name="T2" fmla="*/ 2 w 23"/>
                <a:gd name="T3" fmla="*/ 3 h 7"/>
                <a:gd name="T4" fmla="*/ 2 w 23"/>
                <a:gd name="T5" fmla="*/ 6 h 7"/>
                <a:gd name="T6" fmla="*/ 20 w 23"/>
                <a:gd name="T7" fmla="*/ 4 h 7"/>
                <a:gd name="T8" fmla="*/ 20 w 23"/>
                <a:gd name="T9" fmla="*/ 0 h 7"/>
                <a:gd name="T10" fmla="*/ 20 w 2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">
                  <a:moveTo>
                    <a:pt x="20" y="0"/>
                  </a:moveTo>
                  <a:cubicBezTo>
                    <a:pt x="14" y="1"/>
                    <a:pt x="8" y="2"/>
                    <a:pt x="2" y="3"/>
                  </a:cubicBezTo>
                  <a:cubicBezTo>
                    <a:pt x="0" y="3"/>
                    <a:pt x="0" y="7"/>
                    <a:pt x="2" y="6"/>
                  </a:cubicBezTo>
                  <a:cubicBezTo>
                    <a:pt x="8" y="5"/>
                    <a:pt x="14" y="5"/>
                    <a:pt x="20" y="4"/>
                  </a:cubicBezTo>
                  <a:cubicBezTo>
                    <a:pt x="23" y="3"/>
                    <a:pt x="2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09DCEC9B-D258-41EC-BA3B-890030F0B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194" y="1907675"/>
              <a:ext cx="153248" cy="50320"/>
            </a:xfrm>
            <a:custGeom>
              <a:avLst/>
              <a:gdLst>
                <a:gd name="T0" fmla="*/ 21 w 25"/>
                <a:gd name="T1" fmla="*/ 0 h 8"/>
                <a:gd name="T2" fmla="*/ 20 w 25"/>
                <a:gd name="T3" fmla="*/ 1 h 8"/>
                <a:gd name="T4" fmla="*/ 2 w 25"/>
                <a:gd name="T5" fmla="*/ 4 h 8"/>
                <a:gd name="T6" fmla="*/ 3 w 25"/>
                <a:gd name="T7" fmla="*/ 8 h 8"/>
                <a:gd name="T8" fmla="*/ 5 w 25"/>
                <a:gd name="T9" fmla="*/ 7 h 8"/>
                <a:gd name="T10" fmla="*/ 22 w 25"/>
                <a:gd name="T11" fmla="*/ 4 h 8"/>
                <a:gd name="T12" fmla="*/ 21 w 25"/>
                <a:gd name="T13" fmla="*/ 0 h 8"/>
                <a:gd name="T14" fmla="*/ 21 w 2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8">
                  <a:moveTo>
                    <a:pt x="21" y="0"/>
                  </a:moveTo>
                  <a:cubicBezTo>
                    <a:pt x="21" y="0"/>
                    <a:pt x="20" y="1"/>
                    <a:pt x="20" y="1"/>
                  </a:cubicBezTo>
                  <a:cubicBezTo>
                    <a:pt x="14" y="2"/>
                    <a:pt x="8" y="2"/>
                    <a:pt x="2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11" y="6"/>
                    <a:pt x="17" y="5"/>
                    <a:pt x="22" y="4"/>
                  </a:cubicBezTo>
                  <a:cubicBezTo>
                    <a:pt x="25" y="3"/>
                    <a:pt x="2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2247A73-5EA0-463E-AF7C-28DA169F8585}"/>
              </a:ext>
            </a:extLst>
          </p:cNvPr>
          <p:cNvGrpSpPr/>
          <p:nvPr/>
        </p:nvGrpSpPr>
        <p:grpSpPr>
          <a:xfrm>
            <a:off x="2067606" y="2585286"/>
            <a:ext cx="2711331" cy="1134490"/>
            <a:chOff x="2067606" y="2585286"/>
            <a:chExt cx="2711331" cy="1134490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B52CBD05-8FE6-4CA0-9C93-BAD51CC64589}"/>
                </a:ext>
              </a:extLst>
            </p:cNvPr>
            <p:cNvGrpSpPr/>
            <p:nvPr/>
          </p:nvGrpSpPr>
          <p:grpSpPr>
            <a:xfrm rot="513451">
              <a:off x="2067606" y="2585286"/>
              <a:ext cx="2609783" cy="1134490"/>
              <a:chOff x="2480369" y="2282788"/>
              <a:chExt cx="2609783" cy="1134490"/>
            </a:xfrm>
          </p:grpSpPr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1B1848E5-A18E-498A-AA5B-A42BFC7AB4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0369" y="2529814"/>
                <a:ext cx="619852" cy="887464"/>
              </a:xfrm>
              <a:custGeom>
                <a:avLst/>
                <a:gdLst>
                  <a:gd name="T0" fmla="*/ 96 w 101"/>
                  <a:gd name="T1" fmla="*/ 1 h 144"/>
                  <a:gd name="T2" fmla="*/ 30 w 101"/>
                  <a:gd name="T3" fmla="*/ 91 h 144"/>
                  <a:gd name="T4" fmla="*/ 1 w 101"/>
                  <a:gd name="T5" fmla="*/ 139 h 144"/>
                  <a:gd name="T6" fmla="*/ 6 w 101"/>
                  <a:gd name="T7" fmla="*/ 141 h 144"/>
                  <a:gd name="T8" fmla="*/ 16 w 101"/>
                  <a:gd name="T9" fmla="*/ 122 h 144"/>
                  <a:gd name="T10" fmla="*/ 80 w 101"/>
                  <a:gd name="T11" fmla="*/ 32 h 144"/>
                  <a:gd name="T12" fmla="*/ 99 w 101"/>
                  <a:gd name="T13" fmla="*/ 4 h 144"/>
                  <a:gd name="T14" fmla="*/ 97 w 101"/>
                  <a:gd name="T15" fmla="*/ 0 h 144"/>
                  <a:gd name="T16" fmla="*/ 96 w 101"/>
                  <a:gd name="T17" fmla="*/ 1 h 144"/>
                  <a:gd name="T18" fmla="*/ 16 w 101"/>
                  <a:gd name="T19" fmla="*/ 122 h 144"/>
                  <a:gd name="T20" fmla="*/ 16 w 101"/>
                  <a:gd name="T21" fmla="*/ 123 h 144"/>
                  <a:gd name="T22" fmla="*/ 16 w 101"/>
                  <a:gd name="T23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" h="144">
                    <a:moveTo>
                      <a:pt x="96" y="1"/>
                    </a:moveTo>
                    <a:cubicBezTo>
                      <a:pt x="75" y="32"/>
                      <a:pt x="52" y="61"/>
                      <a:pt x="30" y="91"/>
                    </a:cubicBezTo>
                    <a:cubicBezTo>
                      <a:pt x="20" y="107"/>
                      <a:pt x="10" y="123"/>
                      <a:pt x="1" y="139"/>
                    </a:cubicBezTo>
                    <a:cubicBezTo>
                      <a:pt x="0" y="142"/>
                      <a:pt x="4" y="144"/>
                      <a:pt x="6" y="141"/>
                    </a:cubicBezTo>
                    <a:cubicBezTo>
                      <a:pt x="9" y="135"/>
                      <a:pt x="13" y="129"/>
                      <a:pt x="16" y="122"/>
                    </a:cubicBezTo>
                    <a:cubicBezTo>
                      <a:pt x="35" y="91"/>
                      <a:pt x="59" y="62"/>
                      <a:pt x="80" y="32"/>
                    </a:cubicBezTo>
                    <a:cubicBezTo>
                      <a:pt x="87" y="23"/>
                      <a:pt x="93" y="14"/>
                      <a:pt x="99" y="4"/>
                    </a:cubicBezTo>
                    <a:cubicBezTo>
                      <a:pt x="101" y="2"/>
                      <a:pt x="99" y="0"/>
                      <a:pt x="97" y="0"/>
                    </a:cubicBezTo>
                    <a:cubicBezTo>
                      <a:pt x="97" y="0"/>
                      <a:pt x="96" y="1"/>
                      <a:pt x="96" y="1"/>
                    </a:cubicBezTo>
                    <a:moveTo>
                      <a:pt x="16" y="122"/>
                    </a:moveTo>
                    <a:cubicBezTo>
                      <a:pt x="16" y="122"/>
                      <a:pt x="16" y="123"/>
                      <a:pt x="16" y="123"/>
                    </a:cubicBezTo>
                    <a:cubicBezTo>
                      <a:pt x="16" y="123"/>
                      <a:pt x="16" y="122"/>
                      <a:pt x="16" y="122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14F4F95C-9AE1-4C54-883E-97C002519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763" y="2525239"/>
                <a:ext cx="317932" cy="356815"/>
              </a:xfrm>
              <a:custGeom>
                <a:avLst/>
                <a:gdLst>
                  <a:gd name="T0" fmla="*/ 1 w 52"/>
                  <a:gd name="T1" fmla="*/ 4 h 58"/>
                  <a:gd name="T2" fmla="*/ 46 w 52"/>
                  <a:gd name="T3" fmla="*/ 56 h 58"/>
                  <a:gd name="T4" fmla="*/ 50 w 52"/>
                  <a:gd name="T5" fmla="*/ 53 h 58"/>
                  <a:gd name="T6" fmla="*/ 5 w 52"/>
                  <a:gd name="T7" fmla="*/ 1 h 58"/>
                  <a:gd name="T8" fmla="*/ 3 w 52"/>
                  <a:gd name="T9" fmla="*/ 1 h 58"/>
                  <a:gd name="T10" fmla="*/ 1 w 52"/>
                  <a:gd name="T11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8">
                    <a:moveTo>
                      <a:pt x="1" y="4"/>
                    </a:moveTo>
                    <a:cubicBezTo>
                      <a:pt x="16" y="21"/>
                      <a:pt x="34" y="36"/>
                      <a:pt x="46" y="56"/>
                    </a:cubicBezTo>
                    <a:cubicBezTo>
                      <a:pt x="48" y="58"/>
                      <a:pt x="52" y="55"/>
                      <a:pt x="50" y="53"/>
                    </a:cubicBezTo>
                    <a:cubicBezTo>
                      <a:pt x="38" y="33"/>
                      <a:pt x="20" y="18"/>
                      <a:pt x="5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1" y="1"/>
                      <a:pt x="0" y="3"/>
                      <a:pt x="1" y="4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26B8D7C7-8CE0-44A2-AB54-C4ED6C0DB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236" y="2696785"/>
                <a:ext cx="185269" cy="178408"/>
              </a:xfrm>
              <a:custGeom>
                <a:avLst/>
                <a:gdLst>
                  <a:gd name="T0" fmla="*/ 24 w 30"/>
                  <a:gd name="T1" fmla="*/ 1 h 29"/>
                  <a:gd name="T2" fmla="*/ 16 w 30"/>
                  <a:gd name="T3" fmla="*/ 10 h 29"/>
                  <a:gd name="T4" fmla="*/ 2 w 30"/>
                  <a:gd name="T5" fmla="*/ 23 h 29"/>
                  <a:gd name="T6" fmla="*/ 5 w 30"/>
                  <a:gd name="T7" fmla="*/ 27 h 29"/>
                  <a:gd name="T8" fmla="*/ 28 w 30"/>
                  <a:gd name="T9" fmla="*/ 4 h 29"/>
                  <a:gd name="T10" fmla="*/ 26 w 30"/>
                  <a:gd name="T11" fmla="*/ 1 h 29"/>
                  <a:gd name="T12" fmla="*/ 24 w 30"/>
                  <a:gd name="T1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">
                    <a:moveTo>
                      <a:pt x="24" y="1"/>
                    </a:moveTo>
                    <a:cubicBezTo>
                      <a:pt x="22" y="5"/>
                      <a:pt x="19" y="8"/>
                      <a:pt x="16" y="10"/>
                    </a:cubicBezTo>
                    <a:cubicBezTo>
                      <a:pt x="11" y="15"/>
                      <a:pt x="7" y="19"/>
                      <a:pt x="2" y="23"/>
                    </a:cubicBezTo>
                    <a:cubicBezTo>
                      <a:pt x="0" y="25"/>
                      <a:pt x="3" y="29"/>
                      <a:pt x="5" y="27"/>
                    </a:cubicBezTo>
                    <a:cubicBezTo>
                      <a:pt x="13" y="20"/>
                      <a:pt x="21" y="13"/>
                      <a:pt x="28" y="4"/>
                    </a:cubicBezTo>
                    <a:cubicBezTo>
                      <a:pt x="30" y="3"/>
                      <a:pt x="28" y="0"/>
                      <a:pt x="26" y="1"/>
                    </a:cubicBezTo>
                    <a:cubicBezTo>
                      <a:pt x="25" y="1"/>
                      <a:pt x="25" y="1"/>
                      <a:pt x="24" y="1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CFC43052-AC33-453E-8F62-AC6B54106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186" y="2696785"/>
                <a:ext cx="240164" cy="148673"/>
              </a:xfrm>
              <a:custGeom>
                <a:avLst/>
                <a:gdLst>
                  <a:gd name="T0" fmla="*/ 3 w 39"/>
                  <a:gd name="T1" fmla="*/ 4 h 24"/>
                  <a:gd name="T2" fmla="*/ 14 w 39"/>
                  <a:gd name="T3" fmla="*/ 11 h 24"/>
                  <a:gd name="T4" fmla="*/ 34 w 39"/>
                  <a:gd name="T5" fmla="*/ 22 h 24"/>
                  <a:gd name="T6" fmla="*/ 36 w 39"/>
                  <a:gd name="T7" fmla="*/ 18 h 24"/>
                  <a:gd name="T8" fmla="*/ 23 w 39"/>
                  <a:gd name="T9" fmla="*/ 10 h 24"/>
                  <a:gd name="T10" fmla="*/ 5 w 39"/>
                  <a:gd name="T11" fmla="*/ 0 h 24"/>
                  <a:gd name="T12" fmla="*/ 3 w 39"/>
                  <a:gd name="T13" fmla="*/ 0 h 24"/>
                  <a:gd name="T14" fmla="*/ 3 w 39"/>
                  <a:gd name="T1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4">
                    <a:moveTo>
                      <a:pt x="3" y="4"/>
                    </a:moveTo>
                    <a:cubicBezTo>
                      <a:pt x="7" y="6"/>
                      <a:pt x="10" y="8"/>
                      <a:pt x="14" y="11"/>
                    </a:cubicBezTo>
                    <a:cubicBezTo>
                      <a:pt x="21" y="15"/>
                      <a:pt x="27" y="19"/>
                      <a:pt x="34" y="22"/>
                    </a:cubicBezTo>
                    <a:cubicBezTo>
                      <a:pt x="37" y="24"/>
                      <a:pt x="39" y="19"/>
                      <a:pt x="36" y="18"/>
                    </a:cubicBezTo>
                    <a:cubicBezTo>
                      <a:pt x="32" y="15"/>
                      <a:pt x="27" y="13"/>
                      <a:pt x="23" y="10"/>
                    </a:cubicBezTo>
                    <a:cubicBezTo>
                      <a:pt x="17" y="7"/>
                      <a:pt x="11" y="3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05B5CD8E-12AB-49BD-B163-4397FFC8F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455" y="2282788"/>
                <a:ext cx="1438697" cy="548947"/>
              </a:xfrm>
              <a:custGeom>
                <a:avLst/>
                <a:gdLst>
                  <a:gd name="T0" fmla="*/ 230 w 235"/>
                  <a:gd name="T1" fmla="*/ 1 h 89"/>
                  <a:gd name="T2" fmla="*/ 113 w 235"/>
                  <a:gd name="T3" fmla="*/ 42 h 89"/>
                  <a:gd name="T4" fmla="*/ 59 w 235"/>
                  <a:gd name="T5" fmla="*/ 63 h 89"/>
                  <a:gd name="T6" fmla="*/ 32 w 235"/>
                  <a:gd name="T7" fmla="*/ 73 h 89"/>
                  <a:gd name="T8" fmla="*/ 19 w 235"/>
                  <a:gd name="T9" fmla="*/ 78 h 89"/>
                  <a:gd name="T10" fmla="*/ 7 w 235"/>
                  <a:gd name="T11" fmla="*/ 83 h 89"/>
                  <a:gd name="T12" fmla="*/ 3 w 235"/>
                  <a:gd name="T13" fmla="*/ 84 h 89"/>
                  <a:gd name="T14" fmla="*/ 4 w 235"/>
                  <a:gd name="T15" fmla="*/ 89 h 89"/>
                  <a:gd name="T16" fmla="*/ 31 w 235"/>
                  <a:gd name="T17" fmla="*/ 79 h 89"/>
                  <a:gd name="T18" fmla="*/ 60 w 235"/>
                  <a:gd name="T19" fmla="*/ 68 h 89"/>
                  <a:gd name="T20" fmla="*/ 118 w 235"/>
                  <a:gd name="T21" fmla="*/ 45 h 89"/>
                  <a:gd name="T22" fmla="*/ 232 w 235"/>
                  <a:gd name="T23" fmla="*/ 5 h 89"/>
                  <a:gd name="T24" fmla="*/ 230 w 235"/>
                  <a:gd name="T25" fmla="*/ 1 h 89"/>
                  <a:gd name="T26" fmla="*/ 230 w 235"/>
                  <a:gd name="T27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5" h="89">
                    <a:moveTo>
                      <a:pt x="230" y="1"/>
                    </a:moveTo>
                    <a:cubicBezTo>
                      <a:pt x="190" y="12"/>
                      <a:pt x="152" y="28"/>
                      <a:pt x="113" y="42"/>
                    </a:cubicBezTo>
                    <a:cubicBezTo>
                      <a:pt x="95" y="49"/>
                      <a:pt x="77" y="55"/>
                      <a:pt x="59" y="63"/>
                    </a:cubicBezTo>
                    <a:cubicBezTo>
                      <a:pt x="50" y="67"/>
                      <a:pt x="41" y="70"/>
                      <a:pt x="32" y="73"/>
                    </a:cubicBezTo>
                    <a:cubicBezTo>
                      <a:pt x="28" y="75"/>
                      <a:pt x="24" y="76"/>
                      <a:pt x="19" y="78"/>
                    </a:cubicBezTo>
                    <a:cubicBezTo>
                      <a:pt x="15" y="80"/>
                      <a:pt x="11" y="82"/>
                      <a:pt x="7" y="83"/>
                    </a:cubicBezTo>
                    <a:cubicBezTo>
                      <a:pt x="6" y="83"/>
                      <a:pt x="5" y="84"/>
                      <a:pt x="3" y="84"/>
                    </a:cubicBezTo>
                    <a:cubicBezTo>
                      <a:pt x="0" y="84"/>
                      <a:pt x="1" y="89"/>
                      <a:pt x="4" y="89"/>
                    </a:cubicBezTo>
                    <a:cubicBezTo>
                      <a:pt x="13" y="87"/>
                      <a:pt x="22" y="82"/>
                      <a:pt x="31" y="79"/>
                    </a:cubicBezTo>
                    <a:cubicBezTo>
                      <a:pt x="41" y="76"/>
                      <a:pt x="51" y="72"/>
                      <a:pt x="60" y="68"/>
                    </a:cubicBezTo>
                    <a:cubicBezTo>
                      <a:pt x="79" y="60"/>
                      <a:pt x="98" y="53"/>
                      <a:pt x="118" y="45"/>
                    </a:cubicBezTo>
                    <a:cubicBezTo>
                      <a:pt x="156" y="32"/>
                      <a:pt x="193" y="16"/>
                      <a:pt x="232" y="5"/>
                    </a:cubicBezTo>
                    <a:cubicBezTo>
                      <a:pt x="235" y="5"/>
                      <a:pt x="233" y="0"/>
                      <a:pt x="230" y="1"/>
                    </a:cubicBezTo>
                    <a:cubicBezTo>
                      <a:pt x="230" y="1"/>
                      <a:pt x="230" y="1"/>
                      <a:pt x="230" y="1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69C2BBC1-6F4D-4B77-97CD-171BC27D7922}"/>
                </a:ext>
              </a:extLst>
            </p:cNvPr>
            <p:cNvSpPr>
              <a:spLocks/>
            </p:cNvSpPr>
            <p:nvPr/>
          </p:nvSpPr>
          <p:spPr bwMode="auto">
            <a:xfrm rot="513451">
              <a:off x="4582231" y="2739567"/>
              <a:ext cx="196706" cy="148673"/>
            </a:xfrm>
            <a:custGeom>
              <a:avLst/>
              <a:gdLst>
                <a:gd name="T0" fmla="*/ 4 w 32"/>
                <a:gd name="T1" fmla="*/ 8 h 24"/>
                <a:gd name="T2" fmla="*/ 21 w 32"/>
                <a:gd name="T3" fmla="*/ 6 h 24"/>
                <a:gd name="T4" fmla="*/ 22 w 32"/>
                <a:gd name="T5" fmla="*/ 6 h 24"/>
                <a:gd name="T6" fmla="*/ 17 w 32"/>
                <a:gd name="T7" fmla="*/ 11 h 24"/>
                <a:gd name="T8" fmla="*/ 9 w 32"/>
                <a:gd name="T9" fmla="*/ 18 h 24"/>
                <a:gd name="T10" fmla="*/ 8 w 32"/>
                <a:gd name="T11" fmla="*/ 18 h 24"/>
                <a:gd name="T12" fmla="*/ 9 w 32"/>
                <a:gd name="T13" fmla="*/ 23 h 24"/>
                <a:gd name="T14" fmla="*/ 30 w 32"/>
                <a:gd name="T15" fmla="*/ 4 h 24"/>
                <a:gd name="T16" fmla="*/ 28 w 32"/>
                <a:gd name="T17" fmla="*/ 0 h 24"/>
                <a:gd name="T18" fmla="*/ 20 w 32"/>
                <a:gd name="T19" fmla="*/ 1 h 24"/>
                <a:gd name="T20" fmla="*/ 3 w 32"/>
                <a:gd name="T21" fmla="*/ 3 h 24"/>
                <a:gd name="T22" fmla="*/ 3 w 32"/>
                <a:gd name="T23" fmla="*/ 3 h 24"/>
                <a:gd name="T24" fmla="*/ 4 w 32"/>
                <a:gd name="T2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4">
                  <a:moveTo>
                    <a:pt x="4" y="8"/>
                  </a:moveTo>
                  <a:cubicBezTo>
                    <a:pt x="10" y="8"/>
                    <a:pt x="15" y="7"/>
                    <a:pt x="21" y="6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0" y="8"/>
                    <a:pt x="19" y="9"/>
                    <a:pt x="17" y="11"/>
                  </a:cubicBezTo>
                  <a:cubicBezTo>
                    <a:pt x="15" y="13"/>
                    <a:pt x="12" y="16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5" y="20"/>
                    <a:pt x="7" y="24"/>
                    <a:pt x="9" y="23"/>
                  </a:cubicBezTo>
                  <a:cubicBezTo>
                    <a:pt x="18" y="19"/>
                    <a:pt x="24" y="11"/>
                    <a:pt x="30" y="4"/>
                  </a:cubicBezTo>
                  <a:cubicBezTo>
                    <a:pt x="32" y="3"/>
                    <a:pt x="30" y="0"/>
                    <a:pt x="28" y="0"/>
                  </a:cubicBezTo>
                  <a:cubicBezTo>
                    <a:pt x="25" y="1"/>
                    <a:pt x="23" y="1"/>
                    <a:pt x="20" y="1"/>
                  </a:cubicBezTo>
                  <a:cubicBezTo>
                    <a:pt x="15" y="2"/>
                    <a:pt x="9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4"/>
                    <a:pt x="1" y="8"/>
                    <a:pt x="4" y="8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FCECDDA-C272-4946-B737-DCEAD97F4069}"/>
              </a:ext>
            </a:extLst>
          </p:cNvPr>
          <p:cNvGrpSpPr/>
          <p:nvPr/>
        </p:nvGrpSpPr>
        <p:grpSpPr>
          <a:xfrm rot="513451">
            <a:off x="1872601" y="3265073"/>
            <a:ext cx="3286817" cy="542085"/>
            <a:chOff x="2340845" y="2936949"/>
            <a:chExt cx="3286817" cy="54208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DCBA9F7-6783-411D-BB26-5B4E35DD3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845" y="2980408"/>
              <a:ext cx="3195326" cy="462030"/>
            </a:xfrm>
            <a:custGeom>
              <a:avLst/>
              <a:gdLst>
                <a:gd name="T0" fmla="*/ 309 w 522"/>
                <a:gd name="T1" fmla="*/ 25 h 75"/>
                <a:gd name="T2" fmla="*/ 204 w 522"/>
                <a:gd name="T3" fmla="*/ 40 h 75"/>
                <a:gd name="T4" fmla="*/ 104 w 522"/>
                <a:gd name="T5" fmla="*/ 57 h 75"/>
                <a:gd name="T6" fmla="*/ 5 w 522"/>
                <a:gd name="T7" fmla="*/ 70 h 75"/>
                <a:gd name="T8" fmla="*/ 0 w 522"/>
                <a:gd name="T9" fmla="*/ 70 h 75"/>
                <a:gd name="T10" fmla="*/ 1 w 522"/>
                <a:gd name="T11" fmla="*/ 74 h 75"/>
                <a:gd name="T12" fmla="*/ 87 w 522"/>
                <a:gd name="T13" fmla="*/ 64 h 75"/>
                <a:gd name="T14" fmla="*/ 134 w 522"/>
                <a:gd name="T15" fmla="*/ 55 h 75"/>
                <a:gd name="T16" fmla="*/ 185 w 522"/>
                <a:gd name="T17" fmla="*/ 47 h 75"/>
                <a:gd name="T18" fmla="*/ 289 w 522"/>
                <a:gd name="T19" fmla="*/ 31 h 75"/>
                <a:gd name="T20" fmla="*/ 394 w 522"/>
                <a:gd name="T21" fmla="*/ 18 h 75"/>
                <a:gd name="T22" fmla="*/ 520 w 522"/>
                <a:gd name="T23" fmla="*/ 4 h 75"/>
                <a:gd name="T24" fmla="*/ 520 w 522"/>
                <a:gd name="T25" fmla="*/ 0 h 75"/>
                <a:gd name="T26" fmla="*/ 330 w 522"/>
                <a:gd name="T27" fmla="*/ 22 h 75"/>
                <a:gd name="T28" fmla="*/ 309 w 522"/>
                <a:gd name="T29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2" h="75">
                  <a:moveTo>
                    <a:pt x="309" y="25"/>
                  </a:moveTo>
                  <a:cubicBezTo>
                    <a:pt x="274" y="29"/>
                    <a:pt x="239" y="35"/>
                    <a:pt x="204" y="40"/>
                  </a:cubicBezTo>
                  <a:cubicBezTo>
                    <a:pt x="171" y="46"/>
                    <a:pt x="137" y="51"/>
                    <a:pt x="104" y="57"/>
                  </a:cubicBezTo>
                  <a:cubicBezTo>
                    <a:pt x="72" y="64"/>
                    <a:pt x="38" y="71"/>
                    <a:pt x="5" y="70"/>
                  </a:cubicBezTo>
                  <a:cubicBezTo>
                    <a:pt x="3" y="70"/>
                    <a:pt x="2" y="70"/>
                    <a:pt x="0" y="70"/>
                  </a:cubicBezTo>
                  <a:cubicBezTo>
                    <a:pt x="1" y="71"/>
                    <a:pt x="1" y="73"/>
                    <a:pt x="1" y="74"/>
                  </a:cubicBezTo>
                  <a:cubicBezTo>
                    <a:pt x="30" y="75"/>
                    <a:pt x="59" y="70"/>
                    <a:pt x="87" y="64"/>
                  </a:cubicBezTo>
                  <a:cubicBezTo>
                    <a:pt x="102" y="61"/>
                    <a:pt x="118" y="58"/>
                    <a:pt x="134" y="55"/>
                  </a:cubicBezTo>
                  <a:cubicBezTo>
                    <a:pt x="151" y="53"/>
                    <a:pt x="168" y="50"/>
                    <a:pt x="185" y="47"/>
                  </a:cubicBezTo>
                  <a:cubicBezTo>
                    <a:pt x="220" y="42"/>
                    <a:pt x="254" y="36"/>
                    <a:pt x="289" y="31"/>
                  </a:cubicBezTo>
                  <a:cubicBezTo>
                    <a:pt x="324" y="26"/>
                    <a:pt x="359" y="22"/>
                    <a:pt x="394" y="18"/>
                  </a:cubicBezTo>
                  <a:cubicBezTo>
                    <a:pt x="436" y="14"/>
                    <a:pt x="478" y="9"/>
                    <a:pt x="520" y="4"/>
                  </a:cubicBezTo>
                  <a:cubicBezTo>
                    <a:pt x="522" y="4"/>
                    <a:pt x="522" y="0"/>
                    <a:pt x="520" y="0"/>
                  </a:cubicBezTo>
                  <a:cubicBezTo>
                    <a:pt x="456" y="8"/>
                    <a:pt x="393" y="15"/>
                    <a:pt x="330" y="22"/>
                  </a:cubicBezTo>
                  <a:cubicBezTo>
                    <a:pt x="323" y="23"/>
                    <a:pt x="316" y="24"/>
                    <a:pt x="309" y="2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057DE1D-51F8-4BC7-A894-B2EECCBB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382" y="2936949"/>
              <a:ext cx="201280" cy="134949"/>
            </a:xfrm>
            <a:custGeom>
              <a:avLst/>
              <a:gdLst>
                <a:gd name="T0" fmla="*/ 4 w 33"/>
                <a:gd name="T1" fmla="*/ 3 h 22"/>
                <a:gd name="T2" fmla="*/ 24 w 33"/>
                <a:gd name="T3" fmla="*/ 7 h 22"/>
                <a:gd name="T4" fmla="*/ 2 w 33"/>
                <a:gd name="T5" fmla="*/ 17 h 22"/>
                <a:gd name="T6" fmla="*/ 3 w 33"/>
                <a:gd name="T7" fmla="*/ 21 h 22"/>
                <a:gd name="T8" fmla="*/ 30 w 33"/>
                <a:gd name="T9" fmla="*/ 9 h 22"/>
                <a:gd name="T10" fmla="*/ 31 w 33"/>
                <a:gd name="T11" fmla="*/ 8 h 22"/>
                <a:gd name="T12" fmla="*/ 31 w 33"/>
                <a:gd name="T13" fmla="*/ 5 h 22"/>
                <a:gd name="T14" fmla="*/ 5 w 33"/>
                <a:gd name="T15" fmla="*/ 0 h 22"/>
                <a:gd name="T16" fmla="*/ 4 w 33"/>
                <a:gd name="T17" fmla="*/ 0 h 22"/>
                <a:gd name="T18" fmla="*/ 4 w 33"/>
                <a:gd name="T1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2">
                  <a:moveTo>
                    <a:pt x="4" y="3"/>
                  </a:moveTo>
                  <a:cubicBezTo>
                    <a:pt x="11" y="5"/>
                    <a:pt x="17" y="6"/>
                    <a:pt x="24" y="7"/>
                  </a:cubicBezTo>
                  <a:cubicBezTo>
                    <a:pt x="16" y="10"/>
                    <a:pt x="9" y="14"/>
                    <a:pt x="2" y="17"/>
                  </a:cubicBezTo>
                  <a:cubicBezTo>
                    <a:pt x="0" y="18"/>
                    <a:pt x="1" y="22"/>
                    <a:pt x="3" y="21"/>
                  </a:cubicBezTo>
                  <a:cubicBezTo>
                    <a:pt x="12" y="16"/>
                    <a:pt x="20" y="11"/>
                    <a:pt x="30" y="9"/>
                  </a:cubicBezTo>
                  <a:cubicBezTo>
                    <a:pt x="30" y="9"/>
                    <a:pt x="30" y="9"/>
                    <a:pt x="31" y="8"/>
                  </a:cubicBezTo>
                  <a:cubicBezTo>
                    <a:pt x="32" y="8"/>
                    <a:pt x="33" y="6"/>
                    <a:pt x="31" y="5"/>
                  </a:cubicBezTo>
                  <a:cubicBezTo>
                    <a:pt x="23" y="2"/>
                    <a:pt x="13" y="2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3"/>
                    <a:pt x="4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88F6AF1-5AA4-4891-A29F-9ED08E73B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138" y="2966684"/>
              <a:ext cx="116651" cy="38884"/>
            </a:xfrm>
            <a:custGeom>
              <a:avLst/>
              <a:gdLst>
                <a:gd name="T0" fmla="*/ 10 w 19"/>
                <a:gd name="T1" fmla="*/ 1 h 6"/>
                <a:gd name="T2" fmla="*/ 3 w 19"/>
                <a:gd name="T3" fmla="*/ 2 h 6"/>
                <a:gd name="T4" fmla="*/ 3 w 19"/>
                <a:gd name="T5" fmla="*/ 6 h 6"/>
                <a:gd name="T6" fmla="*/ 11 w 19"/>
                <a:gd name="T7" fmla="*/ 5 h 6"/>
                <a:gd name="T8" fmla="*/ 16 w 19"/>
                <a:gd name="T9" fmla="*/ 4 h 6"/>
                <a:gd name="T10" fmla="*/ 16 w 19"/>
                <a:gd name="T11" fmla="*/ 0 h 6"/>
                <a:gd name="T12" fmla="*/ 16 w 19"/>
                <a:gd name="T13" fmla="*/ 0 h 6"/>
                <a:gd name="T14" fmla="*/ 10 w 19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6">
                  <a:moveTo>
                    <a:pt x="10" y="1"/>
                  </a:moveTo>
                  <a:cubicBezTo>
                    <a:pt x="8" y="2"/>
                    <a:pt x="5" y="2"/>
                    <a:pt x="3" y="2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6" y="6"/>
                    <a:pt x="8" y="5"/>
                    <a:pt x="11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2" y="1"/>
                    <a:pt x="1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1A32EE21-690A-448D-8C29-E4597D8F4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704" y="3289190"/>
              <a:ext cx="43458" cy="189844"/>
            </a:xfrm>
            <a:custGeom>
              <a:avLst/>
              <a:gdLst>
                <a:gd name="T0" fmla="*/ 0 w 7"/>
                <a:gd name="T1" fmla="*/ 2 h 31"/>
                <a:gd name="T2" fmla="*/ 3 w 7"/>
                <a:gd name="T3" fmla="*/ 28 h 31"/>
                <a:gd name="T4" fmla="*/ 7 w 7"/>
                <a:gd name="T5" fmla="*/ 28 h 31"/>
                <a:gd name="T6" fmla="*/ 4 w 7"/>
                <a:gd name="T7" fmla="*/ 1 h 31"/>
                <a:gd name="T8" fmla="*/ 2 w 7"/>
                <a:gd name="T9" fmla="*/ 0 h 31"/>
                <a:gd name="T10" fmla="*/ 0 w 7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0" y="2"/>
                  </a:moveTo>
                  <a:cubicBezTo>
                    <a:pt x="1" y="11"/>
                    <a:pt x="2" y="19"/>
                    <a:pt x="3" y="28"/>
                  </a:cubicBezTo>
                  <a:cubicBezTo>
                    <a:pt x="3" y="31"/>
                    <a:pt x="7" y="30"/>
                    <a:pt x="7" y="28"/>
                  </a:cubicBezTo>
                  <a:cubicBezTo>
                    <a:pt x="6" y="19"/>
                    <a:pt x="5" y="10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AC2388A7-C482-4BE6-858A-36C0843A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883" y="3227434"/>
              <a:ext cx="38884" cy="164684"/>
            </a:xfrm>
            <a:custGeom>
              <a:avLst/>
              <a:gdLst>
                <a:gd name="T0" fmla="*/ 0 w 6"/>
                <a:gd name="T1" fmla="*/ 2 h 27"/>
                <a:gd name="T2" fmla="*/ 2 w 6"/>
                <a:gd name="T3" fmla="*/ 25 h 27"/>
                <a:gd name="T4" fmla="*/ 6 w 6"/>
                <a:gd name="T5" fmla="*/ 25 h 27"/>
                <a:gd name="T6" fmla="*/ 3 w 6"/>
                <a:gd name="T7" fmla="*/ 1 h 27"/>
                <a:gd name="T8" fmla="*/ 1 w 6"/>
                <a:gd name="T9" fmla="*/ 0 h 27"/>
                <a:gd name="T10" fmla="*/ 0 w 6"/>
                <a:gd name="T1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">
                  <a:moveTo>
                    <a:pt x="0" y="2"/>
                  </a:moveTo>
                  <a:cubicBezTo>
                    <a:pt x="0" y="10"/>
                    <a:pt x="1" y="17"/>
                    <a:pt x="2" y="25"/>
                  </a:cubicBezTo>
                  <a:cubicBezTo>
                    <a:pt x="3" y="27"/>
                    <a:pt x="6" y="27"/>
                    <a:pt x="6" y="25"/>
                  </a:cubicBezTo>
                  <a:cubicBezTo>
                    <a:pt x="5" y="17"/>
                    <a:pt x="4" y="9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D36612C4-F8CB-4811-B752-F6C62B1C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222" y="3133655"/>
              <a:ext cx="43458" cy="160109"/>
            </a:xfrm>
            <a:custGeom>
              <a:avLst/>
              <a:gdLst>
                <a:gd name="T0" fmla="*/ 0 w 7"/>
                <a:gd name="T1" fmla="*/ 2 h 26"/>
                <a:gd name="T2" fmla="*/ 3 w 7"/>
                <a:gd name="T3" fmla="*/ 24 h 26"/>
                <a:gd name="T4" fmla="*/ 6 w 7"/>
                <a:gd name="T5" fmla="*/ 23 h 26"/>
                <a:gd name="T6" fmla="*/ 3 w 7"/>
                <a:gd name="T7" fmla="*/ 2 h 26"/>
                <a:gd name="T8" fmla="*/ 1 w 7"/>
                <a:gd name="T9" fmla="*/ 0 h 26"/>
                <a:gd name="T10" fmla="*/ 0 w 7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6">
                  <a:moveTo>
                    <a:pt x="0" y="2"/>
                  </a:moveTo>
                  <a:cubicBezTo>
                    <a:pt x="1" y="9"/>
                    <a:pt x="2" y="16"/>
                    <a:pt x="3" y="24"/>
                  </a:cubicBezTo>
                  <a:cubicBezTo>
                    <a:pt x="3" y="26"/>
                    <a:pt x="7" y="25"/>
                    <a:pt x="6" y="23"/>
                  </a:cubicBezTo>
                  <a:cubicBezTo>
                    <a:pt x="6" y="16"/>
                    <a:pt x="5" y="9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94ABB014-6368-4434-96F0-D55C1A061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351" y="3053600"/>
              <a:ext cx="36596" cy="141811"/>
            </a:xfrm>
            <a:custGeom>
              <a:avLst/>
              <a:gdLst>
                <a:gd name="T0" fmla="*/ 0 w 6"/>
                <a:gd name="T1" fmla="*/ 2 h 23"/>
                <a:gd name="T2" fmla="*/ 2 w 6"/>
                <a:gd name="T3" fmla="*/ 21 h 23"/>
                <a:gd name="T4" fmla="*/ 6 w 6"/>
                <a:gd name="T5" fmla="*/ 21 h 23"/>
                <a:gd name="T6" fmla="*/ 4 w 6"/>
                <a:gd name="T7" fmla="*/ 2 h 23"/>
                <a:gd name="T8" fmla="*/ 2 w 6"/>
                <a:gd name="T9" fmla="*/ 0 h 23"/>
                <a:gd name="T10" fmla="*/ 0 w 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"/>
                  </a:moveTo>
                  <a:cubicBezTo>
                    <a:pt x="1" y="8"/>
                    <a:pt x="2" y="15"/>
                    <a:pt x="2" y="21"/>
                  </a:cubicBezTo>
                  <a:cubicBezTo>
                    <a:pt x="3" y="23"/>
                    <a:pt x="6" y="23"/>
                    <a:pt x="6" y="21"/>
                  </a:cubicBezTo>
                  <a:cubicBezTo>
                    <a:pt x="5" y="14"/>
                    <a:pt x="4" y="8"/>
                    <a:pt x="4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38E52285-01F2-4E55-8FDD-124BE668F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236" y="2955248"/>
              <a:ext cx="43458" cy="178408"/>
            </a:xfrm>
            <a:custGeom>
              <a:avLst/>
              <a:gdLst>
                <a:gd name="T0" fmla="*/ 0 w 7"/>
                <a:gd name="T1" fmla="*/ 2 h 29"/>
                <a:gd name="T2" fmla="*/ 3 w 7"/>
                <a:gd name="T3" fmla="*/ 27 h 29"/>
                <a:gd name="T4" fmla="*/ 7 w 7"/>
                <a:gd name="T5" fmla="*/ 26 h 29"/>
                <a:gd name="T6" fmla="*/ 4 w 7"/>
                <a:gd name="T7" fmla="*/ 2 h 29"/>
                <a:gd name="T8" fmla="*/ 1 w 7"/>
                <a:gd name="T9" fmla="*/ 0 h 29"/>
                <a:gd name="T10" fmla="*/ 0 w 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9">
                  <a:moveTo>
                    <a:pt x="0" y="2"/>
                  </a:moveTo>
                  <a:cubicBezTo>
                    <a:pt x="1" y="10"/>
                    <a:pt x="2" y="18"/>
                    <a:pt x="3" y="27"/>
                  </a:cubicBezTo>
                  <a:cubicBezTo>
                    <a:pt x="4" y="29"/>
                    <a:pt x="7" y="28"/>
                    <a:pt x="7" y="26"/>
                  </a:cubicBezTo>
                  <a:cubicBezTo>
                    <a:pt x="6" y="18"/>
                    <a:pt x="5" y="10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232673C-C358-4AD4-837A-8AF469B5DD31}"/>
              </a:ext>
            </a:extLst>
          </p:cNvPr>
          <p:cNvGrpSpPr/>
          <p:nvPr/>
        </p:nvGrpSpPr>
        <p:grpSpPr>
          <a:xfrm rot="513451">
            <a:off x="2091718" y="2441022"/>
            <a:ext cx="2113444" cy="1219119"/>
            <a:chOff x="2491805" y="2172999"/>
            <a:chExt cx="2113444" cy="1219119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0AD771E5-AF38-4220-82BC-83DFE8974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1805" y="2172999"/>
              <a:ext cx="1177948" cy="1219119"/>
            </a:xfrm>
            <a:custGeom>
              <a:avLst/>
              <a:gdLst>
                <a:gd name="T0" fmla="*/ 87 w 192"/>
                <a:gd name="T1" fmla="*/ 1 h 198"/>
                <a:gd name="T2" fmla="*/ 83 w 192"/>
                <a:gd name="T3" fmla="*/ 6 h 198"/>
                <a:gd name="T4" fmla="*/ 77 w 192"/>
                <a:gd name="T5" fmla="*/ 20 h 198"/>
                <a:gd name="T6" fmla="*/ 64 w 192"/>
                <a:gd name="T7" fmla="*/ 48 h 198"/>
                <a:gd name="T8" fmla="*/ 40 w 192"/>
                <a:gd name="T9" fmla="*/ 100 h 198"/>
                <a:gd name="T10" fmla="*/ 16 w 192"/>
                <a:gd name="T11" fmla="*/ 150 h 198"/>
                <a:gd name="T12" fmla="*/ 0 w 192"/>
                <a:gd name="T13" fmla="*/ 196 h 198"/>
                <a:gd name="T14" fmla="*/ 3 w 192"/>
                <a:gd name="T15" fmla="*/ 197 h 198"/>
                <a:gd name="T16" fmla="*/ 5 w 192"/>
                <a:gd name="T17" fmla="*/ 188 h 198"/>
                <a:gd name="T18" fmla="*/ 5 w 192"/>
                <a:gd name="T19" fmla="*/ 188 h 198"/>
                <a:gd name="T20" fmla="*/ 6 w 192"/>
                <a:gd name="T21" fmla="*/ 188 h 198"/>
                <a:gd name="T22" fmla="*/ 6 w 192"/>
                <a:gd name="T23" fmla="*/ 187 h 198"/>
                <a:gd name="T24" fmla="*/ 6 w 192"/>
                <a:gd name="T25" fmla="*/ 188 h 198"/>
                <a:gd name="T26" fmla="*/ 50 w 192"/>
                <a:gd name="T27" fmla="*/ 87 h 198"/>
                <a:gd name="T28" fmla="*/ 88 w 192"/>
                <a:gd name="T29" fmla="*/ 4 h 198"/>
                <a:gd name="T30" fmla="*/ 89 w 192"/>
                <a:gd name="T31" fmla="*/ 5 h 198"/>
                <a:gd name="T32" fmla="*/ 104 w 192"/>
                <a:gd name="T33" fmla="*/ 26 h 198"/>
                <a:gd name="T34" fmla="*/ 120 w 192"/>
                <a:gd name="T35" fmla="*/ 49 h 198"/>
                <a:gd name="T36" fmla="*/ 154 w 192"/>
                <a:gd name="T37" fmla="*/ 102 h 198"/>
                <a:gd name="T38" fmla="*/ 188 w 192"/>
                <a:gd name="T39" fmla="*/ 149 h 198"/>
                <a:gd name="T40" fmla="*/ 191 w 192"/>
                <a:gd name="T41" fmla="*/ 147 h 198"/>
                <a:gd name="T42" fmla="*/ 156 w 192"/>
                <a:gd name="T43" fmla="*/ 100 h 198"/>
                <a:gd name="T44" fmla="*/ 122 w 192"/>
                <a:gd name="T45" fmla="*/ 47 h 198"/>
                <a:gd name="T46" fmla="*/ 107 w 192"/>
                <a:gd name="T47" fmla="*/ 24 h 198"/>
                <a:gd name="T48" fmla="*/ 91 w 192"/>
                <a:gd name="T49" fmla="*/ 3 h 198"/>
                <a:gd name="T50" fmla="*/ 87 w 192"/>
                <a:gd name="T51" fmla="*/ 1 h 198"/>
                <a:gd name="T52" fmla="*/ 87 w 192"/>
                <a:gd name="T53" fmla="*/ 1 h 198"/>
                <a:gd name="T54" fmla="*/ 89 w 192"/>
                <a:gd name="T55" fmla="*/ 5 h 198"/>
                <a:gd name="T56" fmla="*/ 89 w 192"/>
                <a:gd name="T57" fmla="*/ 5 h 198"/>
                <a:gd name="T58" fmla="*/ 89 w 192"/>
                <a:gd name="T59" fmla="*/ 5 h 198"/>
                <a:gd name="T60" fmla="*/ 6 w 192"/>
                <a:gd name="T61" fmla="*/ 188 h 198"/>
                <a:gd name="T62" fmla="*/ 5 w 192"/>
                <a:gd name="T63" fmla="*/ 188 h 198"/>
                <a:gd name="T64" fmla="*/ 6 w 192"/>
                <a:gd name="T65" fmla="*/ 188 h 198"/>
                <a:gd name="T66" fmla="*/ 6 w 192"/>
                <a:gd name="T67" fmla="*/ 18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98">
                  <a:moveTo>
                    <a:pt x="87" y="1"/>
                  </a:moveTo>
                  <a:cubicBezTo>
                    <a:pt x="85" y="1"/>
                    <a:pt x="84" y="5"/>
                    <a:pt x="83" y="6"/>
                  </a:cubicBezTo>
                  <a:cubicBezTo>
                    <a:pt x="81" y="11"/>
                    <a:pt x="79" y="16"/>
                    <a:pt x="77" y="20"/>
                  </a:cubicBezTo>
                  <a:cubicBezTo>
                    <a:pt x="72" y="29"/>
                    <a:pt x="68" y="39"/>
                    <a:pt x="64" y="48"/>
                  </a:cubicBezTo>
                  <a:cubicBezTo>
                    <a:pt x="57" y="66"/>
                    <a:pt x="49" y="83"/>
                    <a:pt x="40" y="100"/>
                  </a:cubicBezTo>
                  <a:cubicBezTo>
                    <a:pt x="32" y="116"/>
                    <a:pt x="23" y="133"/>
                    <a:pt x="16" y="150"/>
                  </a:cubicBezTo>
                  <a:cubicBezTo>
                    <a:pt x="10" y="165"/>
                    <a:pt x="4" y="180"/>
                    <a:pt x="0" y="196"/>
                  </a:cubicBezTo>
                  <a:cubicBezTo>
                    <a:pt x="0" y="198"/>
                    <a:pt x="3" y="198"/>
                    <a:pt x="3" y="197"/>
                  </a:cubicBezTo>
                  <a:cubicBezTo>
                    <a:pt x="4" y="194"/>
                    <a:pt x="5" y="191"/>
                    <a:pt x="5" y="188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5" y="188"/>
                    <a:pt x="5" y="188"/>
                    <a:pt x="6" y="188"/>
                  </a:cubicBezTo>
                  <a:cubicBezTo>
                    <a:pt x="6" y="188"/>
                    <a:pt x="6" y="187"/>
                    <a:pt x="6" y="187"/>
                  </a:cubicBezTo>
                  <a:cubicBezTo>
                    <a:pt x="6" y="187"/>
                    <a:pt x="6" y="187"/>
                    <a:pt x="6" y="188"/>
                  </a:cubicBezTo>
                  <a:cubicBezTo>
                    <a:pt x="16" y="152"/>
                    <a:pt x="34" y="120"/>
                    <a:pt x="50" y="87"/>
                  </a:cubicBezTo>
                  <a:cubicBezTo>
                    <a:pt x="63" y="59"/>
                    <a:pt x="74" y="31"/>
                    <a:pt x="88" y="4"/>
                  </a:cubicBezTo>
                  <a:cubicBezTo>
                    <a:pt x="88" y="5"/>
                    <a:pt x="89" y="5"/>
                    <a:pt x="89" y="5"/>
                  </a:cubicBezTo>
                  <a:cubicBezTo>
                    <a:pt x="95" y="12"/>
                    <a:pt x="100" y="19"/>
                    <a:pt x="104" y="26"/>
                  </a:cubicBezTo>
                  <a:cubicBezTo>
                    <a:pt x="109" y="34"/>
                    <a:pt x="114" y="41"/>
                    <a:pt x="120" y="49"/>
                  </a:cubicBezTo>
                  <a:cubicBezTo>
                    <a:pt x="131" y="66"/>
                    <a:pt x="143" y="84"/>
                    <a:pt x="154" y="102"/>
                  </a:cubicBezTo>
                  <a:cubicBezTo>
                    <a:pt x="164" y="118"/>
                    <a:pt x="178" y="133"/>
                    <a:pt x="188" y="149"/>
                  </a:cubicBezTo>
                  <a:cubicBezTo>
                    <a:pt x="189" y="151"/>
                    <a:pt x="192" y="149"/>
                    <a:pt x="191" y="147"/>
                  </a:cubicBezTo>
                  <a:cubicBezTo>
                    <a:pt x="180" y="131"/>
                    <a:pt x="167" y="116"/>
                    <a:pt x="156" y="100"/>
                  </a:cubicBezTo>
                  <a:cubicBezTo>
                    <a:pt x="145" y="82"/>
                    <a:pt x="134" y="65"/>
                    <a:pt x="122" y="47"/>
                  </a:cubicBezTo>
                  <a:cubicBezTo>
                    <a:pt x="117" y="40"/>
                    <a:pt x="112" y="32"/>
                    <a:pt x="107" y="24"/>
                  </a:cubicBezTo>
                  <a:cubicBezTo>
                    <a:pt x="102" y="17"/>
                    <a:pt x="97" y="10"/>
                    <a:pt x="91" y="3"/>
                  </a:cubicBezTo>
                  <a:cubicBezTo>
                    <a:pt x="90" y="2"/>
                    <a:pt x="89" y="0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moveTo>
                    <a:pt x="89" y="5"/>
                  </a:moveTo>
                  <a:cubicBezTo>
                    <a:pt x="89" y="5"/>
                    <a:pt x="89" y="5"/>
                    <a:pt x="89" y="5"/>
                  </a:cubicBezTo>
                  <a:cubicBezTo>
                    <a:pt x="89" y="5"/>
                    <a:pt x="89" y="5"/>
                    <a:pt x="89" y="5"/>
                  </a:cubicBezTo>
                  <a:moveTo>
                    <a:pt x="6" y="188"/>
                  </a:moveTo>
                  <a:cubicBezTo>
                    <a:pt x="5" y="188"/>
                    <a:pt x="5" y="188"/>
                    <a:pt x="5" y="188"/>
                  </a:cubicBezTo>
                  <a:cubicBezTo>
                    <a:pt x="5" y="188"/>
                    <a:pt x="6" y="188"/>
                    <a:pt x="6" y="188"/>
                  </a:cubicBezTo>
                  <a:cubicBezTo>
                    <a:pt x="6" y="188"/>
                    <a:pt x="6" y="188"/>
                    <a:pt x="6" y="188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D7D683BC-248A-4028-9A90-7ACC9A2B5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7731" y="2987269"/>
              <a:ext cx="123513" cy="121226"/>
            </a:xfrm>
            <a:custGeom>
              <a:avLst/>
              <a:gdLst>
                <a:gd name="T0" fmla="*/ 17 w 20"/>
                <a:gd name="T1" fmla="*/ 1 h 20"/>
                <a:gd name="T2" fmla="*/ 5 w 20"/>
                <a:gd name="T3" fmla="*/ 12 h 20"/>
                <a:gd name="T4" fmla="*/ 2 w 20"/>
                <a:gd name="T5" fmla="*/ 16 h 20"/>
                <a:gd name="T6" fmla="*/ 4 w 20"/>
                <a:gd name="T7" fmla="*/ 18 h 20"/>
                <a:gd name="T8" fmla="*/ 19 w 20"/>
                <a:gd name="T9" fmla="*/ 3 h 20"/>
                <a:gd name="T10" fmla="*/ 18 w 20"/>
                <a:gd name="T11" fmla="*/ 0 h 20"/>
                <a:gd name="T12" fmla="*/ 17 w 20"/>
                <a:gd name="T13" fmla="*/ 1 h 20"/>
                <a:gd name="T14" fmla="*/ 6 w 20"/>
                <a:gd name="T15" fmla="*/ 12 h 20"/>
                <a:gd name="T16" fmla="*/ 5 w 20"/>
                <a:gd name="T17" fmla="*/ 12 h 20"/>
                <a:gd name="T18" fmla="*/ 6 w 20"/>
                <a:gd name="T1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7" y="1"/>
                  </a:moveTo>
                  <a:cubicBezTo>
                    <a:pt x="13" y="5"/>
                    <a:pt x="9" y="9"/>
                    <a:pt x="5" y="12"/>
                  </a:cubicBezTo>
                  <a:cubicBezTo>
                    <a:pt x="4" y="14"/>
                    <a:pt x="3" y="15"/>
                    <a:pt x="2" y="16"/>
                  </a:cubicBezTo>
                  <a:cubicBezTo>
                    <a:pt x="0" y="17"/>
                    <a:pt x="2" y="20"/>
                    <a:pt x="4" y="18"/>
                  </a:cubicBezTo>
                  <a:cubicBezTo>
                    <a:pt x="9" y="13"/>
                    <a:pt x="14" y="8"/>
                    <a:pt x="19" y="3"/>
                  </a:cubicBezTo>
                  <a:cubicBezTo>
                    <a:pt x="20" y="2"/>
                    <a:pt x="19" y="0"/>
                    <a:pt x="18" y="0"/>
                  </a:cubicBezTo>
                  <a:cubicBezTo>
                    <a:pt x="17" y="0"/>
                    <a:pt x="17" y="1"/>
                    <a:pt x="17" y="1"/>
                  </a:cubicBezTo>
                  <a:moveTo>
                    <a:pt x="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6" y="1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483824E1-18BB-4B15-83A9-7528592B2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084" y="2987269"/>
              <a:ext cx="128088" cy="102927"/>
            </a:xfrm>
            <a:custGeom>
              <a:avLst/>
              <a:gdLst>
                <a:gd name="T0" fmla="*/ 1 w 21"/>
                <a:gd name="T1" fmla="*/ 3 h 17"/>
                <a:gd name="T2" fmla="*/ 18 w 21"/>
                <a:gd name="T3" fmla="*/ 16 h 17"/>
                <a:gd name="T4" fmla="*/ 20 w 21"/>
                <a:gd name="T5" fmla="*/ 14 h 17"/>
                <a:gd name="T6" fmla="*/ 3 w 21"/>
                <a:gd name="T7" fmla="*/ 1 h 17"/>
                <a:gd name="T8" fmla="*/ 2 w 21"/>
                <a:gd name="T9" fmla="*/ 0 h 17"/>
                <a:gd name="T10" fmla="*/ 1 w 21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1" y="3"/>
                  </a:moveTo>
                  <a:cubicBezTo>
                    <a:pt x="7" y="7"/>
                    <a:pt x="12" y="11"/>
                    <a:pt x="18" y="16"/>
                  </a:cubicBezTo>
                  <a:cubicBezTo>
                    <a:pt x="20" y="17"/>
                    <a:pt x="21" y="15"/>
                    <a:pt x="20" y="14"/>
                  </a:cubicBezTo>
                  <a:cubicBezTo>
                    <a:pt x="14" y="9"/>
                    <a:pt x="8" y="5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9AE6E181-7064-451E-A915-E075C44FB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437" y="2918651"/>
              <a:ext cx="770812" cy="166971"/>
            </a:xfrm>
            <a:custGeom>
              <a:avLst/>
              <a:gdLst>
                <a:gd name="T0" fmla="*/ 90 w 126"/>
                <a:gd name="T1" fmla="*/ 7 h 27"/>
                <a:gd name="T2" fmla="*/ 59 w 126"/>
                <a:gd name="T3" fmla="*/ 12 h 27"/>
                <a:gd name="T4" fmla="*/ 28 w 126"/>
                <a:gd name="T5" fmla="*/ 18 h 27"/>
                <a:gd name="T6" fmla="*/ 2 w 126"/>
                <a:gd name="T7" fmla="*/ 23 h 27"/>
                <a:gd name="T8" fmla="*/ 2 w 126"/>
                <a:gd name="T9" fmla="*/ 26 h 27"/>
                <a:gd name="T10" fmla="*/ 32 w 126"/>
                <a:gd name="T11" fmla="*/ 20 h 27"/>
                <a:gd name="T12" fmla="*/ 63 w 126"/>
                <a:gd name="T13" fmla="*/ 15 h 27"/>
                <a:gd name="T14" fmla="*/ 94 w 126"/>
                <a:gd name="T15" fmla="*/ 10 h 27"/>
                <a:gd name="T16" fmla="*/ 124 w 126"/>
                <a:gd name="T17" fmla="*/ 4 h 27"/>
                <a:gd name="T18" fmla="*/ 126 w 126"/>
                <a:gd name="T19" fmla="*/ 3 h 27"/>
                <a:gd name="T20" fmla="*/ 125 w 126"/>
                <a:gd name="T21" fmla="*/ 3 h 27"/>
                <a:gd name="T22" fmla="*/ 125 w 126"/>
                <a:gd name="T23" fmla="*/ 0 h 27"/>
                <a:gd name="T24" fmla="*/ 90 w 126"/>
                <a:gd name="T2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27">
                  <a:moveTo>
                    <a:pt x="90" y="7"/>
                  </a:moveTo>
                  <a:cubicBezTo>
                    <a:pt x="79" y="9"/>
                    <a:pt x="69" y="11"/>
                    <a:pt x="59" y="12"/>
                  </a:cubicBezTo>
                  <a:cubicBezTo>
                    <a:pt x="48" y="14"/>
                    <a:pt x="38" y="15"/>
                    <a:pt x="28" y="18"/>
                  </a:cubicBezTo>
                  <a:cubicBezTo>
                    <a:pt x="19" y="20"/>
                    <a:pt x="10" y="22"/>
                    <a:pt x="2" y="23"/>
                  </a:cubicBezTo>
                  <a:cubicBezTo>
                    <a:pt x="0" y="24"/>
                    <a:pt x="0" y="27"/>
                    <a:pt x="2" y="26"/>
                  </a:cubicBezTo>
                  <a:cubicBezTo>
                    <a:pt x="12" y="25"/>
                    <a:pt x="22" y="22"/>
                    <a:pt x="32" y="20"/>
                  </a:cubicBezTo>
                  <a:cubicBezTo>
                    <a:pt x="42" y="18"/>
                    <a:pt x="52" y="16"/>
                    <a:pt x="63" y="15"/>
                  </a:cubicBezTo>
                  <a:cubicBezTo>
                    <a:pt x="73" y="13"/>
                    <a:pt x="83" y="12"/>
                    <a:pt x="94" y="10"/>
                  </a:cubicBezTo>
                  <a:cubicBezTo>
                    <a:pt x="104" y="8"/>
                    <a:pt x="114" y="6"/>
                    <a:pt x="124" y="4"/>
                  </a:cubicBezTo>
                  <a:cubicBezTo>
                    <a:pt x="125" y="4"/>
                    <a:pt x="125" y="3"/>
                    <a:pt x="126" y="3"/>
                  </a:cubicBezTo>
                  <a:cubicBezTo>
                    <a:pt x="126" y="3"/>
                    <a:pt x="125" y="3"/>
                    <a:pt x="125" y="3"/>
                  </a:cubicBezTo>
                  <a:cubicBezTo>
                    <a:pt x="125" y="2"/>
                    <a:pt x="125" y="1"/>
                    <a:pt x="125" y="0"/>
                  </a:cubicBezTo>
                  <a:cubicBezTo>
                    <a:pt x="113" y="3"/>
                    <a:pt x="101" y="5"/>
                    <a:pt x="90" y="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33AE5A5-6452-446F-A00F-36CD29A71738}"/>
              </a:ext>
            </a:extLst>
          </p:cNvPr>
          <p:cNvGrpSpPr/>
          <p:nvPr/>
        </p:nvGrpSpPr>
        <p:grpSpPr>
          <a:xfrm rot="513451">
            <a:off x="2107077" y="2313724"/>
            <a:ext cx="2193499" cy="1367792"/>
            <a:chOff x="2498667" y="2038049"/>
            <a:chExt cx="2193499" cy="1367792"/>
          </a:xfrm>
        </p:grpSpPr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D8CC85A1-621D-4BC3-80DF-7AC223BDF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667" y="3158815"/>
              <a:ext cx="343092" cy="247026"/>
            </a:xfrm>
            <a:custGeom>
              <a:avLst/>
              <a:gdLst>
                <a:gd name="T0" fmla="*/ 54 w 56"/>
                <a:gd name="T1" fmla="*/ 1 h 40"/>
                <a:gd name="T2" fmla="*/ 1 w 56"/>
                <a:gd name="T3" fmla="*/ 38 h 40"/>
                <a:gd name="T4" fmla="*/ 2 w 56"/>
                <a:gd name="T5" fmla="*/ 40 h 40"/>
                <a:gd name="T6" fmla="*/ 55 w 56"/>
                <a:gd name="T7" fmla="*/ 2 h 40"/>
                <a:gd name="T8" fmla="*/ 54 w 56"/>
                <a:gd name="T9" fmla="*/ 1 h 40"/>
                <a:gd name="T10" fmla="*/ 54 w 56"/>
                <a:gd name="T1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54" y="1"/>
                  </a:moveTo>
                  <a:cubicBezTo>
                    <a:pt x="36" y="13"/>
                    <a:pt x="17" y="24"/>
                    <a:pt x="1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18" y="26"/>
                    <a:pt x="37" y="15"/>
                    <a:pt x="55" y="2"/>
                  </a:cubicBezTo>
                  <a:cubicBezTo>
                    <a:pt x="56" y="1"/>
                    <a:pt x="55" y="0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67E19B2A-CFBA-4A12-8CD3-1813BC72E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322" y="3103921"/>
              <a:ext cx="464317" cy="66331"/>
            </a:xfrm>
            <a:custGeom>
              <a:avLst/>
              <a:gdLst>
                <a:gd name="T0" fmla="*/ 1 w 76"/>
                <a:gd name="T1" fmla="*/ 9 h 11"/>
                <a:gd name="T2" fmla="*/ 1 w 76"/>
                <a:gd name="T3" fmla="*/ 11 h 11"/>
                <a:gd name="T4" fmla="*/ 75 w 76"/>
                <a:gd name="T5" fmla="*/ 2 h 11"/>
                <a:gd name="T6" fmla="*/ 74 w 76"/>
                <a:gd name="T7" fmla="*/ 0 h 11"/>
                <a:gd name="T8" fmla="*/ 24 w 76"/>
                <a:gd name="T9" fmla="*/ 5 h 11"/>
                <a:gd name="T10" fmla="*/ 1 w 76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1">
                  <a:moveTo>
                    <a:pt x="1" y="9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25" y="5"/>
                    <a:pt x="50" y="5"/>
                    <a:pt x="75" y="2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58" y="2"/>
                    <a:pt x="41" y="3"/>
                    <a:pt x="24" y="5"/>
                  </a:cubicBezTo>
                  <a:cubicBezTo>
                    <a:pt x="16" y="6"/>
                    <a:pt x="8" y="7"/>
                    <a:pt x="1" y="9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41F92C51-8A4F-437D-A411-0401A0E9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342" y="2223319"/>
              <a:ext cx="693045" cy="898900"/>
            </a:xfrm>
            <a:custGeom>
              <a:avLst/>
              <a:gdLst>
                <a:gd name="T0" fmla="*/ 112 w 113"/>
                <a:gd name="T1" fmla="*/ 1 h 146"/>
                <a:gd name="T2" fmla="*/ 39 w 113"/>
                <a:gd name="T3" fmla="*/ 100 h 146"/>
                <a:gd name="T4" fmla="*/ 9 w 113"/>
                <a:gd name="T5" fmla="*/ 137 h 146"/>
                <a:gd name="T6" fmla="*/ 1 w 113"/>
                <a:gd name="T7" fmla="*/ 144 h 146"/>
                <a:gd name="T8" fmla="*/ 2 w 113"/>
                <a:gd name="T9" fmla="*/ 145 h 146"/>
                <a:gd name="T10" fmla="*/ 37 w 113"/>
                <a:gd name="T11" fmla="*/ 105 h 146"/>
                <a:gd name="T12" fmla="*/ 74 w 113"/>
                <a:gd name="T13" fmla="*/ 57 h 146"/>
                <a:gd name="T14" fmla="*/ 113 w 113"/>
                <a:gd name="T15" fmla="*/ 2 h 146"/>
                <a:gd name="T16" fmla="*/ 112 w 113"/>
                <a:gd name="T17" fmla="*/ 0 h 146"/>
                <a:gd name="T18" fmla="*/ 112 w 113"/>
                <a:gd name="T19" fmla="*/ 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46">
                  <a:moveTo>
                    <a:pt x="112" y="1"/>
                  </a:moveTo>
                  <a:cubicBezTo>
                    <a:pt x="89" y="35"/>
                    <a:pt x="65" y="68"/>
                    <a:pt x="39" y="100"/>
                  </a:cubicBezTo>
                  <a:cubicBezTo>
                    <a:pt x="29" y="112"/>
                    <a:pt x="20" y="125"/>
                    <a:pt x="9" y="137"/>
                  </a:cubicBezTo>
                  <a:cubicBezTo>
                    <a:pt x="6" y="139"/>
                    <a:pt x="4" y="142"/>
                    <a:pt x="1" y="144"/>
                  </a:cubicBezTo>
                  <a:cubicBezTo>
                    <a:pt x="0" y="144"/>
                    <a:pt x="1" y="146"/>
                    <a:pt x="2" y="145"/>
                  </a:cubicBezTo>
                  <a:cubicBezTo>
                    <a:pt x="16" y="134"/>
                    <a:pt x="26" y="119"/>
                    <a:pt x="37" y="105"/>
                  </a:cubicBezTo>
                  <a:cubicBezTo>
                    <a:pt x="50" y="90"/>
                    <a:pt x="62" y="74"/>
                    <a:pt x="74" y="57"/>
                  </a:cubicBezTo>
                  <a:cubicBezTo>
                    <a:pt x="88" y="39"/>
                    <a:pt x="100" y="20"/>
                    <a:pt x="113" y="2"/>
                  </a:cubicBezTo>
                  <a:cubicBezTo>
                    <a:pt x="113" y="1"/>
                    <a:pt x="113" y="0"/>
                    <a:pt x="112" y="0"/>
                  </a:cubicBezTo>
                  <a:cubicBezTo>
                    <a:pt x="112" y="0"/>
                    <a:pt x="112" y="0"/>
                    <a:pt x="11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A7B74797-F8CF-4A6F-9F9C-78279AEAF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663" y="2198159"/>
              <a:ext cx="215004" cy="36596"/>
            </a:xfrm>
            <a:custGeom>
              <a:avLst/>
              <a:gdLst>
                <a:gd name="T0" fmla="*/ 23 w 35"/>
                <a:gd name="T1" fmla="*/ 1 h 6"/>
                <a:gd name="T2" fmla="*/ 19 w 35"/>
                <a:gd name="T3" fmla="*/ 2 h 6"/>
                <a:gd name="T4" fmla="*/ 1 w 35"/>
                <a:gd name="T5" fmla="*/ 4 h 6"/>
                <a:gd name="T6" fmla="*/ 2 w 35"/>
                <a:gd name="T7" fmla="*/ 6 h 6"/>
                <a:gd name="T8" fmla="*/ 18 w 35"/>
                <a:gd name="T9" fmla="*/ 3 h 6"/>
                <a:gd name="T10" fmla="*/ 23 w 35"/>
                <a:gd name="T11" fmla="*/ 3 h 6"/>
                <a:gd name="T12" fmla="*/ 32 w 35"/>
                <a:gd name="T13" fmla="*/ 2 h 6"/>
                <a:gd name="T14" fmla="*/ 33 w 35"/>
                <a:gd name="T15" fmla="*/ 2 h 6"/>
                <a:gd name="T16" fmla="*/ 34 w 35"/>
                <a:gd name="T17" fmla="*/ 0 h 6"/>
                <a:gd name="T18" fmla="*/ 28 w 35"/>
                <a:gd name="T19" fmla="*/ 0 h 6"/>
                <a:gd name="T20" fmla="*/ 23 w 3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6">
                  <a:moveTo>
                    <a:pt x="23" y="1"/>
                  </a:moveTo>
                  <a:cubicBezTo>
                    <a:pt x="22" y="1"/>
                    <a:pt x="20" y="1"/>
                    <a:pt x="19" y="2"/>
                  </a:cubicBezTo>
                  <a:cubicBezTo>
                    <a:pt x="13" y="2"/>
                    <a:pt x="7" y="3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7" y="5"/>
                    <a:pt x="12" y="4"/>
                    <a:pt x="18" y="3"/>
                  </a:cubicBezTo>
                  <a:cubicBezTo>
                    <a:pt x="19" y="3"/>
                    <a:pt x="21" y="3"/>
                    <a:pt x="23" y="3"/>
                  </a:cubicBezTo>
                  <a:cubicBezTo>
                    <a:pt x="26" y="2"/>
                    <a:pt x="29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4" y="2"/>
                    <a:pt x="35" y="0"/>
                    <a:pt x="34" y="0"/>
                  </a:cubicBezTo>
                  <a:cubicBezTo>
                    <a:pt x="32" y="0"/>
                    <a:pt x="30" y="0"/>
                    <a:pt x="28" y="0"/>
                  </a:cubicBezTo>
                  <a:cubicBezTo>
                    <a:pt x="26" y="0"/>
                    <a:pt x="25" y="1"/>
                    <a:pt x="23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54839B5-46AF-4BE1-9A39-45A3F580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369" y="2038049"/>
              <a:ext cx="539797" cy="283622"/>
            </a:xfrm>
            <a:custGeom>
              <a:avLst/>
              <a:gdLst>
                <a:gd name="T0" fmla="*/ 11 w 88"/>
                <a:gd name="T1" fmla="*/ 1 h 46"/>
                <a:gd name="T2" fmla="*/ 7 w 88"/>
                <a:gd name="T3" fmla="*/ 13 h 46"/>
                <a:gd name="T4" fmla="*/ 1 w 88"/>
                <a:gd name="T5" fmla="*/ 26 h 46"/>
                <a:gd name="T6" fmla="*/ 2 w 88"/>
                <a:gd name="T7" fmla="*/ 27 h 46"/>
                <a:gd name="T8" fmla="*/ 8 w 88"/>
                <a:gd name="T9" fmla="*/ 14 h 46"/>
                <a:gd name="T10" fmla="*/ 12 w 88"/>
                <a:gd name="T11" fmla="*/ 3 h 46"/>
                <a:gd name="T12" fmla="*/ 14 w 88"/>
                <a:gd name="T13" fmla="*/ 10 h 46"/>
                <a:gd name="T14" fmla="*/ 18 w 88"/>
                <a:gd name="T15" fmla="*/ 27 h 46"/>
                <a:gd name="T16" fmla="*/ 22 w 88"/>
                <a:gd name="T17" fmla="*/ 45 h 46"/>
                <a:gd name="T18" fmla="*/ 24 w 88"/>
                <a:gd name="T19" fmla="*/ 45 h 46"/>
                <a:gd name="T20" fmla="*/ 24 w 88"/>
                <a:gd name="T21" fmla="*/ 43 h 46"/>
                <a:gd name="T22" fmla="*/ 27 w 88"/>
                <a:gd name="T23" fmla="*/ 22 h 46"/>
                <a:gd name="T24" fmla="*/ 87 w 88"/>
                <a:gd name="T25" fmla="*/ 14 h 46"/>
                <a:gd name="T26" fmla="*/ 87 w 88"/>
                <a:gd name="T27" fmla="*/ 13 h 46"/>
                <a:gd name="T28" fmla="*/ 26 w 88"/>
                <a:gd name="T29" fmla="*/ 20 h 46"/>
                <a:gd name="T30" fmla="*/ 25 w 88"/>
                <a:gd name="T31" fmla="*/ 21 h 46"/>
                <a:gd name="T32" fmla="*/ 22 w 88"/>
                <a:gd name="T33" fmla="*/ 40 h 46"/>
                <a:gd name="T34" fmla="*/ 20 w 88"/>
                <a:gd name="T35" fmla="*/ 30 h 46"/>
                <a:gd name="T36" fmla="*/ 18 w 88"/>
                <a:gd name="T37" fmla="*/ 20 h 46"/>
                <a:gd name="T38" fmla="*/ 13 w 88"/>
                <a:gd name="T39" fmla="*/ 1 h 46"/>
                <a:gd name="T40" fmla="*/ 12 w 88"/>
                <a:gd name="T41" fmla="*/ 0 h 46"/>
                <a:gd name="T42" fmla="*/ 11 w 88"/>
                <a:gd name="T43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46">
                  <a:moveTo>
                    <a:pt x="11" y="1"/>
                  </a:moveTo>
                  <a:cubicBezTo>
                    <a:pt x="9" y="5"/>
                    <a:pt x="8" y="9"/>
                    <a:pt x="7" y="13"/>
                  </a:cubicBezTo>
                  <a:cubicBezTo>
                    <a:pt x="5" y="17"/>
                    <a:pt x="3" y="22"/>
                    <a:pt x="1" y="26"/>
                  </a:cubicBezTo>
                  <a:cubicBezTo>
                    <a:pt x="0" y="27"/>
                    <a:pt x="2" y="28"/>
                    <a:pt x="2" y="27"/>
                  </a:cubicBezTo>
                  <a:cubicBezTo>
                    <a:pt x="4" y="22"/>
                    <a:pt x="6" y="18"/>
                    <a:pt x="8" y="14"/>
                  </a:cubicBezTo>
                  <a:cubicBezTo>
                    <a:pt x="10" y="10"/>
                    <a:pt x="11" y="7"/>
                    <a:pt x="12" y="3"/>
                  </a:cubicBezTo>
                  <a:cubicBezTo>
                    <a:pt x="13" y="5"/>
                    <a:pt x="14" y="8"/>
                    <a:pt x="14" y="10"/>
                  </a:cubicBezTo>
                  <a:cubicBezTo>
                    <a:pt x="16" y="16"/>
                    <a:pt x="17" y="22"/>
                    <a:pt x="18" y="27"/>
                  </a:cubicBezTo>
                  <a:cubicBezTo>
                    <a:pt x="20" y="33"/>
                    <a:pt x="20" y="40"/>
                    <a:pt x="22" y="45"/>
                  </a:cubicBezTo>
                  <a:cubicBezTo>
                    <a:pt x="22" y="46"/>
                    <a:pt x="24" y="46"/>
                    <a:pt x="24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36"/>
                    <a:pt x="26" y="29"/>
                    <a:pt x="27" y="22"/>
                  </a:cubicBezTo>
                  <a:cubicBezTo>
                    <a:pt x="47" y="18"/>
                    <a:pt x="67" y="17"/>
                    <a:pt x="87" y="14"/>
                  </a:cubicBezTo>
                  <a:cubicBezTo>
                    <a:pt x="88" y="14"/>
                    <a:pt x="88" y="13"/>
                    <a:pt x="87" y="13"/>
                  </a:cubicBezTo>
                  <a:cubicBezTo>
                    <a:pt x="66" y="15"/>
                    <a:pt x="46" y="17"/>
                    <a:pt x="26" y="20"/>
                  </a:cubicBezTo>
                  <a:cubicBezTo>
                    <a:pt x="26" y="20"/>
                    <a:pt x="25" y="21"/>
                    <a:pt x="25" y="21"/>
                  </a:cubicBezTo>
                  <a:cubicBezTo>
                    <a:pt x="24" y="27"/>
                    <a:pt x="23" y="34"/>
                    <a:pt x="22" y="40"/>
                  </a:cubicBezTo>
                  <a:cubicBezTo>
                    <a:pt x="21" y="37"/>
                    <a:pt x="21" y="34"/>
                    <a:pt x="20" y="30"/>
                  </a:cubicBezTo>
                  <a:cubicBezTo>
                    <a:pt x="20" y="27"/>
                    <a:pt x="19" y="24"/>
                    <a:pt x="18" y="20"/>
                  </a:cubicBezTo>
                  <a:cubicBezTo>
                    <a:pt x="17" y="14"/>
                    <a:pt x="16" y="7"/>
                    <a:pt x="13" y="1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2" name="TextBox 12">
            <a:extLst>
              <a:ext uri="{FF2B5EF4-FFF2-40B4-BE49-F238E27FC236}">
                <a16:creationId xmlns:a16="http://schemas.microsoft.com/office/drawing/2014/main" id="{76A7DFB9-A833-465F-8F7E-4F008C313F2B}"/>
              </a:ext>
            </a:extLst>
          </p:cNvPr>
          <p:cNvSpPr txBox="1"/>
          <p:nvPr/>
        </p:nvSpPr>
        <p:spPr>
          <a:xfrm>
            <a:off x="5248186" y="2028050"/>
            <a:ext cx="2161877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3" name="TextBox 14">
            <a:extLst>
              <a:ext uri="{FF2B5EF4-FFF2-40B4-BE49-F238E27FC236}">
                <a16:creationId xmlns:a16="http://schemas.microsoft.com/office/drawing/2014/main" id="{49F3945B-205C-45B2-B0FD-B8AB510FC5F0}"/>
              </a:ext>
            </a:extLst>
          </p:cNvPr>
          <p:cNvSpPr txBox="1"/>
          <p:nvPr/>
        </p:nvSpPr>
        <p:spPr>
          <a:xfrm>
            <a:off x="5268207" y="1644395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点击此处添加文本</a:t>
            </a: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id="{3BEAB4D5-36E4-4E82-BC68-ACA4CABB91D0}"/>
              </a:ext>
            </a:extLst>
          </p:cNvPr>
          <p:cNvSpPr txBox="1"/>
          <p:nvPr/>
        </p:nvSpPr>
        <p:spPr>
          <a:xfrm>
            <a:off x="5168219" y="2616867"/>
            <a:ext cx="2241844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0AE802F0-7BE2-42B5-BB42-1B3B2036BB1F}"/>
              </a:ext>
            </a:extLst>
          </p:cNvPr>
          <p:cNvSpPr/>
          <p:nvPr/>
        </p:nvSpPr>
        <p:spPr>
          <a:xfrm>
            <a:off x="5382673" y="1997933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TextBox 12">
            <a:extLst>
              <a:ext uri="{FF2B5EF4-FFF2-40B4-BE49-F238E27FC236}">
                <a16:creationId xmlns:a16="http://schemas.microsoft.com/office/drawing/2014/main" id="{88436668-E74F-425F-80D1-8136EDCC97DF}"/>
              </a:ext>
            </a:extLst>
          </p:cNvPr>
          <p:cNvSpPr txBox="1"/>
          <p:nvPr/>
        </p:nvSpPr>
        <p:spPr>
          <a:xfrm>
            <a:off x="5168219" y="3205683"/>
            <a:ext cx="2241844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3159833608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 animBg="1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CC04E4-597B-4763-899B-D563B3287C48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867371B-7519-44A1-A963-ED48C554E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0B0821-5D23-486E-9FC5-B3B6433D3756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08409B4-E22F-4E5B-9C0D-2AFB2446A93D}"/>
              </a:ext>
            </a:extLst>
          </p:cNvPr>
          <p:cNvGrpSpPr/>
          <p:nvPr/>
        </p:nvGrpSpPr>
        <p:grpSpPr>
          <a:xfrm>
            <a:off x="1493566" y="1136101"/>
            <a:ext cx="3037674" cy="2538173"/>
            <a:chOff x="1493566" y="1136101"/>
            <a:chExt cx="3037674" cy="2538173"/>
          </a:xfrm>
        </p:grpSpPr>
        <p:pic>
          <p:nvPicPr>
            <p:cNvPr id="4" name="图片 3" descr="图片包含 电线&#10;&#10;已生成高可信度的说明">
              <a:extLst>
                <a:ext uri="{FF2B5EF4-FFF2-40B4-BE49-F238E27FC236}">
                  <a16:creationId xmlns:a16="http://schemas.microsoft.com/office/drawing/2014/main" id="{55E9850C-D12E-4EC5-91FE-983C018A6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7" r="39745" b="25766"/>
            <a:stretch/>
          </p:blipFill>
          <p:spPr>
            <a:xfrm rot="716802">
              <a:off x="1493566" y="1136101"/>
              <a:ext cx="3037674" cy="253817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0AE49FA-9327-4EEE-ADE8-B32E6310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019" y="1840880"/>
              <a:ext cx="977254" cy="1371337"/>
            </a:xfrm>
            <a:prstGeom prst="rect">
              <a:avLst/>
            </a:prstGeom>
          </p:spPr>
        </p:pic>
      </p:grpSp>
      <p:sp>
        <p:nvSpPr>
          <p:cNvPr id="29" name="TextBox 12">
            <a:extLst>
              <a:ext uri="{FF2B5EF4-FFF2-40B4-BE49-F238E27FC236}">
                <a16:creationId xmlns:a16="http://schemas.microsoft.com/office/drawing/2014/main" id="{9AE75005-B1B0-4405-B0FC-8AD966D74FF3}"/>
              </a:ext>
            </a:extLst>
          </p:cNvPr>
          <p:cNvSpPr txBox="1"/>
          <p:nvPr/>
        </p:nvSpPr>
        <p:spPr>
          <a:xfrm>
            <a:off x="4383495" y="2316058"/>
            <a:ext cx="2912655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79C5A65D-D392-4245-A42B-9D373CCE1563}"/>
              </a:ext>
            </a:extLst>
          </p:cNvPr>
          <p:cNvSpPr txBox="1"/>
          <p:nvPr/>
        </p:nvSpPr>
        <p:spPr>
          <a:xfrm>
            <a:off x="4383495" y="1677506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点击此处添加文本</a:t>
            </a: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DF970BF1-B66F-4AF9-BC31-1B89704AA4CE}"/>
              </a:ext>
            </a:extLst>
          </p:cNvPr>
          <p:cNvSpPr txBox="1"/>
          <p:nvPr/>
        </p:nvSpPr>
        <p:spPr>
          <a:xfrm>
            <a:off x="4383495" y="2979034"/>
            <a:ext cx="2912655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622C879E-9E91-4280-89A0-56F4AD7E0203}"/>
              </a:ext>
            </a:extLst>
          </p:cNvPr>
          <p:cNvSpPr/>
          <p:nvPr/>
        </p:nvSpPr>
        <p:spPr>
          <a:xfrm>
            <a:off x="4571999" y="2158727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9066689"/>
      </p:ext>
    </p:extLst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75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903F9B2D-72B3-42D8-99E5-AFBBF3DE6F08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F533A69-968C-4803-AC50-F50486703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205F1B7-92D6-45A5-B7F1-E00B5A018F8F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Freeform 48">
            <a:extLst>
              <a:ext uri="{FF2B5EF4-FFF2-40B4-BE49-F238E27FC236}">
                <a16:creationId xmlns:a16="http://schemas.microsoft.com/office/drawing/2014/main" id="{269A684C-8550-4150-BE3E-F440710FA216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399110" y="1189435"/>
            <a:ext cx="410765" cy="447675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1" name="Freeform 52">
            <a:extLst>
              <a:ext uri="{FF2B5EF4-FFF2-40B4-BE49-F238E27FC236}">
                <a16:creationId xmlns:a16="http://schemas.microsoft.com/office/drawing/2014/main" id="{BFAC2927-F0CF-4192-BF0F-CE30E1A73C1F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768204" y="2006204"/>
            <a:ext cx="411956" cy="446484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E965F9A5-D5B6-46BB-A7F3-DDA481FA3FB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399110" y="2822972"/>
            <a:ext cx="410765" cy="446484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3" name="Freeform 60">
            <a:extLst>
              <a:ext uri="{FF2B5EF4-FFF2-40B4-BE49-F238E27FC236}">
                <a16:creationId xmlns:a16="http://schemas.microsoft.com/office/drawing/2014/main" id="{F1569F2F-EE82-4B8D-81C2-733F5E5F496C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768204" y="3638550"/>
            <a:ext cx="411956" cy="447675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8DAC25DB-30A7-4A24-845C-7FC8F33F6238}"/>
              </a:ext>
            </a:extLst>
          </p:cNvPr>
          <p:cNvSpPr txBox="1"/>
          <p:nvPr/>
        </p:nvSpPr>
        <p:spPr>
          <a:xfrm>
            <a:off x="2883657" y="1129203"/>
            <a:ext cx="2497848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CADE6C29-F579-43E1-B78B-441848225017}"/>
              </a:ext>
            </a:extLst>
          </p:cNvPr>
          <p:cNvSpPr txBox="1"/>
          <p:nvPr/>
        </p:nvSpPr>
        <p:spPr>
          <a:xfrm>
            <a:off x="3131652" y="2012687"/>
            <a:ext cx="2497848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8EEFEE4E-28E8-4FA6-9598-A40297E8D83E}"/>
              </a:ext>
            </a:extLst>
          </p:cNvPr>
          <p:cNvSpPr txBox="1"/>
          <p:nvPr/>
        </p:nvSpPr>
        <p:spPr>
          <a:xfrm>
            <a:off x="2809875" y="2810833"/>
            <a:ext cx="2497848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B7760E8F-0EFF-433C-873F-890F86E1BDDD}"/>
              </a:ext>
            </a:extLst>
          </p:cNvPr>
          <p:cNvSpPr txBox="1"/>
          <p:nvPr/>
        </p:nvSpPr>
        <p:spPr>
          <a:xfrm>
            <a:off x="3187516" y="3616617"/>
            <a:ext cx="2497848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grpSp>
        <p:nvGrpSpPr>
          <p:cNvPr id="6" name="PA_组合 5">
            <a:extLst>
              <a:ext uri="{FF2B5EF4-FFF2-40B4-BE49-F238E27FC236}">
                <a16:creationId xmlns:a16="http://schemas.microsoft.com/office/drawing/2014/main" id="{A6DD9E16-33A3-45C1-8987-F7A322AE1CF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580992" y="1451062"/>
            <a:ext cx="3071929" cy="4626854"/>
            <a:chOff x="5580992" y="1451062"/>
            <a:chExt cx="3071929" cy="4626854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5F4EFB3-C076-430C-9444-583C12541E2A}"/>
                </a:ext>
              </a:extLst>
            </p:cNvPr>
            <p:cNvSpPr/>
            <p:nvPr/>
          </p:nvSpPr>
          <p:spPr>
            <a:xfrm>
              <a:off x="5580992" y="1451062"/>
              <a:ext cx="3071929" cy="4626854"/>
            </a:xfrm>
            <a:custGeom>
              <a:avLst/>
              <a:gdLst/>
              <a:ahLst/>
              <a:cxnLst/>
              <a:rect l="0" t="0" r="0" b="0"/>
              <a:pathLst>
                <a:path w="3071929" h="4626854">
                  <a:moveTo>
                    <a:pt x="0" y="0"/>
                  </a:moveTo>
                  <a:lnTo>
                    <a:pt x="3071928" y="0"/>
                  </a:lnTo>
                  <a:lnTo>
                    <a:pt x="3071928" y="4626853"/>
                  </a:lnTo>
                  <a:lnTo>
                    <a:pt x="0" y="4626853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PA_组合 3">
              <a:extLst>
                <a:ext uri="{FF2B5EF4-FFF2-40B4-BE49-F238E27FC236}">
                  <a16:creationId xmlns:a16="http://schemas.microsoft.com/office/drawing/2014/main" id="{9F562C11-5C36-4A63-A193-3F192AF3CAA9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5580992" y="1451062"/>
              <a:ext cx="1954328" cy="2391653"/>
              <a:chOff x="5580992" y="1451062"/>
              <a:chExt cx="1954328" cy="2391653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8E45F823-EDD1-40BA-9B84-D58B9A9AD5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361" r="6528" b="38674"/>
              <a:stretch/>
            </p:blipFill>
            <p:spPr>
              <a:xfrm flipH="1">
                <a:off x="5580992" y="1451062"/>
                <a:ext cx="1954328" cy="2391653"/>
              </a:xfrm>
              <a:prstGeom prst="rect">
                <a:avLst/>
              </a:prstGeom>
            </p:spPr>
          </p:pic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6D97894B-BADD-42BE-A2BC-A7A92ECAD3BC}"/>
                  </a:ext>
                </a:extLst>
              </p:cNvPr>
              <p:cNvSpPr txBox="1"/>
              <p:nvPr/>
            </p:nvSpPr>
            <p:spPr>
              <a:xfrm>
                <a:off x="6008603" y="2188688"/>
                <a:ext cx="1008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点击此处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添加文字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3758164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CC04E4-597B-4763-899B-D563B3287C48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867371B-7519-44A1-A963-ED48C554E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0B0821-5D23-486E-9FC5-B3B6433D3756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3CC292BC-9C36-48B8-89AB-3BCD72547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81390" y="2976407"/>
            <a:ext cx="541567" cy="702032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ED1863BF-745E-4C92-B158-6DBC77B9CF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67079" y="2953593"/>
            <a:ext cx="541567" cy="702032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591BC02E-8A44-4C07-B519-6691FEC0AE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70222" y="2921000"/>
            <a:ext cx="541567" cy="70203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D56DCE3-3D3B-4067-BC39-63171B20A441}"/>
              </a:ext>
            </a:extLst>
          </p:cNvPr>
          <p:cNvGrpSpPr/>
          <p:nvPr/>
        </p:nvGrpSpPr>
        <p:grpSpPr>
          <a:xfrm>
            <a:off x="1966285" y="1785189"/>
            <a:ext cx="1421905" cy="978432"/>
            <a:chOff x="1966285" y="1785189"/>
            <a:chExt cx="1421905" cy="978432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B63A897B-4C8A-4C37-9B29-D23C6E81C852}"/>
                </a:ext>
              </a:extLst>
            </p:cNvPr>
            <p:cNvSpPr/>
            <p:nvPr/>
          </p:nvSpPr>
          <p:spPr>
            <a:xfrm>
              <a:off x="1983840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0A64F96-00C6-4424-BCBA-239C892ED1CF}"/>
                </a:ext>
              </a:extLst>
            </p:cNvPr>
            <p:cNvSpPr/>
            <p:nvPr/>
          </p:nvSpPr>
          <p:spPr>
            <a:xfrm>
              <a:off x="1966285" y="1919117"/>
              <a:ext cx="142190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点击此处添加文字描述，文字颜色、大小、字体可根据需求进行更改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790CEFC-2646-4083-83E6-08538BA357BD}"/>
              </a:ext>
            </a:extLst>
          </p:cNvPr>
          <p:cNvGrpSpPr/>
          <p:nvPr/>
        </p:nvGrpSpPr>
        <p:grpSpPr>
          <a:xfrm>
            <a:off x="3869228" y="1785189"/>
            <a:ext cx="1421905" cy="978432"/>
            <a:chOff x="3869228" y="1785189"/>
            <a:chExt cx="1421905" cy="978432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C8B4DA8D-1B04-4BC3-935C-6BEB2DDB459B}"/>
                </a:ext>
              </a:extLst>
            </p:cNvPr>
            <p:cNvSpPr/>
            <p:nvPr/>
          </p:nvSpPr>
          <p:spPr>
            <a:xfrm>
              <a:off x="3874627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DB33151-0D68-41D3-AF87-E9E724CB4496}"/>
                </a:ext>
              </a:extLst>
            </p:cNvPr>
            <p:cNvSpPr/>
            <p:nvPr/>
          </p:nvSpPr>
          <p:spPr>
            <a:xfrm>
              <a:off x="3869228" y="1883239"/>
              <a:ext cx="142190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点击此处添加文字描述，文字颜色、大小、字体可根据需求进行更改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410A83E-1EA0-4AE3-8CBB-D79795417339}"/>
              </a:ext>
            </a:extLst>
          </p:cNvPr>
          <p:cNvGrpSpPr/>
          <p:nvPr/>
        </p:nvGrpSpPr>
        <p:grpSpPr>
          <a:xfrm>
            <a:off x="5762813" y="1785189"/>
            <a:ext cx="1421905" cy="978432"/>
            <a:chOff x="5762813" y="1785189"/>
            <a:chExt cx="1421905" cy="978432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D92F1B79-F313-42BF-8823-D4D69A7324F9}"/>
                </a:ext>
              </a:extLst>
            </p:cNvPr>
            <p:cNvSpPr/>
            <p:nvPr/>
          </p:nvSpPr>
          <p:spPr>
            <a:xfrm>
              <a:off x="5765414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0FC79C1-35FC-4A8C-9B92-6B8B765D4AA0}"/>
                </a:ext>
              </a:extLst>
            </p:cNvPr>
            <p:cNvSpPr/>
            <p:nvPr/>
          </p:nvSpPr>
          <p:spPr>
            <a:xfrm>
              <a:off x="5762813" y="1907658"/>
              <a:ext cx="142190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点击此处添加文字描述，文字颜色、大小、字体可根据需求进行更改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764714"/>
      </p:ext>
    </p:extLst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6ADB374-AF97-4259-A9BC-C537A4A7684F}"/>
              </a:ext>
            </a:extLst>
          </p:cNvPr>
          <p:cNvSpPr txBox="1"/>
          <p:nvPr/>
        </p:nvSpPr>
        <p:spPr>
          <a:xfrm>
            <a:off x="3331662" y="2153535"/>
            <a:ext cx="248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36462B9-DC28-4717-AE56-EEBD178FB354}"/>
              </a:ext>
            </a:extLst>
          </p:cNvPr>
          <p:cNvGrpSpPr/>
          <p:nvPr/>
        </p:nvGrpSpPr>
        <p:grpSpPr>
          <a:xfrm>
            <a:off x="3967271" y="960576"/>
            <a:ext cx="1209458" cy="1143113"/>
            <a:chOff x="3967271" y="960576"/>
            <a:chExt cx="1209458" cy="1143113"/>
          </a:xfrm>
        </p:grpSpPr>
        <p:pic>
          <p:nvPicPr>
            <p:cNvPr id="35" name="图形 34">
              <a:extLst>
                <a:ext uri="{FF2B5EF4-FFF2-40B4-BE49-F238E27FC236}">
                  <a16:creationId xmlns:a16="http://schemas.microsoft.com/office/drawing/2014/main" id="{D40B0307-A158-4061-A370-58A802F4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5F5FDD5-53E0-4C8E-8C1A-1DA4B43A8FA9}"/>
                </a:ext>
              </a:extLst>
            </p:cNvPr>
            <p:cNvSpPr txBox="1"/>
            <p:nvPr/>
          </p:nvSpPr>
          <p:spPr>
            <a:xfrm>
              <a:off x="3967271" y="960576"/>
              <a:ext cx="12094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AF2C907A-A98C-4FA2-B792-13354B172CCC}"/>
              </a:ext>
            </a:extLst>
          </p:cNvPr>
          <p:cNvSpPr/>
          <p:nvPr/>
        </p:nvSpPr>
        <p:spPr>
          <a:xfrm>
            <a:off x="3072356" y="2655618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任意多边形 13">
            <a:extLst>
              <a:ext uri="{FF2B5EF4-FFF2-40B4-BE49-F238E27FC236}">
                <a16:creationId xmlns:a16="http://schemas.microsoft.com/office/drawing/2014/main" id="{20353B1C-3858-4691-A455-FB6ADE3DF5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99481" y="2537526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766906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CC04E4-597B-4763-899B-D563B3287C48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867371B-7519-44A1-A963-ED48C554E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0B0821-5D23-486E-9FC5-B3B6433D3756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grpSp>
        <p:nvGrpSpPr>
          <p:cNvPr id="89" name="组合 88">
            <a:extLst>
              <a:ext uri="{FF2B5EF4-FFF2-40B4-BE49-F238E27FC236}">
                <a16:creationId xmlns:a16="http://schemas.microsoft.com/office/drawing/2014/main" id="{A94E2D30-A026-4071-B15F-8D7C9267C127}"/>
              </a:ext>
            </a:extLst>
          </p:cNvPr>
          <p:cNvGrpSpPr/>
          <p:nvPr/>
        </p:nvGrpSpPr>
        <p:grpSpPr>
          <a:xfrm rot="424945">
            <a:off x="4716274" y="3036562"/>
            <a:ext cx="298450" cy="230188"/>
            <a:chOff x="3419476" y="3182938"/>
            <a:chExt cx="298450" cy="23018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DAEA4F4-977C-4286-A208-1691A74E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3182938"/>
              <a:ext cx="298450" cy="200025"/>
            </a:xfrm>
            <a:custGeom>
              <a:avLst/>
              <a:gdLst>
                <a:gd name="T0" fmla="*/ 2 w 70"/>
                <a:gd name="T1" fmla="*/ 7 h 47"/>
                <a:gd name="T2" fmla="*/ 1 w 70"/>
                <a:gd name="T3" fmla="*/ 9 h 47"/>
                <a:gd name="T4" fmla="*/ 6 w 70"/>
                <a:gd name="T5" fmla="*/ 45 h 47"/>
                <a:gd name="T6" fmla="*/ 9 w 70"/>
                <a:gd name="T7" fmla="*/ 45 h 47"/>
                <a:gd name="T8" fmla="*/ 4 w 70"/>
                <a:gd name="T9" fmla="*/ 10 h 47"/>
                <a:gd name="T10" fmla="*/ 35 w 70"/>
                <a:gd name="T11" fmla="*/ 6 h 47"/>
                <a:gd name="T12" fmla="*/ 62 w 70"/>
                <a:gd name="T13" fmla="*/ 4 h 47"/>
                <a:gd name="T14" fmla="*/ 66 w 70"/>
                <a:gd name="T15" fmla="*/ 39 h 47"/>
                <a:gd name="T16" fmla="*/ 69 w 70"/>
                <a:gd name="T17" fmla="*/ 38 h 47"/>
                <a:gd name="T18" fmla="*/ 65 w 70"/>
                <a:gd name="T19" fmla="*/ 2 h 47"/>
                <a:gd name="T20" fmla="*/ 63 w 70"/>
                <a:gd name="T21" fmla="*/ 0 h 47"/>
                <a:gd name="T22" fmla="*/ 35 w 70"/>
                <a:gd name="T23" fmla="*/ 3 h 47"/>
                <a:gd name="T24" fmla="*/ 8 w 70"/>
                <a:gd name="T25" fmla="*/ 6 h 47"/>
                <a:gd name="T26" fmla="*/ 2 w 70"/>
                <a:gd name="T27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7">
                  <a:moveTo>
                    <a:pt x="2" y="7"/>
                  </a:moveTo>
                  <a:cubicBezTo>
                    <a:pt x="1" y="7"/>
                    <a:pt x="0" y="8"/>
                    <a:pt x="1" y="9"/>
                  </a:cubicBezTo>
                  <a:cubicBezTo>
                    <a:pt x="2" y="21"/>
                    <a:pt x="3" y="33"/>
                    <a:pt x="6" y="45"/>
                  </a:cubicBezTo>
                  <a:cubicBezTo>
                    <a:pt x="6" y="47"/>
                    <a:pt x="9" y="47"/>
                    <a:pt x="9" y="45"/>
                  </a:cubicBezTo>
                  <a:cubicBezTo>
                    <a:pt x="6" y="33"/>
                    <a:pt x="5" y="21"/>
                    <a:pt x="4" y="10"/>
                  </a:cubicBezTo>
                  <a:cubicBezTo>
                    <a:pt x="14" y="8"/>
                    <a:pt x="25" y="7"/>
                    <a:pt x="35" y="6"/>
                  </a:cubicBezTo>
                  <a:cubicBezTo>
                    <a:pt x="44" y="6"/>
                    <a:pt x="53" y="5"/>
                    <a:pt x="62" y="4"/>
                  </a:cubicBezTo>
                  <a:cubicBezTo>
                    <a:pt x="64" y="15"/>
                    <a:pt x="65" y="27"/>
                    <a:pt x="66" y="39"/>
                  </a:cubicBezTo>
                  <a:cubicBezTo>
                    <a:pt x="67" y="41"/>
                    <a:pt x="70" y="40"/>
                    <a:pt x="69" y="38"/>
                  </a:cubicBezTo>
                  <a:cubicBezTo>
                    <a:pt x="68" y="26"/>
                    <a:pt x="67" y="14"/>
                    <a:pt x="65" y="2"/>
                  </a:cubicBezTo>
                  <a:cubicBezTo>
                    <a:pt x="65" y="1"/>
                    <a:pt x="64" y="0"/>
                    <a:pt x="63" y="0"/>
                  </a:cubicBezTo>
                  <a:cubicBezTo>
                    <a:pt x="54" y="2"/>
                    <a:pt x="44" y="2"/>
                    <a:pt x="35" y="3"/>
                  </a:cubicBezTo>
                  <a:cubicBezTo>
                    <a:pt x="26" y="4"/>
                    <a:pt x="17" y="5"/>
                    <a:pt x="8" y="6"/>
                  </a:cubicBezTo>
                  <a:cubicBezTo>
                    <a:pt x="6" y="6"/>
                    <a:pt x="4" y="7"/>
                    <a:pt x="2" y="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1762CB68-9B80-4DF0-8DE8-FEF46EF63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3367088"/>
              <a:ext cx="273050" cy="46038"/>
            </a:xfrm>
            <a:custGeom>
              <a:avLst/>
              <a:gdLst>
                <a:gd name="T0" fmla="*/ 0 w 64"/>
                <a:gd name="T1" fmla="*/ 8 h 11"/>
                <a:gd name="T2" fmla="*/ 1 w 64"/>
                <a:gd name="T3" fmla="*/ 11 h 11"/>
                <a:gd name="T4" fmla="*/ 64 w 64"/>
                <a:gd name="T5" fmla="*/ 3 h 11"/>
                <a:gd name="T6" fmla="*/ 64 w 64"/>
                <a:gd name="T7" fmla="*/ 0 h 11"/>
                <a:gd name="T8" fmla="*/ 0 w 64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22" y="9"/>
                    <a:pt x="43" y="6"/>
                    <a:pt x="64" y="3"/>
                  </a:cubicBezTo>
                  <a:cubicBezTo>
                    <a:pt x="64" y="2"/>
                    <a:pt x="64" y="1"/>
                    <a:pt x="64" y="0"/>
                  </a:cubicBezTo>
                  <a:cubicBezTo>
                    <a:pt x="43" y="3"/>
                    <a:pt x="22" y="6"/>
                    <a:pt x="0" y="8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C3AE2E4E-37AC-4D9A-954C-15106D33A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341688"/>
              <a:ext cx="25400" cy="71438"/>
            </a:xfrm>
            <a:custGeom>
              <a:avLst/>
              <a:gdLst>
                <a:gd name="T0" fmla="*/ 0 w 6"/>
                <a:gd name="T1" fmla="*/ 1 h 17"/>
                <a:gd name="T2" fmla="*/ 2 w 6"/>
                <a:gd name="T3" fmla="*/ 14 h 17"/>
                <a:gd name="T4" fmla="*/ 3 w 6"/>
                <a:gd name="T5" fmla="*/ 15 h 17"/>
                <a:gd name="T6" fmla="*/ 6 w 6"/>
                <a:gd name="T7" fmla="*/ 15 h 17"/>
                <a:gd name="T8" fmla="*/ 3 w 6"/>
                <a:gd name="T9" fmla="*/ 2 h 17"/>
                <a:gd name="T10" fmla="*/ 1 w 6"/>
                <a:gd name="T11" fmla="*/ 0 h 17"/>
                <a:gd name="T12" fmla="*/ 0 w 6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0" y="1"/>
                  </a:moveTo>
                  <a:cubicBezTo>
                    <a:pt x="1" y="6"/>
                    <a:pt x="2" y="10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7"/>
                    <a:pt x="6" y="17"/>
                    <a:pt x="6" y="15"/>
                  </a:cubicBezTo>
                  <a:cubicBezTo>
                    <a:pt x="5" y="11"/>
                    <a:pt x="4" y="6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2FF03B44-6692-4929-BDDF-5E4CAB812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463" y="3311526"/>
              <a:ext cx="17463" cy="71438"/>
            </a:xfrm>
            <a:custGeom>
              <a:avLst/>
              <a:gdLst>
                <a:gd name="T0" fmla="*/ 0 w 4"/>
                <a:gd name="T1" fmla="*/ 2 h 17"/>
                <a:gd name="T2" fmla="*/ 1 w 4"/>
                <a:gd name="T3" fmla="*/ 15 h 17"/>
                <a:gd name="T4" fmla="*/ 4 w 4"/>
                <a:gd name="T5" fmla="*/ 14 h 17"/>
                <a:gd name="T6" fmla="*/ 3 w 4"/>
                <a:gd name="T7" fmla="*/ 2 h 17"/>
                <a:gd name="T8" fmla="*/ 1 w 4"/>
                <a:gd name="T9" fmla="*/ 1 h 17"/>
                <a:gd name="T10" fmla="*/ 0 w 4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7">
                  <a:moveTo>
                    <a:pt x="0" y="2"/>
                  </a:moveTo>
                  <a:cubicBezTo>
                    <a:pt x="0" y="6"/>
                    <a:pt x="0" y="10"/>
                    <a:pt x="1" y="15"/>
                  </a:cubicBezTo>
                  <a:cubicBezTo>
                    <a:pt x="1" y="17"/>
                    <a:pt x="4" y="16"/>
                    <a:pt x="4" y="14"/>
                  </a:cubicBezTo>
                  <a:cubicBezTo>
                    <a:pt x="4" y="10"/>
                    <a:pt x="3" y="6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C82A1A6A-F3F0-475F-A557-9DE672067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3213101"/>
              <a:ext cx="58738" cy="63500"/>
            </a:xfrm>
            <a:custGeom>
              <a:avLst/>
              <a:gdLst>
                <a:gd name="T0" fmla="*/ 11 w 14"/>
                <a:gd name="T1" fmla="*/ 1 h 15"/>
                <a:gd name="T2" fmla="*/ 7 w 14"/>
                <a:gd name="T3" fmla="*/ 5 h 15"/>
                <a:gd name="T4" fmla="*/ 1 w 14"/>
                <a:gd name="T5" fmla="*/ 11 h 15"/>
                <a:gd name="T6" fmla="*/ 3 w 14"/>
                <a:gd name="T7" fmla="*/ 13 h 15"/>
                <a:gd name="T8" fmla="*/ 7 w 14"/>
                <a:gd name="T9" fmla="*/ 8 h 15"/>
                <a:gd name="T10" fmla="*/ 13 w 14"/>
                <a:gd name="T11" fmla="*/ 3 h 15"/>
                <a:gd name="T12" fmla="*/ 11 w 14"/>
                <a:gd name="T13" fmla="*/ 0 h 15"/>
                <a:gd name="T14" fmla="*/ 11 w 14"/>
                <a:gd name="T15" fmla="*/ 1 h 15"/>
                <a:gd name="T16" fmla="*/ 7 w 14"/>
                <a:gd name="T17" fmla="*/ 8 h 15"/>
                <a:gd name="T18" fmla="*/ 7 w 14"/>
                <a:gd name="T19" fmla="*/ 8 h 15"/>
                <a:gd name="T20" fmla="*/ 7 w 14"/>
                <a:gd name="T2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11" y="1"/>
                  </a:moveTo>
                  <a:cubicBezTo>
                    <a:pt x="9" y="2"/>
                    <a:pt x="8" y="4"/>
                    <a:pt x="7" y="5"/>
                  </a:cubicBezTo>
                  <a:cubicBezTo>
                    <a:pt x="5" y="7"/>
                    <a:pt x="3" y="9"/>
                    <a:pt x="1" y="11"/>
                  </a:cubicBezTo>
                  <a:cubicBezTo>
                    <a:pt x="0" y="13"/>
                    <a:pt x="2" y="15"/>
                    <a:pt x="3" y="13"/>
                  </a:cubicBezTo>
                  <a:cubicBezTo>
                    <a:pt x="5" y="11"/>
                    <a:pt x="6" y="10"/>
                    <a:pt x="7" y="8"/>
                  </a:cubicBezTo>
                  <a:cubicBezTo>
                    <a:pt x="9" y="6"/>
                    <a:pt x="11" y="5"/>
                    <a:pt x="13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138EAF83-DB8C-402E-BB74-0B375B07A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6938" y="3203576"/>
              <a:ext cx="106363" cy="111125"/>
            </a:xfrm>
            <a:custGeom>
              <a:avLst/>
              <a:gdLst>
                <a:gd name="T0" fmla="*/ 22 w 25"/>
                <a:gd name="T1" fmla="*/ 0 h 26"/>
                <a:gd name="T2" fmla="*/ 18 w 25"/>
                <a:gd name="T3" fmla="*/ 4 h 26"/>
                <a:gd name="T4" fmla="*/ 13 w 25"/>
                <a:gd name="T5" fmla="*/ 10 h 26"/>
                <a:gd name="T6" fmla="*/ 2 w 25"/>
                <a:gd name="T7" fmla="*/ 22 h 26"/>
                <a:gd name="T8" fmla="*/ 1 w 25"/>
                <a:gd name="T9" fmla="*/ 23 h 26"/>
                <a:gd name="T10" fmla="*/ 3 w 25"/>
                <a:gd name="T11" fmla="*/ 25 h 26"/>
                <a:gd name="T12" fmla="*/ 23 w 25"/>
                <a:gd name="T13" fmla="*/ 3 h 26"/>
                <a:gd name="T14" fmla="*/ 24 w 25"/>
                <a:gd name="T15" fmla="*/ 2 h 26"/>
                <a:gd name="T16" fmla="*/ 23 w 25"/>
                <a:gd name="T17" fmla="*/ 0 h 26"/>
                <a:gd name="T18" fmla="*/ 22 w 25"/>
                <a:gd name="T19" fmla="*/ 0 h 26"/>
                <a:gd name="T20" fmla="*/ 23 w 25"/>
                <a:gd name="T21" fmla="*/ 3 h 26"/>
                <a:gd name="T22" fmla="*/ 23 w 25"/>
                <a:gd name="T23" fmla="*/ 3 h 26"/>
                <a:gd name="T24" fmla="*/ 23 w 25"/>
                <a:gd name="T2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22" y="0"/>
                  </a:moveTo>
                  <a:cubicBezTo>
                    <a:pt x="21" y="1"/>
                    <a:pt x="20" y="3"/>
                    <a:pt x="18" y="4"/>
                  </a:cubicBezTo>
                  <a:cubicBezTo>
                    <a:pt x="17" y="6"/>
                    <a:pt x="15" y="8"/>
                    <a:pt x="13" y="10"/>
                  </a:cubicBezTo>
                  <a:cubicBezTo>
                    <a:pt x="10" y="14"/>
                    <a:pt x="6" y="18"/>
                    <a:pt x="2" y="22"/>
                  </a:cubicBezTo>
                  <a:cubicBezTo>
                    <a:pt x="2" y="22"/>
                    <a:pt x="1" y="22"/>
                    <a:pt x="1" y="23"/>
                  </a:cubicBezTo>
                  <a:cubicBezTo>
                    <a:pt x="0" y="24"/>
                    <a:pt x="1" y="26"/>
                    <a:pt x="3" y="25"/>
                  </a:cubicBezTo>
                  <a:cubicBezTo>
                    <a:pt x="10" y="18"/>
                    <a:pt x="16" y="10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D75DEEC0-0AA6-4410-ABAE-3AF18229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195638"/>
              <a:ext cx="169863" cy="187325"/>
            </a:xfrm>
            <a:custGeom>
              <a:avLst/>
              <a:gdLst>
                <a:gd name="T0" fmla="*/ 37 w 40"/>
                <a:gd name="T1" fmla="*/ 1 h 44"/>
                <a:gd name="T2" fmla="*/ 19 w 40"/>
                <a:gd name="T3" fmla="*/ 20 h 44"/>
                <a:gd name="T4" fmla="*/ 1 w 40"/>
                <a:gd name="T5" fmla="*/ 41 h 44"/>
                <a:gd name="T6" fmla="*/ 3 w 40"/>
                <a:gd name="T7" fmla="*/ 43 h 44"/>
                <a:gd name="T8" fmla="*/ 20 w 40"/>
                <a:gd name="T9" fmla="*/ 23 h 44"/>
                <a:gd name="T10" fmla="*/ 37 w 40"/>
                <a:gd name="T11" fmla="*/ 4 h 44"/>
                <a:gd name="T12" fmla="*/ 39 w 40"/>
                <a:gd name="T13" fmla="*/ 3 h 44"/>
                <a:gd name="T14" fmla="*/ 38 w 40"/>
                <a:gd name="T15" fmla="*/ 0 h 44"/>
                <a:gd name="T16" fmla="*/ 37 w 40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4">
                  <a:moveTo>
                    <a:pt x="37" y="1"/>
                  </a:moveTo>
                  <a:cubicBezTo>
                    <a:pt x="30" y="7"/>
                    <a:pt x="25" y="14"/>
                    <a:pt x="19" y="20"/>
                  </a:cubicBezTo>
                  <a:cubicBezTo>
                    <a:pt x="13" y="27"/>
                    <a:pt x="7" y="34"/>
                    <a:pt x="1" y="41"/>
                  </a:cubicBezTo>
                  <a:cubicBezTo>
                    <a:pt x="0" y="43"/>
                    <a:pt x="2" y="44"/>
                    <a:pt x="3" y="43"/>
                  </a:cubicBezTo>
                  <a:cubicBezTo>
                    <a:pt x="9" y="36"/>
                    <a:pt x="14" y="30"/>
                    <a:pt x="20" y="23"/>
                  </a:cubicBezTo>
                  <a:cubicBezTo>
                    <a:pt x="26" y="17"/>
                    <a:pt x="31" y="10"/>
                    <a:pt x="37" y="4"/>
                  </a:cubicBezTo>
                  <a:cubicBezTo>
                    <a:pt x="38" y="4"/>
                    <a:pt x="38" y="3"/>
                    <a:pt x="39" y="3"/>
                  </a:cubicBezTo>
                  <a:cubicBezTo>
                    <a:pt x="40" y="2"/>
                    <a:pt x="39" y="0"/>
                    <a:pt x="38" y="0"/>
                  </a:cubicBezTo>
                  <a:cubicBezTo>
                    <a:pt x="37" y="0"/>
                    <a:pt x="37" y="0"/>
                    <a:pt x="3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A1AB9EA4-8DB9-4F4C-9ABF-25513678D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9638" y="3187701"/>
              <a:ext cx="230188" cy="222250"/>
            </a:xfrm>
            <a:custGeom>
              <a:avLst/>
              <a:gdLst>
                <a:gd name="T0" fmla="*/ 51 w 54"/>
                <a:gd name="T1" fmla="*/ 1 h 52"/>
                <a:gd name="T2" fmla="*/ 43 w 54"/>
                <a:gd name="T3" fmla="*/ 9 h 52"/>
                <a:gd name="T4" fmla="*/ 32 w 54"/>
                <a:gd name="T5" fmla="*/ 20 h 52"/>
                <a:gd name="T6" fmla="*/ 12 w 54"/>
                <a:gd name="T7" fmla="*/ 40 h 52"/>
                <a:gd name="T8" fmla="*/ 1 w 54"/>
                <a:gd name="T9" fmla="*/ 49 h 52"/>
                <a:gd name="T10" fmla="*/ 3 w 54"/>
                <a:gd name="T11" fmla="*/ 52 h 52"/>
                <a:gd name="T12" fmla="*/ 25 w 54"/>
                <a:gd name="T13" fmla="*/ 31 h 52"/>
                <a:gd name="T14" fmla="*/ 49 w 54"/>
                <a:gd name="T15" fmla="*/ 6 h 52"/>
                <a:gd name="T16" fmla="*/ 53 w 54"/>
                <a:gd name="T17" fmla="*/ 3 h 52"/>
                <a:gd name="T18" fmla="*/ 52 w 54"/>
                <a:gd name="T19" fmla="*/ 0 h 52"/>
                <a:gd name="T20" fmla="*/ 51 w 54"/>
                <a:gd name="T21" fmla="*/ 1 h 52"/>
                <a:gd name="T22" fmla="*/ 12 w 54"/>
                <a:gd name="T23" fmla="*/ 40 h 52"/>
                <a:gd name="T24" fmla="*/ 12 w 54"/>
                <a:gd name="T25" fmla="*/ 40 h 52"/>
                <a:gd name="T26" fmla="*/ 12 w 54"/>
                <a:gd name="T2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2">
                  <a:moveTo>
                    <a:pt x="51" y="1"/>
                  </a:moveTo>
                  <a:cubicBezTo>
                    <a:pt x="48" y="3"/>
                    <a:pt x="45" y="6"/>
                    <a:pt x="43" y="9"/>
                  </a:cubicBezTo>
                  <a:cubicBezTo>
                    <a:pt x="39" y="13"/>
                    <a:pt x="35" y="16"/>
                    <a:pt x="32" y="20"/>
                  </a:cubicBezTo>
                  <a:cubicBezTo>
                    <a:pt x="25" y="27"/>
                    <a:pt x="19" y="34"/>
                    <a:pt x="12" y="40"/>
                  </a:cubicBezTo>
                  <a:cubicBezTo>
                    <a:pt x="9" y="44"/>
                    <a:pt x="5" y="47"/>
                    <a:pt x="1" y="49"/>
                  </a:cubicBezTo>
                  <a:cubicBezTo>
                    <a:pt x="0" y="50"/>
                    <a:pt x="1" y="52"/>
                    <a:pt x="3" y="52"/>
                  </a:cubicBezTo>
                  <a:cubicBezTo>
                    <a:pt x="12" y="46"/>
                    <a:pt x="18" y="38"/>
                    <a:pt x="25" y="31"/>
                  </a:cubicBezTo>
                  <a:cubicBezTo>
                    <a:pt x="33" y="23"/>
                    <a:pt x="41" y="14"/>
                    <a:pt x="49" y="6"/>
                  </a:cubicBezTo>
                  <a:cubicBezTo>
                    <a:pt x="50" y="5"/>
                    <a:pt x="52" y="4"/>
                    <a:pt x="53" y="3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52" y="0"/>
                    <a:pt x="51" y="1"/>
                  </a:cubicBezTo>
                  <a:moveTo>
                    <a:pt x="12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7688428D-CA12-425D-B6D3-698AE519F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3" y="3243263"/>
              <a:ext cx="169863" cy="157163"/>
            </a:xfrm>
            <a:custGeom>
              <a:avLst/>
              <a:gdLst>
                <a:gd name="T0" fmla="*/ 37 w 40"/>
                <a:gd name="T1" fmla="*/ 1 h 37"/>
                <a:gd name="T2" fmla="*/ 29 w 40"/>
                <a:gd name="T3" fmla="*/ 8 h 37"/>
                <a:gd name="T4" fmla="*/ 2 w 40"/>
                <a:gd name="T5" fmla="*/ 34 h 37"/>
                <a:gd name="T6" fmla="*/ 3 w 40"/>
                <a:gd name="T7" fmla="*/ 36 h 37"/>
                <a:gd name="T8" fmla="*/ 35 w 40"/>
                <a:gd name="T9" fmla="*/ 7 h 37"/>
                <a:gd name="T10" fmla="*/ 39 w 40"/>
                <a:gd name="T11" fmla="*/ 3 h 37"/>
                <a:gd name="T12" fmla="*/ 38 w 40"/>
                <a:gd name="T13" fmla="*/ 0 h 37"/>
                <a:gd name="T14" fmla="*/ 37 w 40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7">
                  <a:moveTo>
                    <a:pt x="37" y="1"/>
                  </a:moveTo>
                  <a:cubicBezTo>
                    <a:pt x="34" y="3"/>
                    <a:pt x="32" y="6"/>
                    <a:pt x="29" y="8"/>
                  </a:cubicBezTo>
                  <a:cubicBezTo>
                    <a:pt x="20" y="17"/>
                    <a:pt x="11" y="25"/>
                    <a:pt x="2" y="34"/>
                  </a:cubicBezTo>
                  <a:cubicBezTo>
                    <a:pt x="0" y="35"/>
                    <a:pt x="2" y="37"/>
                    <a:pt x="3" y="36"/>
                  </a:cubicBezTo>
                  <a:cubicBezTo>
                    <a:pt x="14" y="26"/>
                    <a:pt x="24" y="17"/>
                    <a:pt x="35" y="7"/>
                  </a:cubicBezTo>
                  <a:cubicBezTo>
                    <a:pt x="36" y="5"/>
                    <a:pt x="37" y="4"/>
                    <a:pt x="39" y="3"/>
                  </a:cubicBezTo>
                  <a:cubicBezTo>
                    <a:pt x="40" y="2"/>
                    <a:pt x="39" y="0"/>
                    <a:pt x="38" y="0"/>
                  </a:cubicBezTo>
                  <a:cubicBezTo>
                    <a:pt x="37" y="0"/>
                    <a:pt x="37" y="1"/>
                    <a:pt x="3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CFE79ABE-37FB-4BBA-B4CB-4751028CA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026" y="3311526"/>
              <a:ext cx="79375" cy="76200"/>
            </a:xfrm>
            <a:custGeom>
              <a:avLst/>
              <a:gdLst>
                <a:gd name="T0" fmla="*/ 16 w 19"/>
                <a:gd name="T1" fmla="*/ 0 h 18"/>
                <a:gd name="T2" fmla="*/ 11 w 19"/>
                <a:gd name="T3" fmla="*/ 5 h 18"/>
                <a:gd name="T4" fmla="*/ 12 w 19"/>
                <a:gd name="T5" fmla="*/ 5 h 18"/>
                <a:gd name="T6" fmla="*/ 1 w 19"/>
                <a:gd name="T7" fmla="*/ 15 h 18"/>
                <a:gd name="T8" fmla="*/ 3 w 19"/>
                <a:gd name="T9" fmla="*/ 17 h 18"/>
                <a:gd name="T10" fmla="*/ 18 w 19"/>
                <a:gd name="T11" fmla="*/ 2 h 18"/>
                <a:gd name="T12" fmla="*/ 17 w 19"/>
                <a:gd name="T13" fmla="*/ 0 h 18"/>
                <a:gd name="T14" fmla="*/ 16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16" y="0"/>
                  </a:moveTo>
                  <a:cubicBezTo>
                    <a:pt x="15" y="2"/>
                    <a:pt x="13" y="4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8" y="8"/>
                    <a:pt x="5" y="12"/>
                    <a:pt x="1" y="15"/>
                  </a:cubicBezTo>
                  <a:cubicBezTo>
                    <a:pt x="0" y="16"/>
                    <a:pt x="1" y="18"/>
                    <a:pt x="3" y="17"/>
                  </a:cubicBezTo>
                  <a:cubicBezTo>
                    <a:pt x="8" y="12"/>
                    <a:pt x="13" y="7"/>
                    <a:pt x="18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CCF51573-FD21-4F1E-9800-4F2B334CFA24}"/>
              </a:ext>
            </a:extLst>
          </p:cNvPr>
          <p:cNvGrpSpPr/>
          <p:nvPr/>
        </p:nvGrpSpPr>
        <p:grpSpPr>
          <a:xfrm rot="424945">
            <a:off x="5157156" y="2919707"/>
            <a:ext cx="309563" cy="346076"/>
            <a:chOff x="3849688" y="3011488"/>
            <a:chExt cx="309563" cy="34607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428EE7F-6587-4337-ADC6-4E6271412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88" y="3011488"/>
              <a:ext cx="306388" cy="307975"/>
            </a:xfrm>
            <a:custGeom>
              <a:avLst/>
              <a:gdLst>
                <a:gd name="T0" fmla="*/ 61 w 72"/>
                <a:gd name="T1" fmla="*/ 0 h 72"/>
                <a:gd name="T2" fmla="*/ 59 w 72"/>
                <a:gd name="T3" fmla="*/ 1 h 72"/>
                <a:gd name="T4" fmla="*/ 17 w 72"/>
                <a:gd name="T5" fmla="*/ 8 h 72"/>
                <a:gd name="T6" fmla="*/ 2 w 72"/>
                <a:gd name="T7" fmla="*/ 10 h 72"/>
                <a:gd name="T8" fmla="*/ 0 w 72"/>
                <a:gd name="T9" fmla="*/ 11 h 72"/>
                <a:gd name="T10" fmla="*/ 7 w 72"/>
                <a:gd name="T11" fmla="*/ 72 h 72"/>
                <a:gd name="T12" fmla="*/ 10 w 72"/>
                <a:gd name="T13" fmla="*/ 72 h 72"/>
                <a:gd name="T14" fmla="*/ 4 w 72"/>
                <a:gd name="T15" fmla="*/ 12 h 72"/>
                <a:gd name="T16" fmla="*/ 18 w 72"/>
                <a:gd name="T17" fmla="*/ 11 h 72"/>
                <a:gd name="T18" fmla="*/ 60 w 72"/>
                <a:gd name="T19" fmla="*/ 4 h 72"/>
                <a:gd name="T20" fmla="*/ 69 w 72"/>
                <a:gd name="T21" fmla="*/ 61 h 72"/>
                <a:gd name="T22" fmla="*/ 72 w 72"/>
                <a:gd name="T23" fmla="*/ 60 h 72"/>
                <a:gd name="T24" fmla="*/ 63 w 72"/>
                <a:gd name="T25" fmla="*/ 1 h 72"/>
                <a:gd name="T26" fmla="*/ 61 w 72"/>
                <a:gd name="T27" fmla="*/ 0 h 72"/>
                <a:gd name="T28" fmla="*/ 61 w 72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2">
                  <a:moveTo>
                    <a:pt x="61" y="0"/>
                  </a:moveTo>
                  <a:cubicBezTo>
                    <a:pt x="60" y="0"/>
                    <a:pt x="60" y="1"/>
                    <a:pt x="59" y="1"/>
                  </a:cubicBezTo>
                  <a:cubicBezTo>
                    <a:pt x="46" y="4"/>
                    <a:pt x="31" y="6"/>
                    <a:pt x="17" y="8"/>
                  </a:cubicBezTo>
                  <a:cubicBezTo>
                    <a:pt x="12" y="8"/>
                    <a:pt x="7" y="9"/>
                    <a:pt x="2" y="10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3" y="32"/>
                    <a:pt x="6" y="52"/>
                    <a:pt x="7" y="72"/>
                  </a:cubicBezTo>
                  <a:cubicBezTo>
                    <a:pt x="8" y="72"/>
                    <a:pt x="9" y="72"/>
                    <a:pt x="10" y="72"/>
                  </a:cubicBezTo>
                  <a:cubicBezTo>
                    <a:pt x="9" y="52"/>
                    <a:pt x="6" y="32"/>
                    <a:pt x="4" y="12"/>
                  </a:cubicBezTo>
                  <a:cubicBezTo>
                    <a:pt x="8" y="12"/>
                    <a:pt x="13" y="11"/>
                    <a:pt x="18" y="11"/>
                  </a:cubicBezTo>
                  <a:cubicBezTo>
                    <a:pt x="32" y="9"/>
                    <a:pt x="46" y="7"/>
                    <a:pt x="60" y="4"/>
                  </a:cubicBezTo>
                  <a:cubicBezTo>
                    <a:pt x="63" y="23"/>
                    <a:pt x="65" y="42"/>
                    <a:pt x="69" y="61"/>
                  </a:cubicBezTo>
                  <a:cubicBezTo>
                    <a:pt x="70" y="60"/>
                    <a:pt x="71" y="60"/>
                    <a:pt x="72" y="60"/>
                  </a:cubicBezTo>
                  <a:cubicBezTo>
                    <a:pt x="67" y="41"/>
                    <a:pt x="66" y="2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C3EB6DE-0300-4EB3-9FD8-0ECE282A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6" y="3311526"/>
              <a:ext cx="276225" cy="46038"/>
            </a:xfrm>
            <a:custGeom>
              <a:avLst/>
              <a:gdLst>
                <a:gd name="T0" fmla="*/ 11 w 65"/>
                <a:gd name="T1" fmla="*/ 7 h 11"/>
                <a:gd name="T2" fmla="*/ 0 w 65"/>
                <a:gd name="T3" fmla="*/ 8 h 11"/>
                <a:gd name="T4" fmla="*/ 1 w 65"/>
                <a:gd name="T5" fmla="*/ 11 h 11"/>
                <a:gd name="T6" fmla="*/ 65 w 65"/>
                <a:gd name="T7" fmla="*/ 3 h 11"/>
                <a:gd name="T8" fmla="*/ 65 w 65"/>
                <a:gd name="T9" fmla="*/ 0 h 11"/>
                <a:gd name="T10" fmla="*/ 11 w 65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1">
                  <a:moveTo>
                    <a:pt x="11" y="7"/>
                  </a:moveTo>
                  <a:cubicBezTo>
                    <a:pt x="8" y="7"/>
                    <a:pt x="4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2" y="9"/>
                    <a:pt x="44" y="6"/>
                    <a:pt x="65" y="3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47" y="2"/>
                    <a:pt x="29" y="5"/>
                    <a:pt x="11" y="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7F35C3C7-60E2-4D3F-9184-2A3A5FFB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088" y="3271838"/>
              <a:ext cx="25400" cy="85725"/>
            </a:xfrm>
            <a:custGeom>
              <a:avLst/>
              <a:gdLst>
                <a:gd name="T0" fmla="*/ 0 w 6"/>
                <a:gd name="T1" fmla="*/ 1 h 20"/>
                <a:gd name="T2" fmla="*/ 2 w 6"/>
                <a:gd name="T3" fmla="*/ 14 h 20"/>
                <a:gd name="T4" fmla="*/ 2 w 6"/>
                <a:gd name="T5" fmla="*/ 14 h 20"/>
                <a:gd name="T6" fmla="*/ 3 w 6"/>
                <a:gd name="T7" fmla="*/ 19 h 20"/>
                <a:gd name="T8" fmla="*/ 5 w 6"/>
                <a:gd name="T9" fmla="*/ 18 h 20"/>
                <a:gd name="T10" fmla="*/ 3 w 6"/>
                <a:gd name="T11" fmla="*/ 1 h 20"/>
                <a:gd name="T12" fmla="*/ 2 w 6"/>
                <a:gd name="T13" fmla="*/ 0 h 20"/>
                <a:gd name="T14" fmla="*/ 0 w 6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">
                  <a:moveTo>
                    <a:pt x="0" y="1"/>
                  </a:moveTo>
                  <a:cubicBezTo>
                    <a:pt x="1" y="6"/>
                    <a:pt x="2" y="10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6"/>
                    <a:pt x="2" y="17"/>
                    <a:pt x="3" y="19"/>
                  </a:cubicBezTo>
                  <a:cubicBezTo>
                    <a:pt x="3" y="20"/>
                    <a:pt x="5" y="20"/>
                    <a:pt x="5" y="18"/>
                  </a:cubicBezTo>
                  <a:cubicBezTo>
                    <a:pt x="6" y="12"/>
                    <a:pt x="4" y="7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D1616D6E-CD0B-4E8F-95C5-DD34F5B88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3216276"/>
              <a:ext cx="30163" cy="103188"/>
            </a:xfrm>
            <a:custGeom>
              <a:avLst/>
              <a:gdLst>
                <a:gd name="T0" fmla="*/ 0 w 7"/>
                <a:gd name="T1" fmla="*/ 1 h 24"/>
                <a:gd name="T2" fmla="*/ 3 w 7"/>
                <a:gd name="T3" fmla="*/ 12 h 24"/>
                <a:gd name="T4" fmla="*/ 4 w 7"/>
                <a:gd name="T5" fmla="*/ 23 h 24"/>
                <a:gd name="T6" fmla="*/ 7 w 7"/>
                <a:gd name="T7" fmla="*/ 22 h 24"/>
                <a:gd name="T8" fmla="*/ 5 w 7"/>
                <a:gd name="T9" fmla="*/ 12 h 24"/>
                <a:gd name="T10" fmla="*/ 3 w 7"/>
                <a:gd name="T11" fmla="*/ 1 h 24"/>
                <a:gd name="T12" fmla="*/ 1 w 7"/>
                <a:gd name="T13" fmla="*/ 0 h 24"/>
                <a:gd name="T14" fmla="*/ 0 w 7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4">
                  <a:moveTo>
                    <a:pt x="0" y="1"/>
                  </a:moveTo>
                  <a:cubicBezTo>
                    <a:pt x="1" y="5"/>
                    <a:pt x="2" y="9"/>
                    <a:pt x="3" y="12"/>
                  </a:cubicBezTo>
                  <a:cubicBezTo>
                    <a:pt x="3" y="16"/>
                    <a:pt x="4" y="19"/>
                    <a:pt x="4" y="23"/>
                  </a:cubicBezTo>
                  <a:cubicBezTo>
                    <a:pt x="4" y="24"/>
                    <a:pt x="7" y="24"/>
                    <a:pt x="7" y="22"/>
                  </a:cubicBezTo>
                  <a:cubicBezTo>
                    <a:pt x="7" y="19"/>
                    <a:pt x="6" y="15"/>
                    <a:pt x="5" y="12"/>
                  </a:cubicBezTo>
                  <a:cubicBezTo>
                    <a:pt x="5" y="8"/>
                    <a:pt x="4" y="4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9FC13B64-C53F-4682-8D85-C74C0C4E9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3046413"/>
              <a:ext cx="71438" cy="85725"/>
            </a:xfrm>
            <a:custGeom>
              <a:avLst/>
              <a:gdLst>
                <a:gd name="T0" fmla="*/ 14 w 17"/>
                <a:gd name="T1" fmla="*/ 0 h 20"/>
                <a:gd name="T2" fmla="*/ 1 w 17"/>
                <a:gd name="T3" fmla="*/ 17 h 20"/>
                <a:gd name="T4" fmla="*/ 3 w 17"/>
                <a:gd name="T5" fmla="*/ 19 h 20"/>
                <a:gd name="T6" fmla="*/ 17 w 17"/>
                <a:gd name="T7" fmla="*/ 2 h 20"/>
                <a:gd name="T8" fmla="*/ 15 w 17"/>
                <a:gd name="T9" fmla="*/ 0 h 20"/>
                <a:gd name="T10" fmla="*/ 14 w 1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14" y="0"/>
                  </a:moveTo>
                  <a:cubicBezTo>
                    <a:pt x="9" y="6"/>
                    <a:pt x="6" y="12"/>
                    <a:pt x="1" y="17"/>
                  </a:cubicBezTo>
                  <a:cubicBezTo>
                    <a:pt x="0" y="19"/>
                    <a:pt x="2" y="20"/>
                    <a:pt x="3" y="19"/>
                  </a:cubicBezTo>
                  <a:cubicBezTo>
                    <a:pt x="8" y="14"/>
                    <a:pt x="12" y="7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560140CB-D179-4FC5-A8AC-4A3919A1E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036888"/>
              <a:ext cx="128588" cy="153988"/>
            </a:xfrm>
            <a:custGeom>
              <a:avLst/>
              <a:gdLst>
                <a:gd name="T0" fmla="*/ 27 w 30"/>
                <a:gd name="T1" fmla="*/ 0 h 36"/>
                <a:gd name="T2" fmla="*/ 22 w 30"/>
                <a:gd name="T3" fmla="*/ 7 h 36"/>
                <a:gd name="T4" fmla="*/ 15 w 30"/>
                <a:gd name="T5" fmla="*/ 15 h 36"/>
                <a:gd name="T6" fmla="*/ 1 w 30"/>
                <a:gd name="T7" fmla="*/ 32 h 36"/>
                <a:gd name="T8" fmla="*/ 3 w 30"/>
                <a:gd name="T9" fmla="*/ 34 h 36"/>
                <a:gd name="T10" fmla="*/ 16 w 30"/>
                <a:gd name="T11" fmla="*/ 18 h 36"/>
                <a:gd name="T12" fmla="*/ 23 w 30"/>
                <a:gd name="T13" fmla="*/ 10 h 36"/>
                <a:gd name="T14" fmla="*/ 29 w 30"/>
                <a:gd name="T15" fmla="*/ 3 h 36"/>
                <a:gd name="T16" fmla="*/ 29 w 30"/>
                <a:gd name="T17" fmla="*/ 2 h 36"/>
                <a:gd name="T18" fmla="*/ 28 w 30"/>
                <a:gd name="T19" fmla="*/ 0 h 36"/>
                <a:gd name="T20" fmla="*/ 27 w 30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6">
                  <a:moveTo>
                    <a:pt x="27" y="0"/>
                  </a:moveTo>
                  <a:cubicBezTo>
                    <a:pt x="25" y="2"/>
                    <a:pt x="24" y="5"/>
                    <a:pt x="22" y="7"/>
                  </a:cubicBezTo>
                  <a:cubicBezTo>
                    <a:pt x="20" y="10"/>
                    <a:pt x="17" y="13"/>
                    <a:pt x="15" y="15"/>
                  </a:cubicBezTo>
                  <a:cubicBezTo>
                    <a:pt x="10" y="21"/>
                    <a:pt x="5" y="26"/>
                    <a:pt x="1" y="32"/>
                  </a:cubicBezTo>
                  <a:cubicBezTo>
                    <a:pt x="0" y="34"/>
                    <a:pt x="2" y="36"/>
                    <a:pt x="3" y="34"/>
                  </a:cubicBezTo>
                  <a:cubicBezTo>
                    <a:pt x="7" y="28"/>
                    <a:pt x="12" y="23"/>
                    <a:pt x="16" y="18"/>
                  </a:cubicBezTo>
                  <a:cubicBezTo>
                    <a:pt x="19" y="15"/>
                    <a:pt x="21" y="12"/>
                    <a:pt x="23" y="10"/>
                  </a:cubicBezTo>
                  <a:cubicBezTo>
                    <a:pt x="25" y="7"/>
                    <a:pt x="26" y="5"/>
                    <a:pt x="29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26BDB7A-7BE5-4BC0-ADCC-D5F3556F9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088" y="3024188"/>
              <a:ext cx="203200" cy="234950"/>
            </a:xfrm>
            <a:custGeom>
              <a:avLst/>
              <a:gdLst>
                <a:gd name="T0" fmla="*/ 45 w 48"/>
                <a:gd name="T1" fmla="*/ 1 h 55"/>
                <a:gd name="T2" fmla="*/ 36 w 48"/>
                <a:gd name="T3" fmla="*/ 11 h 55"/>
                <a:gd name="T4" fmla="*/ 24 w 48"/>
                <a:gd name="T5" fmla="*/ 25 h 55"/>
                <a:gd name="T6" fmla="*/ 3 w 48"/>
                <a:gd name="T7" fmla="*/ 50 h 55"/>
                <a:gd name="T8" fmla="*/ 1 w 48"/>
                <a:gd name="T9" fmla="*/ 51 h 55"/>
                <a:gd name="T10" fmla="*/ 3 w 48"/>
                <a:gd name="T11" fmla="*/ 53 h 55"/>
                <a:gd name="T12" fmla="*/ 25 w 48"/>
                <a:gd name="T13" fmla="*/ 28 h 55"/>
                <a:gd name="T14" fmla="*/ 37 w 48"/>
                <a:gd name="T15" fmla="*/ 14 h 55"/>
                <a:gd name="T16" fmla="*/ 47 w 48"/>
                <a:gd name="T17" fmla="*/ 2 h 55"/>
                <a:gd name="T18" fmla="*/ 46 w 48"/>
                <a:gd name="T19" fmla="*/ 0 h 55"/>
                <a:gd name="T20" fmla="*/ 45 w 4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5">
                  <a:moveTo>
                    <a:pt x="45" y="1"/>
                  </a:moveTo>
                  <a:cubicBezTo>
                    <a:pt x="43" y="5"/>
                    <a:pt x="39" y="8"/>
                    <a:pt x="36" y="11"/>
                  </a:cubicBezTo>
                  <a:cubicBezTo>
                    <a:pt x="32" y="16"/>
                    <a:pt x="28" y="20"/>
                    <a:pt x="24" y="25"/>
                  </a:cubicBezTo>
                  <a:cubicBezTo>
                    <a:pt x="17" y="33"/>
                    <a:pt x="10" y="42"/>
                    <a:pt x="3" y="50"/>
                  </a:cubicBezTo>
                  <a:cubicBezTo>
                    <a:pt x="2" y="50"/>
                    <a:pt x="2" y="51"/>
                    <a:pt x="1" y="51"/>
                  </a:cubicBezTo>
                  <a:cubicBezTo>
                    <a:pt x="0" y="52"/>
                    <a:pt x="2" y="55"/>
                    <a:pt x="3" y="53"/>
                  </a:cubicBezTo>
                  <a:cubicBezTo>
                    <a:pt x="11" y="46"/>
                    <a:pt x="18" y="36"/>
                    <a:pt x="25" y="28"/>
                  </a:cubicBezTo>
                  <a:cubicBezTo>
                    <a:pt x="29" y="23"/>
                    <a:pt x="33" y="18"/>
                    <a:pt x="37" y="14"/>
                  </a:cubicBezTo>
                  <a:cubicBezTo>
                    <a:pt x="40" y="10"/>
                    <a:pt x="45" y="7"/>
                    <a:pt x="47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46" y="0"/>
                    <a:pt x="45" y="0"/>
                    <a:pt x="45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4531BC43-5451-4BFE-AFBB-D2076A04D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3026" y="3079751"/>
              <a:ext cx="242888" cy="247650"/>
            </a:xfrm>
            <a:custGeom>
              <a:avLst/>
              <a:gdLst>
                <a:gd name="T0" fmla="*/ 54 w 57"/>
                <a:gd name="T1" fmla="*/ 0 h 58"/>
                <a:gd name="T2" fmla="*/ 40 w 57"/>
                <a:gd name="T3" fmla="*/ 14 h 58"/>
                <a:gd name="T4" fmla="*/ 40 w 57"/>
                <a:gd name="T5" fmla="*/ 14 h 58"/>
                <a:gd name="T6" fmla="*/ 20 w 57"/>
                <a:gd name="T7" fmla="*/ 33 h 58"/>
                <a:gd name="T8" fmla="*/ 1 w 57"/>
                <a:gd name="T9" fmla="*/ 54 h 58"/>
                <a:gd name="T10" fmla="*/ 3 w 57"/>
                <a:gd name="T11" fmla="*/ 56 h 58"/>
                <a:gd name="T12" fmla="*/ 32 w 57"/>
                <a:gd name="T13" fmla="*/ 25 h 58"/>
                <a:gd name="T14" fmla="*/ 32 w 57"/>
                <a:gd name="T15" fmla="*/ 25 h 58"/>
                <a:gd name="T16" fmla="*/ 47 w 57"/>
                <a:gd name="T17" fmla="*/ 10 h 58"/>
                <a:gd name="T18" fmla="*/ 56 w 57"/>
                <a:gd name="T19" fmla="*/ 2 h 58"/>
                <a:gd name="T20" fmla="*/ 55 w 57"/>
                <a:gd name="T21" fmla="*/ 0 h 58"/>
                <a:gd name="T22" fmla="*/ 54 w 57"/>
                <a:gd name="T23" fmla="*/ 0 h 58"/>
                <a:gd name="T24" fmla="*/ 48 w 57"/>
                <a:gd name="T25" fmla="*/ 10 h 58"/>
                <a:gd name="T26" fmla="*/ 48 w 57"/>
                <a:gd name="T27" fmla="*/ 10 h 58"/>
                <a:gd name="T28" fmla="*/ 48 w 57"/>
                <a:gd name="T2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58">
                  <a:moveTo>
                    <a:pt x="54" y="0"/>
                  </a:moveTo>
                  <a:cubicBezTo>
                    <a:pt x="49" y="4"/>
                    <a:pt x="44" y="9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3" y="20"/>
                    <a:pt x="27" y="26"/>
                    <a:pt x="20" y="33"/>
                  </a:cubicBezTo>
                  <a:cubicBezTo>
                    <a:pt x="14" y="40"/>
                    <a:pt x="7" y="47"/>
                    <a:pt x="1" y="54"/>
                  </a:cubicBezTo>
                  <a:cubicBezTo>
                    <a:pt x="0" y="56"/>
                    <a:pt x="2" y="58"/>
                    <a:pt x="3" y="56"/>
                  </a:cubicBezTo>
                  <a:cubicBezTo>
                    <a:pt x="13" y="45"/>
                    <a:pt x="22" y="3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7" y="20"/>
                    <a:pt x="42" y="15"/>
                    <a:pt x="47" y="10"/>
                  </a:cubicBezTo>
                  <a:cubicBezTo>
                    <a:pt x="50" y="7"/>
                    <a:pt x="53" y="5"/>
                    <a:pt x="56" y="2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moveTo>
                    <a:pt x="48" y="10"/>
                  </a:move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5B7B5047-3C05-46DD-A5B0-A2DE276C4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051" y="3160713"/>
              <a:ext cx="182563" cy="188913"/>
            </a:xfrm>
            <a:custGeom>
              <a:avLst/>
              <a:gdLst>
                <a:gd name="T0" fmla="*/ 41 w 43"/>
                <a:gd name="T1" fmla="*/ 0 h 44"/>
                <a:gd name="T2" fmla="*/ 32 w 43"/>
                <a:gd name="T3" fmla="*/ 8 h 44"/>
                <a:gd name="T4" fmla="*/ 22 w 43"/>
                <a:gd name="T5" fmla="*/ 18 h 44"/>
                <a:gd name="T6" fmla="*/ 1 w 43"/>
                <a:gd name="T7" fmla="*/ 41 h 44"/>
                <a:gd name="T8" fmla="*/ 3 w 43"/>
                <a:gd name="T9" fmla="*/ 43 h 44"/>
                <a:gd name="T10" fmla="*/ 37 w 43"/>
                <a:gd name="T11" fmla="*/ 7 h 44"/>
                <a:gd name="T12" fmla="*/ 42 w 43"/>
                <a:gd name="T13" fmla="*/ 3 h 44"/>
                <a:gd name="T14" fmla="*/ 42 w 43"/>
                <a:gd name="T15" fmla="*/ 3 h 44"/>
                <a:gd name="T16" fmla="*/ 41 w 43"/>
                <a:gd name="T17" fmla="*/ 0 h 44"/>
                <a:gd name="T18" fmla="*/ 41 w 43"/>
                <a:gd name="T19" fmla="*/ 0 h 44"/>
                <a:gd name="T20" fmla="*/ 37 w 43"/>
                <a:gd name="T21" fmla="*/ 6 h 44"/>
                <a:gd name="T22" fmla="*/ 37 w 43"/>
                <a:gd name="T23" fmla="*/ 7 h 44"/>
                <a:gd name="T24" fmla="*/ 37 w 43"/>
                <a:gd name="T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4">
                  <a:moveTo>
                    <a:pt x="41" y="0"/>
                  </a:moveTo>
                  <a:cubicBezTo>
                    <a:pt x="37" y="2"/>
                    <a:pt x="35" y="5"/>
                    <a:pt x="32" y="8"/>
                  </a:cubicBezTo>
                  <a:cubicBezTo>
                    <a:pt x="29" y="12"/>
                    <a:pt x="25" y="15"/>
                    <a:pt x="22" y="18"/>
                  </a:cubicBezTo>
                  <a:cubicBezTo>
                    <a:pt x="14" y="26"/>
                    <a:pt x="7" y="33"/>
                    <a:pt x="1" y="41"/>
                  </a:cubicBezTo>
                  <a:cubicBezTo>
                    <a:pt x="0" y="43"/>
                    <a:pt x="2" y="44"/>
                    <a:pt x="3" y="43"/>
                  </a:cubicBezTo>
                  <a:cubicBezTo>
                    <a:pt x="13" y="30"/>
                    <a:pt x="25" y="18"/>
                    <a:pt x="37" y="7"/>
                  </a:cubicBezTo>
                  <a:cubicBezTo>
                    <a:pt x="38" y="5"/>
                    <a:pt x="40" y="4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moveTo>
                    <a:pt x="37" y="6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0CF7ACF9-FFFC-4241-913B-CB3F9CA1D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651" y="3238501"/>
              <a:ext cx="98425" cy="98425"/>
            </a:xfrm>
            <a:custGeom>
              <a:avLst/>
              <a:gdLst>
                <a:gd name="T0" fmla="*/ 20 w 23"/>
                <a:gd name="T1" fmla="*/ 1 h 23"/>
                <a:gd name="T2" fmla="*/ 11 w 23"/>
                <a:gd name="T3" fmla="*/ 10 h 23"/>
                <a:gd name="T4" fmla="*/ 2 w 23"/>
                <a:gd name="T5" fmla="*/ 20 h 23"/>
                <a:gd name="T6" fmla="*/ 4 w 23"/>
                <a:gd name="T7" fmla="*/ 22 h 23"/>
                <a:gd name="T8" fmla="*/ 20 w 23"/>
                <a:gd name="T9" fmla="*/ 4 h 23"/>
                <a:gd name="T10" fmla="*/ 21 w 23"/>
                <a:gd name="T11" fmla="*/ 3 h 23"/>
                <a:gd name="T12" fmla="*/ 20 w 23"/>
                <a:gd name="T13" fmla="*/ 0 h 23"/>
                <a:gd name="T14" fmla="*/ 20 w 23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0" y="1"/>
                  </a:moveTo>
                  <a:cubicBezTo>
                    <a:pt x="17" y="3"/>
                    <a:pt x="14" y="7"/>
                    <a:pt x="11" y="10"/>
                  </a:cubicBezTo>
                  <a:cubicBezTo>
                    <a:pt x="8" y="13"/>
                    <a:pt x="4" y="16"/>
                    <a:pt x="2" y="20"/>
                  </a:cubicBezTo>
                  <a:cubicBezTo>
                    <a:pt x="0" y="21"/>
                    <a:pt x="3" y="23"/>
                    <a:pt x="4" y="22"/>
                  </a:cubicBezTo>
                  <a:cubicBezTo>
                    <a:pt x="9" y="16"/>
                    <a:pt x="14" y="10"/>
                    <a:pt x="20" y="4"/>
                  </a:cubicBezTo>
                  <a:cubicBezTo>
                    <a:pt x="20" y="4"/>
                    <a:pt x="21" y="3"/>
                    <a:pt x="21" y="3"/>
                  </a:cubicBezTo>
                  <a:cubicBezTo>
                    <a:pt x="23" y="2"/>
                    <a:pt x="22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719F4ECD-0549-4670-BCB5-93D042D1505C}"/>
              </a:ext>
            </a:extLst>
          </p:cNvPr>
          <p:cNvGrpSpPr/>
          <p:nvPr/>
        </p:nvGrpSpPr>
        <p:grpSpPr>
          <a:xfrm rot="424945">
            <a:off x="5623669" y="2725343"/>
            <a:ext cx="330201" cy="539750"/>
            <a:chOff x="4300538" y="2759076"/>
            <a:chExt cx="330201" cy="53975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882357-EF51-4C75-9ACE-4A9BE8912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759076"/>
              <a:ext cx="327025" cy="484188"/>
            </a:xfrm>
            <a:custGeom>
              <a:avLst/>
              <a:gdLst>
                <a:gd name="T0" fmla="*/ 1 w 77"/>
                <a:gd name="T1" fmla="*/ 13 h 113"/>
                <a:gd name="T2" fmla="*/ 0 w 77"/>
                <a:gd name="T3" fmla="*/ 15 h 113"/>
                <a:gd name="T4" fmla="*/ 10 w 77"/>
                <a:gd name="T5" fmla="*/ 113 h 113"/>
                <a:gd name="T6" fmla="*/ 13 w 77"/>
                <a:gd name="T7" fmla="*/ 112 h 113"/>
                <a:gd name="T8" fmla="*/ 3 w 77"/>
                <a:gd name="T9" fmla="*/ 16 h 113"/>
                <a:gd name="T10" fmla="*/ 65 w 77"/>
                <a:gd name="T11" fmla="*/ 4 h 113"/>
                <a:gd name="T12" fmla="*/ 74 w 77"/>
                <a:gd name="T13" fmla="*/ 106 h 113"/>
                <a:gd name="T14" fmla="*/ 77 w 77"/>
                <a:gd name="T15" fmla="*/ 105 h 113"/>
                <a:gd name="T16" fmla="*/ 68 w 77"/>
                <a:gd name="T17" fmla="*/ 2 h 113"/>
                <a:gd name="T18" fmla="*/ 66 w 77"/>
                <a:gd name="T19" fmla="*/ 0 h 113"/>
                <a:gd name="T20" fmla="*/ 61 w 77"/>
                <a:gd name="T21" fmla="*/ 1 h 113"/>
                <a:gd name="T22" fmla="*/ 1 w 77"/>
                <a:gd name="T23" fmla="*/ 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3">
                  <a:moveTo>
                    <a:pt x="1" y="13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3" y="47"/>
                    <a:pt x="5" y="80"/>
                    <a:pt x="10" y="113"/>
                  </a:cubicBezTo>
                  <a:cubicBezTo>
                    <a:pt x="11" y="113"/>
                    <a:pt x="12" y="112"/>
                    <a:pt x="13" y="112"/>
                  </a:cubicBezTo>
                  <a:cubicBezTo>
                    <a:pt x="8" y="80"/>
                    <a:pt x="6" y="48"/>
                    <a:pt x="3" y="16"/>
                  </a:cubicBezTo>
                  <a:cubicBezTo>
                    <a:pt x="24" y="13"/>
                    <a:pt x="44" y="5"/>
                    <a:pt x="65" y="4"/>
                  </a:cubicBezTo>
                  <a:cubicBezTo>
                    <a:pt x="70" y="37"/>
                    <a:pt x="71" y="72"/>
                    <a:pt x="74" y="106"/>
                  </a:cubicBezTo>
                  <a:cubicBezTo>
                    <a:pt x="75" y="105"/>
                    <a:pt x="76" y="105"/>
                    <a:pt x="77" y="105"/>
                  </a:cubicBezTo>
                  <a:cubicBezTo>
                    <a:pt x="74" y="71"/>
                    <a:pt x="73" y="36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4" y="0"/>
                    <a:pt x="62" y="1"/>
                    <a:pt x="61" y="1"/>
                  </a:cubicBezTo>
                  <a:cubicBezTo>
                    <a:pt x="40" y="3"/>
                    <a:pt x="21" y="10"/>
                    <a:pt x="1" y="1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9F7B2E7F-6D42-4506-9984-7DF6B7EAC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576" y="3246438"/>
              <a:ext cx="284163" cy="52388"/>
            </a:xfrm>
            <a:custGeom>
              <a:avLst/>
              <a:gdLst>
                <a:gd name="T0" fmla="*/ 28 w 67"/>
                <a:gd name="T1" fmla="*/ 5 h 12"/>
                <a:gd name="T2" fmla="*/ 0 w 67"/>
                <a:gd name="T3" fmla="*/ 9 h 12"/>
                <a:gd name="T4" fmla="*/ 0 w 67"/>
                <a:gd name="T5" fmla="*/ 12 h 12"/>
                <a:gd name="T6" fmla="*/ 17 w 67"/>
                <a:gd name="T7" fmla="*/ 10 h 12"/>
                <a:gd name="T8" fmla="*/ 67 w 67"/>
                <a:gd name="T9" fmla="*/ 3 h 12"/>
                <a:gd name="T10" fmla="*/ 67 w 67"/>
                <a:gd name="T11" fmla="*/ 0 h 12"/>
                <a:gd name="T12" fmla="*/ 28 w 67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2">
                  <a:moveTo>
                    <a:pt x="28" y="5"/>
                  </a:moveTo>
                  <a:cubicBezTo>
                    <a:pt x="18" y="7"/>
                    <a:pt x="9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6" y="11"/>
                    <a:pt x="11" y="11"/>
                    <a:pt x="17" y="10"/>
                  </a:cubicBezTo>
                  <a:cubicBezTo>
                    <a:pt x="33" y="8"/>
                    <a:pt x="50" y="5"/>
                    <a:pt x="67" y="3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54" y="2"/>
                    <a:pt x="41" y="4"/>
                    <a:pt x="28" y="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8ABA630F-AE1C-43E9-B4A1-638B200D7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876" y="3200401"/>
              <a:ext cx="25400" cy="98425"/>
            </a:xfrm>
            <a:custGeom>
              <a:avLst/>
              <a:gdLst>
                <a:gd name="T0" fmla="*/ 0 w 6"/>
                <a:gd name="T1" fmla="*/ 1 h 23"/>
                <a:gd name="T2" fmla="*/ 3 w 6"/>
                <a:gd name="T3" fmla="*/ 19 h 23"/>
                <a:gd name="T4" fmla="*/ 3 w 6"/>
                <a:gd name="T5" fmla="*/ 23 h 23"/>
                <a:gd name="T6" fmla="*/ 6 w 6"/>
                <a:gd name="T7" fmla="*/ 22 h 23"/>
                <a:gd name="T8" fmla="*/ 5 w 6"/>
                <a:gd name="T9" fmla="*/ 13 h 23"/>
                <a:gd name="T10" fmla="*/ 3 w 6"/>
                <a:gd name="T11" fmla="*/ 1 h 23"/>
                <a:gd name="T12" fmla="*/ 1 w 6"/>
                <a:gd name="T13" fmla="*/ 0 h 23"/>
                <a:gd name="T14" fmla="*/ 0 w 6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3">
                  <a:moveTo>
                    <a:pt x="0" y="1"/>
                  </a:moveTo>
                  <a:cubicBezTo>
                    <a:pt x="1" y="7"/>
                    <a:pt x="3" y="13"/>
                    <a:pt x="3" y="19"/>
                  </a:cubicBezTo>
                  <a:cubicBezTo>
                    <a:pt x="3" y="20"/>
                    <a:pt x="3" y="22"/>
                    <a:pt x="3" y="23"/>
                  </a:cubicBezTo>
                  <a:cubicBezTo>
                    <a:pt x="4" y="23"/>
                    <a:pt x="5" y="23"/>
                    <a:pt x="6" y="22"/>
                  </a:cubicBezTo>
                  <a:cubicBezTo>
                    <a:pt x="6" y="19"/>
                    <a:pt x="5" y="16"/>
                    <a:pt x="5" y="13"/>
                  </a:cubicBezTo>
                  <a:cubicBezTo>
                    <a:pt x="4" y="9"/>
                    <a:pt x="4" y="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327ADD03-FFBE-4D95-A04F-1C14B5632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1" y="3160713"/>
              <a:ext cx="20638" cy="98425"/>
            </a:xfrm>
            <a:custGeom>
              <a:avLst/>
              <a:gdLst>
                <a:gd name="T0" fmla="*/ 0 w 5"/>
                <a:gd name="T1" fmla="*/ 2 h 23"/>
                <a:gd name="T2" fmla="*/ 2 w 5"/>
                <a:gd name="T3" fmla="*/ 21 h 23"/>
                <a:gd name="T4" fmla="*/ 5 w 5"/>
                <a:gd name="T5" fmla="*/ 21 h 23"/>
                <a:gd name="T6" fmla="*/ 3 w 5"/>
                <a:gd name="T7" fmla="*/ 1 h 23"/>
                <a:gd name="T8" fmla="*/ 1 w 5"/>
                <a:gd name="T9" fmla="*/ 0 h 23"/>
                <a:gd name="T10" fmla="*/ 0 w 5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3">
                  <a:moveTo>
                    <a:pt x="0" y="2"/>
                  </a:moveTo>
                  <a:cubicBezTo>
                    <a:pt x="1" y="8"/>
                    <a:pt x="2" y="15"/>
                    <a:pt x="2" y="21"/>
                  </a:cubicBezTo>
                  <a:cubicBezTo>
                    <a:pt x="2" y="23"/>
                    <a:pt x="5" y="23"/>
                    <a:pt x="5" y="21"/>
                  </a:cubicBezTo>
                  <a:cubicBezTo>
                    <a:pt x="5" y="14"/>
                    <a:pt x="4" y="8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185A048D-3CE6-438C-AAA1-262326F9A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6" y="2789238"/>
              <a:ext cx="127000" cy="149225"/>
            </a:xfrm>
            <a:custGeom>
              <a:avLst/>
              <a:gdLst>
                <a:gd name="T0" fmla="*/ 27 w 30"/>
                <a:gd name="T1" fmla="*/ 0 h 35"/>
                <a:gd name="T2" fmla="*/ 15 w 30"/>
                <a:gd name="T3" fmla="*/ 15 h 35"/>
                <a:gd name="T4" fmla="*/ 1 w 30"/>
                <a:gd name="T5" fmla="*/ 31 h 35"/>
                <a:gd name="T6" fmla="*/ 3 w 30"/>
                <a:gd name="T7" fmla="*/ 33 h 35"/>
                <a:gd name="T8" fmla="*/ 16 w 30"/>
                <a:gd name="T9" fmla="*/ 18 h 35"/>
                <a:gd name="T10" fmla="*/ 28 w 30"/>
                <a:gd name="T11" fmla="*/ 3 h 35"/>
                <a:gd name="T12" fmla="*/ 28 w 30"/>
                <a:gd name="T13" fmla="*/ 3 h 35"/>
                <a:gd name="T14" fmla="*/ 27 w 30"/>
                <a:gd name="T15" fmla="*/ 0 h 35"/>
                <a:gd name="T16" fmla="*/ 27 w 30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27" y="0"/>
                  </a:moveTo>
                  <a:cubicBezTo>
                    <a:pt x="22" y="4"/>
                    <a:pt x="19" y="10"/>
                    <a:pt x="15" y="15"/>
                  </a:cubicBezTo>
                  <a:cubicBezTo>
                    <a:pt x="10" y="20"/>
                    <a:pt x="6" y="26"/>
                    <a:pt x="1" y="31"/>
                  </a:cubicBezTo>
                  <a:cubicBezTo>
                    <a:pt x="0" y="33"/>
                    <a:pt x="2" y="35"/>
                    <a:pt x="3" y="33"/>
                  </a:cubicBezTo>
                  <a:cubicBezTo>
                    <a:pt x="7" y="28"/>
                    <a:pt x="12" y="23"/>
                    <a:pt x="16" y="18"/>
                  </a:cubicBezTo>
                  <a:cubicBezTo>
                    <a:pt x="20" y="13"/>
                    <a:pt x="23" y="8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2"/>
                    <a:pt x="29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547CCF7C-1E5B-40E3-853F-12ED80C5F1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6413" y="2763838"/>
              <a:ext cx="234950" cy="269875"/>
            </a:xfrm>
            <a:custGeom>
              <a:avLst/>
              <a:gdLst>
                <a:gd name="T0" fmla="*/ 52 w 55"/>
                <a:gd name="T1" fmla="*/ 1 h 63"/>
                <a:gd name="T2" fmla="*/ 40 w 55"/>
                <a:gd name="T3" fmla="*/ 14 h 63"/>
                <a:gd name="T4" fmla="*/ 27 w 55"/>
                <a:gd name="T5" fmla="*/ 29 h 63"/>
                <a:gd name="T6" fmla="*/ 14 w 55"/>
                <a:gd name="T7" fmla="*/ 44 h 63"/>
                <a:gd name="T8" fmla="*/ 7 w 55"/>
                <a:gd name="T9" fmla="*/ 52 h 63"/>
                <a:gd name="T10" fmla="*/ 2 w 55"/>
                <a:gd name="T11" fmla="*/ 59 h 63"/>
                <a:gd name="T12" fmla="*/ 2 w 55"/>
                <a:gd name="T13" fmla="*/ 59 h 63"/>
                <a:gd name="T14" fmla="*/ 3 w 55"/>
                <a:gd name="T15" fmla="*/ 61 h 63"/>
                <a:gd name="T16" fmla="*/ 14 w 55"/>
                <a:gd name="T17" fmla="*/ 48 h 63"/>
                <a:gd name="T18" fmla="*/ 27 w 55"/>
                <a:gd name="T19" fmla="*/ 34 h 63"/>
                <a:gd name="T20" fmla="*/ 40 w 55"/>
                <a:gd name="T21" fmla="*/ 19 h 63"/>
                <a:gd name="T22" fmla="*/ 52 w 55"/>
                <a:gd name="T23" fmla="*/ 5 h 63"/>
                <a:gd name="T24" fmla="*/ 54 w 55"/>
                <a:gd name="T25" fmla="*/ 3 h 63"/>
                <a:gd name="T26" fmla="*/ 53 w 55"/>
                <a:gd name="T27" fmla="*/ 1 h 63"/>
                <a:gd name="T28" fmla="*/ 52 w 55"/>
                <a:gd name="T29" fmla="*/ 1 h 63"/>
                <a:gd name="T30" fmla="*/ 52 w 55"/>
                <a:gd name="T31" fmla="*/ 5 h 63"/>
                <a:gd name="T32" fmla="*/ 52 w 55"/>
                <a:gd name="T33" fmla="*/ 5 h 63"/>
                <a:gd name="T34" fmla="*/ 52 w 55"/>
                <a:gd name="T3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63">
                  <a:moveTo>
                    <a:pt x="52" y="1"/>
                  </a:moveTo>
                  <a:cubicBezTo>
                    <a:pt x="48" y="5"/>
                    <a:pt x="44" y="10"/>
                    <a:pt x="40" y="14"/>
                  </a:cubicBezTo>
                  <a:cubicBezTo>
                    <a:pt x="36" y="19"/>
                    <a:pt x="31" y="24"/>
                    <a:pt x="27" y="29"/>
                  </a:cubicBezTo>
                  <a:cubicBezTo>
                    <a:pt x="23" y="34"/>
                    <a:pt x="18" y="39"/>
                    <a:pt x="14" y="44"/>
                  </a:cubicBezTo>
                  <a:cubicBezTo>
                    <a:pt x="12" y="47"/>
                    <a:pt x="9" y="49"/>
                    <a:pt x="7" y="52"/>
                  </a:cubicBezTo>
                  <a:cubicBezTo>
                    <a:pt x="6" y="54"/>
                    <a:pt x="4" y="56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0"/>
                    <a:pt x="2" y="63"/>
                    <a:pt x="3" y="61"/>
                  </a:cubicBezTo>
                  <a:cubicBezTo>
                    <a:pt x="7" y="58"/>
                    <a:pt x="10" y="53"/>
                    <a:pt x="14" y="48"/>
                  </a:cubicBezTo>
                  <a:cubicBezTo>
                    <a:pt x="18" y="43"/>
                    <a:pt x="22" y="38"/>
                    <a:pt x="27" y="34"/>
                  </a:cubicBezTo>
                  <a:cubicBezTo>
                    <a:pt x="31" y="29"/>
                    <a:pt x="35" y="24"/>
                    <a:pt x="40" y="19"/>
                  </a:cubicBezTo>
                  <a:cubicBezTo>
                    <a:pt x="44" y="14"/>
                    <a:pt x="48" y="9"/>
                    <a:pt x="52" y="5"/>
                  </a:cubicBezTo>
                  <a:cubicBezTo>
                    <a:pt x="53" y="4"/>
                    <a:pt x="53" y="4"/>
                    <a:pt x="54" y="3"/>
                  </a:cubicBezTo>
                  <a:cubicBezTo>
                    <a:pt x="55" y="2"/>
                    <a:pt x="54" y="0"/>
                    <a:pt x="53" y="1"/>
                  </a:cubicBezTo>
                  <a:cubicBezTo>
                    <a:pt x="53" y="1"/>
                    <a:pt x="52" y="1"/>
                    <a:pt x="52" y="1"/>
                  </a:cubicBezTo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2D9882C2-C134-4B35-852D-FA7E7482E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6" y="2854326"/>
              <a:ext cx="276225" cy="250825"/>
            </a:xfrm>
            <a:custGeom>
              <a:avLst/>
              <a:gdLst>
                <a:gd name="T0" fmla="*/ 62 w 65"/>
                <a:gd name="T1" fmla="*/ 0 h 59"/>
                <a:gd name="T2" fmla="*/ 59 w 65"/>
                <a:gd name="T3" fmla="*/ 4 h 59"/>
                <a:gd name="T4" fmla="*/ 46 w 65"/>
                <a:gd name="T5" fmla="*/ 14 h 59"/>
                <a:gd name="T6" fmla="*/ 31 w 65"/>
                <a:gd name="T7" fmla="*/ 28 h 59"/>
                <a:gd name="T8" fmla="*/ 2 w 65"/>
                <a:gd name="T9" fmla="*/ 56 h 59"/>
                <a:gd name="T10" fmla="*/ 4 w 65"/>
                <a:gd name="T11" fmla="*/ 58 h 59"/>
                <a:gd name="T12" fmla="*/ 15 w 65"/>
                <a:gd name="T13" fmla="*/ 47 h 59"/>
                <a:gd name="T14" fmla="*/ 15 w 65"/>
                <a:gd name="T15" fmla="*/ 47 h 59"/>
                <a:gd name="T16" fmla="*/ 40 w 65"/>
                <a:gd name="T17" fmla="*/ 23 h 59"/>
                <a:gd name="T18" fmla="*/ 53 w 65"/>
                <a:gd name="T19" fmla="*/ 12 h 59"/>
                <a:gd name="T20" fmla="*/ 64 w 65"/>
                <a:gd name="T21" fmla="*/ 2 h 59"/>
                <a:gd name="T22" fmla="*/ 63 w 65"/>
                <a:gd name="T23" fmla="*/ 0 h 59"/>
                <a:gd name="T24" fmla="*/ 62 w 65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9">
                  <a:moveTo>
                    <a:pt x="62" y="0"/>
                  </a:moveTo>
                  <a:cubicBezTo>
                    <a:pt x="61" y="2"/>
                    <a:pt x="60" y="3"/>
                    <a:pt x="59" y="4"/>
                  </a:cubicBezTo>
                  <a:cubicBezTo>
                    <a:pt x="55" y="7"/>
                    <a:pt x="50" y="10"/>
                    <a:pt x="46" y="14"/>
                  </a:cubicBezTo>
                  <a:cubicBezTo>
                    <a:pt x="41" y="18"/>
                    <a:pt x="36" y="23"/>
                    <a:pt x="31" y="28"/>
                  </a:cubicBezTo>
                  <a:cubicBezTo>
                    <a:pt x="21" y="37"/>
                    <a:pt x="11" y="46"/>
                    <a:pt x="2" y="56"/>
                  </a:cubicBezTo>
                  <a:cubicBezTo>
                    <a:pt x="0" y="57"/>
                    <a:pt x="3" y="59"/>
                    <a:pt x="4" y="58"/>
                  </a:cubicBezTo>
                  <a:cubicBezTo>
                    <a:pt x="7" y="54"/>
                    <a:pt x="11" y="50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3" y="39"/>
                    <a:pt x="31" y="31"/>
                    <a:pt x="40" y="23"/>
                  </a:cubicBezTo>
                  <a:cubicBezTo>
                    <a:pt x="44" y="19"/>
                    <a:pt x="49" y="15"/>
                    <a:pt x="53" y="12"/>
                  </a:cubicBezTo>
                  <a:cubicBezTo>
                    <a:pt x="57" y="9"/>
                    <a:pt x="61" y="6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EE5FED00-1F06-4235-A7CC-FA536C601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3876" y="2947988"/>
              <a:ext cx="276225" cy="239713"/>
            </a:xfrm>
            <a:custGeom>
              <a:avLst/>
              <a:gdLst>
                <a:gd name="T0" fmla="*/ 62 w 65"/>
                <a:gd name="T1" fmla="*/ 0 h 56"/>
                <a:gd name="T2" fmla="*/ 61 w 65"/>
                <a:gd name="T3" fmla="*/ 1 h 56"/>
                <a:gd name="T4" fmla="*/ 47 w 65"/>
                <a:gd name="T5" fmla="*/ 13 h 56"/>
                <a:gd name="T6" fmla="*/ 31 w 65"/>
                <a:gd name="T7" fmla="*/ 26 h 56"/>
                <a:gd name="T8" fmla="*/ 16 w 65"/>
                <a:gd name="T9" fmla="*/ 40 h 56"/>
                <a:gd name="T10" fmla="*/ 2 w 65"/>
                <a:gd name="T11" fmla="*/ 53 h 56"/>
                <a:gd name="T12" fmla="*/ 3 w 65"/>
                <a:gd name="T13" fmla="*/ 55 h 56"/>
                <a:gd name="T14" fmla="*/ 18 w 65"/>
                <a:gd name="T15" fmla="*/ 42 h 56"/>
                <a:gd name="T16" fmla="*/ 34 w 65"/>
                <a:gd name="T17" fmla="*/ 28 h 56"/>
                <a:gd name="T18" fmla="*/ 49 w 65"/>
                <a:gd name="T19" fmla="*/ 14 h 56"/>
                <a:gd name="T20" fmla="*/ 57 w 65"/>
                <a:gd name="T21" fmla="*/ 8 h 56"/>
                <a:gd name="T22" fmla="*/ 64 w 65"/>
                <a:gd name="T23" fmla="*/ 2 h 56"/>
                <a:gd name="T24" fmla="*/ 63 w 65"/>
                <a:gd name="T25" fmla="*/ 0 h 56"/>
                <a:gd name="T26" fmla="*/ 62 w 65"/>
                <a:gd name="T27" fmla="*/ 0 h 56"/>
                <a:gd name="T28" fmla="*/ 61 w 65"/>
                <a:gd name="T29" fmla="*/ 1 h 56"/>
                <a:gd name="T30" fmla="*/ 61 w 65"/>
                <a:gd name="T31" fmla="*/ 1 h 56"/>
                <a:gd name="T32" fmla="*/ 61 w 65"/>
                <a:gd name="T3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56">
                  <a:moveTo>
                    <a:pt x="62" y="0"/>
                  </a:moveTo>
                  <a:cubicBezTo>
                    <a:pt x="62" y="1"/>
                    <a:pt x="61" y="1"/>
                    <a:pt x="61" y="1"/>
                  </a:cubicBezTo>
                  <a:cubicBezTo>
                    <a:pt x="56" y="5"/>
                    <a:pt x="51" y="9"/>
                    <a:pt x="47" y="13"/>
                  </a:cubicBezTo>
                  <a:cubicBezTo>
                    <a:pt x="42" y="18"/>
                    <a:pt x="36" y="22"/>
                    <a:pt x="31" y="26"/>
                  </a:cubicBezTo>
                  <a:cubicBezTo>
                    <a:pt x="26" y="31"/>
                    <a:pt x="21" y="35"/>
                    <a:pt x="16" y="40"/>
                  </a:cubicBezTo>
                  <a:cubicBezTo>
                    <a:pt x="12" y="44"/>
                    <a:pt x="7" y="49"/>
                    <a:pt x="2" y="53"/>
                  </a:cubicBezTo>
                  <a:cubicBezTo>
                    <a:pt x="0" y="54"/>
                    <a:pt x="2" y="56"/>
                    <a:pt x="3" y="55"/>
                  </a:cubicBezTo>
                  <a:cubicBezTo>
                    <a:pt x="9" y="51"/>
                    <a:pt x="13" y="46"/>
                    <a:pt x="18" y="42"/>
                  </a:cubicBezTo>
                  <a:cubicBezTo>
                    <a:pt x="23" y="37"/>
                    <a:pt x="28" y="33"/>
                    <a:pt x="34" y="28"/>
                  </a:cubicBezTo>
                  <a:cubicBezTo>
                    <a:pt x="39" y="24"/>
                    <a:pt x="44" y="19"/>
                    <a:pt x="49" y="14"/>
                  </a:cubicBezTo>
                  <a:cubicBezTo>
                    <a:pt x="52" y="12"/>
                    <a:pt x="55" y="10"/>
                    <a:pt x="57" y="8"/>
                  </a:cubicBezTo>
                  <a:cubicBezTo>
                    <a:pt x="59" y="6"/>
                    <a:pt x="62" y="4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  <a:cubicBezTo>
                    <a:pt x="62" y="0"/>
                    <a:pt x="62" y="0"/>
                    <a:pt x="62" y="0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9912E06B-B51D-4E2D-AF6E-F7A9886C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3" y="3036888"/>
              <a:ext cx="268288" cy="239713"/>
            </a:xfrm>
            <a:custGeom>
              <a:avLst/>
              <a:gdLst>
                <a:gd name="T0" fmla="*/ 61 w 63"/>
                <a:gd name="T1" fmla="*/ 0 h 56"/>
                <a:gd name="T2" fmla="*/ 2 w 63"/>
                <a:gd name="T3" fmla="*/ 52 h 56"/>
                <a:gd name="T4" fmla="*/ 3 w 63"/>
                <a:gd name="T5" fmla="*/ 55 h 56"/>
                <a:gd name="T6" fmla="*/ 62 w 63"/>
                <a:gd name="T7" fmla="*/ 2 h 56"/>
                <a:gd name="T8" fmla="*/ 61 w 63"/>
                <a:gd name="T9" fmla="*/ 0 h 56"/>
                <a:gd name="T10" fmla="*/ 61 w 63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6">
                  <a:moveTo>
                    <a:pt x="61" y="0"/>
                  </a:moveTo>
                  <a:cubicBezTo>
                    <a:pt x="41" y="18"/>
                    <a:pt x="21" y="34"/>
                    <a:pt x="2" y="52"/>
                  </a:cubicBezTo>
                  <a:cubicBezTo>
                    <a:pt x="0" y="54"/>
                    <a:pt x="2" y="56"/>
                    <a:pt x="3" y="55"/>
                  </a:cubicBezTo>
                  <a:cubicBezTo>
                    <a:pt x="22" y="37"/>
                    <a:pt x="43" y="20"/>
                    <a:pt x="62" y="2"/>
                  </a:cubicBezTo>
                  <a:cubicBezTo>
                    <a:pt x="63" y="1"/>
                    <a:pt x="63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E161514B-BC0A-4026-B6BF-BA22F2709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8" y="3119438"/>
              <a:ext cx="182563" cy="169863"/>
            </a:xfrm>
            <a:custGeom>
              <a:avLst/>
              <a:gdLst>
                <a:gd name="T0" fmla="*/ 40 w 43"/>
                <a:gd name="T1" fmla="*/ 1 h 40"/>
                <a:gd name="T2" fmla="*/ 21 w 43"/>
                <a:gd name="T3" fmla="*/ 19 h 40"/>
                <a:gd name="T4" fmla="*/ 1 w 43"/>
                <a:gd name="T5" fmla="*/ 37 h 40"/>
                <a:gd name="T6" fmla="*/ 3 w 43"/>
                <a:gd name="T7" fmla="*/ 39 h 40"/>
                <a:gd name="T8" fmla="*/ 22 w 43"/>
                <a:gd name="T9" fmla="*/ 21 h 40"/>
                <a:gd name="T10" fmla="*/ 42 w 43"/>
                <a:gd name="T11" fmla="*/ 3 h 40"/>
                <a:gd name="T12" fmla="*/ 41 w 43"/>
                <a:gd name="T13" fmla="*/ 0 h 40"/>
                <a:gd name="T14" fmla="*/ 40 w 43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0">
                  <a:moveTo>
                    <a:pt x="40" y="1"/>
                  </a:moveTo>
                  <a:cubicBezTo>
                    <a:pt x="34" y="7"/>
                    <a:pt x="27" y="12"/>
                    <a:pt x="21" y="19"/>
                  </a:cubicBezTo>
                  <a:cubicBezTo>
                    <a:pt x="15" y="25"/>
                    <a:pt x="8" y="31"/>
                    <a:pt x="1" y="37"/>
                  </a:cubicBezTo>
                  <a:cubicBezTo>
                    <a:pt x="0" y="38"/>
                    <a:pt x="2" y="40"/>
                    <a:pt x="3" y="39"/>
                  </a:cubicBezTo>
                  <a:cubicBezTo>
                    <a:pt x="10" y="33"/>
                    <a:pt x="16" y="27"/>
                    <a:pt x="22" y="21"/>
                  </a:cubicBezTo>
                  <a:cubicBezTo>
                    <a:pt x="29" y="15"/>
                    <a:pt x="36" y="9"/>
                    <a:pt x="42" y="3"/>
                  </a:cubicBezTo>
                  <a:cubicBezTo>
                    <a:pt x="43" y="2"/>
                    <a:pt x="42" y="0"/>
                    <a:pt x="41" y="0"/>
                  </a:cubicBezTo>
                  <a:cubicBezTo>
                    <a:pt x="41" y="0"/>
                    <a:pt x="41" y="0"/>
                    <a:pt x="4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85155179-833B-4EBA-9689-EFA9047145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9301" y="3200401"/>
              <a:ext cx="68263" cy="71438"/>
            </a:xfrm>
            <a:custGeom>
              <a:avLst/>
              <a:gdLst>
                <a:gd name="T0" fmla="*/ 13 w 16"/>
                <a:gd name="T1" fmla="*/ 0 h 17"/>
                <a:gd name="T2" fmla="*/ 13 w 16"/>
                <a:gd name="T3" fmla="*/ 1 h 17"/>
                <a:gd name="T4" fmla="*/ 7 w 16"/>
                <a:gd name="T5" fmla="*/ 9 h 17"/>
                <a:gd name="T6" fmla="*/ 1 w 16"/>
                <a:gd name="T7" fmla="*/ 14 h 17"/>
                <a:gd name="T8" fmla="*/ 3 w 16"/>
                <a:gd name="T9" fmla="*/ 16 h 17"/>
                <a:gd name="T10" fmla="*/ 16 w 16"/>
                <a:gd name="T11" fmla="*/ 2 h 17"/>
                <a:gd name="T12" fmla="*/ 14 w 16"/>
                <a:gd name="T13" fmla="*/ 0 h 17"/>
                <a:gd name="T14" fmla="*/ 13 w 16"/>
                <a:gd name="T15" fmla="*/ 0 h 17"/>
                <a:gd name="T16" fmla="*/ 13 w 16"/>
                <a:gd name="T17" fmla="*/ 1 h 17"/>
                <a:gd name="T18" fmla="*/ 13 w 16"/>
                <a:gd name="T19" fmla="*/ 1 h 17"/>
                <a:gd name="T20" fmla="*/ 13 w 16"/>
                <a:gd name="T21" fmla="*/ 1 h 17"/>
                <a:gd name="T22" fmla="*/ 7 w 16"/>
                <a:gd name="T23" fmla="*/ 8 h 17"/>
                <a:gd name="T24" fmla="*/ 7 w 16"/>
                <a:gd name="T25" fmla="*/ 9 h 17"/>
                <a:gd name="T26" fmla="*/ 7 w 16"/>
                <a:gd name="T27" fmla="*/ 8 h 17"/>
                <a:gd name="T28" fmla="*/ 7 w 16"/>
                <a:gd name="T29" fmla="*/ 9 h 17"/>
                <a:gd name="T30" fmla="*/ 7 w 16"/>
                <a:gd name="T31" fmla="*/ 9 h 17"/>
                <a:gd name="T32" fmla="*/ 7 w 16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1" y="4"/>
                    <a:pt x="9" y="6"/>
                    <a:pt x="7" y="9"/>
                  </a:cubicBezTo>
                  <a:cubicBezTo>
                    <a:pt x="5" y="10"/>
                    <a:pt x="3" y="12"/>
                    <a:pt x="1" y="14"/>
                  </a:cubicBezTo>
                  <a:cubicBezTo>
                    <a:pt x="0" y="15"/>
                    <a:pt x="2" y="17"/>
                    <a:pt x="3" y="16"/>
                  </a:cubicBezTo>
                  <a:cubicBezTo>
                    <a:pt x="8" y="12"/>
                    <a:pt x="13" y="7"/>
                    <a:pt x="16" y="2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7" y="8"/>
                  </a:move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8EB9608A-1DDD-4EA2-A6ED-0DA2F67C4445}"/>
              </a:ext>
            </a:extLst>
          </p:cNvPr>
          <p:cNvGrpSpPr/>
          <p:nvPr/>
        </p:nvGrpSpPr>
        <p:grpSpPr>
          <a:xfrm rot="424945">
            <a:off x="6216437" y="2497815"/>
            <a:ext cx="387350" cy="752475"/>
            <a:chOff x="4873626" y="2455863"/>
            <a:chExt cx="387350" cy="75247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FDE2225-0BB6-4313-BA99-ADFE545D7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626" y="2455863"/>
              <a:ext cx="387350" cy="722313"/>
            </a:xfrm>
            <a:custGeom>
              <a:avLst/>
              <a:gdLst>
                <a:gd name="T0" fmla="*/ 67 w 91"/>
                <a:gd name="T1" fmla="*/ 0 h 169"/>
                <a:gd name="T2" fmla="*/ 2 w 91"/>
                <a:gd name="T3" fmla="*/ 9 h 169"/>
                <a:gd name="T4" fmla="*/ 0 w 91"/>
                <a:gd name="T5" fmla="*/ 10 h 169"/>
                <a:gd name="T6" fmla="*/ 15 w 91"/>
                <a:gd name="T7" fmla="*/ 144 h 169"/>
                <a:gd name="T8" fmla="*/ 18 w 91"/>
                <a:gd name="T9" fmla="*/ 169 h 169"/>
                <a:gd name="T10" fmla="*/ 21 w 91"/>
                <a:gd name="T11" fmla="*/ 168 h 169"/>
                <a:gd name="T12" fmla="*/ 7 w 91"/>
                <a:gd name="T13" fmla="*/ 45 h 169"/>
                <a:gd name="T14" fmla="*/ 3 w 91"/>
                <a:gd name="T15" fmla="*/ 11 h 169"/>
                <a:gd name="T16" fmla="*/ 66 w 91"/>
                <a:gd name="T17" fmla="*/ 3 h 169"/>
                <a:gd name="T18" fmla="*/ 85 w 91"/>
                <a:gd name="T19" fmla="*/ 136 h 169"/>
                <a:gd name="T20" fmla="*/ 88 w 91"/>
                <a:gd name="T21" fmla="*/ 160 h 169"/>
                <a:gd name="T22" fmla="*/ 91 w 91"/>
                <a:gd name="T23" fmla="*/ 159 h 169"/>
                <a:gd name="T24" fmla="*/ 72 w 91"/>
                <a:gd name="T25" fmla="*/ 25 h 169"/>
                <a:gd name="T26" fmla="*/ 69 w 91"/>
                <a:gd name="T27" fmla="*/ 1 h 169"/>
                <a:gd name="T28" fmla="*/ 67 w 91"/>
                <a:gd name="T29" fmla="*/ 0 h 169"/>
                <a:gd name="T30" fmla="*/ 67 w 91"/>
                <a:gd name="T3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69">
                  <a:moveTo>
                    <a:pt x="67" y="0"/>
                  </a:moveTo>
                  <a:cubicBezTo>
                    <a:pt x="45" y="3"/>
                    <a:pt x="23" y="6"/>
                    <a:pt x="2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4" y="55"/>
                    <a:pt x="10" y="100"/>
                    <a:pt x="15" y="144"/>
                  </a:cubicBezTo>
                  <a:cubicBezTo>
                    <a:pt x="16" y="152"/>
                    <a:pt x="17" y="161"/>
                    <a:pt x="18" y="169"/>
                  </a:cubicBezTo>
                  <a:cubicBezTo>
                    <a:pt x="19" y="169"/>
                    <a:pt x="20" y="169"/>
                    <a:pt x="21" y="168"/>
                  </a:cubicBezTo>
                  <a:cubicBezTo>
                    <a:pt x="16" y="127"/>
                    <a:pt x="11" y="86"/>
                    <a:pt x="7" y="45"/>
                  </a:cubicBezTo>
                  <a:cubicBezTo>
                    <a:pt x="5" y="34"/>
                    <a:pt x="4" y="23"/>
                    <a:pt x="3" y="11"/>
                  </a:cubicBezTo>
                  <a:cubicBezTo>
                    <a:pt x="24" y="9"/>
                    <a:pt x="45" y="6"/>
                    <a:pt x="66" y="3"/>
                  </a:cubicBezTo>
                  <a:cubicBezTo>
                    <a:pt x="72" y="47"/>
                    <a:pt x="79" y="92"/>
                    <a:pt x="85" y="136"/>
                  </a:cubicBezTo>
                  <a:cubicBezTo>
                    <a:pt x="86" y="144"/>
                    <a:pt x="87" y="152"/>
                    <a:pt x="88" y="160"/>
                  </a:cubicBezTo>
                  <a:cubicBezTo>
                    <a:pt x="89" y="160"/>
                    <a:pt x="90" y="159"/>
                    <a:pt x="91" y="159"/>
                  </a:cubicBezTo>
                  <a:cubicBezTo>
                    <a:pt x="85" y="114"/>
                    <a:pt x="78" y="70"/>
                    <a:pt x="72" y="25"/>
                  </a:cubicBezTo>
                  <a:cubicBezTo>
                    <a:pt x="71" y="17"/>
                    <a:pt x="70" y="9"/>
                    <a:pt x="69" y="1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7904E83-E51B-472D-A097-793A29A4C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6" y="3135313"/>
              <a:ext cx="311150" cy="73025"/>
            </a:xfrm>
            <a:custGeom>
              <a:avLst/>
              <a:gdLst>
                <a:gd name="T0" fmla="*/ 9 w 73"/>
                <a:gd name="T1" fmla="*/ 12 h 17"/>
                <a:gd name="T2" fmla="*/ 0 w 73"/>
                <a:gd name="T3" fmla="*/ 14 h 17"/>
                <a:gd name="T4" fmla="*/ 1 w 73"/>
                <a:gd name="T5" fmla="*/ 17 h 17"/>
                <a:gd name="T6" fmla="*/ 73 w 73"/>
                <a:gd name="T7" fmla="*/ 3 h 17"/>
                <a:gd name="T8" fmla="*/ 73 w 73"/>
                <a:gd name="T9" fmla="*/ 0 h 17"/>
                <a:gd name="T10" fmla="*/ 9 w 73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7">
                  <a:moveTo>
                    <a:pt x="9" y="12"/>
                  </a:moveTo>
                  <a:cubicBezTo>
                    <a:pt x="6" y="13"/>
                    <a:pt x="3" y="13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5" y="13"/>
                    <a:pt x="49" y="8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ubicBezTo>
                    <a:pt x="52" y="4"/>
                    <a:pt x="30" y="8"/>
                    <a:pt x="9" y="1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F86187C0-880A-4C74-A4EF-95E9131FA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063" y="3148013"/>
              <a:ext cx="22225" cy="60325"/>
            </a:xfrm>
            <a:custGeom>
              <a:avLst/>
              <a:gdLst>
                <a:gd name="T0" fmla="*/ 0 w 5"/>
                <a:gd name="T1" fmla="*/ 2 h 14"/>
                <a:gd name="T2" fmla="*/ 2 w 5"/>
                <a:gd name="T3" fmla="*/ 12 h 14"/>
                <a:gd name="T4" fmla="*/ 4 w 5"/>
                <a:gd name="T5" fmla="*/ 12 h 14"/>
                <a:gd name="T6" fmla="*/ 3 w 5"/>
                <a:gd name="T7" fmla="*/ 2 h 14"/>
                <a:gd name="T8" fmla="*/ 2 w 5"/>
                <a:gd name="T9" fmla="*/ 1 h 14"/>
                <a:gd name="T10" fmla="*/ 0 w 5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0" y="2"/>
                  </a:moveTo>
                  <a:cubicBezTo>
                    <a:pt x="1" y="6"/>
                    <a:pt x="2" y="9"/>
                    <a:pt x="2" y="12"/>
                  </a:cubicBezTo>
                  <a:cubicBezTo>
                    <a:pt x="2" y="14"/>
                    <a:pt x="5" y="14"/>
                    <a:pt x="4" y="12"/>
                  </a:cubicBezTo>
                  <a:cubicBezTo>
                    <a:pt x="4" y="9"/>
                    <a:pt x="4" y="5"/>
                    <a:pt x="3" y="2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6351837B-FEEB-4EE2-83B9-4124E7290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486026"/>
              <a:ext cx="77788" cy="80963"/>
            </a:xfrm>
            <a:custGeom>
              <a:avLst/>
              <a:gdLst>
                <a:gd name="T0" fmla="*/ 16 w 18"/>
                <a:gd name="T1" fmla="*/ 1 h 19"/>
                <a:gd name="T2" fmla="*/ 1 w 18"/>
                <a:gd name="T3" fmla="*/ 16 h 19"/>
                <a:gd name="T4" fmla="*/ 3 w 18"/>
                <a:gd name="T5" fmla="*/ 17 h 19"/>
                <a:gd name="T6" fmla="*/ 11 w 18"/>
                <a:gd name="T7" fmla="*/ 7 h 19"/>
                <a:gd name="T8" fmla="*/ 16 w 18"/>
                <a:gd name="T9" fmla="*/ 4 h 19"/>
                <a:gd name="T10" fmla="*/ 17 w 18"/>
                <a:gd name="T11" fmla="*/ 3 h 19"/>
                <a:gd name="T12" fmla="*/ 16 w 18"/>
                <a:gd name="T13" fmla="*/ 0 h 19"/>
                <a:gd name="T14" fmla="*/ 16 w 18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16" y="1"/>
                  </a:moveTo>
                  <a:cubicBezTo>
                    <a:pt x="9" y="4"/>
                    <a:pt x="5" y="10"/>
                    <a:pt x="1" y="16"/>
                  </a:cubicBezTo>
                  <a:cubicBezTo>
                    <a:pt x="0" y="17"/>
                    <a:pt x="2" y="19"/>
                    <a:pt x="3" y="17"/>
                  </a:cubicBezTo>
                  <a:cubicBezTo>
                    <a:pt x="6" y="14"/>
                    <a:pt x="8" y="11"/>
                    <a:pt x="11" y="7"/>
                  </a:cubicBezTo>
                  <a:cubicBezTo>
                    <a:pt x="13" y="6"/>
                    <a:pt x="14" y="5"/>
                    <a:pt x="16" y="4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F879C3D6-6EB6-48F9-93B8-32C6864F5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6326" y="2473326"/>
              <a:ext cx="169863" cy="158750"/>
            </a:xfrm>
            <a:custGeom>
              <a:avLst/>
              <a:gdLst>
                <a:gd name="T0" fmla="*/ 37 w 40"/>
                <a:gd name="T1" fmla="*/ 0 h 37"/>
                <a:gd name="T2" fmla="*/ 2 w 40"/>
                <a:gd name="T3" fmla="*/ 34 h 37"/>
                <a:gd name="T4" fmla="*/ 4 w 40"/>
                <a:gd name="T5" fmla="*/ 36 h 37"/>
                <a:gd name="T6" fmla="*/ 10 w 40"/>
                <a:gd name="T7" fmla="*/ 30 h 37"/>
                <a:gd name="T8" fmla="*/ 10 w 40"/>
                <a:gd name="T9" fmla="*/ 30 h 37"/>
                <a:gd name="T10" fmla="*/ 39 w 40"/>
                <a:gd name="T11" fmla="*/ 2 h 37"/>
                <a:gd name="T12" fmla="*/ 38 w 40"/>
                <a:gd name="T13" fmla="*/ 0 h 37"/>
                <a:gd name="T14" fmla="*/ 37 w 40"/>
                <a:gd name="T15" fmla="*/ 0 h 37"/>
                <a:gd name="T16" fmla="*/ 10 w 40"/>
                <a:gd name="T17" fmla="*/ 30 h 37"/>
                <a:gd name="T18" fmla="*/ 10 w 40"/>
                <a:gd name="T19" fmla="*/ 30 h 37"/>
                <a:gd name="T20" fmla="*/ 10 w 40"/>
                <a:gd name="T2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7" y="0"/>
                  </a:moveTo>
                  <a:cubicBezTo>
                    <a:pt x="25" y="11"/>
                    <a:pt x="13" y="22"/>
                    <a:pt x="2" y="34"/>
                  </a:cubicBezTo>
                  <a:cubicBezTo>
                    <a:pt x="0" y="35"/>
                    <a:pt x="3" y="37"/>
                    <a:pt x="4" y="36"/>
                  </a:cubicBezTo>
                  <a:cubicBezTo>
                    <a:pt x="6" y="34"/>
                    <a:pt x="8" y="3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21"/>
                    <a:pt x="29" y="11"/>
                    <a:pt x="39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233A809A-6BC2-456C-B0A1-5F632663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263" y="2486026"/>
              <a:ext cx="276225" cy="227013"/>
            </a:xfrm>
            <a:custGeom>
              <a:avLst/>
              <a:gdLst>
                <a:gd name="T0" fmla="*/ 62 w 65"/>
                <a:gd name="T1" fmla="*/ 0 h 53"/>
                <a:gd name="T2" fmla="*/ 33 w 65"/>
                <a:gd name="T3" fmla="*/ 23 h 53"/>
                <a:gd name="T4" fmla="*/ 2 w 65"/>
                <a:gd name="T5" fmla="*/ 50 h 53"/>
                <a:gd name="T6" fmla="*/ 4 w 65"/>
                <a:gd name="T7" fmla="*/ 52 h 53"/>
                <a:gd name="T8" fmla="*/ 33 w 65"/>
                <a:gd name="T9" fmla="*/ 26 h 53"/>
                <a:gd name="T10" fmla="*/ 63 w 65"/>
                <a:gd name="T11" fmla="*/ 3 h 53"/>
                <a:gd name="T12" fmla="*/ 63 w 65"/>
                <a:gd name="T13" fmla="*/ 3 h 53"/>
                <a:gd name="T14" fmla="*/ 63 w 65"/>
                <a:gd name="T15" fmla="*/ 0 h 53"/>
                <a:gd name="T16" fmla="*/ 62 w 65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3">
                  <a:moveTo>
                    <a:pt x="62" y="0"/>
                  </a:moveTo>
                  <a:cubicBezTo>
                    <a:pt x="51" y="6"/>
                    <a:pt x="42" y="14"/>
                    <a:pt x="33" y="23"/>
                  </a:cubicBezTo>
                  <a:cubicBezTo>
                    <a:pt x="23" y="32"/>
                    <a:pt x="12" y="41"/>
                    <a:pt x="2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13" y="43"/>
                    <a:pt x="24" y="35"/>
                    <a:pt x="33" y="26"/>
                  </a:cubicBezTo>
                  <a:cubicBezTo>
                    <a:pt x="43" y="17"/>
                    <a:pt x="52" y="9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2"/>
                    <a:pt x="64" y="0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EB27191D-9912-4614-9113-76481CFC2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2576513"/>
              <a:ext cx="276225" cy="230188"/>
            </a:xfrm>
            <a:custGeom>
              <a:avLst/>
              <a:gdLst>
                <a:gd name="T0" fmla="*/ 62 w 65"/>
                <a:gd name="T1" fmla="*/ 1 h 54"/>
                <a:gd name="T2" fmla="*/ 47 w 65"/>
                <a:gd name="T3" fmla="*/ 13 h 54"/>
                <a:gd name="T4" fmla="*/ 30 w 65"/>
                <a:gd name="T5" fmla="*/ 25 h 54"/>
                <a:gd name="T6" fmla="*/ 1 w 65"/>
                <a:gd name="T7" fmla="*/ 51 h 54"/>
                <a:gd name="T8" fmla="*/ 3 w 65"/>
                <a:gd name="T9" fmla="*/ 52 h 54"/>
                <a:gd name="T10" fmla="*/ 5 w 65"/>
                <a:gd name="T11" fmla="*/ 50 h 54"/>
                <a:gd name="T12" fmla="*/ 5 w 65"/>
                <a:gd name="T13" fmla="*/ 51 h 54"/>
                <a:gd name="T14" fmla="*/ 33 w 65"/>
                <a:gd name="T15" fmla="*/ 26 h 54"/>
                <a:gd name="T16" fmla="*/ 48 w 65"/>
                <a:gd name="T17" fmla="*/ 15 h 54"/>
                <a:gd name="T18" fmla="*/ 64 w 65"/>
                <a:gd name="T19" fmla="*/ 3 h 54"/>
                <a:gd name="T20" fmla="*/ 62 w 65"/>
                <a:gd name="T21" fmla="*/ 1 h 54"/>
                <a:gd name="T22" fmla="*/ 62 w 65"/>
                <a:gd name="T23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54">
                  <a:moveTo>
                    <a:pt x="62" y="1"/>
                  </a:moveTo>
                  <a:cubicBezTo>
                    <a:pt x="56" y="4"/>
                    <a:pt x="52" y="9"/>
                    <a:pt x="47" y="13"/>
                  </a:cubicBezTo>
                  <a:cubicBezTo>
                    <a:pt x="41" y="17"/>
                    <a:pt x="36" y="21"/>
                    <a:pt x="30" y="25"/>
                  </a:cubicBezTo>
                  <a:cubicBezTo>
                    <a:pt x="20" y="33"/>
                    <a:pt x="10" y="41"/>
                    <a:pt x="1" y="51"/>
                  </a:cubicBezTo>
                  <a:cubicBezTo>
                    <a:pt x="0" y="52"/>
                    <a:pt x="2" y="54"/>
                    <a:pt x="3" y="52"/>
                  </a:cubicBezTo>
                  <a:cubicBezTo>
                    <a:pt x="4" y="52"/>
                    <a:pt x="5" y="51"/>
                    <a:pt x="5" y="50"/>
                  </a:cubicBezTo>
                  <a:cubicBezTo>
                    <a:pt x="5" y="50"/>
                    <a:pt x="5" y="51"/>
                    <a:pt x="5" y="51"/>
                  </a:cubicBezTo>
                  <a:cubicBezTo>
                    <a:pt x="14" y="42"/>
                    <a:pt x="24" y="34"/>
                    <a:pt x="33" y="26"/>
                  </a:cubicBezTo>
                  <a:cubicBezTo>
                    <a:pt x="38" y="22"/>
                    <a:pt x="43" y="19"/>
                    <a:pt x="48" y="15"/>
                  </a:cubicBezTo>
                  <a:cubicBezTo>
                    <a:pt x="53" y="11"/>
                    <a:pt x="58" y="7"/>
                    <a:pt x="64" y="3"/>
                  </a:cubicBezTo>
                  <a:cubicBezTo>
                    <a:pt x="65" y="2"/>
                    <a:pt x="64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46750438-60CD-4612-B877-C2CA4D8DD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663" y="2647951"/>
              <a:ext cx="276225" cy="234950"/>
            </a:xfrm>
            <a:custGeom>
              <a:avLst/>
              <a:gdLst>
                <a:gd name="T0" fmla="*/ 62 w 65"/>
                <a:gd name="T1" fmla="*/ 0 h 55"/>
                <a:gd name="T2" fmla="*/ 48 w 65"/>
                <a:gd name="T3" fmla="*/ 11 h 55"/>
                <a:gd name="T4" fmla="*/ 33 w 65"/>
                <a:gd name="T5" fmla="*/ 24 h 55"/>
                <a:gd name="T6" fmla="*/ 1 w 65"/>
                <a:gd name="T7" fmla="*/ 52 h 55"/>
                <a:gd name="T8" fmla="*/ 3 w 65"/>
                <a:gd name="T9" fmla="*/ 54 h 55"/>
                <a:gd name="T10" fmla="*/ 33 w 65"/>
                <a:gd name="T11" fmla="*/ 28 h 55"/>
                <a:gd name="T12" fmla="*/ 48 w 65"/>
                <a:gd name="T13" fmla="*/ 15 h 55"/>
                <a:gd name="T14" fmla="*/ 63 w 65"/>
                <a:gd name="T15" fmla="*/ 3 h 55"/>
                <a:gd name="T16" fmla="*/ 62 w 65"/>
                <a:gd name="T17" fmla="*/ 3 h 55"/>
                <a:gd name="T18" fmla="*/ 64 w 65"/>
                <a:gd name="T19" fmla="*/ 3 h 55"/>
                <a:gd name="T20" fmla="*/ 63 w 65"/>
                <a:gd name="T21" fmla="*/ 0 h 55"/>
                <a:gd name="T22" fmla="*/ 62 w 65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55">
                  <a:moveTo>
                    <a:pt x="62" y="0"/>
                  </a:moveTo>
                  <a:cubicBezTo>
                    <a:pt x="57" y="3"/>
                    <a:pt x="53" y="8"/>
                    <a:pt x="48" y="11"/>
                  </a:cubicBezTo>
                  <a:cubicBezTo>
                    <a:pt x="43" y="16"/>
                    <a:pt x="38" y="20"/>
                    <a:pt x="33" y="24"/>
                  </a:cubicBezTo>
                  <a:cubicBezTo>
                    <a:pt x="22" y="33"/>
                    <a:pt x="11" y="42"/>
                    <a:pt x="1" y="52"/>
                  </a:cubicBezTo>
                  <a:cubicBezTo>
                    <a:pt x="0" y="53"/>
                    <a:pt x="1" y="55"/>
                    <a:pt x="3" y="54"/>
                  </a:cubicBezTo>
                  <a:cubicBezTo>
                    <a:pt x="12" y="45"/>
                    <a:pt x="23" y="36"/>
                    <a:pt x="33" y="28"/>
                  </a:cubicBezTo>
                  <a:cubicBezTo>
                    <a:pt x="38" y="24"/>
                    <a:pt x="43" y="19"/>
                    <a:pt x="48" y="15"/>
                  </a:cubicBezTo>
                  <a:cubicBezTo>
                    <a:pt x="53" y="11"/>
                    <a:pt x="57" y="6"/>
                    <a:pt x="63" y="3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5" y="2"/>
                    <a:pt x="64" y="0"/>
                    <a:pt x="63" y="0"/>
                  </a:cubicBezTo>
                  <a:cubicBezTo>
                    <a:pt x="63" y="0"/>
                    <a:pt x="63" y="0"/>
                    <a:pt x="62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4CBE9256-5261-47C9-B114-3E65908B7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9188" y="2713038"/>
              <a:ext cx="276225" cy="252413"/>
            </a:xfrm>
            <a:custGeom>
              <a:avLst/>
              <a:gdLst>
                <a:gd name="T0" fmla="*/ 62 w 65"/>
                <a:gd name="T1" fmla="*/ 1 h 59"/>
                <a:gd name="T2" fmla="*/ 46 w 65"/>
                <a:gd name="T3" fmla="*/ 15 h 59"/>
                <a:gd name="T4" fmla="*/ 30 w 65"/>
                <a:gd name="T5" fmla="*/ 28 h 59"/>
                <a:gd name="T6" fmla="*/ 1 w 65"/>
                <a:gd name="T7" fmla="*/ 56 h 59"/>
                <a:gd name="T8" fmla="*/ 3 w 65"/>
                <a:gd name="T9" fmla="*/ 58 h 59"/>
                <a:gd name="T10" fmla="*/ 14 w 65"/>
                <a:gd name="T11" fmla="*/ 47 h 59"/>
                <a:gd name="T12" fmla="*/ 38 w 65"/>
                <a:gd name="T13" fmla="*/ 26 h 59"/>
                <a:gd name="T14" fmla="*/ 50 w 65"/>
                <a:gd name="T15" fmla="*/ 15 h 59"/>
                <a:gd name="T16" fmla="*/ 64 w 65"/>
                <a:gd name="T17" fmla="*/ 3 h 59"/>
                <a:gd name="T18" fmla="*/ 63 w 65"/>
                <a:gd name="T19" fmla="*/ 0 h 59"/>
                <a:gd name="T20" fmla="*/ 62 w 65"/>
                <a:gd name="T21" fmla="*/ 1 h 59"/>
                <a:gd name="T22" fmla="*/ 14 w 65"/>
                <a:gd name="T23" fmla="*/ 47 h 59"/>
                <a:gd name="T24" fmla="*/ 13 w 65"/>
                <a:gd name="T25" fmla="*/ 47 h 59"/>
                <a:gd name="T26" fmla="*/ 14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62" y="1"/>
                  </a:moveTo>
                  <a:cubicBezTo>
                    <a:pt x="56" y="5"/>
                    <a:pt x="51" y="10"/>
                    <a:pt x="46" y="15"/>
                  </a:cubicBezTo>
                  <a:cubicBezTo>
                    <a:pt x="41" y="20"/>
                    <a:pt x="36" y="24"/>
                    <a:pt x="30" y="28"/>
                  </a:cubicBezTo>
                  <a:cubicBezTo>
                    <a:pt x="20" y="37"/>
                    <a:pt x="10" y="46"/>
                    <a:pt x="1" y="56"/>
                  </a:cubicBezTo>
                  <a:cubicBezTo>
                    <a:pt x="0" y="58"/>
                    <a:pt x="2" y="59"/>
                    <a:pt x="3" y="58"/>
                  </a:cubicBezTo>
                  <a:cubicBezTo>
                    <a:pt x="7" y="54"/>
                    <a:pt x="10" y="50"/>
                    <a:pt x="14" y="47"/>
                  </a:cubicBezTo>
                  <a:cubicBezTo>
                    <a:pt x="21" y="39"/>
                    <a:pt x="30" y="32"/>
                    <a:pt x="38" y="26"/>
                  </a:cubicBezTo>
                  <a:cubicBezTo>
                    <a:pt x="42" y="22"/>
                    <a:pt x="46" y="19"/>
                    <a:pt x="50" y="15"/>
                  </a:cubicBezTo>
                  <a:cubicBezTo>
                    <a:pt x="55" y="11"/>
                    <a:pt x="59" y="7"/>
                    <a:pt x="64" y="3"/>
                  </a:cubicBezTo>
                  <a:cubicBezTo>
                    <a:pt x="65" y="2"/>
                    <a:pt x="64" y="0"/>
                    <a:pt x="63" y="0"/>
                  </a:cubicBezTo>
                  <a:cubicBezTo>
                    <a:pt x="63" y="1"/>
                    <a:pt x="62" y="1"/>
                    <a:pt x="62" y="1"/>
                  </a:cubicBezTo>
                  <a:moveTo>
                    <a:pt x="14" y="47"/>
                  </a:moveTo>
                  <a:cubicBezTo>
                    <a:pt x="14" y="47"/>
                    <a:pt x="14" y="47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69968A-5BCA-49E3-8BD2-0C1E99F04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27338"/>
              <a:ext cx="290513" cy="219075"/>
            </a:xfrm>
            <a:custGeom>
              <a:avLst/>
              <a:gdLst>
                <a:gd name="T0" fmla="*/ 65 w 68"/>
                <a:gd name="T1" fmla="*/ 0 h 51"/>
                <a:gd name="T2" fmla="*/ 51 w 68"/>
                <a:gd name="T3" fmla="*/ 12 h 51"/>
                <a:gd name="T4" fmla="*/ 35 w 68"/>
                <a:gd name="T5" fmla="*/ 23 h 51"/>
                <a:gd name="T6" fmla="*/ 20 w 68"/>
                <a:gd name="T7" fmla="*/ 35 h 51"/>
                <a:gd name="T8" fmla="*/ 4 w 68"/>
                <a:gd name="T9" fmla="*/ 46 h 51"/>
                <a:gd name="T10" fmla="*/ 1 w 68"/>
                <a:gd name="T11" fmla="*/ 47 h 51"/>
                <a:gd name="T12" fmla="*/ 3 w 68"/>
                <a:gd name="T13" fmla="*/ 50 h 51"/>
                <a:gd name="T14" fmla="*/ 18 w 68"/>
                <a:gd name="T15" fmla="*/ 39 h 51"/>
                <a:gd name="T16" fmla="*/ 34 w 68"/>
                <a:gd name="T17" fmla="*/ 27 h 51"/>
                <a:gd name="T18" fmla="*/ 51 w 68"/>
                <a:gd name="T19" fmla="*/ 15 h 51"/>
                <a:gd name="T20" fmla="*/ 67 w 68"/>
                <a:gd name="T21" fmla="*/ 2 h 51"/>
                <a:gd name="T22" fmla="*/ 65 w 68"/>
                <a:gd name="T23" fmla="*/ 0 h 51"/>
                <a:gd name="T24" fmla="*/ 65 w 68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cubicBezTo>
                    <a:pt x="60" y="3"/>
                    <a:pt x="56" y="8"/>
                    <a:pt x="51" y="12"/>
                  </a:cubicBezTo>
                  <a:cubicBezTo>
                    <a:pt x="46" y="16"/>
                    <a:pt x="41" y="20"/>
                    <a:pt x="35" y="23"/>
                  </a:cubicBezTo>
                  <a:cubicBezTo>
                    <a:pt x="30" y="27"/>
                    <a:pt x="25" y="31"/>
                    <a:pt x="20" y="35"/>
                  </a:cubicBezTo>
                  <a:cubicBezTo>
                    <a:pt x="15" y="39"/>
                    <a:pt x="10" y="43"/>
                    <a:pt x="4" y="46"/>
                  </a:cubicBezTo>
                  <a:cubicBezTo>
                    <a:pt x="3" y="46"/>
                    <a:pt x="2" y="47"/>
                    <a:pt x="1" y="47"/>
                  </a:cubicBezTo>
                  <a:cubicBezTo>
                    <a:pt x="0" y="48"/>
                    <a:pt x="1" y="51"/>
                    <a:pt x="3" y="50"/>
                  </a:cubicBezTo>
                  <a:cubicBezTo>
                    <a:pt x="8" y="47"/>
                    <a:pt x="13" y="43"/>
                    <a:pt x="18" y="39"/>
                  </a:cubicBezTo>
                  <a:cubicBezTo>
                    <a:pt x="24" y="35"/>
                    <a:pt x="29" y="31"/>
                    <a:pt x="34" y="27"/>
                  </a:cubicBezTo>
                  <a:cubicBezTo>
                    <a:pt x="40" y="23"/>
                    <a:pt x="46" y="19"/>
                    <a:pt x="51" y="15"/>
                  </a:cubicBezTo>
                  <a:cubicBezTo>
                    <a:pt x="56" y="11"/>
                    <a:pt x="61" y="6"/>
                    <a:pt x="67" y="2"/>
                  </a:cubicBezTo>
                  <a:cubicBezTo>
                    <a:pt x="68" y="2"/>
                    <a:pt x="67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118AE858-51F8-437C-BB57-922CEBB7C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6" y="2922588"/>
              <a:ext cx="285750" cy="212725"/>
            </a:xfrm>
            <a:custGeom>
              <a:avLst/>
              <a:gdLst>
                <a:gd name="T0" fmla="*/ 64 w 67"/>
                <a:gd name="T1" fmla="*/ 0 h 50"/>
                <a:gd name="T2" fmla="*/ 33 w 67"/>
                <a:gd name="T3" fmla="*/ 23 h 50"/>
                <a:gd name="T4" fmla="*/ 2 w 67"/>
                <a:gd name="T5" fmla="*/ 46 h 50"/>
                <a:gd name="T6" fmla="*/ 4 w 67"/>
                <a:gd name="T7" fmla="*/ 49 h 50"/>
                <a:gd name="T8" fmla="*/ 35 w 67"/>
                <a:gd name="T9" fmla="*/ 25 h 50"/>
                <a:gd name="T10" fmla="*/ 66 w 67"/>
                <a:gd name="T11" fmla="*/ 3 h 50"/>
                <a:gd name="T12" fmla="*/ 65 w 67"/>
                <a:gd name="T13" fmla="*/ 0 h 50"/>
                <a:gd name="T14" fmla="*/ 64 w 6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0">
                  <a:moveTo>
                    <a:pt x="64" y="0"/>
                  </a:moveTo>
                  <a:cubicBezTo>
                    <a:pt x="54" y="9"/>
                    <a:pt x="43" y="16"/>
                    <a:pt x="33" y="23"/>
                  </a:cubicBezTo>
                  <a:cubicBezTo>
                    <a:pt x="22" y="30"/>
                    <a:pt x="12" y="38"/>
                    <a:pt x="2" y="46"/>
                  </a:cubicBezTo>
                  <a:cubicBezTo>
                    <a:pt x="0" y="48"/>
                    <a:pt x="2" y="50"/>
                    <a:pt x="4" y="49"/>
                  </a:cubicBezTo>
                  <a:cubicBezTo>
                    <a:pt x="14" y="41"/>
                    <a:pt x="24" y="33"/>
                    <a:pt x="35" y="25"/>
                  </a:cubicBezTo>
                  <a:cubicBezTo>
                    <a:pt x="45" y="18"/>
                    <a:pt x="56" y="11"/>
                    <a:pt x="66" y="3"/>
                  </a:cubicBezTo>
                  <a:cubicBezTo>
                    <a:pt x="67" y="2"/>
                    <a:pt x="66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3974FAD8-193F-4BB3-BF3F-CA98687BE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26" y="3016251"/>
              <a:ext cx="234950" cy="179388"/>
            </a:xfrm>
            <a:custGeom>
              <a:avLst/>
              <a:gdLst>
                <a:gd name="T0" fmla="*/ 52 w 55"/>
                <a:gd name="T1" fmla="*/ 1 h 42"/>
                <a:gd name="T2" fmla="*/ 28 w 55"/>
                <a:gd name="T3" fmla="*/ 20 h 42"/>
                <a:gd name="T4" fmla="*/ 16 w 55"/>
                <a:gd name="T5" fmla="*/ 29 h 42"/>
                <a:gd name="T6" fmla="*/ 4 w 55"/>
                <a:gd name="T7" fmla="*/ 37 h 42"/>
                <a:gd name="T8" fmla="*/ 1 w 55"/>
                <a:gd name="T9" fmla="*/ 39 h 42"/>
                <a:gd name="T10" fmla="*/ 3 w 55"/>
                <a:gd name="T11" fmla="*/ 41 h 42"/>
                <a:gd name="T12" fmla="*/ 15 w 55"/>
                <a:gd name="T13" fmla="*/ 33 h 42"/>
                <a:gd name="T14" fmla="*/ 28 w 55"/>
                <a:gd name="T15" fmla="*/ 23 h 42"/>
                <a:gd name="T16" fmla="*/ 41 w 55"/>
                <a:gd name="T17" fmla="*/ 13 h 42"/>
                <a:gd name="T18" fmla="*/ 54 w 55"/>
                <a:gd name="T19" fmla="*/ 3 h 42"/>
                <a:gd name="T20" fmla="*/ 53 w 55"/>
                <a:gd name="T21" fmla="*/ 0 h 42"/>
                <a:gd name="T22" fmla="*/ 52 w 55"/>
                <a:gd name="T2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2">
                  <a:moveTo>
                    <a:pt x="52" y="1"/>
                  </a:moveTo>
                  <a:cubicBezTo>
                    <a:pt x="44" y="6"/>
                    <a:pt x="36" y="13"/>
                    <a:pt x="28" y="20"/>
                  </a:cubicBezTo>
                  <a:cubicBezTo>
                    <a:pt x="24" y="23"/>
                    <a:pt x="20" y="26"/>
                    <a:pt x="16" y="29"/>
                  </a:cubicBezTo>
                  <a:cubicBezTo>
                    <a:pt x="12" y="32"/>
                    <a:pt x="9" y="35"/>
                    <a:pt x="4" y="37"/>
                  </a:cubicBezTo>
                  <a:cubicBezTo>
                    <a:pt x="3" y="38"/>
                    <a:pt x="2" y="38"/>
                    <a:pt x="1" y="39"/>
                  </a:cubicBezTo>
                  <a:cubicBezTo>
                    <a:pt x="0" y="39"/>
                    <a:pt x="1" y="42"/>
                    <a:pt x="3" y="41"/>
                  </a:cubicBezTo>
                  <a:cubicBezTo>
                    <a:pt x="7" y="39"/>
                    <a:pt x="11" y="36"/>
                    <a:pt x="15" y="33"/>
                  </a:cubicBezTo>
                  <a:cubicBezTo>
                    <a:pt x="19" y="30"/>
                    <a:pt x="24" y="27"/>
                    <a:pt x="28" y="23"/>
                  </a:cubicBezTo>
                  <a:cubicBezTo>
                    <a:pt x="33" y="20"/>
                    <a:pt x="37" y="16"/>
                    <a:pt x="41" y="13"/>
                  </a:cubicBezTo>
                  <a:cubicBezTo>
                    <a:pt x="45" y="9"/>
                    <a:pt x="49" y="6"/>
                    <a:pt x="54" y="3"/>
                  </a:cubicBezTo>
                  <a:cubicBezTo>
                    <a:pt x="55" y="2"/>
                    <a:pt x="54" y="0"/>
                    <a:pt x="53" y="0"/>
                  </a:cubicBezTo>
                  <a:cubicBezTo>
                    <a:pt x="53" y="0"/>
                    <a:pt x="52" y="0"/>
                    <a:pt x="5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90B92BC1-FAC4-43CD-9832-0713B8B269F9}"/>
              </a:ext>
            </a:extLst>
          </p:cNvPr>
          <p:cNvGrpSpPr/>
          <p:nvPr/>
        </p:nvGrpSpPr>
        <p:grpSpPr>
          <a:xfrm>
            <a:off x="4736802" y="1678310"/>
            <a:ext cx="2086466" cy="1487487"/>
            <a:chOff x="4736802" y="1678310"/>
            <a:chExt cx="2086466" cy="1487487"/>
          </a:xfrm>
        </p:grpSpPr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781ED018-4388-451F-AF87-5D9A0D2D7505}"/>
                </a:ext>
              </a:extLst>
            </p:cNvPr>
            <p:cNvGrpSpPr/>
            <p:nvPr/>
          </p:nvGrpSpPr>
          <p:grpSpPr>
            <a:xfrm rot="424945">
              <a:off x="4736802" y="1678310"/>
              <a:ext cx="2032000" cy="1487487"/>
              <a:chOff x="3343276" y="1720851"/>
              <a:chExt cx="2032000" cy="148748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8721527-2B72-442E-B8DF-742BC5E8B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3276" y="1773238"/>
                <a:ext cx="2006600" cy="1435100"/>
              </a:xfrm>
              <a:custGeom>
                <a:avLst/>
                <a:gdLst>
                  <a:gd name="T0" fmla="*/ 469 w 472"/>
                  <a:gd name="T1" fmla="*/ 2 h 336"/>
                  <a:gd name="T2" fmla="*/ 469 w 472"/>
                  <a:gd name="T3" fmla="*/ 4 h 336"/>
                  <a:gd name="T4" fmla="*/ 464 w 472"/>
                  <a:gd name="T5" fmla="*/ 37 h 336"/>
                  <a:gd name="T6" fmla="*/ 464 w 472"/>
                  <a:gd name="T7" fmla="*/ 37 h 336"/>
                  <a:gd name="T8" fmla="*/ 450 w 472"/>
                  <a:gd name="T9" fmla="*/ 69 h 336"/>
                  <a:gd name="T10" fmla="*/ 418 w 472"/>
                  <a:gd name="T11" fmla="*/ 109 h 336"/>
                  <a:gd name="T12" fmla="*/ 365 w 472"/>
                  <a:gd name="T13" fmla="*/ 153 h 336"/>
                  <a:gd name="T14" fmla="*/ 292 w 472"/>
                  <a:gd name="T15" fmla="*/ 200 h 336"/>
                  <a:gd name="T16" fmla="*/ 292 w 472"/>
                  <a:gd name="T17" fmla="*/ 200 h 336"/>
                  <a:gd name="T18" fmla="*/ 120 w 472"/>
                  <a:gd name="T19" fmla="*/ 281 h 336"/>
                  <a:gd name="T20" fmla="*/ 2 w 472"/>
                  <a:gd name="T21" fmla="*/ 332 h 336"/>
                  <a:gd name="T22" fmla="*/ 3 w 472"/>
                  <a:gd name="T23" fmla="*/ 335 h 336"/>
                  <a:gd name="T24" fmla="*/ 179 w 472"/>
                  <a:gd name="T25" fmla="*/ 260 h 336"/>
                  <a:gd name="T26" fmla="*/ 346 w 472"/>
                  <a:gd name="T27" fmla="*/ 170 h 336"/>
                  <a:gd name="T28" fmla="*/ 449 w 472"/>
                  <a:gd name="T29" fmla="*/ 77 h 336"/>
                  <a:gd name="T30" fmla="*/ 472 w 472"/>
                  <a:gd name="T31" fmla="*/ 2 h 336"/>
                  <a:gd name="T32" fmla="*/ 471 w 472"/>
                  <a:gd name="T33" fmla="*/ 1 h 336"/>
                  <a:gd name="T34" fmla="*/ 469 w 472"/>
                  <a:gd name="T35" fmla="*/ 2 h 336"/>
                  <a:gd name="T36" fmla="*/ 450 w 472"/>
                  <a:gd name="T37" fmla="*/ 69 h 336"/>
                  <a:gd name="T38" fmla="*/ 450 w 472"/>
                  <a:gd name="T39" fmla="*/ 69 h 336"/>
                  <a:gd name="T40" fmla="*/ 450 w 472"/>
                  <a:gd name="T41" fmla="*/ 6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2" h="336">
                    <a:moveTo>
                      <a:pt x="469" y="2"/>
                    </a:moveTo>
                    <a:cubicBezTo>
                      <a:pt x="469" y="3"/>
                      <a:pt x="469" y="4"/>
                      <a:pt x="469" y="4"/>
                    </a:cubicBezTo>
                    <a:cubicBezTo>
                      <a:pt x="469" y="16"/>
                      <a:pt x="467" y="27"/>
                      <a:pt x="464" y="37"/>
                    </a:cubicBezTo>
                    <a:cubicBezTo>
                      <a:pt x="464" y="37"/>
                      <a:pt x="464" y="37"/>
                      <a:pt x="464" y="37"/>
                    </a:cubicBezTo>
                    <a:cubicBezTo>
                      <a:pt x="461" y="48"/>
                      <a:pt x="456" y="59"/>
                      <a:pt x="450" y="69"/>
                    </a:cubicBezTo>
                    <a:cubicBezTo>
                      <a:pt x="442" y="84"/>
                      <a:pt x="430" y="97"/>
                      <a:pt x="418" y="109"/>
                    </a:cubicBezTo>
                    <a:cubicBezTo>
                      <a:pt x="402" y="125"/>
                      <a:pt x="383" y="140"/>
                      <a:pt x="365" y="153"/>
                    </a:cubicBezTo>
                    <a:cubicBezTo>
                      <a:pt x="341" y="170"/>
                      <a:pt x="317" y="185"/>
                      <a:pt x="292" y="200"/>
                    </a:cubicBezTo>
                    <a:cubicBezTo>
                      <a:pt x="292" y="200"/>
                      <a:pt x="292" y="200"/>
                      <a:pt x="292" y="200"/>
                    </a:cubicBezTo>
                    <a:cubicBezTo>
                      <a:pt x="237" y="231"/>
                      <a:pt x="179" y="257"/>
                      <a:pt x="120" y="281"/>
                    </a:cubicBezTo>
                    <a:cubicBezTo>
                      <a:pt x="80" y="297"/>
                      <a:pt x="40" y="313"/>
                      <a:pt x="2" y="332"/>
                    </a:cubicBezTo>
                    <a:cubicBezTo>
                      <a:pt x="0" y="333"/>
                      <a:pt x="1" y="336"/>
                      <a:pt x="3" y="335"/>
                    </a:cubicBezTo>
                    <a:cubicBezTo>
                      <a:pt x="60" y="306"/>
                      <a:pt x="121" y="286"/>
                      <a:pt x="179" y="260"/>
                    </a:cubicBezTo>
                    <a:cubicBezTo>
                      <a:pt x="236" y="234"/>
                      <a:pt x="293" y="205"/>
                      <a:pt x="346" y="170"/>
                    </a:cubicBezTo>
                    <a:cubicBezTo>
                      <a:pt x="384" y="144"/>
                      <a:pt x="424" y="116"/>
                      <a:pt x="449" y="77"/>
                    </a:cubicBezTo>
                    <a:cubicBezTo>
                      <a:pt x="464" y="54"/>
                      <a:pt x="472" y="29"/>
                      <a:pt x="472" y="2"/>
                    </a:cubicBezTo>
                    <a:cubicBezTo>
                      <a:pt x="472" y="1"/>
                      <a:pt x="471" y="0"/>
                      <a:pt x="471" y="1"/>
                    </a:cubicBezTo>
                    <a:cubicBezTo>
                      <a:pt x="470" y="1"/>
                      <a:pt x="469" y="1"/>
                      <a:pt x="469" y="2"/>
                    </a:cubicBezTo>
                    <a:moveTo>
                      <a:pt x="450" y="69"/>
                    </a:moveTo>
                    <a:cubicBezTo>
                      <a:pt x="450" y="69"/>
                      <a:pt x="450" y="69"/>
                      <a:pt x="450" y="69"/>
                    </a:cubicBezTo>
                    <a:cubicBezTo>
                      <a:pt x="450" y="69"/>
                      <a:pt x="450" y="69"/>
                      <a:pt x="450" y="69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AF40DAC1-274C-45AF-95D4-6FE0BC936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0351" y="1720851"/>
                <a:ext cx="34925" cy="136525"/>
              </a:xfrm>
              <a:custGeom>
                <a:avLst/>
                <a:gdLst>
                  <a:gd name="T0" fmla="*/ 0 w 8"/>
                  <a:gd name="T1" fmla="*/ 2 h 32"/>
                  <a:gd name="T2" fmla="*/ 4 w 8"/>
                  <a:gd name="T3" fmla="*/ 30 h 32"/>
                  <a:gd name="T4" fmla="*/ 7 w 8"/>
                  <a:gd name="T5" fmla="*/ 29 h 32"/>
                  <a:gd name="T6" fmla="*/ 6 w 8"/>
                  <a:gd name="T7" fmla="*/ 25 h 32"/>
                  <a:gd name="T8" fmla="*/ 3 w 8"/>
                  <a:gd name="T9" fmla="*/ 2 h 32"/>
                  <a:gd name="T10" fmla="*/ 2 w 8"/>
                  <a:gd name="T11" fmla="*/ 0 h 32"/>
                  <a:gd name="T12" fmla="*/ 0 w 8"/>
                  <a:gd name="T1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2">
                    <a:moveTo>
                      <a:pt x="0" y="2"/>
                    </a:moveTo>
                    <a:cubicBezTo>
                      <a:pt x="1" y="11"/>
                      <a:pt x="1" y="21"/>
                      <a:pt x="4" y="30"/>
                    </a:cubicBezTo>
                    <a:cubicBezTo>
                      <a:pt x="5" y="32"/>
                      <a:pt x="8" y="30"/>
                      <a:pt x="7" y="29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4" y="17"/>
                      <a:pt x="4" y="9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489B848-C5DA-4BBA-BF54-B8AEEE04E69D}"/>
                </a:ext>
              </a:extLst>
            </p:cNvPr>
            <p:cNvSpPr>
              <a:spLocks noEditPoints="1"/>
            </p:cNvSpPr>
            <p:nvPr/>
          </p:nvSpPr>
          <p:spPr bwMode="auto">
            <a:xfrm rot="424945">
              <a:off x="6769293" y="1802714"/>
              <a:ext cx="53975" cy="123825"/>
            </a:xfrm>
            <a:custGeom>
              <a:avLst/>
              <a:gdLst>
                <a:gd name="T0" fmla="*/ 9 w 13"/>
                <a:gd name="T1" fmla="*/ 2 h 29"/>
                <a:gd name="T2" fmla="*/ 8 w 13"/>
                <a:gd name="T3" fmla="*/ 10 h 29"/>
                <a:gd name="T4" fmla="*/ 1 w 13"/>
                <a:gd name="T5" fmla="*/ 26 h 29"/>
                <a:gd name="T6" fmla="*/ 4 w 13"/>
                <a:gd name="T7" fmla="*/ 27 h 29"/>
                <a:gd name="T8" fmla="*/ 13 w 13"/>
                <a:gd name="T9" fmla="*/ 2 h 29"/>
                <a:gd name="T10" fmla="*/ 11 w 13"/>
                <a:gd name="T11" fmla="*/ 0 h 29"/>
                <a:gd name="T12" fmla="*/ 9 w 13"/>
                <a:gd name="T13" fmla="*/ 2 h 29"/>
                <a:gd name="T14" fmla="*/ 8 w 13"/>
                <a:gd name="T15" fmla="*/ 10 h 29"/>
                <a:gd name="T16" fmla="*/ 8 w 13"/>
                <a:gd name="T17" fmla="*/ 10 h 29"/>
                <a:gd name="T18" fmla="*/ 8 w 13"/>
                <a:gd name="T1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9">
                  <a:moveTo>
                    <a:pt x="9" y="2"/>
                  </a:moveTo>
                  <a:cubicBezTo>
                    <a:pt x="9" y="4"/>
                    <a:pt x="9" y="7"/>
                    <a:pt x="8" y="10"/>
                  </a:cubicBezTo>
                  <a:cubicBezTo>
                    <a:pt x="6" y="15"/>
                    <a:pt x="4" y="21"/>
                    <a:pt x="1" y="26"/>
                  </a:cubicBezTo>
                  <a:cubicBezTo>
                    <a:pt x="0" y="28"/>
                    <a:pt x="3" y="29"/>
                    <a:pt x="4" y="27"/>
                  </a:cubicBezTo>
                  <a:cubicBezTo>
                    <a:pt x="8" y="19"/>
                    <a:pt x="11" y="11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0" y="1"/>
                    <a:pt x="9" y="2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AA705869-C51B-47CD-8B4E-BFFC597C33D7}"/>
              </a:ext>
            </a:extLst>
          </p:cNvPr>
          <p:cNvGrpSpPr/>
          <p:nvPr/>
        </p:nvGrpSpPr>
        <p:grpSpPr>
          <a:xfrm>
            <a:off x="6691647" y="2151050"/>
            <a:ext cx="481013" cy="1062620"/>
            <a:chOff x="6691647" y="2151050"/>
            <a:chExt cx="481013" cy="106262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0F246B4-047B-44B2-94EC-8632726F1249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691647" y="2151050"/>
              <a:ext cx="481013" cy="1038225"/>
            </a:xfrm>
            <a:custGeom>
              <a:avLst/>
              <a:gdLst>
                <a:gd name="T0" fmla="*/ 40 w 113"/>
                <a:gd name="T1" fmla="*/ 6 h 243"/>
                <a:gd name="T2" fmla="*/ 1 w 113"/>
                <a:gd name="T3" fmla="*/ 13 h 243"/>
                <a:gd name="T4" fmla="*/ 0 w 113"/>
                <a:gd name="T5" fmla="*/ 14 h 243"/>
                <a:gd name="T6" fmla="*/ 8 w 113"/>
                <a:gd name="T7" fmla="*/ 81 h 243"/>
                <a:gd name="T8" fmla="*/ 21 w 113"/>
                <a:gd name="T9" fmla="*/ 145 h 243"/>
                <a:gd name="T10" fmla="*/ 40 w 113"/>
                <a:gd name="T11" fmla="*/ 243 h 243"/>
                <a:gd name="T12" fmla="*/ 43 w 113"/>
                <a:gd name="T13" fmla="*/ 243 h 243"/>
                <a:gd name="T14" fmla="*/ 22 w 113"/>
                <a:gd name="T15" fmla="*/ 138 h 243"/>
                <a:gd name="T16" fmla="*/ 11 w 113"/>
                <a:gd name="T17" fmla="*/ 78 h 243"/>
                <a:gd name="T18" fmla="*/ 3 w 113"/>
                <a:gd name="T19" fmla="*/ 16 h 243"/>
                <a:gd name="T20" fmla="*/ 40 w 113"/>
                <a:gd name="T21" fmla="*/ 9 h 243"/>
                <a:gd name="T22" fmla="*/ 72 w 113"/>
                <a:gd name="T23" fmla="*/ 4 h 243"/>
                <a:gd name="T24" fmla="*/ 94 w 113"/>
                <a:gd name="T25" fmla="*/ 135 h 243"/>
                <a:gd name="T26" fmla="*/ 110 w 113"/>
                <a:gd name="T27" fmla="*/ 231 h 243"/>
                <a:gd name="T28" fmla="*/ 113 w 113"/>
                <a:gd name="T29" fmla="*/ 230 h 243"/>
                <a:gd name="T30" fmla="*/ 113 w 113"/>
                <a:gd name="T31" fmla="*/ 230 h 243"/>
                <a:gd name="T32" fmla="*/ 94 w 113"/>
                <a:gd name="T33" fmla="*/ 117 h 243"/>
                <a:gd name="T34" fmla="*/ 75 w 113"/>
                <a:gd name="T35" fmla="*/ 2 h 243"/>
                <a:gd name="T36" fmla="*/ 73 w 113"/>
                <a:gd name="T37" fmla="*/ 0 h 243"/>
                <a:gd name="T38" fmla="*/ 71 w 113"/>
                <a:gd name="T39" fmla="*/ 1 h 243"/>
                <a:gd name="T40" fmla="*/ 40 w 113"/>
                <a:gd name="T41" fmla="*/ 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243">
                  <a:moveTo>
                    <a:pt x="40" y="6"/>
                  </a:moveTo>
                  <a:cubicBezTo>
                    <a:pt x="27" y="9"/>
                    <a:pt x="14" y="12"/>
                    <a:pt x="1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3" y="37"/>
                    <a:pt x="5" y="59"/>
                    <a:pt x="8" y="81"/>
                  </a:cubicBezTo>
                  <a:cubicBezTo>
                    <a:pt x="11" y="103"/>
                    <a:pt x="15" y="124"/>
                    <a:pt x="21" y="145"/>
                  </a:cubicBezTo>
                  <a:cubicBezTo>
                    <a:pt x="29" y="177"/>
                    <a:pt x="38" y="210"/>
                    <a:pt x="40" y="243"/>
                  </a:cubicBezTo>
                  <a:cubicBezTo>
                    <a:pt x="41" y="243"/>
                    <a:pt x="42" y="243"/>
                    <a:pt x="43" y="243"/>
                  </a:cubicBezTo>
                  <a:cubicBezTo>
                    <a:pt x="41" y="207"/>
                    <a:pt x="31" y="173"/>
                    <a:pt x="22" y="138"/>
                  </a:cubicBezTo>
                  <a:cubicBezTo>
                    <a:pt x="17" y="118"/>
                    <a:pt x="13" y="98"/>
                    <a:pt x="11" y="78"/>
                  </a:cubicBezTo>
                  <a:cubicBezTo>
                    <a:pt x="8" y="57"/>
                    <a:pt x="6" y="36"/>
                    <a:pt x="3" y="16"/>
                  </a:cubicBezTo>
                  <a:cubicBezTo>
                    <a:pt x="16" y="14"/>
                    <a:pt x="28" y="12"/>
                    <a:pt x="40" y="9"/>
                  </a:cubicBezTo>
                  <a:cubicBezTo>
                    <a:pt x="51" y="7"/>
                    <a:pt x="61" y="5"/>
                    <a:pt x="72" y="4"/>
                  </a:cubicBezTo>
                  <a:cubicBezTo>
                    <a:pt x="78" y="48"/>
                    <a:pt x="86" y="91"/>
                    <a:pt x="94" y="135"/>
                  </a:cubicBezTo>
                  <a:cubicBezTo>
                    <a:pt x="100" y="167"/>
                    <a:pt x="106" y="199"/>
                    <a:pt x="110" y="231"/>
                  </a:cubicBezTo>
                  <a:cubicBezTo>
                    <a:pt x="111" y="231"/>
                    <a:pt x="112" y="230"/>
                    <a:pt x="113" y="230"/>
                  </a:cubicBezTo>
                  <a:cubicBezTo>
                    <a:pt x="113" y="230"/>
                    <a:pt x="113" y="230"/>
                    <a:pt x="113" y="230"/>
                  </a:cubicBezTo>
                  <a:cubicBezTo>
                    <a:pt x="108" y="192"/>
                    <a:pt x="101" y="154"/>
                    <a:pt x="94" y="117"/>
                  </a:cubicBezTo>
                  <a:cubicBezTo>
                    <a:pt x="87" y="79"/>
                    <a:pt x="80" y="40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73" y="0"/>
                    <a:pt x="72" y="1"/>
                    <a:pt x="71" y="1"/>
                  </a:cubicBezTo>
                  <a:cubicBezTo>
                    <a:pt x="61" y="2"/>
                    <a:pt x="50" y="4"/>
                    <a:pt x="40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9C01A24D-5444-455B-855A-E1EB6C780BE0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803656" y="3145407"/>
              <a:ext cx="306388" cy="68263"/>
            </a:xfrm>
            <a:custGeom>
              <a:avLst/>
              <a:gdLst>
                <a:gd name="T0" fmla="*/ 0 w 72"/>
                <a:gd name="T1" fmla="*/ 13 h 16"/>
                <a:gd name="T2" fmla="*/ 0 w 72"/>
                <a:gd name="T3" fmla="*/ 16 h 16"/>
                <a:gd name="T4" fmla="*/ 72 w 72"/>
                <a:gd name="T5" fmla="*/ 3 h 16"/>
                <a:gd name="T6" fmla="*/ 72 w 72"/>
                <a:gd name="T7" fmla="*/ 0 h 16"/>
                <a:gd name="T8" fmla="*/ 0 w 72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0" y="13"/>
                  </a:moveTo>
                  <a:cubicBezTo>
                    <a:pt x="0" y="14"/>
                    <a:pt x="0" y="15"/>
                    <a:pt x="0" y="16"/>
                  </a:cubicBezTo>
                  <a:cubicBezTo>
                    <a:pt x="24" y="12"/>
                    <a:pt x="48" y="7"/>
                    <a:pt x="72" y="3"/>
                  </a:cubicBezTo>
                  <a:cubicBezTo>
                    <a:pt x="72" y="2"/>
                    <a:pt x="72" y="1"/>
                    <a:pt x="72" y="0"/>
                  </a:cubicBezTo>
                  <a:cubicBezTo>
                    <a:pt x="48" y="4"/>
                    <a:pt x="24" y="9"/>
                    <a:pt x="0" y="1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31487B4A-87BD-4EAC-9D33-63D84DD470FB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797781" y="3160207"/>
              <a:ext cx="17463" cy="38100"/>
            </a:xfrm>
            <a:custGeom>
              <a:avLst/>
              <a:gdLst>
                <a:gd name="T0" fmla="*/ 0 w 4"/>
                <a:gd name="T1" fmla="*/ 2 h 9"/>
                <a:gd name="T2" fmla="*/ 1 w 4"/>
                <a:gd name="T3" fmla="*/ 6 h 9"/>
                <a:gd name="T4" fmla="*/ 1 w 4"/>
                <a:gd name="T5" fmla="*/ 8 h 9"/>
                <a:gd name="T6" fmla="*/ 3 w 4"/>
                <a:gd name="T7" fmla="*/ 7 h 9"/>
                <a:gd name="T8" fmla="*/ 3 w 4"/>
                <a:gd name="T9" fmla="*/ 1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1" y="3"/>
                    <a:pt x="1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2" y="9"/>
                    <a:pt x="4" y="8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788DA4A7-8D1A-4EAA-A570-748713B89F87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7100823" y="3141572"/>
              <a:ext cx="12700" cy="38100"/>
            </a:xfrm>
            <a:custGeom>
              <a:avLst/>
              <a:gdLst>
                <a:gd name="T0" fmla="*/ 0 w 3"/>
                <a:gd name="T1" fmla="*/ 1 h 9"/>
                <a:gd name="T2" fmla="*/ 1 w 3"/>
                <a:gd name="T3" fmla="*/ 7 h 9"/>
                <a:gd name="T4" fmla="*/ 3 w 3"/>
                <a:gd name="T5" fmla="*/ 8 h 9"/>
                <a:gd name="T6" fmla="*/ 3 w 3"/>
                <a:gd name="T7" fmla="*/ 5 h 9"/>
                <a:gd name="T8" fmla="*/ 3 w 3"/>
                <a:gd name="T9" fmla="*/ 1 h 9"/>
                <a:gd name="T10" fmla="*/ 1 w 3"/>
                <a:gd name="T11" fmla="*/ 0 h 9"/>
                <a:gd name="T12" fmla="*/ 0 w 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0" y="1"/>
                  </a:moveTo>
                  <a:cubicBezTo>
                    <a:pt x="0" y="3"/>
                    <a:pt x="0" y="6"/>
                    <a:pt x="1" y="7"/>
                  </a:cubicBezTo>
                  <a:cubicBezTo>
                    <a:pt x="1" y="9"/>
                    <a:pt x="3" y="9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1692DB29-8C53-4697-A027-6A398291DF84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753068" y="2171044"/>
              <a:ext cx="119063" cy="115888"/>
            </a:xfrm>
            <a:custGeom>
              <a:avLst/>
              <a:gdLst>
                <a:gd name="T0" fmla="*/ 25 w 28"/>
                <a:gd name="T1" fmla="*/ 0 h 27"/>
                <a:gd name="T2" fmla="*/ 17 w 28"/>
                <a:gd name="T3" fmla="*/ 9 h 27"/>
                <a:gd name="T4" fmla="*/ 7 w 28"/>
                <a:gd name="T5" fmla="*/ 18 h 27"/>
                <a:gd name="T6" fmla="*/ 8 w 28"/>
                <a:gd name="T7" fmla="*/ 18 h 27"/>
                <a:gd name="T8" fmla="*/ 2 w 28"/>
                <a:gd name="T9" fmla="*/ 23 h 27"/>
                <a:gd name="T10" fmla="*/ 3 w 28"/>
                <a:gd name="T11" fmla="*/ 26 h 27"/>
                <a:gd name="T12" fmla="*/ 23 w 28"/>
                <a:gd name="T13" fmla="*/ 6 h 27"/>
                <a:gd name="T14" fmla="*/ 27 w 28"/>
                <a:gd name="T15" fmla="*/ 2 h 27"/>
                <a:gd name="T16" fmla="*/ 26 w 28"/>
                <a:gd name="T17" fmla="*/ 0 h 27"/>
                <a:gd name="T18" fmla="*/ 25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25" y="0"/>
                  </a:moveTo>
                  <a:cubicBezTo>
                    <a:pt x="22" y="2"/>
                    <a:pt x="19" y="6"/>
                    <a:pt x="17" y="9"/>
                  </a:cubicBezTo>
                  <a:cubicBezTo>
                    <a:pt x="14" y="12"/>
                    <a:pt x="11" y="15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20"/>
                    <a:pt x="4" y="22"/>
                    <a:pt x="2" y="23"/>
                  </a:cubicBezTo>
                  <a:cubicBezTo>
                    <a:pt x="0" y="25"/>
                    <a:pt x="2" y="27"/>
                    <a:pt x="3" y="26"/>
                  </a:cubicBezTo>
                  <a:cubicBezTo>
                    <a:pt x="10" y="19"/>
                    <a:pt x="17" y="12"/>
                    <a:pt x="23" y="6"/>
                  </a:cubicBezTo>
                  <a:cubicBezTo>
                    <a:pt x="24" y="4"/>
                    <a:pt x="26" y="3"/>
                    <a:pt x="27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31982B03-0576-42DB-9240-8DE9A33CE2B5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760518" y="2157450"/>
              <a:ext cx="212725" cy="234950"/>
            </a:xfrm>
            <a:custGeom>
              <a:avLst/>
              <a:gdLst>
                <a:gd name="T0" fmla="*/ 47 w 50"/>
                <a:gd name="T1" fmla="*/ 0 h 55"/>
                <a:gd name="T2" fmla="*/ 1 w 50"/>
                <a:gd name="T3" fmla="*/ 52 h 55"/>
                <a:gd name="T4" fmla="*/ 3 w 50"/>
                <a:gd name="T5" fmla="*/ 54 h 55"/>
                <a:gd name="T6" fmla="*/ 49 w 50"/>
                <a:gd name="T7" fmla="*/ 2 h 55"/>
                <a:gd name="T8" fmla="*/ 47 w 50"/>
                <a:gd name="T9" fmla="*/ 0 h 55"/>
                <a:gd name="T10" fmla="*/ 47 w 5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5">
                  <a:moveTo>
                    <a:pt x="47" y="0"/>
                  </a:moveTo>
                  <a:cubicBezTo>
                    <a:pt x="30" y="17"/>
                    <a:pt x="17" y="36"/>
                    <a:pt x="1" y="52"/>
                  </a:cubicBezTo>
                  <a:cubicBezTo>
                    <a:pt x="0" y="53"/>
                    <a:pt x="2" y="55"/>
                    <a:pt x="3" y="54"/>
                  </a:cubicBezTo>
                  <a:cubicBezTo>
                    <a:pt x="19" y="37"/>
                    <a:pt x="33" y="19"/>
                    <a:pt x="49" y="2"/>
                  </a:cubicBezTo>
                  <a:cubicBezTo>
                    <a:pt x="50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DE66C643-AC8D-411A-8537-29704890E033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762635" y="2222114"/>
              <a:ext cx="293688" cy="282575"/>
            </a:xfrm>
            <a:custGeom>
              <a:avLst/>
              <a:gdLst>
                <a:gd name="T0" fmla="*/ 67 w 69"/>
                <a:gd name="T1" fmla="*/ 0 h 66"/>
                <a:gd name="T2" fmla="*/ 1 w 69"/>
                <a:gd name="T3" fmla="*/ 63 h 66"/>
                <a:gd name="T4" fmla="*/ 4 w 69"/>
                <a:gd name="T5" fmla="*/ 65 h 66"/>
                <a:gd name="T6" fmla="*/ 20 w 69"/>
                <a:gd name="T7" fmla="*/ 46 h 66"/>
                <a:gd name="T8" fmla="*/ 68 w 69"/>
                <a:gd name="T9" fmla="*/ 3 h 66"/>
                <a:gd name="T10" fmla="*/ 67 w 69"/>
                <a:gd name="T11" fmla="*/ 0 h 66"/>
                <a:gd name="T12" fmla="*/ 67 w 6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6">
                  <a:moveTo>
                    <a:pt x="67" y="0"/>
                  </a:moveTo>
                  <a:cubicBezTo>
                    <a:pt x="45" y="21"/>
                    <a:pt x="21" y="40"/>
                    <a:pt x="1" y="63"/>
                  </a:cubicBezTo>
                  <a:cubicBezTo>
                    <a:pt x="0" y="64"/>
                    <a:pt x="2" y="66"/>
                    <a:pt x="4" y="65"/>
                  </a:cubicBezTo>
                  <a:cubicBezTo>
                    <a:pt x="9" y="58"/>
                    <a:pt x="15" y="52"/>
                    <a:pt x="20" y="46"/>
                  </a:cubicBezTo>
                  <a:cubicBezTo>
                    <a:pt x="36" y="31"/>
                    <a:pt x="53" y="17"/>
                    <a:pt x="68" y="3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5BD72B80-6FB1-4E66-A31A-62F589053B9E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766836" y="2308885"/>
              <a:ext cx="292100" cy="273050"/>
            </a:xfrm>
            <a:custGeom>
              <a:avLst/>
              <a:gdLst>
                <a:gd name="T0" fmla="*/ 67 w 69"/>
                <a:gd name="T1" fmla="*/ 1 h 64"/>
                <a:gd name="T2" fmla="*/ 40 w 69"/>
                <a:gd name="T3" fmla="*/ 24 h 64"/>
                <a:gd name="T4" fmla="*/ 14 w 69"/>
                <a:gd name="T5" fmla="*/ 49 h 64"/>
                <a:gd name="T6" fmla="*/ 14 w 69"/>
                <a:gd name="T7" fmla="*/ 49 h 64"/>
                <a:gd name="T8" fmla="*/ 1 w 69"/>
                <a:gd name="T9" fmla="*/ 60 h 64"/>
                <a:gd name="T10" fmla="*/ 3 w 69"/>
                <a:gd name="T11" fmla="*/ 63 h 64"/>
                <a:gd name="T12" fmla="*/ 22 w 69"/>
                <a:gd name="T13" fmla="*/ 45 h 64"/>
                <a:gd name="T14" fmla="*/ 22 w 69"/>
                <a:gd name="T15" fmla="*/ 45 h 64"/>
                <a:gd name="T16" fmla="*/ 46 w 69"/>
                <a:gd name="T17" fmla="*/ 23 h 64"/>
                <a:gd name="T18" fmla="*/ 68 w 69"/>
                <a:gd name="T19" fmla="*/ 3 h 64"/>
                <a:gd name="T20" fmla="*/ 67 w 69"/>
                <a:gd name="T21" fmla="*/ 0 h 64"/>
                <a:gd name="T22" fmla="*/ 67 w 69"/>
                <a:gd name="T2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4">
                  <a:moveTo>
                    <a:pt x="67" y="1"/>
                  </a:moveTo>
                  <a:cubicBezTo>
                    <a:pt x="57" y="8"/>
                    <a:pt x="49" y="16"/>
                    <a:pt x="40" y="24"/>
                  </a:cubicBezTo>
                  <a:cubicBezTo>
                    <a:pt x="31" y="32"/>
                    <a:pt x="22" y="40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0" y="53"/>
                    <a:pt x="6" y="57"/>
                    <a:pt x="1" y="60"/>
                  </a:cubicBezTo>
                  <a:cubicBezTo>
                    <a:pt x="0" y="61"/>
                    <a:pt x="1" y="64"/>
                    <a:pt x="3" y="63"/>
                  </a:cubicBezTo>
                  <a:cubicBezTo>
                    <a:pt x="10" y="57"/>
                    <a:pt x="16" y="51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30" y="37"/>
                    <a:pt x="38" y="30"/>
                    <a:pt x="46" y="23"/>
                  </a:cubicBezTo>
                  <a:cubicBezTo>
                    <a:pt x="53" y="17"/>
                    <a:pt x="60" y="9"/>
                    <a:pt x="68" y="3"/>
                  </a:cubicBezTo>
                  <a:cubicBezTo>
                    <a:pt x="69" y="2"/>
                    <a:pt x="68" y="0"/>
                    <a:pt x="67" y="0"/>
                  </a:cubicBezTo>
                  <a:cubicBezTo>
                    <a:pt x="67" y="0"/>
                    <a:pt x="67" y="0"/>
                    <a:pt x="6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1A8623B3-72F2-40A0-893A-CB298893292A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767267" y="2416650"/>
              <a:ext cx="301625" cy="257175"/>
            </a:xfrm>
            <a:custGeom>
              <a:avLst/>
              <a:gdLst>
                <a:gd name="T0" fmla="*/ 68 w 71"/>
                <a:gd name="T1" fmla="*/ 0 h 60"/>
                <a:gd name="T2" fmla="*/ 66 w 71"/>
                <a:gd name="T3" fmla="*/ 1 h 60"/>
                <a:gd name="T4" fmla="*/ 34 w 71"/>
                <a:gd name="T5" fmla="*/ 28 h 60"/>
                <a:gd name="T6" fmla="*/ 2 w 71"/>
                <a:gd name="T7" fmla="*/ 56 h 60"/>
                <a:gd name="T8" fmla="*/ 4 w 71"/>
                <a:gd name="T9" fmla="*/ 59 h 60"/>
                <a:gd name="T10" fmla="*/ 37 w 71"/>
                <a:gd name="T11" fmla="*/ 30 h 60"/>
                <a:gd name="T12" fmla="*/ 70 w 71"/>
                <a:gd name="T13" fmla="*/ 2 h 60"/>
                <a:gd name="T14" fmla="*/ 69 w 71"/>
                <a:gd name="T15" fmla="*/ 0 h 60"/>
                <a:gd name="T16" fmla="*/ 68 w 71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0">
                  <a:moveTo>
                    <a:pt x="68" y="0"/>
                  </a:moveTo>
                  <a:cubicBezTo>
                    <a:pt x="67" y="1"/>
                    <a:pt x="67" y="1"/>
                    <a:pt x="66" y="1"/>
                  </a:cubicBezTo>
                  <a:cubicBezTo>
                    <a:pt x="56" y="11"/>
                    <a:pt x="45" y="19"/>
                    <a:pt x="34" y="28"/>
                  </a:cubicBezTo>
                  <a:cubicBezTo>
                    <a:pt x="23" y="37"/>
                    <a:pt x="13" y="47"/>
                    <a:pt x="2" y="56"/>
                  </a:cubicBezTo>
                  <a:cubicBezTo>
                    <a:pt x="0" y="57"/>
                    <a:pt x="2" y="60"/>
                    <a:pt x="4" y="59"/>
                  </a:cubicBezTo>
                  <a:cubicBezTo>
                    <a:pt x="15" y="49"/>
                    <a:pt x="26" y="39"/>
                    <a:pt x="37" y="30"/>
                  </a:cubicBezTo>
                  <a:cubicBezTo>
                    <a:pt x="48" y="20"/>
                    <a:pt x="60" y="12"/>
                    <a:pt x="70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8DF49CBC-A726-4DC3-A698-58C78CD6641B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780374" y="2526394"/>
              <a:ext cx="292100" cy="238125"/>
            </a:xfrm>
            <a:custGeom>
              <a:avLst/>
              <a:gdLst>
                <a:gd name="T0" fmla="*/ 67 w 69"/>
                <a:gd name="T1" fmla="*/ 1 h 56"/>
                <a:gd name="T2" fmla="*/ 1 w 69"/>
                <a:gd name="T3" fmla="*/ 53 h 56"/>
                <a:gd name="T4" fmla="*/ 3 w 69"/>
                <a:gd name="T5" fmla="*/ 55 h 56"/>
                <a:gd name="T6" fmla="*/ 68 w 69"/>
                <a:gd name="T7" fmla="*/ 3 h 56"/>
                <a:gd name="T8" fmla="*/ 67 w 69"/>
                <a:gd name="T9" fmla="*/ 0 h 56"/>
                <a:gd name="T10" fmla="*/ 67 w 69"/>
                <a:gd name="T11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6">
                  <a:moveTo>
                    <a:pt x="67" y="1"/>
                  </a:moveTo>
                  <a:cubicBezTo>
                    <a:pt x="44" y="18"/>
                    <a:pt x="22" y="34"/>
                    <a:pt x="1" y="53"/>
                  </a:cubicBezTo>
                  <a:cubicBezTo>
                    <a:pt x="0" y="54"/>
                    <a:pt x="1" y="56"/>
                    <a:pt x="3" y="55"/>
                  </a:cubicBezTo>
                  <a:cubicBezTo>
                    <a:pt x="24" y="37"/>
                    <a:pt x="46" y="20"/>
                    <a:pt x="68" y="3"/>
                  </a:cubicBezTo>
                  <a:cubicBezTo>
                    <a:pt x="69" y="2"/>
                    <a:pt x="68" y="0"/>
                    <a:pt x="67" y="0"/>
                  </a:cubicBezTo>
                  <a:cubicBezTo>
                    <a:pt x="67" y="0"/>
                    <a:pt x="67" y="0"/>
                    <a:pt x="6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61">
              <a:extLst>
                <a:ext uri="{FF2B5EF4-FFF2-40B4-BE49-F238E27FC236}">
                  <a16:creationId xmlns:a16="http://schemas.microsoft.com/office/drawing/2014/main" id="{27A2B169-E6EF-404A-A2A1-9A8F8A1E5904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792968" y="2642848"/>
              <a:ext cx="288925" cy="214313"/>
            </a:xfrm>
            <a:custGeom>
              <a:avLst/>
              <a:gdLst>
                <a:gd name="T0" fmla="*/ 65 w 68"/>
                <a:gd name="T1" fmla="*/ 0 h 50"/>
                <a:gd name="T2" fmla="*/ 1 w 68"/>
                <a:gd name="T3" fmla="*/ 47 h 50"/>
                <a:gd name="T4" fmla="*/ 3 w 68"/>
                <a:gd name="T5" fmla="*/ 49 h 50"/>
                <a:gd name="T6" fmla="*/ 67 w 68"/>
                <a:gd name="T7" fmla="*/ 2 h 50"/>
                <a:gd name="T8" fmla="*/ 66 w 68"/>
                <a:gd name="T9" fmla="*/ 0 h 50"/>
                <a:gd name="T10" fmla="*/ 65 w 68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0">
                  <a:moveTo>
                    <a:pt x="65" y="0"/>
                  </a:moveTo>
                  <a:cubicBezTo>
                    <a:pt x="45" y="17"/>
                    <a:pt x="22" y="31"/>
                    <a:pt x="1" y="47"/>
                  </a:cubicBezTo>
                  <a:cubicBezTo>
                    <a:pt x="0" y="48"/>
                    <a:pt x="1" y="50"/>
                    <a:pt x="3" y="49"/>
                  </a:cubicBezTo>
                  <a:cubicBezTo>
                    <a:pt x="24" y="33"/>
                    <a:pt x="46" y="19"/>
                    <a:pt x="67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6" y="0"/>
                    <a:pt x="66" y="0"/>
                    <a:pt x="65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62">
              <a:extLst>
                <a:ext uri="{FF2B5EF4-FFF2-40B4-BE49-F238E27FC236}">
                  <a16:creationId xmlns:a16="http://schemas.microsoft.com/office/drawing/2014/main" id="{C4AE03FD-7E33-47F7-A2A3-9DA8AE0CB28F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801539" y="2734652"/>
              <a:ext cx="280988" cy="227013"/>
            </a:xfrm>
            <a:custGeom>
              <a:avLst/>
              <a:gdLst>
                <a:gd name="T0" fmla="*/ 64 w 66"/>
                <a:gd name="T1" fmla="*/ 0 h 53"/>
                <a:gd name="T2" fmla="*/ 49 w 66"/>
                <a:gd name="T3" fmla="*/ 12 h 53"/>
                <a:gd name="T4" fmla="*/ 32 w 66"/>
                <a:gd name="T5" fmla="*/ 24 h 53"/>
                <a:gd name="T6" fmla="*/ 1 w 66"/>
                <a:gd name="T7" fmla="*/ 49 h 53"/>
                <a:gd name="T8" fmla="*/ 3 w 66"/>
                <a:gd name="T9" fmla="*/ 52 h 53"/>
                <a:gd name="T10" fmla="*/ 34 w 66"/>
                <a:gd name="T11" fmla="*/ 26 h 53"/>
                <a:gd name="T12" fmla="*/ 50 w 66"/>
                <a:gd name="T13" fmla="*/ 15 h 53"/>
                <a:gd name="T14" fmla="*/ 65 w 66"/>
                <a:gd name="T15" fmla="*/ 3 h 53"/>
                <a:gd name="T16" fmla="*/ 64 w 66"/>
                <a:gd name="T17" fmla="*/ 0 h 53"/>
                <a:gd name="T18" fmla="*/ 64 w 66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3">
                  <a:moveTo>
                    <a:pt x="64" y="0"/>
                  </a:moveTo>
                  <a:cubicBezTo>
                    <a:pt x="59" y="5"/>
                    <a:pt x="54" y="8"/>
                    <a:pt x="49" y="12"/>
                  </a:cubicBezTo>
                  <a:cubicBezTo>
                    <a:pt x="43" y="16"/>
                    <a:pt x="38" y="20"/>
                    <a:pt x="32" y="24"/>
                  </a:cubicBezTo>
                  <a:cubicBezTo>
                    <a:pt x="21" y="32"/>
                    <a:pt x="11" y="40"/>
                    <a:pt x="1" y="49"/>
                  </a:cubicBezTo>
                  <a:cubicBezTo>
                    <a:pt x="0" y="51"/>
                    <a:pt x="1" y="53"/>
                    <a:pt x="3" y="52"/>
                  </a:cubicBezTo>
                  <a:cubicBezTo>
                    <a:pt x="12" y="42"/>
                    <a:pt x="23" y="34"/>
                    <a:pt x="34" y="26"/>
                  </a:cubicBezTo>
                  <a:cubicBezTo>
                    <a:pt x="39" y="23"/>
                    <a:pt x="44" y="19"/>
                    <a:pt x="50" y="15"/>
                  </a:cubicBezTo>
                  <a:cubicBezTo>
                    <a:pt x="55" y="11"/>
                    <a:pt x="61" y="7"/>
                    <a:pt x="65" y="3"/>
                  </a:cubicBezTo>
                  <a:cubicBezTo>
                    <a:pt x="66" y="2"/>
                    <a:pt x="6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63">
              <a:extLst>
                <a:ext uri="{FF2B5EF4-FFF2-40B4-BE49-F238E27FC236}">
                  <a16:creationId xmlns:a16="http://schemas.microsoft.com/office/drawing/2014/main" id="{54728B21-A20D-44D5-B6D8-0F2C54F8677D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809363" y="2822138"/>
              <a:ext cx="284163" cy="209550"/>
            </a:xfrm>
            <a:custGeom>
              <a:avLst/>
              <a:gdLst>
                <a:gd name="T0" fmla="*/ 64 w 67"/>
                <a:gd name="T1" fmla="*/ 0 h 49"/>
                <a:gd name="T2" fmla="*/ 34 w 67"/>
                <a:gd name="T3" fmla="*/ 23 h 49"/>
                <a:gd name="T4" fmla="*/ 1 w 67"/>
                <a:gd name="T5" fmla="*/ 46 h 49"/>
                <a:gd name="T6" fmla="*/ 3 w 67"/>
                <a:gd name="T7" fmla="*/ 48 h 49"/>
                <a:gd name="T8" fmla="*/ 35 w 67"/>
                <a:gd name="T9" fmla="*/ 26 h 49"/>
                <a:gd name="T10" fmla="*/ 50 w 67"/>
                <a:gd name="T11" fmla="*/ 14 h 49"/>
                <a:gd name="T12" fmla="*/ 66 w 67"/>
                <a:gd name="T13" fmla="*/ 2 h 49"/>
                <a:gd name="T14" fmla="*/ 65 w 67"/>
                <a:gd name="T15" fmla="*/ 0 h 49"/>
                <a:gd name="T16" fmla="*/ 64 w 67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9">
                  <a:moveTo>
                    <a:pt x="64" y="0"/>
                  </a:moveTo>
                  <a:cubicBezTo>
                    <a:pt x="55" y="9"/>
                    <a:pt x="44" y="16"/>
                    <a:pt x="34" y="23"/>
                  </a:cubicBezTo>
                  <a:cubicBezTo>
                    <a:pt x="23" y="31"/>
                    <a:pt x="12" y="39"/>
                    <a:pt x="1" y="46"/>
                  </a:cubicBezTo>
                  <a:cubicBezTo>
                    <a:pt x="0" y="47"/>
                    <a:pt x="1" y="49"/>
                    <a:pt x="3" y="48"/>
                  </a:cubicBezTo>
                  <a:cubicBezTo>
                    <a:pt x="14" y="41"/>
                    <a:pt x="24" y="34"/>
                    <a:pt x="35" y="26"/>
                  </a:cubicBezTo>
                  <a:cubicBezTo>
                    <a:pt x="40" y="22"/>
                    <a:pt x="45" y="18"/>
                    <a:pt x="50" y="14"/>
                  </a:cubicBezTo>
                  <a:cubicBezTo>
                    <a:pt x="56" y="11"/>
                    <a:pt x="61" y="7"/>
                    <a:pt x="66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64">
              <a:extLst>
                <a:ext uri="{FF2B5EF4-FFF2-40B4-BE49-F238E27FC236}">
                  <a16:creationId xmlns:a16="http://schemas.microsoft.com/office/drawing/2014/main" id="{0D5A591B-ABBC-407D-B7DD-145A3BF4A259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811983" y="2896111"/>
              <a:ext cx="284163" cy="225425"/>
            </a:xfrm>
            <a:custGeom>
              <a:avLst/>
              <a:gdLst>
                <a:gd name="T0" fmla="*/ 64 w 67"/>
                <a:gd name="T1" fmla="*/ 0 h 53"/>
                <a:gd name="T2" fmla="*/ 2 w 67"/>
                <a:gd name="T3" fmla="*/ 50 h 53"/>
                <a:gd name="T4" fmla="*/ 4 w 67"/>
                <a:gd name="T5" fmla="*/ 52 h 53"/>
                <a:gd name="T6" fmla="*/ 66 w 67"/>
                <a:gd name="T7" fmla="*/ 3 h 53"/>
                <a:gd name="T8" fmla="*/ 65 w 67"/>
                <a:gd name="T9" fmla="*/ 0 h 53"/>
                <a:gd name="T10" fmla="*/ 64 w 67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3">
                  <a:moveTo>
                    <a:pt x="64" y="0"/>
                  </a:moveTo>
                  <a:cubicBezTo>
                    <a:pt x="44" y="17"/>
                    <a:pt x="23" y="34"/>
                    <a:pt x="2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25" y="36"/>
                    <a:pt x="45" y="20"/>
                    <a:pt x="66" y="3"/>
                  </a:cubicBezTo>
                  <a:cubicBezTo>
                    <a:pt x="67" y="2"/>
                    <a:pt x="66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65">
              <a:extLst>
                <a:ext uri="{FF2B5EF4-FFF2-40B4-BE49-F238E27FC236}">
                  <a16:creationId xmlns:a16="http://schemas.microsoft.com/office/drawing/2014/main" id="{20056606-C15D-4EDC-98FE-73DD88A6D45D}"/>
                </a:ext>
              </a:extLst>
            </p:cNvPr>
            <p:cNvSpPr>
              <a:spLocks/>
            </p:cNvSpPr>
            <p:nvPr/>
          </p:nvSpPr>
          <p:spPr bwMode="auto">
            <a:xfrm rot="424945">
              <a:off x="6871534" y="3007240"/>
              <a:ext cx="230188" cy="200025"/>
            </a:xfrm>
            <a:custGeom>
              <a:avLst/>
              <a:gdLst>
                <a:gd name="T0" fmla="*/ 51 w 54"/>
                <a:gd name="T1" fmla="*/ 1 h 47"/>
                <a:gd name="T2" fmla="*/ 26 w 54"/>
                <a:gd name="T3" fmla="*/ 23 h 47"/>
                <a:gd name="T4" fmla="*/ 2 w 54"/>
                <a:gd name="T5" fmla="*/ 43 h 47"/>
                <a:gd name="T6" fmla="*/ 1 w 54"/>
                <a:gd name="T7" fmla="*/ 43 h 47"/>
                <a:gd name="T8" fmla="*/ 2 w 54"/>
                <a:gd name="T9" fmla="*/ 46 h 47"/>
                <a:gd name="T10" fmla="*/ 27 w 54"/>
                <a:gd name="T11" fmla="*/ 26 h 47"/>
                <a:gd name="T12" fmla="*/ 52 w 54"/>
                <a:gd name="T13" fmla="*/ 3 h 47"/>
                <a:gd name="T14" fmla="*/ 51 w 54"/>
                <a:gd name="T15" fmla="*/ 0 h 47"/>
                <a:gd name="T16" fmla="*/ 51 w 54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7">
                  <a:moveTo>
                    <a:pt x="51" y="1"/>
                  </a:moveTo>
                  <a:cubicBezTo>
                    <a:pt x="42" y="8"/>
                    <a:pt x="34" y="15"/>
                    <a:pt x="26" y="23"/>
                  </a:cubicBezTo>
                  <a:cubicBezTo>
                    <a:pt x="19" y="30"/>
                    <a:pt x="11" y="37"/>
                    <a:pt x="2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1" y="47"/>
                    <a:pt x="2" y="46"/>
                  </a:cubicBezTo>
                  <a:cubicBezTo>
                    <a:pt x="12" y="40"/>
                    <a:pt x="20" y="33"/>
                    <a:pt x="27" y="26"/>
                  </a:cubicBezTo>
                  <a:cubicBezTo>
                    <a:pt x="36" y="18"/>
                    <a:pt x="44" y="11"/>
                    <a:pt x="52" y="3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1" y="0"/>
                    <a:pt x="51" y="1"/>
                    <a:pt x="5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BDEC3959-B33D-42DF-9AC7-3C769B9D1AC0}"/>
                </a:ext>
              </a:extLst>
            </p:cNvPr>
            <p:cNvSpPr>
              <a:spLocks noEditPoints="1"/>
            </p:cNvSpPr>
            <p:nvPr/>
          </p:nvSpPr>
          <p:spPr bwMode="auto">
            <a:xfrm rot="424945">
              <a:off x="7037256" y="3112238"/>
              <a:ext cx="77788" cy="68263"/>
            </a:xfrm>
            <a:custGeom>
              <a:avLst/>
              <a:gdLst>
                <a:gd name="T0" fmla="*/ 14 w 18"/>
                <a:gd name="T1" fmla="*/ 0 h 16"/>
                <a:gd name="T2" fmla="*/ 13 w 18"/>
                <a:gd name="T3" fmla="*/ 1 h 16"/>
                <a:gd name="T4" fmla="*/ 1 w 18"/>
                <a:gd name="T5" fmla="*/ 13 h 16"/>
                <a:gd name="T6" fmla="*/ 3 w 18"/>
                <a:gd name="T7" fmla="*/ 15 h 16"/>
                <a:gd name="T8" fmla="*/ 17 w 18"/>
                <a:gd name="T9" fmla="*/ 2 h 16"/>
                <a:gd name="T10" fmla="*/ 15 w 18"/>
                <a:gd name="T11" fmla="*/ 0 h 16"/>
                <a:gd name="T12" fmla="*/ 14 w 18"/>
                <a:gd name="T13" fmla="*/ 0 h 16"/>
                <a:gd name="T14" fmla="*/ 14 w 18"/>
                <a:gd name="T15" fmla="*/ 1 h 16"/>
                <a:gd name="T16" fmla="*/ 13 w 18"/>
                <a:gd name="T17" fmla="*/ 1 h 16"/>
                <a:gd name="T18" fmla="*/ 14 w 18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cubicBezTo>
                    <a:pt x="14" y="0"/>
                    <a:pt x="14" y="1"/>
                    <a:pt x="13" y="1"/>
                  </a:cubicBezTo>
                  <a:cubicBezTo>
                    <a:pt x="9" y="5"/>
                    <a:pt x="5" y="9"/>
                    <a:pt x="1" y="13"/>
                  </a:cubicBezTo>
                  <a:cubicBezTo>
                    <a:pt x="0" y="14"/>
                    <a:pt x="1" y="16"/>
                    <a:pt x="3" y="15"/>
                  </a:cubicBezTo>
                  <a:cubicBezTo>
                    <a:pt x="7" y="10"/>
                    <a:pt x="12" y="6"/>
                    <a:pt x="17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3" name="TextBox 12">
            <a:extLst>
              <a:ext uri="{FF2B5EF4-FFF2-40B4-BE49-F238E27FC236}">
                <a16:creationId xmlns:a16="http://schemas.microsoft.com/office/drawing/2014/main" id="{E5E38C09-42BB-46E4-BEEF-3A06584B294E}"/>
              </a:ext>
            </a:extLst>
          </p:cNvPr>
          <p:cNvSpPr txBox="1"/>
          <p:nvPr/>
        </p:nvSpPr>
        <p:spPr>
          <a:xfrm>
            <a:off x="1741261" y="2284521"/>
            <a:ext cx="2497848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94" name="TextBox 14">
            <a:extLst>
              <a:ext uri="{FF2B5EF4-FFF2-40B4-BE49-F238E27FC236}">
                <a16:creationId xmlns:a16="http://schemas.microsoft.com/office/drawing/2014/main" id="{746ABB76-35F4-4961-A1DB-DC6B9E87C718}"/>
              </a:ext>
            </a:extLst>
          </p:cNvPr>
          <p:cNvSpPr txBox="1"/>
          <p:nvPr/>
        </p:nvSpPr>
        <p:spPr>
          <a:xfrm>
            <a:off x="1741260" y="1798529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点击此处添加文本</a:t>
            </a:r>
          </a:p>
        </p:txBody>
      </p:sp>
      <p:sp>
        <p:nvSpPr>
          <p:cNvPr id="95" name="TextBox 12">
            <a:extLst>
              <a:ext uri="{FF2B5EF4-FFF2-40B4-BE49-F238E27FC236}">
                <a16:creationId xmlns:a16="http://schemas.microsoft.com/office/drawing/2014/main" id="{F24D45A4-AD4A-4434-AC30-E9540956F6B4}"/>
              </a:ext>
            </a:extLst>
          </p:cNvPr>
          <p:cNvSpPr txBox="1"/>
          <p:nvPr/>
        </p:nvSpPr>
        <p:spPr>
          <a:xfrm>
            <a:off x="1741260" y="2947497"/>
            <a:ext cx="2590243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5EE009E3-4F04-4ED7-969A-90CD44DA90B3}"/>
              </a:ext>
            </a:extLst>
          </p:cNvPr>
          <p:cNvSpPr/>
          <p:nvPr/>
        </p:nvSpPr>
        <p:spPr>
          <a:xfrm>
            <a:off x="1764664" y="2127190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836691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5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CC04E4-597B-4763-899B-D563B3287C48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867371B-7519-44A1-A963-ED48C554E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0B0821-5D23-486E-9FC5-B3B6433D3756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B653CDBA-8D9C-42A1-8E92-04590CEE9904}"/>
              </a:ext>
            </a:extLst>
          </p:cNvPr>
          <p:cNvGrpSpPr/>
          <p:nvPr/>
        </p:nvGrpSpPr>
        <p:grpSpPr>
          <a:xfrm>
            <a:off x="4137073" y="2047875"/>
            <a:ext cx="932913" cy="1441774"/>
            <a:chOff x="4029075" y="2047875"/>
            <a:chExt cx="715963" cy="1106488"/>
          </a:xfrm>
        </p:grpSpPr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2D1EC2C6-AA0E-4E49-9E2E-FED1E3590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028950"/>
              <a:ext cx="366713" cy="125413"/>
            </a:xfrm>
            <a:custGeom>
              <a:avLst/>
              <a:gdLst>
                <a:gd name="T0" fmla="*/ 55 w 62"/>
                <a:gd name="T1" fmla="*/ 0 h 21"/>
                <a:gd name="T2" fmla="*/ 38 w 62"/>
                <a:gd name="T3" fmla="*/ 5 h 21"/>
                <a:gd name="T4" fmla="*/ 10 w 62"/>
                <a:gd name="T5" fmla="*/ 5 h 21"/>
                <a:gd name="T6" fmla="*/ 2 w 62"/>
                <a:gd name="T7" fmla="*/ 7 h 21"/>
                <a:gd name="T8" fmla="*/ 3 w 62"/>
                <a:gd name="T9" fmla="*/ 16 h 21"/>
                <a:gd name="T10" fmla="*/ 22 w 62"/>
                <a:gd name="T11" fmla="*/ 21 h 21"/>
                <a:gd name="T12" fmla="*/ 48 w 62"/>
                <a:gd name="T13" fmla="*/ 17 h 21"/>
                <a:gd name="T14" fmla="*/ 55 w 62"/>
                <a:gd name="T15" fmla="*/ 0 h 21"/>
                <a:gd name="T16" fmla="*/ 55 w 62"/>
                <a:gd name="T17" fmla="*/ 4 h 21"/>
                <a:gd name="T18" fmla="*/ 58 w 62"/>
                <a:gd name="T19" fmla="*/ 9 h 21"/>
                <a:gd name="T20" fmla="*/ 58 w 62"/>
                <a:gd name="T21" fmla="*/ 7 h 21"/>
                <a:gd name="T22" fmla="*/ 58 w 62"/>
                <a:gd name="T23" fmla="*/ 8 h 21"/>
                <a:gd name="T24" fmla="*/ 58 w 62"/>
                <a:gd name="T25" fmla="*/ 5 h 21"/>
                <a:gd name="T26" fmla="*/ 39 w 62"/>
                <a:gd name="T27" fmla="*/ 15 h 21"/>
                <a:gd name="T28" fmla="*/ 15 w 62"/>
                <a:gd name="T29" fmla="*/ 15 h 21"/>
                <a:gd name="T30" fmla="*/ 2 w 62"/>
                <a:gd name="T31" fmla="*/ 10 h 21"/>
                <a:gd name="T32" fmla="*/ 2 w 62"/>
                <a:gd name="T33" fmla="*/ 10 h 21"/>
                <a:gd name="T34" fmla="*/ 3 w 62"/>
                <a:gd name="T35" fmla="*/ 9 h 21"/>
                <a:gd name="T36" fmla="*/ 5 w 62"/>
                <a:gd name="T37" fmla="*/ 8 h 21"/>
                <a:gd name="T38" fmla="*/ 20 w 62"/>
                <a:gd name="T39" fmla="*/ 11 h 21"/>
                <a:gd name="T40" fmla="*/ 43 w 62"/>
                <a:gd name="T41" fmla="*/ 9 h 21"/>
                <a:gd name="T42" fmla="*/ 55 w 62"/>
                <a:gd name="T43" fmla="*/ 4 h 21"/>
                <a:gd name="T44" fmla="*/ 55 w 62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21">
                  <a:moveTo>
                    <a:pt x="55" y="0"/>
                  </a:moveTo>
                  <a:cubicBezTo>
                    <a:pt x="51" y="4"/>
                    <a:pt x="43" y="5"/>
                    <a:pt x="38" y="5"/>
                  </a:cubicBezTo>
                  <a:cubicBezTo>
                    <a:pt x="28" y="7"/>
                    <a:pt x="19" y="7"/>
                    <a:pt x="10" y="5"/>
                  </a:cubicBezTo>
                  <a:cubicBezTo>
                    <a:pt x="6" y="4"/>
                    <a:pt x="3" y="1"/>
                    <a:pt x="2" y="7"/>
                  </a:cubicBezTo>
                  <a:cubicBezTo>
                    <a:pt x="1" y="10"/>
                    <a:pt x="0" y="14"/>
                    <a:pt x="3" y="16"/>
                  </a:cubicBezTo>
                  <a:cubicBezTo>
                    <a:pt x="7" y="21"/>
                    <a:pt x="17" y="20"/>
                    <a:pt x="22" y="21"/>
                  </a:cubicBezTo>
                  <a:cubicBezTo>
                    <a:pt x="31" y="21"/>
                    <a:pt x="40" y="20"/>
                    <a:pt x="48" y="17"/>
                  </a:cubicBezTo>
                  <a:cubicBezTo>
                    <a:pt x="56" y="15"/>
                    <a:pt x="62" y="6"/>
                    <a:pt x="55" y="0"/>
                  </a:cubicBezTo>
                  <a:cubicBezTo>
                    <a:pt x="56" y="0"/>
                    <a:pt x="54" y="4"/>
                    <a:pt x="55" y="4"/>
                  </a:cubicBezTo>
                  <a:cubicBezTo>
                    <a:pt x="56" y="6"/>
                    <a:pt x="57" y="7"/>
                    <a:pt x="58" y="9"/>
                  </a:cubicBezTo>
                  <a:cubicBezTo>
                    <a:pt x="58" y="8"/>
                    <a:pt x="58" y="8"/>
                    <a:pt x="58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6"/>
                    <a:pt x="58" y="5"/>
                  </a:cubicBezTo>
                  <a:cubicBezTo>
                    <a:pt x="56" y="13"/>
                    <a:pt x="45" y="14"/>
                    <a:pt x="39" y="15"/>
                  </a:cubicBezTo>
                  <a:cubicBezTo>
                    <a:pt x="31" y="16"/>
                    <a:pt x="23" y="16"/>
                    <a:pt x="15" y="15"/>
                  </a:cubicBezTo>
                  <a:cubicBezTo>
                    <a:pt x="10" y="15"/>
                    <a:pt x="5" y="15"/>
                    <a:pt x="2" y="10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10" y="10"/>
                    <a:pt x="15" y="11"/>
                    <a:pt x="20" y="11"/>
                  </a:cubicBezTo>
                  <a:cubicBezTo>
                    <a:pt x="28" y="12"/>
                    <a:pt x="35" y="11"/>
                    <a:pt x="43" y="9"/>
                  </a:cubicBezTo>
                  <a:cubicBezTo>
                    <a:pt x="47" y="9"/>
                    <a:pt x="52" y="8"/>
                    <a:pt x="55" y="4"/>
                  </a:cubicBezTo>
                  <a:cubicBezTo>
                    <a:pt x="56" y="3"/>
                    <a:pt x="54" y="1"/>
                    <a:pt x="55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52CDDB16-E1FF-420C-9675-8D449574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5" y="2047875"/>
              <a:ext cx="715963" cy="946150"/>
            </a:xfrm>
            <a:custGeom>
              <a:avLst/>
              <a:gdLst>
                <a:gd name="T0" fmla="*/ 47 w 121"/>
                <a:gd name="T1" fmla="*/ 158 h 160"/>
                <a:gd name="T2" fmla="*/ 62 w 121"/>
                <a:gd name="T3" fmla="*/ 160 h 160"/>
                <a:gd name="T4" fmla="*/ 94 w 121"/>
                <a:gd name="T5" fmla="*/ 154 h 160"/>
                <a:gd name="T6" fmla="*/ 94 w 121"/>
                <a:gd name="T7" fmla="*/ 149 h 160"/>
                <a:gd name="T8" fmla="*/ 93 w 121"/>
                <a:gd name="T9" fmla="*/ 123 h 160"/>
                <a:gd name="T10" fmla="*/ 102 w 121"/>
                <a:gd name="T11" fmla="*/ 108 h 160"/>
                <a:gd name="T12" fmla="*/ 111 w 121"/>
                <a:gd name="T13" fmla="*/ 91 h 160"/>
                <a:gd name="T14" fmla="*/ 119 w 121"/>
                <a:gd name="T15" fmla="*/ 62 h 160"/>
                <a:gd name="T16" fmla="*/ 109 w 121"/>
                <a:gd name="T17" fmla="*/ 25 h 160"/>
                <a:gd name="T18" fmla="*/ 56 w 121"/>
                <a:gd name="T19" fmla="*/ 3 h 160"/>
                <a:gd name="T20" fmla="*/ 12 w 121"/>
                <a:gd name="T21" fmla="*/ 39 h 160"/>
                <a:gd name="T22" fmla="*/ 6 w 121"/>
                <a:gd name="T23" fmla="*/ 61 h 160"/>
                <a:gd name="T24" fmla="*/ 24 w 121"/>
                <a:gd name="T25" fmla="*/ 104 h 160"/>
                <a:gd name="T26" fmla="*/ 36 w 121"/>
                <a:gd name="T27" fmla="*/ 118 h 160"/>
                <a:gd name="T28" fmla="*/ 46 w 121"/>
                <a:gd name="T29" fmla="*/ 136 h 160"/>
                <a:gd name="T30" fmla="*/ 47 w 121"/>
                <a:gd name="T31" fmla="*/ 154 h 160"/>
                <a:gd name="T32" fmla="*/ 47 w 121"/>
                <a:gd name="T33" fmla="*/ 156 h 160"/>
                <a:gd name="T34" fmla="*/ 47 w 121"/>
                <a:gd name="T35" fmla="*/ 154 h 160"/>
                <a:gd name="T36" fmla="*/ 47 w 121"/>
                <a:gd name="T37" fmla="*/ 158 h 160"/>
                <a:gd name="T38" fmla="*/ 48 w 121"/>
                <a:gd name="T39" fmla="*/ 153 h 160"/>
                <a:gd name="T40" fmla="*/ 47 w 121"/>
                <a:gd name="T41" fmla="*/ 153 h 160"/>
                <a:gd name="T42" fmla="*/ 47 w 121"/>
                <a:gd name="T43" fmla="*/ 156 h 160"/>
                <a:gd name="T44" fmla="*/ 47 w 121"/>
                <a:gd name="T45" fmla="*/ 139 h 160"/>
                <a:gd name="T46" fmla="*/ 44 w 121"/>
                <a:gd name="T47" fmla="*/ 123 h 160"/>
                <a:gd name="T48" fmla="*/ 34 w 121"/>
                <a:gd name="T49" fmla="*/ 110 h 160"/>
                <a:gd name="T50" fmla="*/ 11 w 121"/>
                <a:gd name="T51" fmla="*/ 45 h 160"/>
                <a:gd name="T52" fmla="*/ 52 w 121"/>
                <a:gd name="T53" fmla="*/ 9 h 160"/>
                <a:gd name="T54" fmla="*/ 108 w 121"/>
                <a:gd name="T55" fmla="*/ 29 h 160"/>
                <a:gd name="T56" fmla="*/ 118 w 121"/>
                <a:gd name="T57" fmla="*/ 70 h 160"/>
                <a:gd name="T58" fmla="*/ 101 w 121"/>
                <a:gd name="T59" fmla="*/ 105 h 160"/>
                <a:gd name="T60" fmla="*/ 92 w 121"/>
                <a:gd name="T61" fmla="*/ 121 h 160"/>
                <a:gd name="T62" fmla="*/ 91 w 121"/>
                <a:gd name="T63" fmla="*/ 130 h 160"/>
                <a:gd name="T64" fmla="*/ 94 w 121"/>
                <a:gd name="T65" fmla="*/ 154 h 160"/>
                <a:gd name="T66" fmla="*/ 94 w 121"/>
                <a:gd name="T67" fmla="*/ 149 h 160"/>
                <a:gd name="T68" fmla="*/ 63 w 121"/>
                <a:gd name="T69" fmla="*/ 155 h 160"/>
                <a:gd name="T70" fmla="*/ 48 w 121"/>
                <a:gd name="T71" fmla="*/ 153 h 160"/>
                <a:gd name="T72" fmla="*/ 47 w 121"/>
                <a:gd name="T73" fmla="*/ 1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160">
                  <a:moveTo>
                    <a:pt x="47" y="158"/>
                  </a:moveTo>
                  <a:cubicBezTo>
                    <a:pt x="52" y="160"/>
                    <a:pt x="57" y="160"/>
                    <a:pt x="62" y="160"/>
                  </a:cubicBezTo>
                  <a:cubicBezTo>
                    <a:pt x="73" y="160"/>
                    <a:pt x="84" y="158"/>
                    <a:pt x="94" y="154"/>
                  </a:cubicBezTo>
                  <a:cubicBezTo>
                    <a:pt x="94" y="154"/>
                    <a:pt x="94" y="149"/>
                    <a:pt x="94" y="149"/>
                  </a:cubicBezTo>
                  <a:cubicBezTo>
                    <a:pt x="91" y="141"/>
                    <a:pt x="90" y="131"/>
                    <a:pt x="93" y="123"/>
                  </a:cubicBezTo>
                  <a:cubicBezTo>
                    <a:pt x="94" y="117"/>
                    <a:pt x="99" y="113"/>
                    <a:pt x="102" y="108"/>
                  </a:cubicBezTo>
                  <a:cubicBezTo>
                    <a:pt x="105" y="102"/>
                    <a:pt x="109" y="97"/>
                    <a:pt x="111" y="91"/>
                  </a:cubicBezTo>
                  <a:cubicBezTo>
                    <a:pt x="116" y="82"/>
                    <a:pt x="118" y="72"/>
                    <a:pt x="119" y="62"/>
                  </a:cubicBezTo>
                  <a:cubicBezTo>
                    <a:pt x="121" y="48"/>
                    <a:pt x="116" y="37"/>
                    <a:pt x="109" y="25"/>
                  </a:cubicBezTo>
                  <a:cubicBezTo>
                    <a:pt x="98" y="6"/>
                    <a:pt x="76" y="0"/>
                    <a:pt x="56" y="3"/>
                  </a:cubicBezTo>
                  <a:cubicBezTo>
                    <a:pt x="36" y="7"/>
                    <a:pt x="20" y="21"/>
                    <a:pt x="12" y="39"/>
                  </a:cubicBezTo>
                  <a:cubicBezTo>
                    <a:pt x="9" y="46"/>
                    <a:pt x="7" y="53"/>
                    <a:pt x="6" y="61"/>
                  </a:cubicBezTo>
                  <a:cubicBezTo>
                    <a:pt x="5" y="77"/>
                    <a:pt x="14" y="92"/>
                    <a:pt x="24" y="104"/>
                  </a:cubicBezTo>
                  <a:cubicBezTo>
                    <a:pt x="28" y="109"/>
                    <a:pt x="32" y="113"/>
                    <a:pt x="36" y="118"/>
                  </a:cubicBezTo>
                  <a:cubicBezTo>
                    <a:pt x="41" y="123"/>
                    <a:pt x="44" y="128"/>
                    <a:pt x="46" y="136"/>
                  </a:cubicBezTo>
                  <a:cubicBezTo>
                    <a:pt x="47" y="142"/>
                    <a:pt x="47" y="148"/>
                    <a:pt x="47" y="154"/>
                  </a:cubicBezTo>
                  <a:cubicBezTo>
                    <a:pt x="47" y="155"/>
                    <a:pt x="47" y="155"/>
                    <a:pt x="47" y="156"/>
                  </a:cubicBezTo>
                  <a:cubicBezTo>
                    <a:pt x="47" y="159"/>
                    <a:pt x="48" y="152"/>
                    <a:pt x="47" y="154"/>
                  </a:cubicBezTo>
                  <a:cubicBezTo>
                    <a:pt x="47" y="156"/>
                    <a:pt x="47" y="157"/>
                    <a:pt x="47" y="158"/>
                  </a:cubicBezTo>
                  <a:cubicBezTo>
                    <a:pt x="46" y="157"/>
                    <a:pt x="48" y="154"/>
                    <a:pt x="48" y="153"/>
                  </a:cubicBezTo>
                  <a:cubicBezTo>
                    <a:pt x="48" y="153"/>
                    <a:pt x="48" y="153"/>
                    <a:pt x="47" y="153"/>
                  </a:cubicBezTo>
                  <a:cubicBezTo>
                    <a:pt x="47" y="154"/>
                    <a:pt x="47" y="155"/>
                    <a:pt x="47" y="156"/>
                  </a:cubicBezTo>
                  <a:cubicBezTo>
                    <a:pt x="48" y="151"/>
                    <a:pt x="48" y="145"/>
                    <a:pt x="47" y="139"/>
                  </a:cubicBezTo>
                  <a:cubicBezTo>
                    <a:pt x="47" y="134"/>
                    <a:pt x="46" y="128"/>
                    <a:pt x="44" y="123"/>
                  </a:cubicBezTo>
                  <a:cubicBezTo>
                    <a:pt x="42" y="117"/>
                    <a:pt x="38" y="114"/>
                    <a:pt x="34" y="110"/>
                  </a:cubicBezTo>
                  <a:cubicBezTo>
                    <a:pt x="18" y="91"/>
                    <a:pt x="0" y="71"/>
                    <a:pt x="11" y="45"/>
                  </a:cubicBezTo>
                  <a:cubicBezTo>
                    <a:pt x="18" y="27"/>
                    <a:pt x="33" y="14"/>
                    <a:pt x="52" y="9"/>
                  </a:cubicBezTo>
                  <a:cubicBezTo>
                    <a:pt x="73" y="3"/>
                    <a:pt x="96" y="10"/>
                    <a:pt x="108" y="29"/>
                  </a:cubicBezTo>
                  <a:cubicBezTo>
                    <a:pt x="116" y="42"/>
                    <a:pt x="121" y="55"/>
                    <a:pt x="118" y="70"/>
                  </a:cubicBezTo>
                  <a:cubicBezTo>
                    <a:pt x="115" y="83"/>
                    <a:pt x="108" y="95"/>
                    <a:pt x="101" y="105"/>
                  </a:cubicBezTo>
                  <a:cubicBezTo>
                    <a:pt x="98" y="111"/>
                    <a:pt x="94" y="115"/>
                    <a:pt x="92" y="121"/>
                  </a:cubicBezTo>
                  <a:cubicBezTo>
                    <a:pt x="92" y="124"/>
                    <a:pt x="91" y="127"/>
                    <a:pt x="91" y="130"/>
                  </a:cubicBezTo>
                  <a:cubicBezTo>
                    <a:pt x="90" y="138"/>
                    <a:pt x="91" y="146"/>
                    <a:pt x="94" y="154"/>
                  </a:cubicBezTo>
                  <a:cubicBezTo>
                    <a:pt x="94" y="152"/>
                    <a:pt x="94" y="150"/>
                    <a:pt x="94" y="149"/>
                  </a:cubicBezTo>
                  <a:cubicBezTo>
                    <a:pt x="84" y="153"/>
                    <a:pt x="74" y="155"/>
                    <a:pt x="63" y="155"/>
                  </a:cubicBezTo>
                  <a:cubicBezTo>
                    <a:pt x="58" y="155"/>
                    <a:pt x="52" y="155"/>
                    <a:pt x="48" y="153"/>
                  </a:cubicBezTo>
                  <a:cubicBezTo>
                    <a:pt x="48" y="153"/>
                    <a:pt x="47" y="158"/>
                    <a:pt x="47" y="158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DD9FBCD9-3029-4FC9-82D3-9CE0E3BDF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2928938"/>
              <a:ext cx="349250" cy="136525"/>
            </a:xfrm>
            <a:custGeom>
              <a:avLst/>
              <a:gdLst>
                <a:gd name="T0" fmla="*/ 52 w 59"/>
                <a:gd name="T1" fmla="*/ 0 h 23"/>
                <a:gd name="T2" fmla="*/ 8 w 59"/>
                <a:gd name="T3" fmla="*/ 5 h 23"/>
                <a:gd name="T4" fmla="*/ 3 w 59"/>
                <a:gd name="T5" fmla="*/ 7 h 23"/>
                <a:gd name="T6" fmla="*/ 2 w 59"/>
                <a:gd name="T7" fmla="*/ 15 h 23"/>
                <a:gd name="T8" fmla="*/ 40 w 59"/>
                <a:gd name="T9" fmla="*/ 17 h 23"/>
                <a:gd name="T10" fmla="*/ 54 w 59"/>
                <a:gd name="T11" fmla="*/ 8 h 23"/>
                <a:gd name="T12" fmla="*/ 52 w 59"/>
                <a:gd name="T13" fmla="*/ 0 h 23"/>
                <a:gd name="T14" fmla="*/ 50 w 59"/>
                <a:gd name="T15" fmla="*/ 4 h 23"/>
                <a:gd name="T16" fmla="*/ 47 w 59"/>
                <a:gd name="T17" fmla="*/ 11 h 23"/>
                <a:gd name="T18" fmla="*/ 27 w 59"/>
                <a:gd name="T19" fmla="*/ 15 h 23"/>
                <a:gd name="T20" fmla="*/ 3 w 59"/>
                <a:gd name="T21" fmla="*/ 7 h 23"/>
                <a:gd name="T22" fmla="*/ 1 w 59"/>
                <a:gd name="T23" fmla="*/ 11 h 23"/>
                <a:gd name="T24" fmla="*/ 5 w 59"/>
                <a:gd name="T25" fmla="*/ 9 h 23"/>
                <a:gd name="T26" fmla="*/ 16 w 59"/>
                <a:gd name="T27" fmla="*/ 10 h 23"/>
                <a:gd name="T28" fmla="*/ 50 w 59"/>
                <a:gd name="T29" fmla="*/ 4 h 23"/>
                <a:gd name="T30" fmla="*/ 52 w 59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23">
                  <a:moveTo>
                    <a:pt x="52" y="0"/>
                  </a:moveTo>
                  <a:cubicBezTo>
                    <a:pt x="38" y="5"/>
                    <a:pt x="22" y="8"/>
                    <a:pt x="8" y="5"/>
                  </a:cubicBezTo>
                  <a:cubicBezTo>
                    <a:pt x="5" y="4"/>
                    <a:pt x="4" y="4"/>
                    <a:pt x="3" y="7"/>
                  </a:cubicBezTo>
                  <a:cubicBezTo>
                    <a:pt x="2" y="10"/>
                    <a:pt x="0" y="13"/>
                    <a:pt x="2" y="15"/>
                  </a:cubicBezTo>
                  <a:cubicBezTo>
                    <a:pt x="13" y="23"/>
                    <a:pt x="29" y="20"/>
                    <a:pt x="40" y="17"/>
                  </a:cubicBezTo>
                  <a:cubicBezTo>
                    <a:pt x="46" y="16"/>
                    <a:pt x="52" y="14"/>
                    <a:pt x="54" y="8"/>
                  </a:cubicBezTo>
                  <a:cubicBezTo>
                    <a:pt x="56" y="5"/>
                    <a:pt x="57" y="1"/>
                    <a:pt x="52" y="0"/>
                  </a:cubicBezTo>
                  <a:cubicBezTo>
                    <a:pt x="51" y="0"/>
                    <a:pt x="50" y="4"/>
                    <a:pt x="50" y="4"/>
                  </a:cubicBezTo>
                  <a:cubicBezTo>
                    <a:pt x="59" y="6"/>
                    <a:pt x="51" y="10"/>
                    <a:pt x="47" y="11"/>
                  </a:cubicBezTo>
                  <a:cubicBezTo>
                    <a:pt x="40" y="14"/>
                    <a:pt x="33" y="15"/>
                    <a:pt x="27" y="15"/>
                  </a:cubicBezTo>
                  <a:cubicBezTo>
                    <a:pt x="22" y="16"/>
                    <a:pt x="2" y="16"/>
                    <a:pt x="3" y="7"/>
                  </a:cubicBezTo>
                  <a:cubicBezTo>
                    <a:pt x="2" y="9"/>
                    <a:pt x="2" y="10"/>
                    <a:pt x="1" y="11"/>
                  </a:cubicBezTo>
                  <a:cubicBezTo>
                    <a:pt x="2" y="9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27" y="11"/>
                    <a:pt x="39" y="9"/>
                    <a:pt x="50" y="4"/>
                  </a:cubicBezTo>
                  <a:cubicBezTo>
                    <a:pt x="51" y="4"/>
                    <a:pt x="51" y="0"/>
                    <a:pt x="52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5B00A5A2-272C-44AB-880A-5BBCF7E11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2976563"/>
              <a:ext cx="342900" cy="123825"/>
            </a:xfrm>
            <a:custGeom>
              <a:avLst/>
              <a:gdLst>
                <a:gd name="T0" fmla="*/ 52 w 58"/>
                <a:gd name="T1" fmla="*/ 0 h 21"/>
                <a:gd name="T2" fmla="*/ 33 w 58"/>
                <a:gd name="T3" fmla="*/ 6 h 21"/>
                <a:gd name="T4" fmla="*/ 8 w 58"/>
                <a:gd name="T5" fmla="*/ 5 h 21"/>
                <a:gd name="T6" fmla="*/ 1 w 58"/>
                <a:gd name="T7" fmla="*/ 5 h 21"/>
                <a:gd name="T8" fmla="*/ 3 w 58"/>
                <a:gd name="T9" fmla="*/ 14 h 21"/>
                <a:gd name="T10" fmla="*/ 20 w 58"/>
                <a:gd name="T11" fmla="*/ 20 h 21"/>
                <a:gd name="T12" fmla="*/ 50 w 58"/>
                <a:gd name="T13" fmla="*/ 17 h 21"/>
                <a:gd name="T14" fmla="*/ 58 w 58"/>
                <a:gd name="T15" fmla="*/ 9 h 21"/>
                <a:gd name="T16" fmla="*/ 52 w 58"/>
                <a:gd name="T17" fmla="*/ 0 h 21"/>
                <a:gd name="T18" fmla="*/ 53 w 58"/>
                <a:gd name="T19" fmla="*/ 4 h 21"/>
                <a:gd name="T20" fmla="*/ 56 w 58"/>
                <a:gd name="T21" fmla="*/ 7 h 21"/>
                <a:gd name="T22" fmla="*/ 54 w 58"/>
                <a:gd name="T23" fmla="*/ 10 h 21"/>
                <a:gd name="T24" fmla="*/ 38 w 58"/>
                <a:gd name="T25" fmla="*/ 14 h 21"/>
                <a:gd name="T26" fmla="*/ 14 w 58"/>
                <a:gd name="T27" fmla="*/ 15 h 21"/>
                <a:gd name="T28" fmla="*/ 2 w 58"/>
                <a:gd name="T29" fmla="*/ 10 h 21"/>
                <a:gd name="T30" fmla="*/ 5 w 58"/>
                <a:gd name="T31" fmla="*/ 8 h 21"/>
                <a:gd name="T32" fmla="*/ 19 w 58"/>
                <a:gd name="T33" fmla="*/ 12 h 21"/>
                <a:gd name="T34" fmla="*/ 39 w 58"/>
                <a:gd name="T35" fmla="*/ 10 h 21"/>
                <a:gd name="T36" fmla="*/ 53 w 58"/>
                <a:gd name="T37" fmla="*/ 4 h 21"/>
                <a:gd name="T38" fmla="*/ 52 w 5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21">
                  <a:moveTo>
                    <a:pt x="52" y="0"/>
                  </a:moveTo>
                  <a:cubicBezTo>
                    <a:pt x="48" y="4"/>
                    <a:pt x="39" y="5"/>
                    <a:pt x="33" y="6"/>
                  </a:cubicBezTo>
                  <a:cubicBezTo>
                    <a:pt x="25" y="8"/>
                    <a:pt x="16" y="8"/>
                    <a:pt x="8" y="5"/>
                  </a:cubicBezTo>
                  <a:cubicBezTo>
                    <a:pt x="5" y="4"/>
                    <a:pt x="3" y="1"/>
                    <a:pt x="1" y="5"/>
                  </a:cubicBezTo>
                  <a:cubicBezTo>
                    <a:pt x="0" y="7"/>
                    <a:pt x="1" y="12"/>
                    <a:pt x="3" y="14"/>
                  </a:cubicBezTo>
                  <a:cubicBezTo>
                    <a:pt x="7" y="19"/>
                    <a:pt x="14" y="20"/>
                    <a:pt x="20" y="20"/>
                  </a:cubicBezTo>
                  <a:cubicBezTo>
                    <a:pt x="30" y="21"/>
                    <a:pt x="41" y="20"/>
                    <a:pt x="50" y="17"/>
                  </a:cubicBezTo>
                  <a:cubicBezTo>
                    <a:pt x="54" y="16"/>
                    <a:pt x="58" y="14"/>
                    <a:pt x="58" y="9"/>
                  </a:cubicBezTo>
                  <a:cubicBezTo>
                    <a:pt x="57" y="5"/>
                    <a:pt x="56" y="2"/>
                    <a:pt x="52" y="0"/>
                  </a:cubicBezTo>
                  <a:cubicBezTo>
                    <a:pt x="53" y="0"/>
                    <a:pt x="52" y="4"/>
                    <a:pt x="53" y="4"/>
                  </a:cubicBezTo>
                  <a:cubicBezTo>
                    <a:pt x="56" y="5"/>
                    <a:pt x="57" y="5"/>
                    <a:pt x="56" y="7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49" y="14"/>
                    <a:pt x="43" y="14"/>
                    <a:pt x="38" y="14"/>
                  </a:cubicBezTo>
                  <a:cubicBezTo>
                    <a:pt x="30" y="16"/>
                    <a:pt x="22" y="16"/>
                    <a:pt x="14" y="15"/>
                  </a:cubicBezTo>
                  <a:cubicBezTo>
                    <a:pt x="13" y="15"/>
                    <a:pt x="2" y="13"/>
                    <a:pt x="2" y="10"/>
                  </a:cubicBezTo>
                  <a:cubicBezTo>
                    <a:pt x="2" y="7"/>
                    <a:pt x="3" y="7"/>
                    <a:pt x="5" y="8"/>
                  </a:cubicBezTo>
                  <a:cubicBezTo>
                    <a:pt x="9" y="10"/>
                    <a:pt x="14" y="11"/>
                    <a:pt x="19" y="12"/>
                  </a:cubicBezTo>
                  <a:cubicBezTo>
                    <a:pt x="25" y="13"/>
                    <a:pt x="32" y="12"/>
                    <a:pt x="39" y="10"/>
                  </a:cubicBezTo>
                  <a:cubicBezTo>
                    <a:pt x="44" y="9"/>
                    <a:pt x="50" y="8"/>
                    <a:pt x="53" y="4"/>
                  </a:cubicBezTo>
                  <a:cubicBezTo>
                    <a:pt x="54" y="4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9D14D31A-28E3-4715-94C7-7FCC62C0B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2419350"/>
              <a:ext cx="373063" cy="587375"/>
            </a:xfrm>
            <a:custGeom>
              <a:avLst/>
              <a:gdLst>
                <a:gd name="T0" fmla="*/ 23 w 63"/>
                <a:gd name="T1" fmla="*/ 96 h 99"/>
                <a:gd name="T2" fmla="*/ 53 w 63"/>
                <a:gd name="T3" fmla="*/ 93 h 99"/>
                <a:gd name="T4" fmla="*/ 55 w 63"/>
                <a:gd name="T5" fmla="*/ 89 h 99"/>
                <a:gd name="T6" fmla="*/ 47 w 63"/>
                <a:gd name="T7" fmla="*/ 50 h 99"/>
                <a:gd name="T8" fmla="*/ 60 w 63"/>
                <a:gd name="T9" fmla="*/ 25 h 99"/>
                <a:gd name="T10" fmla="*/ 55 w 63"/>
                <a:gd name="T11" fmla="*/ 15 h 99"/>
                <a:gd name="T12" fmla="*/ 53 w 63"/>
                <a:gd name="T13" fmla="*/ 20 h 99"/>
                <a:gd name="T14" fmla="*/ 56 w 63"/>
                <a:gd name="T15" fmla="*/ 7 h 99"/>
                <a:gd name="T16" fmla="*/ 39 w 63"/>
                <a:gd name="T17" fmla="*/ 8 h 99"/>
                <a:gd name="T18" fmla="*/ 37 w 63"/>
                <a:gd name="T19" fmla="*/ 15 h 99"/>
                <a:gd name="T20" fmla="*/ 42 w 63"/>
                <a:gd name="T21" fmla="*/ 16 h 99"/>
                <a:gd name="T22" fmla="*/ 37 w 63"/>
                <a:gd name="T23" fmla="*/ 3 h 99"/>
                <a:gd name="T24" fmla="*/ 23 w 63"/>
                <a:gd name="T25" fmla="*/ 15 h 99"/>
                <a:gd name="T26" fmla="*/ 26 w 63"/>
                <a:gd name="T27" fmla="*/ 23 h 99"/>
                <a:gd name="T28" fmla="*/ 30 w 63"/>
                <a:gd name="T29" fmla="*/ 17 h 99"/>
                <a:gd name="T30" fmla="*/ 16 w 63"/>
                <a:gd name="T31" fmla="*/ 5 h 99"/>
                <a:gd name="T32" fmla="*/ 2 w 63"/>
                <a:gd name="T33" fmla="*/ 16 h 99"/>
                <a:gd name="T34" fmla="*/ 3 w 63"/>
                <a:gd name="T35" fmla="*/ 29 h 99"/>
                <a:gd name="T36" fmla="*/ 19 w 63"/>
                <a:gd name="T37" fmla="*/ 34 h 99"/>
                <a:gd name="T38" fmla="*/ 26 w 63"/>
                <a:gd name="T39" fmla="*/ 56 h 99"/>
                <a:gd name="T40" fmla="*/ 25 w 63"/>
                <a:gd name="T41" fmla="*/ 91 h 99"/>
                <a:gd name="T42" fmla="*/ 23 w 63"/>
                <a:gd name="T43" fmla="*/ 95 h 99"/>
                <a:gd name="T44" fmla="*/ 29 w 63"/>
                <a:gd name="T45" fmla="*/ 60 h 99"/>
                <a:gd name="T46" fmla="*/ 16 w 63"/>
                <a:gd name="T47" fmla="*/ 28 h 99"/>
                <a:gd name="T48" fmla="*/ 3 w 63"/>
                <a:gd name="T49" fmla="*/ 19 h 99"/>
                <a:gd name="T50" fmla="*/ 9 w 63"/>
                <a:gd name="T51" fmla="*/ 11 h 99"/>
                <a:gd name="T52" fmla="*/ 28 w 63"/>
                <a:gd name="T53" fmla="*/ 21 h 99"/>
                <a:gd name="T54" fmla="*/ 30 w 63"/>
                <a:gd name="T55" fmla="*/ 17 h 99"/>
                <a:gd name="T56" fmla="*/ 24 w 63"/>
                <a:gd name="T57" fmla="*/ 13 h 99"/>
                <a:gd name="T58" fmla="*/ 32 w 63"/>
                <a:gd name="T59" fmla="*/ 7 h 99"/>
                <a:gd name="T60" fmla="*/ 42 w 63"/>
                <a:gd name="T61" fmla="*/ 18 h 99"/>
                <a:gd name="T62" fmla="*/ 43 w 63"/>
                <a:gd name="T63" fmla="*/ 13 h 99"/>
                <a:gd name="T64" fmla="*/ 40 w 63"/>
                <a:gd name="T65" fmla="*/ 10 h 99"/>
                <a:gd name="T66" fmla="*/ 45 w 63"/>
                <a:gd name="T67" fmla="*/ 7 h 99"/>
                <a:gd name="T68" fmla="*/ 54 w 63"/>
                <a:gd name="T69" fmla="*/ 11 h 99"/>
                <a:gd name="T70" fmla="*/ 55 w 63"/>
                <a:gd name="T71" fmla="*/ 14 h 99"/>
                <a:gd name="T72" fmla="*/ 55 w 63"/>
                <a:gd name="T73" fmla="*/ 15 h 99"/>
                <a:gd name="T74" fmla="*/ 53 w 63"/>
                <a:gd name="T75" fmla="*/ 20 h 99"/>
                <a:gd name="T76" fmla="*/ 60 w 63"/>
                <a:gd name="T77" fmla="*/ 23 h 99"/>
                <a:gd name="T78" fmla="*/ 55 w 63"/>
                <a:gd name="T79" fmla="*/ 31 h 99"/>
                <a:gd name="T80" fmla="*/ 45 w 63"/>
                <a:gd name="T81" fmla="*/ 54 h 99"/>
                <a:gd name="T82" fmla="*/ 53 w 63"/>
                <a:gd name="T83" fmla="*/ 93 h 99"/>
                <a:gd name="T84" fmla="*/ 55 w 63"/>
                <a:gd name="T85" fmla="*/ 89 h 99"/>
                <a:gd name="T86" fmla="*/ 25 w 63"/>
                <a:gd name="T87" fmla="*/ 91 h 99"/>
                <a:gd name="T88" fmla="*/ 23 w 63"/>
                <a:gd name="T89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" h="99">
                  <a:moveTo>
                    <a:pt x="23" y="96"/>
                  </a:moveTo>
                  <a:cubicBezTo>
                    <a:pt x="32" y="99"/>
                    <a:pt x="45" y="96"/>
                    <a:pt x="53" y="93"/>
                  </a:cubicBezTo>
                  <a:cubicBezTo>
                    <a:pt x="54" y="93"/>
                    <a:pt x="55" y="89"/>
                    <a:pt x="55" y="89"/>
                  </a:cubicBezTo>
                  <a:cubicBezTo>
                    <a:pt x="42" y="82"/>
                    <a:pt x="43" y="62"/>
                    <a:pt x="47" y="50"/>
                  </a:cubicBezTo>
                  <a:cubicBezTo>
                    <a:pt x="49" y="40"/>
                    <a:pt x="56" y="33"/>
                    <a:pt x="60" y="25"/>
                  </a:cubicBezTo>
                  <a:cubicBezTo>
                    <a:pt x="62" y="19"/>
                    <a:pt x="63" y="13"/>
                    <a:pt x="55" y="15"/>
                  </a:cubicBezTo>
                  <a:cubicBezTo>
                    <a:pt x="54" y="17"/>
                    <a:pt x="54" y="18"/>
                    <a:pt x="53" y="20"/>
                  </a:cubicBezTo>
                  <a:cubicBezTo>
                    <a:pt x="55" y="16"/>
                    <a:pt x="58" y="11"/>
                    <a:pt x="56" y="7"/>
                  </a:cubicBezTo>
                  <a:cubicBezTo>
                    <a:pt x="54" y="0"/>
                    <a:pt x="42" y="3"/>
                    <a:pt x="39" y="8"/>
                  </a:cubicBezTo>
                  <a:cubicBezTo>
                    <a:pt x="39" y="11"/>
                    <a:pt x="37" y="13"/>
                    <a:pt x="37" y="15"/>
                  </a:cubicBezTo>
                  <a:cubicBezTo>
                    <a:pt x="37" y="22"/>
                    <a:pt x="41" y="19"/>
                    <a:pt x="42" y="16"/>
                  </a:cubicBezTo>
                  <a:cubicBezTo>
                    <a:pt x="44" y="11"/>
                    <a:pt x="43" y="4"/>
                    <a:pt x="37" y="3"/>
                  </a:cubicBezTo>
                  <a:cubicBezTo>
                    <a:pt x="29" y="0"/>
                    <a:pt x="25" y="9"/>
                    <a:pt x="23" y="15"/>
                  </a:cubicBezTo>
                  <a:cubicBezTo>
                    <a:pt x="22" y="17"/>
                    <a:pt x="22" y="23"/>
                    <a:pt x="26" y="23"/>
                  </a:cubicBezTo>
                  <a:cubicBezTo>
                    <a:pt x="28" y="23"/>
                    <a:pt x="29" y="19"/>
                    <a:pt x="30" y="17"/>
                  </a:cubicBezTo>
                  <a:cubicBezTo>
                    <a:pt x="32" y="10"/>
                    <a:pt x="22" y="5"/>
                    <a:pt x="16" y="5"/>
                  </a:cubicBezTo>
                  <a:cubicBezTo>
                    <a:pt x="9" y="6"/>
                    <a:pt x="5" y="10"/>
                    <a:pt x="2" y="16"/>
                  </a:cubicBezTo>
                  <a:cubicBezTo>
                    <a:pt x="1" y="20"/>
                    <a:pt x="0" y="26"/>
                    <a:pt x="3" y="29"/>
                  </a:cubicBezTo>
                  <a:cubicBezTo>
                    <a:pt x="8" y="33"/>
                    <a:pt x="14" y="31"/>
                    <a:pt x="19" y="34"/>
                  </a:cubicBezTo>
                  <a:cubicBezTo>
                    <a:pt x="25" y="39"/>
                    <a:pt x="26" y="49"/>
                    <a:pt x="26" y="56"/>
                  </a:cubicBezTo>
                  <a:cubicBezTo>
                    <a:pt x="27" y="68"/>
                    <a:pt x="29" y="80"/>
                    <a:pt x="25" y="91"/>
                  </a:cubicBezTo>
                  <a:cubicBezTo>
                    <a:pt x="24" y="92"/>
                    <a:pt x="23" y="96"/>
                    <a:pt x="23" y="95"/>
                  </a:cubicBezTo>
                  <a:cubicBezTo>
                    <a:pt x="28" y="84"/>
                    <a:pt x="30" y="72"/>
                    <a:pt x="29" y="60"/>
                  </a:cubicBezTo>
                  <a:cubicBezTo>
                    <a:pt x="28" y="51"/>
                    <a:pt x="29" y="28"/>
                    <a:pt x="16" y="28"/>
                  </a:cubicBezTo>
                  <a:cubicBezTo>
                    <a:pt x="9" y="28"/>
                    <a:pt x="4" y="25"/>
                    <a:pt x="3" y="19"/>
                  </a:cubicBezTo>
                  <a:cubicBezTo>
                    <a:pt x="2" y="15"/>
                    <a:pt x="5" y="13"/>
                    <a:pt x="9" y="11"/>
                  </a:cubicBezTo>
                  <a:cubicBezTo>
                    <a:pt x="15" y="8"/>
                    <a:pt x="31" y="12"/>
                    <a:pt x="28" y="21"/>
                  </a:cubicBezTo>
                  <a:cubicBezTo>
                    <a:pt x="29" y="20"/>
                    <a:pt x="29" y="18"/>
                    <a:pt x="30" y="17"/>
                  </a:cubicBezTo>
                  <a:cubicBezTo>
                    <a:pt x="27" y="21"/>
                    <a:pt x="24" y="17"/>
                    <a:pt x="24" y="13"/>
                  </a:cubicBezTo>
                  <a:cubicBezTo>
                    <a:pt x="24" y="10"/>
                    <a:pt x="30" y="8"/>
                    <a:pt x="32" y="7"/>
                  </a:cubicBezTo>
                  <a:cubicBezTo>
                    <a:pt x="39" y="5"/>
                    <a:pt x="42" y="12"/>
                    <a:pt x="42" y="18"/>
                  </a:cubicBezTo>
                  <a:cubicBezTo>
                    <a:pt x="42" y="16"/>
                    <a:pt x="43" y="15"/>
                    <a:pt x="43" y="13"/>
                  </a:cubicBezTo>
                  <a:cubicBezTo>
                    <a:pt x="40" y="18"/>
                    <a:pt x="38" y="12"/>
                    <a:pt x="40" y="10"/>
                  </a:cubicBezTo>
                  <a:cubicBezTo>
                    <a:pt x="41" y="9"/>
                    <a:pt x="43" y="8"/>
                    <a:pt x="45" y="7"/>
                  </a:cubicBezTo>
                  <a:cubicBezTo>
                    <a:pt x="48" y="7"/>
                    <a:pt x="52" y="8"/>
                    <a:pt x="54" y="11"/>
                  </a:cubicBezTo>
                  <a:cubicBezTo>
                    <a:pt x="55" y="12"/>
                    <a:pt x="55" y="13"/>
                    <a:pt x="55" y="14"/>
                  </a:cubicBezTo>
                  <a:cubicBezTo>
                    <a:pt x="55" y="16"/>
                    <a:pt x="54" y="16"/>
                    <a:pt x="55" y="15"/>
                  </a:cubicBezTo>
                  <a:cubicBezTo>
                    <a:pt x="55" y="16"/>
                    <a:pt x="54" y="20"/>
                    <a:pt x="53" y="20"/>
                  </a:cubicBezTo>
                  <a:cubicBezTo>
                    <a:pt x="56" y="19"/>
                    <a:pt x="60" y="19"/>
                    <a:pt x="60" y="23"/>
                  </a:cubicBezTo>
                  <a:cubicBezTo>
                    <a:pt x="60" y="26"/>
                    <a:pt x="57" y="29"/>
                    <a:pt x="55" y="31"/>
                  </a:cubicBezTo>
                  <a:cubicBezTo>
                    <a:pt x="51" y="38"/>
                    <a:pt x="47" y="46"/>
                    <a:pt x="45" y="54"/>
                  </a:cubicBezTo>
                  <a:cubicBezTo>
                    <a:pt x="41" y="66"/>
                    <a:pt x="40" y="86"/>
                    <a:pt x="53" y="93"/>
                  </a:cubicBezTo>
                  <a:cubicBezTo>
                    <a:pt x="54" y="92"/>
                    <a:pt x="54" y="90"/>
                    <a:pt x="55" y="89"/>
                  </a:cubicBezTo>
                  <a:cubicBezTo>
                    <a:pt x="46" y="91"/>
                    <a:pt x="34" y="95"/>
                    <a:pt x="25" y="91"/>
                  </a:cubicBezTo>
                  <a:cubicBezTo>
                    <a:pt x="25" y="91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0AC6EAC-4EC1-4CA8-B9FD-706264030CCC}"/>
              </a:ext>
            </a:extLst>
          </p:cNvPr>
          <p:cNvGrpSpPr/>
          <p:nvPr/>
        </p:nvGrpSpPr>
        <p:grpSpPr>
          <a:xfrm>
            <a:off x="5107219" y="2263003"/>
            <a:ext cx="409571" cy="293733"/>
            <a:chOff x="4773613" y="2212975"/>
            <a:chExt cx="314325" cy="225425"/>
          </a:xfrm>
        </p:grpSpPr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5BAB1B96-1327-4C6E-802C-045025FBA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3" y="2212975"/>
              <a:ext cx="225425" cy="225425"/>
            </a:xfrm>
            <a:custGeom>
              <a:avLst/>
              <a:gdLst>
                <a:gd name="T0" fmla="*/ 28 w 38"/>
                <a:gd name="T1" fmla="*/ 36 h 38"/>
                <a:gd name="T2" fmla="*/ 38 w 38"/>
                <a:gd name="T3" fmla="*/ 4 h 38"/>
                <a:gd name="T4" fmla="*/ 38 w 38"/>
                <a:gd name="T5" fmla="*/ 4 h 38"/>
                <a:gd name="T6" fmla="*/ 22 w 38"/>
                <a:gd name="T7" fmla="*/ 3 h 38"/>
                <a:gd name="T8" fmla="*/ 1 w 38"/>
                <a:gd name="T9" fmla="*/ 0 h 38"/>
                <a:gd name="T10" fmla="*/ 0 w 38"/>
                <a:gd name="T11" fmla="*/ 4 h 38"/>
                <a:gd name="T12" fmla="*/ 15 w 38"/>
                <a:gd name="T13" fmla="*/ 6 h 38"/>
                <a:gd name="T14" fmla="*/ 34 w 38"/>
                <a:gd name="T15" fmla="*/ 7 h 38"/>
                <a:gd name="T16" fmla="*/ 36 w 38"/>
                <a:gd name="T17" fmla="*/ 9 h 38"/>
                <a:gd name="T18" fmla="*/ 33 w 38"/>
                <a:gd name="T19" fmla="*/ 20 h 38"/>
                <a:gd name="T20" fmla="*/ 28 w 38"/>
                <a:gd name="T21" fmla="*/ 35 h 38"/>
                <a:gd name="T22" fmla="*/ 28 w 38"/>
                <a:gd name="T2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28" y="36"/>
                  </a:moveTo>
                  <a:cubicBezTo>
                    <a:pt x="32" y="25"/>
                    <a:pt x="36" y="15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3" y="3"/>
                    <a:pt x="27" y="3"/>
                    <a:pt x="22" y="3"/>
                  </a:cubicBezTo>
                  <a:cubicBezTo>
                    <a:pt x="16" y="2"/>
                    <a:pt x="8" y="2"/>
                    <a:pt x="1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5" y="5"/>
                    <a:pt x="10" y="6"/>
                    <a:pt x="15" y="6"/>
                  </a:cubicBezTo>
                  <a:cubicBezTo>
                    <a:pt x="21" y="6"/>
                    <a:pt x="28" y="7"/>
                    <a:pt x="34" y="7"/>
                  </a:cubicBezTo>
                  <a:cubicBezTo>
                    <a:pt x="35" y="7"/>
                    <a:pt x="36" y="7"/>
                    <a:pt x="36" y="9"/>
                  </a:cubicBezTo>
                  <a:cubicBezTo>
                    <a:pt x="35" y="12"/>
                    <a:pt x="34" y="16"/>
                    <a:pt x="33" y="20"/>
                  </a:cubicBezTo>
                  <a:cubicBezTo>
                    <a:pt x="32" y="25"/>
                    <a:pt x="30" y="30"/>
                    <a:pt x="28" y="35"/>
                  </a:cubicBezTo>
                  <a:cubicBezTo>
                    <a:pt x="27" y="38"/>
                    <a:pt x="28" y="38"/>
                    <a:pt x="28" y="3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F0DD0301-6045-4D35-80A5-6F93E0CF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243138"/>
              <a:ext cx="307975" cy="134938"/>
            </a:xfrm>
            <a:custGeom>
              <a:avLst/>
              <a:gdLst>
                <a:gd name="T0" fmla="*/ 3 w 52"/>
                <a:gd name="T1" fmla="*/ 23 h 23"/>
                <a:gd name="T2" fmla="*/ 50 w 52"/>
                <a:gd name="T3" fmla="*/ 3 h 23"/>
                <a:gd name="T4" fmla="*/ 47 w 52"/>
                <a:gd name="T5" fmla="*/ 1 h 23"/>
                <a:gd name="T6" fmla="*/ 3 w 52"/>
                <a:gd name="T7" fmla="*/ 20 h 23"/>
                <a:gd name="T8" fmla="*/ 3 w 5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3" y="23"/>
                  </a:moveTo>
                  <a:cubicBezTo>
                    <a:pt x="20" y="22"/>
                    <a:pt x="38" y="16"/>
                    <a:pt x="50" y="3"/>
                  </a:cubicBezTo>
                  <a:cubicBezTo>
                    <a:pt x="52" y="2"/>
                    <a:pt x="49" y="0"/>
                    <a:pt x="47" y="1"/>
                  </a:cubicBezTo>
                  <a:cubicBezTo>
                    <a:pt x="36" y="13"/>
                    <a:pt x="19" y="19"/>
                    <a:pt x="3" y="20"/>
                  </a:cubicBezTo>
                  <a:cubicBezTo>
                    <a:pt x="0" y="20"/>
                    <a:pt x="1" y="23"/>
                    <a:pt x="3" y="23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13024E57-E0ED-456D-AB90-A0C223D67135}"/>
              </a:ext>
            </a:extLst>
          </p:cNvPr>
          <p:cNvGrpSpPr/>
          <p:nvPr/>
        </p:nvGrpSpPr>
        <p:grpSpPr>
          <a:xfrm>
            <a:off x="5143231" y="3011815"/>
            <a:ext cx="415777" cy="308213"/>
            <a:chOff x="4679950" y="2787650"/>
            <a:chExt cx="319088" cy="236538"/>
          </a:xfrm>
        </p:grpSpPr>
        <p:sp>
          <p:nvSpPr>
            <p:cNvPr id="82" name="Freeform 66">
              <a:extLst>
                <a:ext uri="{FF2B5EF4-FFF2-40B4-BE49-F238E27FC236}">
                  <a16:creationId xmlns:a16="http://schemas.microsoft.com/office/drawing/2014/main" id="{8E2203B1-6995-48BC-82B2-54096284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787650"/>
              <a:ext cx="225425" cy="236538"/>
            </a:xfrm>
            <a:custGeom>
              <a:avLst/>
              <a:gdLst>
                <a:gd name="T0" fmla="*/ 26 w 38"/>
                <a:gd name="T1" fmla="*/ 2 h 40"/>
                <a:gd name="T2" fmla="*/ 38 w 38"/>
                <a:gd name="T3" fmla="*/ 33 h 40"/>
                <a:gd name="T4" fmla="*/ 38 w 38"/>
                <a:gd name="T5" fmla="*/ 34 h 40"/>
                <a:gd name="T6" fmla="*/ 23 w 38"/>
                <a:gd name="T7" fmla="*/ 36 h 40"/>
                <a:gd name="T8" fmla="*/ 2 w 38"/>
                <a:gd name="T9" fmla="*/ 40 h 40"/>
                <a:gd name="T10" fmla="*/ 0 w 38"/>
                <a:gd name="T11" fmla="*/ 36 h 40"/>
                <a:gd name="T12" fmla="*/ 15 w 38"/>
                <a:gd name="T13" fmla="*/ 33 h 40"/>
                <a:gd name="T14" fmla="*/ 34 w 38"/>
                <a:gd name="T15" fmla="*/ 31 h 40"/>
                <a:gd name="T16" fmla="*/ 36 w 38"/>
                <a:gd name="T17" fmla="*/ 29 h 40"/>
                <a:gd name="T18" fmla="*/ 32 w 38"/>
                <a:gd name="T19" fmla="*/ 18 h 40"/>
                <a:gd name="T20" fmla="*/ 26 w 38"/>
                <a:gd name="T21" fmla="*/ 3 h 40"/>
                <a:gd name="T22" fmla="*/ 26 w 38"/>
                <a:gd name="T2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0">
                  <a:moveTo>
                    <a:pt x="26" y="2"/>
                  </a:moveTo>
                  <a:cubicBezTo>
                    <a:pt x="31" y="12"/>
                    <a:pt x="36" y="2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3" y="34"/>
                    <a:pt x="28" y="35"/>
                    <a:pt x="23" y="36"/>
                  </a:cubicBezTo>
                  <a:cubicBezTo>
                    <a:pt x="16" y="36"/>
                    <a:pt x="8" y="37"/>
                    <a:pt x="2" y="40"/>
                  </a:cubicBezTo>
                  <a:cubicBezTo>
                    <a:pt x="1" y="40"/>
                    <a:pt x="0" y="36"/>
                    <a:pt x="0" y="36"/>
                  </a:cubicBezTo>
                  <a:cubicBezTo>
                    <a:pt x="5" y="34"/>
                    <a:pt x="10" y="34"/>
                    <a:pt x="15" y="33"/>
                  </a:cubicBezTo>
                  <a:cubicBezTo>
                    <a:pt x="21" y="32"/>
                    <a:pt x="28" y="31"/>
                    <a:pt x="34" y="31"/>
                  </a:cubicBezTo>
                  <a:cubicBezTo>
                    <a:pt x="35" y="30"/>
                    <a:pt x="36" y="31"/>
                    <a:pt x="36" y="29"/>
                  </a:cubicBezTo>
                  <a:cubicBezTo>
                    <a:pt x="35" y="25"/>
                    <a:pt x="34" y="21"/>
                    <a:pt x="32" y="18"/>
                  </a:cubicBezTo>
                  <a:cubicBezTo>
                    <a:pt x="30" y="13"/>
                    <a:pt x="28" y="8"/>
                    <a:pt x="26" y="3"/>
                  </a:cubicBezTo>
                  <a:cubicBezTo>
                    <a:pt x="25" y="1"/>
                    <a:pt x="26" y="0"/>
                    <a:pt x="26" y="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67">
              <a:extLst>
                <a:ext uri="{FF2B5EF4-FFF2-40B4-BE49-F238E27FC236}">
                  <a16:creationId xmlns:a16="http://schemas.microsoft.com/office/drawing/2014/main" id="{258F1B2D-E1AB-45E0-9E1E-F95B81A0D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950" y="2857500"/>
              <a:ext cx="312738" cy="125413"/>
            </a:xfrm>
            <a:custGeom>
              <a:avLst/>
              <a:gdLst>
                <a:gd name="T0" fmla="*/ 3 w 53"/>
                <a:gd name="T1" fmla="*/ 1 h 21"/>
                <a:gd name="T2" fmla="*/ 51 w 53"/>
                <a:gd name="T3" fmla="*/ 17 h 21"/>
                <a:gd name="T4" fmla="*/ 48 w 53"/>
                <a:gd name="T5" fmla="*/ 19 h 21"/>
                <a:gd name="T6" fmla="*/ 3 w 53"/>
                <a:gd name="T7" fmla="*/ 4 h 21"/>
                <a:gd name="T8" fmla="*/ 3 w 5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1">
                  <a:moveTo>
                    <a:pt x="3" y="1"/>
                  </a:moveTo>
                  <a:cubicBezTo>
                    <a:pt x="20" y="0"/>
                    <a:pt x="39" y="5"/>
                    <a:pt x="51" y="17"/>
                  </a:cubicBezTo>
                  <a:cubicBezTo>
                    <a:pt x="53" y="19"/>
                    <a:pt x="50" y="21"/>
                    <a:pt x="48" y="19"/>
                  </a:cubicBezTo>
                  <a:cubicBezTo>
                    <a:pt x="36" y="8"/>
                    <a:pt x="19" y="4"/>
                    <a:pt x="3" y="4"/>
                  </a:cubicBezTo>
                  <a:cubicBezTo>
                    <a:pt x="0" y="4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C626E462-C09E-4E37-AA0A-6BE515030D66}"/>
              </a:ext>
            </a:extLst>
          </p:cNvPr>
          <p:cNvGrpSpPr/>
          <p:nvPr/>
        </p:nvGrpSpPr>
        <p:grpSpPr>
          <a:xfrm flipH="1">
            <a:off x="3707038" y="2281590"/>
            <a:ext cx="409571" cy="293733"/>
            <a:chOff x="4773613" y="2212975"/>
            <a:chExt cx="314325" cy="225425"/>
          </a:xfrm>
        </p:grpSpPr>
        <p:sp>
          <p:nvSpPr>
            <p:cNvPr id="109" name="Freeform 50">
              <a:extLst>
                <a:ext uri="{FF2B5EF4-FFF2-40B4-BE49-F238E27FC236}">
                  <a16:creationId xmlns:a16="http://schemas.microsoft.com/office/drawing/2014/main" id="{27760223-49A0-43C2-8748-38DA9B6F1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3" y="2212975"/>
              <a:ext cx="225425" cy="225425"/>
            </a:xfrm>
            <a:custGeom>
              <a:avLst/>
              <a:gdLst>
                <a:gd name="T0" fmla="*/ 28 w 38"/>
                <a:gd name="T1" fmla="*/ 36 h 38"/>
                <a:gd name="T2" fmla="*/ 38 w 38"/>
                <a:gd name="T3" fmla="*/ 4 h 38"/>
                <a:gd name="T4" fmla="*/ 38 w 38"/>
                <a:gd name="T5" fmla="*/ 4 h 38"/>
                <a:gd name="T6" fmla="*/ 22 w 38"/>
                <a:gd name="T7" fmla="*/ 3 h 38"/>
                <a:gd name="T8" fmla="*/ 1 w 38"/>
                <a:gd name="T9" fmla="*/ 0 h 38"/>
                <a:gd name="T10" fmla="*/ 0 w 38"/>
                <a:gd name="T11" fmla="*/ 4 h 38"/>
                <a:gd name="T12" fmla="*/ 15 w 38"/>
                <a:gd name="T13" fmla="*/ 6 h 38"/>
                <a:gd name="T14" fmla="*/ 34 w 38"/>
                <a:gd name="T15" fmla="*/ 7 h 38"/>
                <a:gd name="T16" fmla="*/ 36 w 38"/>
                <a:gd name="T17" fmla="*/ 9 h 38"/>
                <a:gd name="T18" fmla="*/ 33 w 38"/>
                <a:gd name="T19" fmla="*/ 20 h 38"/>
                <a:gd name="T20" fmla="*/ 28 w 38"/>
                <a:gd name="T21" fmla="*/ 35 h 38"/>
                <a:gd name="T22" fmla="*/ 28 w 38"/>
                <a:gd name="T2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28" y="36"/>
                  </a:moveTo>
                  <a:cubicBezTo>
                    <a:pt x="32" y="25"/>
                    <a:pt x="36" y="15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3" y="3"/>
                    <a:pt x="27" y="3"/>
                    <a:pt x="22" y="3"/>
                  </a:cubicBezTo>
                  <a:cubicBezTo>
                    <a:pt x="16" y="2"/>
                    <a:pt x="8" y="2"/>
                    <a:pt x="1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5" y="5"/>
                    <a:pt x="10" y="6"/>
                    <a:pt x="15" y="6"/>
                  </a:cubicBezTo>
                  <a:cubicBezTo>
                    <a:pt x="21" y="6"/>
                    <a:pt x="28" y="7"/>
                    <a:pt x="34" y="7"/>
                  </a:cubicBezTo>
                  <a:cubicBezTo>
                    <a:pt x="35" y="7"/>
                    <a:pt x="36" y="7"/>
                    <a:pt x="36" y="9"/>
                  </a:cubicBezTo>
                  <a:cubicBezTo>
                    <a:pt x="35" y="12"/>
                    <a:pt x="34" y="16"/>
                    <a:pt x="33" y="20"/>
                  </a:cubicBezTo>
                  <a:cubicBezTo>
                    <a:pt x="32" y="25"/>
                    <a:pt x="30" y="30"/>
                    <a:pt x="28" y="35"/>
                  </a:cubicBezTo>
                  <a:cubicBezTo>
                    <a:pt x="27" y="38"/>
                    <a:pt x="28" y="38"/>
                    <a:pt x="28" y="3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51">
              <a:extLst>
                <a:ext uri="{FF2B5EF4-FFF2-40B4-BE49-F238E27FC236}">
                  <a16:creationId xmlns:a16="http://schemas.microsoft.com/office/drawing/2014/main" id="{31115FCF-0F6A-41CA-B449-0029E05E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243138"/>
              <a:ext cx="307975" cy="134938"/>
            </a:xfrm>
            <a:custGeom>
              <a:avLst/>
              <a:gdLst>
                <a:gd name="T0" fmla="*/ 3 w 52"/>
                <a:gd name="T1" fmla="*/ 23 h 23"/>
                <a:gd name="T2" fmla="*/ 50 w 52"/>
                <a:gd name="T3" fmla="*/ 3 h 23"/>
                <a:gd name="T4" fmla="*/ 47 w 52"/>
                <a:gd name="T5" fmla="*/ 1 h 23"/>
                <a:gd name="T6" fmla="*/ 3 w 52"/>
                <a:gd name="T7" fmla="*/ 20 h 23"/>
                <a:gd name="T8" fmla="*/ 3 w 5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3" y="23"/>
                  </a:moveTo>
                  <a:cubicBezTo>
                    <a:pt x="20" y="22"/>
                    <a:pt x="38" y="16"/>
                    <a:pt x="50" y="3"/>
                  </a:cubicBezTo>
                  <a:cubicBezTo>
                    <a:pt x="52" y="2"/>
                    <a:pt x="49" y="0"/>
                    <a:pt x="47" y="1"/>
                  </a:cubicBezTo>
                  <a:cubicBezTo>
                    <a:pt x="36" y="13"/>
                    <a:pt x="19" y="19"/>
                    <a:pt x="3" y="20"/>
                  </a:cubicBezTo>
                  <a:cubicBezTo>
                    <a:pt x="0" y="20"/>
                    <a:pt x="1" y="23"/>
                    <a:pt x="3" y="23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2E1E828B-7999-4B5D-950E-4072C6D31DA7}"/>
              </a:ext>
            </a:extLst>
          </p:cNvPr>
          <p:cNvGrpSpPr/>
          <p:nvPr/>
        </p:nvGrpSpPr>
        <p:grpSpPr>
          <a:xfrm flipH="1">
            <a:off x="3584993" y="3030402"/>
            <a:ext cx="415777" cy="308213"/>
            <a:chOff x="4679950" y="2787650"/>
            <a:chExt cx="319088" cy="236538"/>
          </a:xfrm>
        </p:grpSpPr>
        <p:sp>
          <p:nvSpPr>
            <p:cNvPr id="112" name="Freeform 66">
              <a:extLst>
                <a:ext uri="{FF2B5EF4-FFF2-40B4-BE49-F238E27FC236}">
                  <a16:creationId xmlns:a16="http://schemas.microsoft.com/office/drawing/2014/main" id="{CBBD24C4-3EFA-45E7-87B2-A74ECBA7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787650"/>
              <a:ext cx="225425" cy="236538"/>
            </a:xfrm>
            <a:custGeom>
              <a:avLst/>
              <a:gdLst>
                <a:gd name="T0" fmla="*/ 26 w 38"/>
                <a:gd name="T1" fmla="*/ 2 h 40"/>
                <a:gd name="T2" fmla="*/ 38 w 38"/>
                <a:gd name="T3" fmla="*/ 33 h 40"/>
                <a:gd name="T4" fmla="*/ 38 w 38"/>
                <a:gd name="T5" fmla="*/ 34 h 40"/>
                <a:gd name="T6" fmla="*/ 23 w 38"/>
                <a:gd name="T7" fmla="*/ 36 h 40"/>
                <a:gd name="T8" fmla="*/ 2 w 38"/>
                <a:gd name="T9" fmla="*/ 40 h 40"/>
                <a:gd name="T10" fmla="*/ 0 w 38"/>
                <a:gd name="T11" fmla="*/ 36 h 40"/>
                <a:gd name="T12" fmla="*/ 15 w 38"/>
                <a:gd name="T13" fmla="*/ 33 h 40"/>
                <a:gd name="T14" fmla="*/ 34 w 38"/>
                <a:gd name="T15" fmla="*/ 31 h 40"/>
                <a:gd name="T16" fmla="*/ 36 w 38"/>
                <a:gd name="T17" fmla="*/ 29 h 40"/>
                <a:gd name="T18" fmla="*/ 32 w 38"/>
                <a:gd name="T19" fmla="*/ 18 h 40"/>
                <a:gd name="T20" fmla="*/ 26 w 38"/>
                <a:gd name="T21" fmla="*/ 3 h 40"/>
                <a:gd name="T22" fmla="*/ 26 w 38"/>
                <a:gd name="T2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0">
                  <a:moveTo>
                    <a:pt x="26" y="2"/>
                  </a:moveTo>
                  <a:cubicBezTo>
                    <a:pt x="31" y="12"/>
                    <a:pt x="36" y="2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3" y="34"/>
                    <a:pt x="28" y="35"/>
                    <a:pt x="23" y="36"/>
                  </a:cubicBezTo>
                  <a:cubicBezTo>
                    <a:pt x="16" y="36"/>
                    <a:pt x="8" y="37"/>
                    <a:pt x="2" y="40"/>
                  </a:cubicBezTo>
                  <a:cubicBezTo>
                    <a:pt x="1" y="40"/>
                    <a:pt x="0" y="36"/>
                    <a:pt x="0" y="36"/>
                  </a:cubicBezTo>
                  <a:cubicBezTo>
                    <a:pt x="5" y="34"/>
                    <a:pt x="10" y="34"/>
                    <a:pt x="15" y="33"/>
                  </a:cubicBezTo>
                  <a:cubicBezTo>
                    <a:pt x="21" y="32"/>
                    <a:pt x="28" y="31"/>
                    <a:pt x="34" y="31"/>
                  </a:cubicBezTo>
                  <a:cubicBezTo>
                    <a:pt x="35" y="30"/>
                    <a:pt x="36" y="31"/>
                    <a:pt x="36" y="29"/>
                  </a:cubicBezTo>
                  <a:cubicBezTo>
                    <a:pt x="35" y="25"/>
                    <a:pt x="34" y="21"/>
                    <a:pt x="32" y="18"/>
                  </a:cubicBezTo>
                  <a:cubicBezTo>
                    <a:pt x="30" y="13"/>
                    <a:pt x="28" y="8"/>
                    <a:pt x="26" y="3"/>
                  </a:cubicBezTo>
                  <a:cubicBezTo>
                    <a:pt x="25" y="1"/>
                    <a:pt x="26" y="0"/>
                    <a:pt x="26" y="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67">
              <a:extLst>
                <a:ext uri="{FF2B5EF4-FFF2-40B4-BE49-F238E27FC236}">
                  <a16:creationId xmlns:a16="http://schemas.microsoft.com/office/drawing/2014/main" id="{BC3B2615-B757-483D-A18F-09AF1D40E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950" y="2857500"/>
              <a:ext cx="312738" cy="125413"/>
            </a:xfrm>
            <a:custGeom>
              <a:avLst/>
              <a:gdLst>
                <a:gd name="T0" fmla="*/ 3 w 53"/>
                <a:gd name="T1" fmla="*/ 1 h 21"/>
                <a:gd name="T2" fmla="*/ 51 w 53"/>
                <a:gd name="T3" fmla="*/ 17 h 21"/>
                <a:gd name="T4" fmla="*/ 48 w 53"/>
                <a:gd name="T5" fmla="*/ 19 h 21"/>
                <a:gd name="T6" fmla="*/ 3 w 53"/>
                <a:gd name="T7" fmla="*/ 4 h 21"/>
                <a:gd name="T8" fmla="*/ 3 w 5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1">
                  <a:moveTo>
                    <a:pt x="3" y="1"/>
                  </a:moveTo>
                  <a:cubicBezTo>
                    <a:pt x="20" y="0"/>
                    <a:pt x="39" y="5"/>
                    <a:pt x="51" y="17"/>
                  </a:cubicBezTo>
                  <a:cubicBezTo>
                    <a:pt x="53" y="19"/>
                    <a:pt x="50" y="21"/>
                    <a:pt x="48" y="19"/>
                  </a:cubicBezTo>
                  <a:cubicBezTo>
                    <a:pt x="36" y="8"/>
                    <a:pt x="19" y="4"/>
                    <a:pt x="3" y="4"/>
                  </a:cubicBezTo>
                  <a:cubicBezTo>
                    <a:pt x="0" y="4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5" name="矩形 114">
            <a:extLst>
              <a:ext uri="{FF2B5EF4-FFF2-40B4-BE49-F238E27FC236}">
                <a16:creationId xmlns:a16="http://schemas.microsoft.com/office/drawing/2014/main" id="{85FEE3FD-B46D-412E-B7BA-7E3F519437C4}"/>
              </a:ext>
            </a:extLst>
          </p:cNvPr>
          <p:cNvSpPr/>
          <p:nvPr/>
        </p:nvSpPr>
        <p:spPr>
          <a:xfrm>
            <a:off x="5632790" y="2017803"/>
            <a:ext cx="2059997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2C03BB57-3439-4114-ACF4-438417DB5304}"/>
              </a:ext>
            </a:extLst>
          </p:cNvPr>
          <p:cNvSpPr/>
          <p:nvPr/>
        </p:nvSpPr>
        <p:spPr>
          <a:xfrm>
            <a:off x="5632790" y="3030402"/>
            <a:ext cx="2059997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A07DB80D-12E5-4D76-BB87-E842C210526D}"/>
              </a:ext>
            </a:extLst>
          </p:cNvPr>
          <p:cNvSpPr/>
          <p:nvPr/>
        </p:nvSpPr>
        <p:spPr>
          <a:xfrm>
            <a:off x="1524996" y="3030402"/>
            <a:ext cx="2059997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56315093-203E-47FE-A070-2BCC02396384}"/>
              </a:ext>
            </a:extLst>
          </p:cNvPr>
          <p:cNvSpPr/>
          <p:nvPr/>
        </p:nvSpPr>
        <p:spPr>
          <a:xfrm>
            <a:off x="1562642" y="2017803"/>
            <a:ext cx="2059997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2323460719"/>
      </p:ext>
    </p:extLst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1C3AA3A-56EC-4813-9956-166F86FDC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44318E-663C-4AFE-B75D-6C7CE955D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1AE487-6284-4D13-B0D9-64A1174BE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D5CF6B-991C-424C-AFAC-2D8CE5322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07E6A3-1EBB-49B8-8F4F-0E3FE66DB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840BED-F6D6-4CB8-A76E-AAF491C9E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3F9BF6-29F9-444D-9CAC-98D57C01C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D97429-1B60-4D84-AD7E-379BE4FC10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4C9F80B-514B-40CF-A398-330D1C3CF7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A297E-CC05-4E1E-AC98-7A206E1804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343EF85-CE00-44DD-A13D-FDF626DC0B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EAAD76C-0A8F-42A3-ABFA-85AFE8ACD3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584BD98D-74DE-4E8E-9832-CECB6EA4CA01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04166EA-5B04-47B5-A442-C13885B9E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341E8D0-D00B-4933-B598-891DA96B43C2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129D1EF-467D-44BF-B3FA-DB72EA58FD82}"/>
              </a:ext>
            </a:extLst>
          </p:cNvPr>
          <p:cNvGrpSpPr/>
          <p:nvPr/>
        </p:nvGrpSpPr>
        <p:grpSpPr>
          <a:xfrm>
            <a:off x="2394594" y="1634947"/>
            <a:ext cx="1647315" cy="1608371"/>
            <a:chOff x="2775594" y="1634947"/>
            <a:chExt cx="1647315" cy="1608371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E0F1EEE-F243-4758-9586-796765332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594" y="1634947"/>
              <a:ext cx="1647315" cy="1608371"/>
            </a:xfrm>
            <a:prstGeom prst="rect">
              <a:avLst/>
            </a:prstGeom>
          </p:spPr>
        </p:pic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8263E6ED-38F7-47DA-8BC5-6ADB93EDF9B6}"/>
                </a:ext>
              </a:extLst>
            </p:cNvPr>
            <p:cNvSpPr txBox="1"/>
            <p:nvPr/>
          </p:nvSpPr>
          <p:spPr>
            <a:xfrm>
              <a:off x="3120210" y="1861551"/>
              <a:ext cx="1008882" cy="61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添加文字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9049216-C455-4E65-A0D9-BE6CC6DA1CDB}"/>
              </a:ext>
            </a:extLst>
          </p:cNvPr>
          <p:cNvGrpSpPr/>
          <p:nvPr/>
        </p:nvGrpSpPr>
        <p:grpSpPr>
          <a:xfrm>
            <a:off x="5130295" y="1634947"/>
            <a:ext cx="1647315" cy="1608371"/>
            <a:chOff x="5511295" y="1634947"/>
            <a:chExt cx="1647315" cy="160837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E932BA5-1D20-4B0E-B40A-3AB0B4EFA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11295" y="1634947"/>
              <a:ext cx="1647315" cy="1608371"/>
            </a:xfrm>
            <a:prstGeom prst="rect">
              <a:avLst/>
            </a:prstGeom>
          </p:spPr>
        </p:pic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59E8867A-3D28-47AC-93A0-B10764335A33}"/>
                </a:ext>
              </a:extLst>
            </p:cNvPr>
            <p:cNvSpPr txBox="1"/>
            <p:nvPr/>
          </p:nvSpPr>
          <p:spPr>
            <a:xfrm>
              <a:off x="5851617" y="1848851"/>
              <a:ext cx="1008882" cy="61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添加文字</a:t>
              </a:r>
            </a:p>
          </p:txBody>
        </p:sp>
      </p:grpSp>
      <p:sp>
        <p:nvSpPr>
          <p:cNvPr id="28" name="TextBox 12">
            <a:extLst>
              <a:ext uri="{FF2B5EF4-FFF2-40B4-BE49-F238E27FC236}">
                <a16:creationId xmlns:a16="http://schemas.microsoft.com/office/drawing/2014/main" id="{710B64C7-291F-4134-88C5-2317DA9D0234}"/>
              </a:ext>
            </a:extLst>
          </p:cNvPr>
          <p:cNvSpPr txBox="1"/>
          <p:nvPr/>
        </p:nvSpPr>
        <p:spPr>
          <a:xfrm>
            <a:off x="1864348" y="2734486"/>
            <a:ext cx="17497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CD9F5305-3366-4364-BD62-9D0DF015D775}"/>
              </a:ext>
            </a:extLst>
          </p:cNvPr>
          <p:cNvSpPr txBox="1"/>
          <p:nvPr/>
        </p:nvSpPr>
        <p:spPr>
          <a:xfrm>
            <a:off x="5596107" y="2734486"/>
            <a:ext cx="17497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1480932588"/>
      </p:ext>
    </p:extLst>
  </p:cSld>
  <p:clrMapOvr>
    <a:masterClrMapping/>
  </p:clrMapOvr>
  <p:transition spd="slow" advTm="1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1C3AA3A-56EC-4813-9956-166F86FDC6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44318E-663C-4AFE-B75D-6C7CE955D6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1AE487-6284-4D13-B0D9-64A1174BE47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D5CF6B-991C-424C-AFAC-2D8CE5322BF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07E6A3-1EBB-49B8-8F4F-0E3FE66DB33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840BED-F6D6-4CB8-A76E-AAF491C9E91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3F9BF6-29F9-444D-9CAC-98D57C01C5A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D97429-1B60-4D84-AD7E-379BE4FC104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4C9F80B-514B-40CF-A398-330D1C3CF7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A297E-CC05-4E1E-AC98-7A206E18048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343EF85-CE00-44DD-A13D-FDF626DC0B0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EAAD76C-0A8F-42A3-ABFA-85AFE8ACD32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584BD98D-74DE-4E8E-9832-CECB6EA4CA01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04166EA-5B04-47B5-A442-C13885B9E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341E8D0-D00B-4933-B598-891DA96B43C2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E981079-3F7B-4677-9A51-867B5316E59C}"/>
              </a:ext>
            </a:extLst>
          </p:cNvPr>
          <p:cNvGrpSpPr/>
          <p:nvPr/>
        </p:nvGrpSpPr>
        <p:grpSpPr>
          <a:xfrm>
            <a:off x="3471670" y="2474222"/>
            <a:ext cx="803691" cy="803692"/>
            <a:chOff x="3471670" y="2474222"/>
            <a:chExt cx="803691" cy="803692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87B1ABD1-8D21-46AB-81D0-C261B09B93D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471670" y="2474222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ED2F11BE-B393-41E7-8DDC-0012B504DE37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739566" y="2800688"/>
              <a:ext cx="267898" cy="190890"/>
            </a:xfrm>
            <a:custGeom>
              <a:avLst/>
              <a:gdLst>
                <a:gd name="connsiteX0" fmla="*/ 0 w 393194"/>
                <a:gd name="connsiteY0" fmla="*/ 52565 h 279649"/>
                <a:gd name="connsiteX1" fmla="*/ 197648 w 393194"/>
                <a:gd name="connsiteY1" fmla="*/ 193441 h 279649"/>
                <a:gd name="connsiteX2" fmla="*/ 393194 w 393194"/>
                <a:gd name="connsiteY2" fmla="*/ 52565 h 279649"/>
                <a:gd name="connsiteX3" fmla="*/ 393194 w 393194"/>
                <a:gd name="connsiteY3" fmla="*/ 279649 h 279649"/>
                <a:gd name="connsiteX4" fmla="*/ 0 w 393194"/>
                <a:gd name="connsiteY4" fmla="*/ 279649 h 279649"/>
                <a:gd name="connsiteX5" fmla="*/ 0 w 393194"/>
                <a:gd name="connsiteY5" fmla="*/ 0 h 279649"/>
                <a:gd name="connsiteX6" fmla="*/ 393194 w 393194"/>
                <a:gd name="connsiteY6" fmla="*/ 0 h 279649"/>
                <a:gd name="connsiteX7" fmla="*/ 393194 w 393194"/>
                <a:gd name="connsiteY7" fmla="*/ 18924 h 279649"/>
                <a:gd name="connsiteX8" fmla="*/ 197648 w 393194"/>
                <a:gd name="connsiteY8" fmla="*/ 161903 h 279649"/>
                <a:gd name="connsiteX9" fmla="*/ 0 w 393194"/>
                <a:gd name="connsiteY9" fmla="*/ 21026 h 27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194" h="279649">
                  <a:moveTo>
                    <a:pt x="0" y="52565"/>
                  </a:moveTo>
                  <a:lnTo>
                    <a:pt x="197648" y="193441"/>
                  </a:lnTo>
                  <a:lnTo>
                    <a:pt x="393194" y="52565"/>
                  </a:lnTo>
                  <a:lnTo>
                    <a:pt x="393194" y="279649"/>
                  </a:lnTo>
                  <a:lnTo>
                    <a:pt x="0" y="279649"/>
                  </a:lnTo>
                  <a:close/>
                  <a:moveTo>
                    <a:pt x="0" y="0"/>
                  </a:moveTo>
                  <a:lnTo>
                    <a:pt x="393194" y="0"/>
                  </a:lnTo>
                  <a:lnTo>
                    <a:pt x="393194" y="18924"/>
                  </a:lnTo>
                  <a:lnTo>
                    <a:pt x="197648" y="161903"/>
                  </a:lnTo>
                  <a:lnTo>
                    <a:pt x="0" y="21026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A63360B-F7DE-4EFA-891B-C7761CEC07B8}"/>
              </a:ext>
            </a:extLst>
          </p:cNvPr>
          <p:cNvGrpSpPr/>
          <p:nvPr/>
        </p:nvGrpSpPr>
        <p:grpSpPr>
          <a:xfrm>
            <a:off x="2022639" y="2098949"/>
            <a:ext cx="803691" cy="803692"/>
            <a:chOff x="2022639" y="2098949"/>
            <a:chExt cx="803691" cy="803692"/>
          </a:xfrm>
        </p:grpSpPr>
        <p:sp>
          <p:nvSpPr>
            <p:cNvPr id="31" name="MH_Other_1">
              <a:extLst>
                <a:ext uri="{FF2B5EF4-FFF2-40B4-BE49-F238E27FC236}">
                  <a16:creationId xmlns:a16="http://schemas.microsoft.com/office/drawing/2014/main" id="{759DDACE-1789-4FDD-B9BB-F34287B962A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22639" y="2098949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EF26E913-5933-406D-BC37-55A8F4247BB1}"/>
                </a:ext>
              </a:extLst>
            </p:cNvPr>
            <p:cNvGrpSpPr/>
            <p:nvPr/>
          </p:nvGrpSpPr>
          <p:grpSpPr>
            <a:xfrm>
              <a:off x="2276437" y="2359254"/>
              <a:ext cx="296096" cy="283082"/>
              <a:chOff x="2276437" y="2359254"/>
              <a:chExt cx="296096" cy="283082"/>
            </a:xfrm>
            <a:solidFill>
              <a:srgbClr val="696969"/>
            </a:solidFill>
          </p:grpSpPr>
          <p:sp>
            <p:nvSpPr>
              <p:cNvPr id="36" name="MH_Other_6">
                <a:extLst>
                  <a:ext uri="{FF2B5EF4-FFF2-40B4-BE49-F238E27FC236}">
                    <a16:creationId xmlns:a16="http://schemas.microsoft.com/office/drawing/2014/main" id="{EE3EE242-5878-458B-BB7F-373EBCEAB569}"/>
                  </a:ext>
                </a:extLst>
              </p:cNvPr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76437" y="2359254"/>
                <a:ext cx="296096" cy="283082"/>
              </a:xfrm>
              <a:custGeom>
                <a:avLst/>
                <a:gdLst>
                  <a:gd name="T0" fmla="*/ 125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40 w 133"/>
                  <a:gd name="T13" fmla="*/ 118 h 127"/>
                  <a:gd name="T14" fmla="*/ 40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4 w 133"/>
                  <a:gd name="T21" fmla="*/ 127 h 127"/>
                  <a:gd name="T22" fmla="*/ 94 w 133"/>
                  <a:gd name="T23" fmla="*/ 118 h 127"/>
                  <a:gd name="T24" fmla="*/ 80 w 133"/>
                  <a:gd name="T25" fmla="*/ 100 h 127"/>
                  <a:gd name="T26" fmla="*/ 125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5 w 133"/>
                  <a:gd name="T33" fmla="*/ 0 h 127"/>
                  <a:gd name="T34" fmla="*/ 60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60 w 133"/>
                  <a:gd name="T43" fmla="*/ 89 h 127"/>
                  <a:gd name="T44" fmla="*/ 124 w 133"/>
                  <a:gd name="T45" fmla="*/ 79 h 127"/>
                  <a:gd name="T46" fmla="*/ 10 w 133"/>
                  <a:gd name="T47" fmla="*/ 79 h 127"/>
                  <a:gd name="T48" fmla="*/ 10 w 133"/>
                  <a:gd name="T49" fmla="*/ 10 h 127"/>
                  <a:gd name="T50" fmla="*/ 124 w 133"/>
                  <a:gd name="T51" fmla="*/ 10 h 127"/>
                  <a:gd name="T52" fmla="*/ 124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40" y="118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78" y="118"/>
                      <a:pt x="80" y="100"/>
                      <a:pt x="80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5" y="0"/>
                    </a:cubicBezTo>
                    <a:close/>
                    <a:moveTo>
                      <a:pt x="60" y="89"/>
                    </a:moveTo>
                    <a:cubicBezTo>
                      <a:pt x="60" y="85"/>
                      <a:pt x="63" y="82"/>
                      <a:pt x="67" y="82"/>
                    </a:cubicBezTo>
                    <a:cubicBezTo>
                      <a:pt x="72" y="82"/>
                      <a:pt x="75" y="85"/>
                      <a:pt x="75" y="89"/>
                    </a:cubicBezTo>
                    <a:cubicBezTo>
                      <a:pt x="75" y="94"/>
                      <a:pt x="72" y="97"/>
                      <a:pt x="67" y="97"/>
                    </a:cubicBezTo>
                    <a:cubicBezTo>
                      <a:pt x="63" y="97"/>
                      <a:pt x="60" y="94"/>
                      <a:pt x="60" y="89"/>
                    </a:cubicBezTo>
                    <a:close/>
                    <a:moveTo>
                      <a:pt x="124" y="79"/>
                    </a:move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4" y="10"/>
                      <a:pt x="124" y="10"/>
                      <a:pt x="124" y="10"/>
                    </a:cubicBezTo>
                    <a:lnTo>
                      <a:pt x="124" y="79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MH_Other_7">
                <a:extLst>
                  <a:ext uri="{FF2B5EF4-FFF2-40B4-BE49-F238E27FC236}">
                    <a16:creationId xmlns:a16="http://schemas.microsoft.com/office/drawing/2014/main" id="{9B7C207C-9D44-4095-A567-167D4099CFD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417435" y="2546891"/>
                <a:ext cx="19523" cy="21693"/>
              </a:xfrm>
              <a:prstGeom prst="ellipse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199CE02-133F-4983-96DC-57124E5979CF}"/>
              </a:ext>
            </a:extLst>
          </p:cNvPr>
          <p:cNvGrpSpPr/>
          <p:nvPr/>
        </p:nvGrpSpPr>
        <p:grpSpPr>
          <a:xfrm>
            <a:off x="6317670" y="2474222"/>
            <a:ext cx="803691" cy="803692"/>
            <a:chOff x="6317670" y="2474222"/>
            <a:chExt cx="803691" cy="803692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4A456A37-D960-463D-8E02-00B131E038D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317670" y="2474222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MH_Other_10">
              <a:extLst>
                <a:ext uri="{FF2B5EF4-FFF2-40B4-BE49-F238E27FC236}">
                  <a16:creationId xmlns:a16="http://schemas.microsoft.com/office/drawing/2014/main" id="{BE3FDD89-5055-4C4E-A57E-37F9C93C670B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545436" y="2763812"/>
              <a:ext cx="372019" cy="250543"/>
            </a:xfrm>
            <a:custGeom>
              <a:avLst/>
              <a:gdLst>
                <a:gd name="connsiteX0" fmla="*/ 273659 w 544214"/>
                <a:gd name="connsiteY0" fmla="*/ 254521 h 366260"/>
                <a:gd name="connsiteX1" fmla="*/ 348643 w 544214"/>
                <a:gd name="connsiteY1" fmla="*/ 283490 h 366260"/>
                <a:gd name="connsiteX2" fmla="*/ 344478 w 544214"/>
                <a:gd name="connsiteY2" fmla="*/ 295906 h 366260"/>
                <a:gd name="connsiteX3" fmla="*/ 273659 w 544214"/>
                <a:gd name="connsiteY3" fmla="*/ 366260 h 366260"/>
                <a:gd name="connsiteX4" fmla="*/ 198675 w 544214"/>
                <a:gd name="connsiteY4" fmla="*/ 295906 h 366260"/>
                <a:gd name="connsiteX5" fmla="*/ 198675 w 544214"/>
                <a:gd name="connsiteY5" fmla="*/ 287629 h 366260"/>
                <a:gd name="connsiteX6" fmla="*/ 273659 w 544214"/>
                <a:gd name="connsiteY6" fmla="*/ 254521 h 366260"/>
                <a:gd name="connsiteX7" fmla="*/ 271596 w 544214"/>
                <a:gd name="connsiteY7" fmla="*/ 126744 h 366260"/>
                <a:gd name="connsiteX8" fmla="*/ 451110 w 544214"/>
                <a:gd name="connsiteY8" fmla="*/ 197616 h 366260"/>
                <a:gd name="connsiteX9" fmla="*/ 455237 w 544214"/>
                <a:gd name="connsiteY9" fmla="*/ 201755 h 366260"/>
                <a:gd name="connsiteX10" fmla="*/ 455237 w 544214"/>
                <a:gd name="connsiteY10" fmla="*/ 210032 h 366260"/>
                <a:gd name="connsiteX11" fmla="*/ 401589 w 544214"/>
                <a:gd name="connsiteY11" fmla="*/ 259695 h 366260"/>
                <a:gd name="connsiteX12" fmla="*/ 393336 w 544214"/>
                <a:gd name="connsiteY12" fmla="*/ 259695 h 366260"/>
                <a:gd name="connsiteX13" fmla="*/ 153982 w 544214"/>
                <a:gd name="connsiteY13" fmla="*/ 259695 h 366260"/>
                <a:gd name="connsiteX14" fmla="*/ 145729 w 544214"/>
                <a:gd name="connsiteY14" fmla="*/ 259695 h 366260"/>
                <a:gd name="connsiteX15" fmla="*/ 92081 w 544214"/>
                <a:gd name="connsiteY15" fmla="*/ 210032 h 366260"/>
                <a:gd name="connsiteX16" fmla="*/ 92081 w 544214"/>
                <a:gd name="connsiteY16" fmla="*/ 201755 h 366260"/>
                <a:gd name="connsiteX17" fmla="*/ 271596 w 544214"/>
                <a:gd name="connsiteY17" fmla="*/ 126744 h 366260"/>
                <a:gd name="connsiteX18" fmla="*/ 272107 w 544214"/>
                <a:gd name="connsiteY18" fmla="*/ 0 h 366260"/>
                <a:gd name="connsiteX19" fmla="*/ 541111 w 544214"/>
                <a:gd name="connsiteY19" fmla="*/ 111740 h 366260"/>
                <a:gd name="connsiteX20" fmla="*/ 541111 w 544214"/>
                <a:gd name="connsiteY20" fmla="*/ 120017 h 366260"/>
                <a:gd name="connsiteX21" fmla="*/ 487310 w 544214"/>
                <a:gd name="connsiteY21" fmla="*/ 173818 h 366260"/>
                <a:gd name="connsiteX22" fmla="*/ 479033 w 544214"/>
                <a:gd name="connsiteY22" fmla="*/ 173818 h 366260"/>
                <a:gd name="connsiteX23" fmla="*/ 65181 w 544214"/>
                <a:gd name="connsiteY23" fmla="*/ 173818 h 366260"/>
                <a:gd name="connsiteX24" fmla="*/ 56904 w 544214"/>
                <a:gd name="connsiteY24" fmla="*/ 173818 h 366260"/>
                <a:gd name="connsiteX25" fmla="*/ 3103 w 544214"/>
                <a:gd name="connsiteY25" fmla="*/ 120017 h 366260"/>
                <a:gd name="connsiteX26" fmla="*/ 3103 w 544214"/>
                <a:gd name="connsiteY26" fmla="*/ 111740 h 366260"/>
                <a:gd name="connsiteX27" fmla="*/ 272107 w 544214"/>
                <a:gd name="connsiteY27" fmla="*/ 0 h 3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4214" h="366260">
                  <a:moveTo>
                    <a:pt x="273659" y="254521"/>
                  </a:moveTo>
                  <a:cubicBezTo>
                    <a:pt x="299695" y="254521"/>
                    <a:pt x="325732" y="264867"/>
                    <a:pt x="348643" y="283490"/>
                  </a:cubicBezTo>
                  <a:cubicBezTo>
                    <a:pt x="348643" y="287629"/>
                    <a:pt x="352809" y="287629"/>
                    <a:pt x="344478" y="295906"/>
                  </a:cubicBezTo>
                  <a:cubicBezTo>
                    <a:pt x="344478" y="295906"/>
                    <a:pt x="344478" y="295906"/>
                    <a:pt x="273659" y="366260"/>
                  </a:cubicBezTo>
                  <a:cubicBezTo>
                    <a:pt x="273659" y="366260"/>
                    <a:pt x="273659" y="366260"/>
                    <a:pt x="198675" y="295906"/>
                  </a:cubicBezTo>
                  <a:cubicBezTo>
                    <a:pt x="194509" y="291767"/>
                    <a:pt x="198675" y="287629"/>
                    <a:pt x="198675" y="287629"/>
                  </a:cubicBezTo>
                  <a:cubicBezTo>
                    <a:pt x="221587" y="264867"/>
                    <a:pt x="247623" y="254521"/>
                    <a:pt x="273659" y="254521"/>
                  </a:cubicBezTo>
                  <a:close/>
                  <a:moveTo>
                    <a:pt x="271596" y="126744"/>
                  </a:moveTo>
                  <a:cubicBezTo>
                    <a:pt x="336592" y="126227"/>
                    <a:pt x="401589" y="150023"/>
                    <a:pt x="451110" y="197616"/>
                  </a:cubicBezTo>
                  <a:lnTo>
                    <a:pt x="455237" y="201755"/>
                  </a:lnTo>
                  <a:cubicBezTo>
                    <a:pt x="455237" y="201755"/>
                    <a:pt x="455237" y="205893"/>
                    <a:pt x="455237" y="210032"/>
                  </a:cubicBezTo>
                  <a:cubicBezTo>
                    <a:pt x="455237" y="210032"/>
                    <a:pt x="455237" y="210032"/>
                    <a:pt x="401589" y="259695"/>
                  </a:cubicBezTo>
                  <a:cubicBezTo>
                    <a:pt x="401589" y="263833"/>
                    <a:pt x="397462" y="263833"/>
                    <a:pt x="393336" y="259695"/>
                  </a:cubicBezTo>
                  <a:cubicBezTo>
                    <a:pt x="327307" y="193478"/>
                    <a:pt x="220011" y="193478"/>
                    <a:pt x="153982" y="259695"/>
                  </a:cubicBezTo>
                  <a:cubicBezTo>
                    <a:pt x="149856" y="263833"/>
                    <a:pt x="145729" y="263833"/>
                    <a:pt x="145729" y="259695"/>
                  </a:cubicBezTo>
                  <a:cubicBezTo>
                    <a:pt x="145729" y="259695"/>
                    <a:pt x="145729" y="259695"/>
                    <a:pt x="92081" y="210032"/>
                  </a:cubicBezTo>
                  <a:cubicBezTo>
                    <a:pt x="92081" y="205893"/>
                    <a:pt x="92081" y="201755"/>
                    <a:pt x="92081" y="201755"/>
                  </a:cubicBezTo>
                  <a:cubicBezTo>
                    <a:pt x="141602" y="152092"/>
                    <a:pt x="206599" y="127261"/>
                    <a:pt x="271596" y="126744"/>
                  </a:cubicBezTo>
                  <a:close/>
                  <a:moveTo>
                    <a:pt x="272107" y="0"/>
                  </a:moveTo>
                  <a:cubicBezTo>
                    <a:pt x="369362" y="0"/>
                    <a:pt x="466618" y="37247"/>
                    <a:pt x="541111" y="111740"/>
                  </a:cubicBezTo>
                  <a:cubicBezTo>
                    <a:pt x="545249" y="111740"/>
                    <a:pt x="545249" y="115879"/>
                    <a:pt x="541111" y="120017"/>
                  </a:cubicBezTo>
                  <a:cubicBezTo>
                    <a:pt x="541111" y="120017"/>
                    <a:pt x="541111" y="120017"/>
                    <a:pt x="487310" y="173818"/>
                  </a:cubicBezTo>
                  <a:cubicBezTo>
                    <a:pt x="487310" y="173818"/>
                    <a:pt x="483172" y="173818"/>
                    <a:pt x="479033" y="173818"/>
                  </a:cubicBezTo>
                  <a:cubicBezTo>
                    <a:pt x="367293" y="57940"/>
                    <a:pt x="176921" y="57940"/>
                    <a:pt x="65181" y="173818"/>
                  </a:cubicBezTo>
                  <a:cubicBezTo>
                    <a:pt x="61042" y="173818"/>
                    <a:pt x="56904" y="173818"/>
                    <a:pt x="56904" y="173818"/>
                  </a:cubicBezTo>
                  <a:cubicBezTo>
                    <a:pt x="56904" y="173818"/>
                    <a:pt x="56904" y="173818"/>
                    <a:pt x="3103" y="120017"/>
                  </a:cubicBezTo>
                  <a:cubicBezTo>
                    <a:pt x="-1035" y="115879"/>
                    <a:pt x="-1035" y="115879"/>
                    <a:pt x="3103" y="111740"/>
                  </a:cubicBezTo>
                  <a:cubicBezTo>
                    <a:pt x="77597" y="37247"/>
                    <a:pt x="174852" y="0"/>
                    <a:pt x="272107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MH_Other_11">
            <a:extLst>
              <a:ext uri="{FF2B5EF4-FFF2-40B4-BE49-F238E27FC236}">
                <a16:creationId xmlns:a16="http://schemas.microsoft.com/office/drawing/2014/main" id="{F838F198-2320-4A6D-80A0-03944E28A89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23940" y="2000251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MH_Other_12">
            <a:extLst>
              <a:ext uri="{FF2B5EF4-FFF2-40B4-BE49-F238E27FC236}">
                <a16:creationId xmlns:a16="http://schemas.microsoft.com/office/drawing/2014/main" id="{D67DC613-FBB2-44A7-9389-1C4407F553C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72971" y="2375524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MH_Other_13">
            <a:extLst>
              <a:ext uri="{FF2B5EF4-FFF2-40B4-BE49-F238E27FC236}">
                <a16:creationId xmlns:a16="http://schemas.microsoft.com/office/drawing/2014/main" id="{EC148871-E449-493A-8993-C23CC304B7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80786" y="2000251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4" name="MH_Other_14">
            <a:extLst>
              <a:ext uri="{FF2B5EF4-FFF2-40B4-BE49-F238E27FC236}">
                <a16:creationId xmlns:a16="http://schemas.microsoft.com/office/drawing/2014/main" id="{7015F003-068D-4CC5-A780-BFBB7604A6F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18971" y="2375524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45" name="MH_Other_15">
            <a:extLst>
              <a:ext uri="{FF2B5EF4-FFF2-40B4-BE49-F238E27FC236}">
                <a16:creationId xmlns:a16="http://schemas.microsoft.com/office/drawing/2014/main" id="{1755503F-B835-4873-BD77-DA858E95EFDE}"/>
              </a:ext>
            </a:extLst>
          </p:cNvPr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4363214" y="2734528"/>
            <a:ext cx="469633" cy="167029"/>
          </a:xfrm>
          <a:prstGeom prst="line">
            <a:avLst/>
          </a:prstGeom>
          <a:noFill/>
          <a:ln w="19050" cap="rnd" algn="ctr">
            <a:solidFill>
              <a:schemeClr val="tx1">
                <a:lumMod val="50000"/>
                <a:lumOff val="50000"/>
              </a:schemeClr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7FC424D-58CF-44CF-9B9F-3AF940ED8EC6}"/>
              </a:ext>
            </a:extLst>
          </p:cNvPr>
          <p:cNvGrpSpPr/>
          <p:nvPr/>
        </p:nvGrpSpPr>
        <p:grpSpPr>
          <a:xfrm>
            <a:off x="4879485" y="2098949"/>
            <a:ext cx="803691" cy="803692"/>
            <a:chOff x="4879485" y="2098949"/>
            <a:chExt cx="803691" cy="803692"/>
          </a:xfrm>
        </p:grpSpPr>
        <p:sp>
          <p:nvSpPr>
            <p:cNvPr id="33" name="MH_Other_3">
              <a:extLst>
                <a:ext uri="{FF2B5EF4-FFF2-40B4-BE49-F238E27FC236}">
                  <a16:creationId xmlns:a16="http://schemas.microsoft.com/office/drawing/2014/main" id="{2C98A7E9-E7CB-4705-96C6-860728D66C8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879485" y="2098949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680047A-6914-4D88-98DC-7BA6C6082F08}"/>
                </a:ext>
              </a:extLst>
            </p:cNvPr>
            <p:cNvGrpSpPr/>
            <p:nvPr/>
          </p:nvGrpSpPr>
          <p:grpSpPr>
            <a:xfrm>
              <a:off x="5140875" y="2370101"/>
              <a:ext cx="280912" cy="272235"/>
              <a:chOff x="5140875" y="2370101"/>
              <a:chExt cx="280912" cy="272235"/>
            </a:xfrm>
          </p:grpSpPr>
          <p:sp>
            <p:nvSpPr>
              <p:cNvPr id="38" name="MH_Other_8">
                <a:extLst>
                  <a:ext uri="{FF2B5EF4-FFF2-40B4-BE49-F238E27FC236}">
                    <a16:creationId xmlns:a16="http://schemas.microsoft.com/office/drawing/2014/main" id="{221E83F5-8566-4284-B3B6-0F7D7D1BCC28}"/>
                  </a:ext>
                </a:extLst>
              </p:cNvPr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140875" y="2389623"/>
                <a:ext cx="280912" cy="25271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MH_Other_9">
                <a:extLst>
                  <a:ext uri="{FF2B5EF4-FFF2-40B4-BE49-F238E27FC236}">
                    <a16:creationId xmlns:a16="http://schemas.microsoft.com/office/drawing/2014/main" id="{BA171E41-CF59-4821-B6C5-55CA440CDF2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191851" y="2370101"/>
                <a:ext cx="182213" cy="227767"/>
              </a:xfrm>
              <a:custGeom>
                <a:avLst/>
                <a:gdLst>
                  <a:gd name="connsiteX0" fmla="*/ 215279 w 266758"/>
                  <a:gd name="connsiteY0" fmla="*/ 290158 h 332278"/>
                  <a:gd name="connsiteX1" fmla="*/ 262079 w 266758"/>
                  <a:gd name="connsiteY1" fmla="*/ 290158 h 332278"/>
                  <a:gd name="connsiteX2" fmla="*/ 262079 w 266758"/>
                  <a:gd name="connsiteY2" fmla="*/ 332278 h 332278"/>
                  <a:gd name="connsiteX3" fmla="*/ 215279 w 266758"/>
                  <a:gd name="connsiteY3" fmla="*/ 332278 h 332278"/>
                  <a:gd name="connsiteX4" fmla="*/ 142739 w 266758"/>
                  <a:gd name="connsiteY4" fmla="*/ 290158 h 332278"/>
                  <a:gd name="connsiteX5" fmla="*/ 189539 w 266758"/>
                  <a:gd name="connsiteY5" fmla="*/ 290158 h 332278"/>
                  <a:gd name="connsiteX6" fmla="*/ 189539 w 266758"/>
                  <a:gd name="connsiteY6" fmla="*/ 332278 h 332278"/>
                  <a:gd name="connsiteX7" fmla="*/ 142739 w 266758"/>
                  <a:gd name="connsiteY7" fmla="*/ 332278 h 332278"/>
                  <a:gd name="connsiteX8" fmla="*/ 72540 w 266758"/>
                  <a:gd name="connsiteY8" fmla="*/ 290158 h 332278"/>
                  <a:gd name="connsiteX9" fmla="*/ 117001 w 266758"/>
                  <a:gd name="connsiteY9" fmla="*/ 290158 h 332278"/>
                  <a:gd name="connsiteX10" fmla="*/ 117001 w 266758"/>
                  <a:gd name="connsiteY10" fmla="*/ 332278 h 332278"/>
                  <a:gd name="connsiteX11" fmla="*/ 72540 w 266758"/>
                  <a:gd name="connsiteY11" fmla="*/ 332278 h 332278"/>
                  <a:gd name="connsiteX12" fmla="*/ 0 w 266758"/>
                  <a:gd name="connsiteY12" fmla="*/ 290158 h 332278"/>
                  <a:gd name="connsiteX13" fmla="*/ 46800 w 266758"/>
                  <a:gd name="connsiteY13" fmla="*/ 290158 h 332278"/>
                  <a:gd name="connsiteX14" fmla="*/ 46800 w 266758"/>
                  <a:gd name="connsiteY14" fmla="*/ 332278 h 332278"/>
                  <a:gd name="connsiteX15" fmla="*/ 0 w 266758"/>
                  <a:gd name="connsiteY15" fmla="*/ 332278 h 332278"/>
                  <a:gd name="connsiteX16" fmla="*/ 215279 w 266758"/>
                  <a:gd name="connsiteY16" fmla="*/ 222298 h 332278"/>
                  <a:gd name="connsiteX17" fmla="*/ 262079 w 266758"/>
                  <a:gd name="connsiteY17" fmla="*/ 222298 h 332278"/>
                  <a:gd name="connsiteX18" fmla="*/ 262079 w 266758"/>
                  <a:gd name="connsiteY18" fmla="*/ 266759 h 332278"/>
                  <a:gd name="connsiteX19" fmla="*/ 215279 w 266758"/>
                  <a:gd name="connsiteY19" fmla="*/ 266759 h 332278"/>
                  <a:gd name="connsiteX20" fmla="*/ 142739 w 266758"/>
                  <a:gd name="connsiteY20" fmla="*/ 222298 h 332278"/>
                  <a:gd name="connsiteX21" fmla="*/ 189539 w 266758"/>
                  <a:gd name="connsiteY21" fmla="*/ 222298 h 332278"/>
                  <a:gd name="connsiteX22" fmla="*/ 189539 w 266758"/>
                  <a:gd name="connsiteY22" fmla="*/ 266759 h 332278"/>
                  <a:gd name="connsiteX23" fmla="*/ 142739 w 266758"/>
                  <a:gd name="connsiteY23" fmla="*/ 266759 h 332278"/>
                  <a:gd name="connsiteX24" fmla="*/ 72540 w 266758"/>
                  <a:gd name="connsiteY24" fmla="*/ 222298 h 332278"/>
                  <a:gd name="connsiteX25" fmla="*/ 117001 w 266758"/>
                  <a:gd name="connsiteY25" fmla="*/ 222298 h 332278"/>
                  <a:gd name="connsiteX26" fmla="*/ 117001 w 266758"/>
                  <a:gd name="connsiteY26" fmla="*/ 266759 h 332278"/>
                  <a:gd name="connsiteX27" fmla="*/ 72540 w 266758"/>
                  <a:gd name="connsiteY27" fmla="*/ 266759 h 332278"/>
                  <a:gd name="connsiteX28" fmla="*/ 0 w 266758"/>
                  <a:gd name="connsiteY28" fmla="*/ 222298 h 332278"/>
                  <a:gd name="connsiteX29" fmla="*/ 46800 w 266758"/>
                  <a:gd name="connsiteY29" fmla="*/ 222298 h 332278"/>
                  <a:gd name="connsiteX30" fmla="*/ 46800 w 266758"/>
                  <a:gd name="connsiteY30" fmla="*/ 266759 h 332278"/>
                  <a:gd name="connsiteX31" fmla="*/ 0 w 266758"/>
                  <a:gd name="connsiteY31" fmla="*/ 266759 h 332278"/>
                  <a:gd name="connsiteX32" fmla="*/ 215279 w 266758"/>
                  <a:gd name="connsiteY32" fmla="*/ 159119 h 332278"/>
                  <a:gd name="connsiteX33" fmla="*/ 262079 w 266758"/>
                  <a:gd name="connsiteY33" fmla="*/ 159119 h 332278"/>
                  <a:gd name="connsiteX34" fmla="*/ 262079 w 266758"/>
                  <a:gd name="connsiteY34" fmla="*/ 201239 h 332278"/>
                  <a:gd name="connsiteX35" fmla="*/ 215279 w 266758"/>
                  <a:gd name="connsiteY35" fmla="*/ 201239 h 332278"/>
                  <a:gd name="connsiteX36" fmla="*/ 142739 w 266758"/>
                  <a:gd name="connsiteY36" fmla="*/ 159119 h 332278"/>
                  <a:gd name="connsiteX37" fmla="*/ 189539 w 266758"/>
                  <a:gd name="connsiteY37" fmla="*/ 159119 h 332278"/>
                  <a:gd name="connsiteX38" fmla="*/ 189539 w 266758"/>
                  <a:gd name="connsiteY38" fmla="*/ 201239 h 332278"/>
                  <a:gd name="connsiteX39" fmla="*/ 142739 w 266758"/>
                  <a:gd name="connsiteY39" fmla="*/ 201239 h 332278"/>
                  <a:gd name="connsiteX40" fmla="*/ 72540 w 266758"/>
                  <a:gd name="connsiteY40" fmla="*/ 159119 h 332278"/>
                  <a:gd name="connsiteX41" fmla="*/ 117001 w 266758"/>
                  <a:gd name="connsiteY41" fmla="*/ 159119 h 332278"/>
                  <a:gd name="connsiteX42" fmla="*/ 117001 w 266758"/>
                  <a:gd name="connsiteY42" fmla="*/ 201239 h 332278"/>
                  <a:gd name="connsiteX43" fmla="*/ 72540 w 266758"/>
                  <a:gd name="connsiteY43" fmla="*/ 201239 h 332278"/>
                  <a:gd name="connsiteX44" fmla="*/ 233998 w 266758"/>
                  <a:gd name="connsiteY44" fmla="*/ 0 h 332278"/>
                  <a:gd name="connsiteX45" fmla="*/ 266758 w 266758"/>
                  <a:gd name="connsiteY45" fmla="*/ 0 h 332278"/>
                  <a:gd name="connsiteX46" fmla="*/ 266758 w 266758"/>
                  <a:gd name="connsiteY46" fmla="*/ 56160 h 332278"/>
                  <a:gd name="connsiteX47" fmla="*/ 233998 w 266758"/>
                  <a:gd name="connsiteY47" fmla="*/ 56160 h 332278"/>
                  <a:gd name="connsiteX48" fmla="*/ 2340 w 266758"/>
                  <a:gd name="connsiteY48" fmla="*/ 0 h 332278"/>
                  <a:gd name="connsiteX49" fmla="*/ 37441 w 266758"/>
                  <a:gd name="connsiteY49" fmla="*/ 0 h 332278"/>
                  <a:gd name="connsiteX50" fmla="*/ 37441 w 266758"/>
                  <a:gd name="connsiteY50" fmla="*/ 56160 h 332278"/>
                  <a:gd name="connsiteX51" fmla="*/ 2340 w 266758"/>
                  <a:gd name="connsiteY51" fmla="*/ 56160 h 33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66758" h="332278">
                    <a:moveTo>
                      <a:pt x="215279" y="290158"/>
                    </a:moveTo>
                    <a:lnTo>
                      <a:pt x="262079" y="290158"/>
                    </a:lnTo>
                    <a:lnTo>
                      <a:pt x="262079" y="332278"/>
                    </a:lnTo>
                    <a:lnTo>
                      <a:pt x="215279" y="332278"/>
                    </a:lnTo>
                    <a:close/>
                    <a:moveTo>
                      <a:pt x="142739" y="290158"/>
                    </a:moveTo>
                    <a:lnTo>
                      <a:pt x="189539" y="290158"/>
                    </a:lnTo>
                    <a:lnTo>
                      <a:pt x="189539" y="332278"/>
                    </a:lnTo>
                    <a:lnTo>
                      <a:pt x="142739" y="332278"/>
                    </a:lnTo>
                    <a:close/>
                    <a:moveTo>
                      <a:pt x="72540" y="290158"/>
                    </a:moveTo>
                    <a:lnTo>
                      <a:pt x="117001" y="290158"/>
                    </a:lnTo>
                    <a:lnTo>
                      <a:pt x="117001" y="332278"/>
                    </a:lnTo>
                    <a:lnTo>
                      <a:pt x="72540" y="332278"/>
                    </a:lnTo>
                    <a:close/>
                    <a:moveTo>
                      <a:pt x="0" y="290158"/>
                    </a:moveTo>
                    <a:lnTo>
                      <a:pt x="46800" y="290158"/>
                    </a:lnTo>
                    <a:lnTo>
                      <a:pt x="46800" y="332278"/>
                    </a:lnTo>
                    <a:lnTo>
                      <a:pt x="0" y="332278"/>
                    </a:lnTo>
                    <a:close/>
                    <a:moveTo>
                      <a:pt x="215279" y="222298"/>
                    </a:moveTo>
                    <a:lnTo>
                      <a:pt x="262079" y="222298"/>
                    </a:lnTo>
                    <a:lnTo>
                      <a:pt x="262079" y="266759"/>
                    </a:lnTo>
                    <a:lnTo>
                      <a:pt x="215279" y="266759"/>
                    </a:lnTo>
                    <a:close/>
                    <a:moveTo>
                      <a:pt x="142739" y="222298"/>
                    </a:moveTo>
                    <a:lnTo>
                      <a:pt x="189539" y="222298"/>
                    </a:lnTo>
                    <a:lnTo>
                      <a:pt x="189539" y="266759"/>
                    </a:lnTo>
                    <a:lnTo>
                      <a:pt x="142739" y="266759"/>
                    </a:lnTo>
                    <a:close/>
                    <a:moveTo>
                      <a:pt x="72540" y="222298"/>
                    </a:moveTo>
                    <a:lnTo>
                      <a:pt x="117001" y="222298"/>
                    </a:lnTo>
                    <a:lnTo>
                      <a:pt x="117001" y="266759"/>
                    </a:lnTo>
                    <a:lnTo>
                      <a:pt x="72540" y="266759"/>
                    </a:lnTo>
                    <a:close/>
                    <a:moveTo>
                      <a:pt x="0" y="222298"/>
                    </a:moveTo>
                    <a:lnTo>
                      <a:pt x="46800" y="222298"/>
                    </a:lnTo>
                    <a:lnTo>
                      <a:pt x="46800" y="266759"/>
                    </a:lnTo>
                    <a:lnTo>
                      <a:pt x="0" y="266759"/>
                    </a:lnTo>
                    <a:close/>
                    <a:moveTo>
                      <a:pt x="215279" y="159119"/>
                    </a:moveTo>
                    <a:lnTo>
                      <a:pt x="262079" y="159119"/>
                    </a:lnTo>
                    <a:lnTo>
                      <a:pt x="262079" y="201239"/>
                    </a:lnTo>
                    <a:lnTo>
                      <a:pt x="215279" y="201239"/>
                    </a:lnTo>
                    <a:close/>
                    <a:moveTo>
                      <a:pt x="142739" y="159119"/>
                    </a:moveTo>
                    <a:lnTo>
                      <a:pt x="189539" y="159119"/>
                    </a:lnTo>
                    <a:lnTo>
                      <a:pt x="189539" y="201239"/>
                    </a:lnTo>
                    <a:lnTo>
                      <a:pt x="142739" y="201239"/>
                    </a:lnTo>
                    <a:close/>
                    <a:moveTo>
                      <a:pt x="72540" y="159119"/>
                    </a:moveTo>
                    <a:lnTo>
                      <a:pt x="117001" y="159119"/>
                    </a:lnTo>
                    <a:lnTo>
                      <a:pt x="117001" y="201239"/>
                    </a:lnTo>
                    <a:lnTo>
                      <a:pt x="72540" y="201239"/>
                    </a:lnTo>
                    <a:close/>
                    <a:moveTo>
                      <a:pt x="233998" y="0"/>
                    </a:moveTo>
                    <a:lnTo>
                      <a:pt x="266758" y="0"/>
                    </a:lnTo>
                    <a:lnTo>
                      <a:pt x="266758" y="56160"/>
                    </a:lnTo>
                    <a:lnTo>
                      <a:pt x="233998" y="56160"/>
                    </a:lnTo>
                    <a:close/>
                    <a:moveTo>
                      <a:pt x="2340" y="0"/>
                    </a:moveTo>
                    <a:lnTo>
                      <a:pt x="37441" y="0"/>
                    </a:lnTo>
                    <a:lnTo>
                      <a:pt x="37441" y="56160"/>
                    </a:lnTo>
                    <a:lnTo>
                      <a:pt x="2340" y="56160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6" name="MH_Other_16">
            <a:extLst>
              <a:ext uri="{FF2B5EF4-FFF2-40B4-BE49-F238E27FC236}">
                <a16:creationId xmlns:a16="http://schemas.microsoft.com/office/drawing/2014/main" id="{3A1DDF5F-4C57-400A-A902-2DF111CD0D8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5759099" y="2634744"/>
            <a:ext cx="468549" cy="165945"/>
          </a:xfrm>
          <a:prstGeom prst="line">
            <a:avLst/>
          </a:prstGeom>
          <a:noFill/>
          <a:ln w="1905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7" name="MH_Other_17">
            <a:extLst>
              <a:ext uri="{FF2B5EF4-FFF2-40B4-BE49-F238E27FC236}">
                <a16:creationId xmlns:a16="http://schemas.microsoft.com/office/drawing/2014/main" id="{7C852A2D-D58A-4D8B-A4A2-FA27438BC6EB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08760" y="2642336"/>
            <a:ext cx="468549" cy="165944"/>
          </a:xfrm>
          <a:prstGeom prst="line">
            <a:avLst/>
          </a:prstGeom>
          <a:noFill/>
          <a:ln w="19050" cap="rnd" algn="ctr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12">
            <a:extLst>
              <a:ext uri="{FF2B5EF4-FFF2-40B4-BE49-F238E27FC236}">
                <a16:creationId xmlns:a16="http://schemas.microsoft.com/office/drawing/2014/main" id="{42BC7CFD-9417-4887-83BB-2F814BDFEE54}"/>
              </a:ext>
            </a:extLst>
          </p:cNvPr>
          <p:cNvSpPr txBox="1"/>
          <p:nvPr/>
        </p:nvSpPr>
        <p:spPr>
          <a:xfrm>
            <a:off x="1728991" y="3018255"/>
            <a:ext cx="14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FCD5F500-40B4-4069-815B-8D3CC3999896}"/>
              </a:ext>
            </a:extLst>
          </p:cNvPr>
          <p:cNvSpPr txBox="1"/>
          <p:nvPr/>
        </p:nvSpPr>
        <p:spPr>
          <a:xfrm>
            <a:off x="3221799" y="1564371"/>
            <a:ext cx="14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id="{B5AF832D-659B-4797-8E7A-4AD777C34BE5}"/>
              </a:ext>
            </a:extLst>
          </p:cNvPr>
          <p:cNvSpPr txBox="1"/>
          <p:nvPr/>
        </p:nvSpPr>
        <p:spPr>
          <a:xfrm>
            <a:off x="4577012" y="3073959"/>
            <a:ext cx="14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0AE8A0CD-3F02-4F5B-B34F-3B3A30B7DE4E}"/>
              </a:ext>
            </a:extLst>
          </p:cNvPr>
          <p:cNvSpPr txBox="1"/>
          <p:nvPr/>
        </p:nvSpPr>
        <p:spPr>
          <a:xfrm>
            <a:off x="6045525" y="1564371"/>
            <a:ext cx="14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1893850261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1C3AA3A-56EC-4813-9956-166F86FDC6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44318E-663C-4AFE-B75D-6C7CE955D6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1AE487-6284-4D13-B0D9-64A1174BE47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D5CF6B-991C-424C-AFAC-2D8CE5322BF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07E6A3-1EBB-49B8-8F4F-0E3FE66DB33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840BED-F6D6-4CB8-A76E-AAF491C9E91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3F9BF6-29F9-444D-9CAC-98D57C01C5A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D97429-1B60-4D84-AD7E-379BE4FC104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4C9F80B-514B-40CF-A398-330D1C3CF7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A297E-CC05-4E1E-AC98-7A206E18048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343EF85-CE00-44DD-A13D-FDF626DC0B0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EAAD76C-0A8F-42A3-ABFA-85AFE8ACD32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584BD98D-74DE-4E8E-9832-CECB6EA4CA01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04166EA-5B04-47B5-A442-C13885B9E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341E8D0-D00B-4933-B598-891DA96B43C2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MH_Other_1">
            <a:extLst>
              <a:ext uri="{FF2B5EF4-FFF2-40B4-BE49-F238E27FC236}">
                <a16:creationId xmlns:a16="http://schemas.microsoft.com/office/drawing/2014/main" id="{10DC829F-35A3-4A74-AD8F-F5AD47010F7B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660922" y="2624138"/>
            <a:ext cx="1232297" cy="132160"/>
          </a:xfrm>
          <a:custGeom>
            <a:avLst/>
            <a:gdLst>
              <a:gd name="T0" fmla="*/ 2147483646 w 176"/>
              <a:gd name="T1" fmla="*/ 0 h 18"/>
              <a:gd name="T2" fmla="*/ 2147483646 w 176"/>
              <a:gd name="T3" fmla="*/ 2147483646 h 18"/>
              <a:gd name="T4" fmla="*/ 2147483646 w 176"/>
              <a:gd name="T5" fmla="*/ 2147483646 h 18"/>
              <a:gd name="T6" fmla="*/ 0 w 176"/>
              <a:gd name="T7" fmla="*/ 2147483646 h 18"/>
              <a:gd name="T8" fmla="*/ 2147483646 w 176"/>
              <a:gd name="T9" fmla="*/ 0 h 18"/>
              <a:gd name="T10" fmla="*/ 2147483646 w 176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8">
                <a:moveTo>
                  <a:pt x="176" y="0"/>
                </a:moveTo>
                <a:cubicBezTo>
                  <a:pt x="176" y="18"/>
                  <a:pt x="176" y="18"/>
                  <a:pt x="176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0" y="14"/>
                  <a:pt x="0" y="9"/>
                </a:cubicBezTo>
                <a:cubicBezTo>
                  <a:pt x="0" y="4"/>
                  <a:pt x="2" y="0"/>
                  <a:pt x="4" y="0"/>
                </a:cubicBezTo>
                <a:cubicBezTo>
                  <a:pt x="176" y="0"/>
                  <a:pt x="176" y="0"/>
                  <a:pt x="176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0" name="MH_Other_2">
            <a:extLst>
              <a:ext uri="{FF2B5EF4-FFF2-40B4-BE49-F238E27FC236}">
                <a16:creationId xmlns:a16="http://schemas.microsoft.com/office/drawing/2014/main" id="{8FE1D353-D436-4278-9AD7-DE4AD66AF49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93219" y="2624138"/>
            <a:ext cx="1233488" cy="1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MH_Other_3">
            <a:extLst>
              <a:ext uri="{FF2B5EF4-FFF2-40B4-BE49-F238E27FC236}">
                <a16:creationId xmlns:a16="http://schemas.microsoft.com/office/drawing/2014/main" id="{4B87249F-3FAC-41FC-8990-69442493BCA6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26707" y="2624138"/>
            <a:ext cx="1231106" cy="132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MH_Other_4">
            <a:extLst>
              <a:ext uri="{FF2B5EF4-FFF2-40B4-BE49-F238E27FC236}">
                <a16:creationId xmlns:a16="http://schemas.microsoft.com/office/drawing/2014/main" id="{03ED7ADD-DFAA-4C32-9702-3BDA82E4C34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3219" y="2624138"/>
            <a:ext cx="1233488" cy="132160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MH_Other_5">
            <a:extLst>
              <a:ext uri="{FF2B5EF4-FFF2-40B4-BE49-F238E27FC236}">
                <a16:creationId xmlns:a16="http://schemas.microsoft.com/office/drawing/2014/main" id="{DFAA1676-2C99-4FE3-8321-15C3388D0459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flipH="1">
            <a:off x="5354242" y="2624138"/>
            <a:ext cx="1231106" cy="132160"/>
          </a:xfrm>
          <a:custGeom>
            <a:avLst/>
            <a:gdLst>
              <a:gd name="T0" fmla="*/ 2147483646 w 176"/>
              <a:gd name="T1" fmla="*/ 0 h 18"/>
              <a:gd name="T2" fmla="*/ 2147483646 w 176"/>
              <a:gd name="T3" fmla="*/ 2147483646 h 18"/>
              <a:gd name="T4" fmla="*/ 2147483646 w 176"/>
              <a:gd name="T5" fmla="*/ 2147483646 h 18"/>
              <a:gd name="T6" fmla="*/ 0 w 176"/>
              <a:gd name="T7" fmla="*/ 2147483646 h 18"/>
              <a:gd name="T8" fmla="*/ 2147483646 w 176"/>
              <a:gd name="T9" fmla="*/ 0 h 18"/>
              <a:gd name="T10" fmla="*/ 2147483646 w 176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8">
                <a:moveTo>
                  <a:pt x="176" y="0"/>
                </a:moveTo>
                <a:cubicBezTo>
                  <a:pt x="176" y="18"/>
                  <a:pt x="176" y="18"/>
                  <a:pt x="176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0" y="14"/>
                  <a:pt x="0" y="9"/>
                </a:cubicBezTo>
                <a:cubicBezTo>
                  <a:pt x="0" y="4"/>
                  <a:pt x="2" y="0"/>
                  <a:pt x="4" y="0"/>
                </a:cubicBezTo>
                <a:cubicBezTo>
                  <a:pt x="176" y="0"/>
                  <a:pt x="176" y="0"/>
                  <a:pt x="176" y="0"/>
                </a:cubicBezTo>
              </a:path>
            </a:pathLst>
          </a:custGeom>
          <a:solidFill>
            <a:srgbClr val="3E3A39"/>
          </a:solidFill>
          <a:ln>
            <a:noFill/>
          </a:ln>
        </p:spPr>
        <p:txBody>
          <a:bodyPr/>
          <a:lstStyle/>
          <a:p>
            <a:endParaRPr lang="zh-CN" altLang="en-US" sz="135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37E994-8B52-42E9-A37C-2C1EA30C1E65}"/>
              </a:ext>
            </a:extLst>
          </p:cNvPr>
          <p:cNvGrpSpPr/>
          <p:nvPr/>
        </p:nvGrpSpPr>
        <p:grpSpPr>
          <a:xfrm>
            <a:off x="4474369" y="1927622"/>
            <a:ext cx="879872" cy="647700"/>
            <a:chOff x="4474369" y="1927622"/>
            <a:chExt cx="879872" cy="647700"/>
          </a:xfrm>
        </p:grpSpPr>
        <p:cxnSp>
          <p:nvCxnSpPr>
            <p:cNvPr id="54" name="MH_Other_6">
              <a:extLst>
                <a:ext uri="{FF2B5EF4-FFF2-40B4-BE49-F238E27FC236}">
                  <a16:creationId xmlns:a16="http://schemas.microsoft.com/office/drawing/2014/main" id="{9B5CE2D8-9819-4B41-B1BE-EDF93D26F703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auto">
            <a:xfrm flipV="1">
              <a:off x="4474369" y="1927622"/>
              <a:ext cx="446485" cy="64770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MH_Other_7">
              <a:extLst>
                <a:ext uri="{FF2B5EF4-FFF2-40B4-BE49-F238E27FC236}">
                  <a16:creationId xmlns:a16="http://schemas.microsoft.com/office/drawing/2014/main" id="{BA1D3ABF-F699-4296-BF96-2AF2A36163E6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auto">
            <a:xfrm>
              <a:off x="4920853" y="1927622"/>
              <a:ext cx="43338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F6AD969-C00F-42E6-ADE1-47EED6A4BA49}"/>
              </a:ext>
            </a:extLst>
          </p:cNvPr>
          <p:cNvGrpSpPr/>
          <p:nvPr/>
        </p:nvGrpSpPr>
        <p:grpSpPr>
          <a:xfrm>
            <a:off x="3212307" y="2807494"/>
            <a:ext cx="879872" cy="573881"/>
            <a:chOff x="3212307" y="2807494"/>
            <a:chExt cx="879872" cy="573881"/>
          </a:xfrm>
        </p:grpSpPr>
        <p:cxnSp>
          <p:nvCxnSpPr>
            <p:cNvPr id="56" name="MH_Other_8">
              <a:extLst>
                <a:ext uri="{FF2B5EF4-FFF2-40B4-BE49-F238E27FC236}">
                  <a16:creationId xmlns:a16="http://schemas.microsoft.com/office/drawing/2014/main" id="{8CA77459-9CBF-48E2-BAD1-EF9800024483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 bwMode="auto">
            <a:xfrm>
              <a:off x="3212307" y="2807494"/>
              <a:ext cx="446485" cy="573881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MH_Other_9">
              <a:extLst>
                <a:ext uri="{FF2B5EF4-FFF2-40B4-BE49-F238E27FC236}">
                  <a16:creationId xmlns:a16="http://schemas.microsoft.com/office/drawing/2014/main" id="{4263FB82-701E-42A0-8627-C8EBFC326F3A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 bwMode="auto">
            <a:xfrm flipV="1">
              <a:off x="3658791" y="3381375"/>
              <a:ext cx="433388" cy="0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65908AA-5C3C-425F-819C-50F028567081}"/>
              </a:ext>
            </a:extLst>
          </p:cNvPr>
          <p:cNvGrpSpPr/>
          <p:nvPr/>
        </p:nvGrpSpPr>
        <p:grpSpPr>
          <a:xfrm>
            <a:off x="5676900" y="2807494"/>
            <a:ext cx="879873" cy="573881"/>
            <a:chOff x="5676900" y="2807494"/>
            <a:chExt cx="879873" cy="573881"/>
          </a:xfrm>
        </p:grpSpPr>
        <p:cxnSp>
          <p:nvCxnSpPr>
            <p:cNvPr id="58" name="MH_Other_10">
              <a:extLst>
                <a:ext uri="{FF2B5EF4-FFF2-40B4-BE49-F238E27FC236}">
                  <a16:creationId xmlns:a16="http://schemas.microsoft.com/office/drawing/2014/main" id="{C3697F57-3B5F-431B-B60E-11F1B1DFA852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 bwMode="auto">
            <a:xfrm>
              <a:off x="5676900" y="2807494"/>
              <a:ext cx="446485" cy="573881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MH_Other_11">
              <a:extLst>
                <a:ext uri="{FF2B5EF4-FFF2-40B4-BE49-F238E27FC236}">
                  <a16:creationId xmlns:a16="http://schemas.microsoft.com/office/drawing/2014/main" id="{0DFE6FA8-F9D8-4472-830E-4333CFFF0475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auto">
            <a:xfrm flipV="1">
              <a:off x="6123385" y="3381375"/>
              <a:ext cx="433388" cy="0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51256EF-1DD1-4B83-8F5E-B2CE74B654AF}"/>
              </a:ext>
            </a:extLst>
          </p:cNvPr>
          <p:cNvGrpSpPr/>
          <p:nvPr/>
        </p:nvGrpSpPr>
        <p:grpSpPr>
          <a:xfrm>
            <a:off x="1953816" y="1927622"/>
            <a:ext cx="881063" cy="647700"/>
            <a:chOff x="1953816" y="1927622"/>
            <a:chExt cx="881063" cy="647700"/>
          </a:xfrm>
        </p:grpSpPr>
        <p:cxnSp>
          <p:nvCxnSpPr>
            <p:cNvPr id="60" name="MH_Other_12">
              <a:extLst>
                <a:ext uri="{FF2B5EF4-FFF2-40B4-BE49-F238E27FC236}">
                  <a16:creationId xmlns:a16="http://schemas.microsoft.com/office/drawing/2014/main" id="{3CB2D241-D647-4A6E-B26D-90E3B5A6613A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 bwMode="auto">
            <a:xfrm flipV="1">
              <a:off x="1953816" y="1927622"/>
              <a:ext cx="446484" cy="64770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MH_Other_13">
              <a:extLst>
                <a:ext uri="{FF2B5EF4-FFF2-40B4-BE49-F238E27FC236}">
                  <a16:creationId xmlns:a16="http://schemas.microsoft.com/office/drawing/2014/main" id="{648450BB-E471-477B-BBAF-17631F3A92D9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 bwMode="auto">
            <a:xfrm>
              <a:off x="2400300" y="1927622"/>
              <a:ext cx="434579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MH_Other_14">
            <a:extLst>
              <a:ext uri="{FF2B5EF4-FFF2-40B4-BE49-F238E27FC236}">
                <a16:creationId xmlns:a16="http://schemas.microsoft.com/office/drawing/2014/main" id="{E6B95BC5-6FBC-4092-9583-8737154414E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89635" y="1782366"/>
            <a:ext cx="533400" cy="2952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5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MH_Other_15">
            <a:extLst>
              <a:ext uri="{FF2B5EF4-FFF2-40B4-BE49-F238E27FC236}">
                <a16:creationId xmlns:a16="http://schemas.microsoft.com/office/drawing/2014/main" id="{ACE98E93-2BCE-4A51-BA71-DACB8A738B3B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65985" y="3234929"/>
            <a:ext cx="533400" cy="292894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5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MH_Other_16">
            <a:extLst>
              <a:ext uri="{FF2B5EF4-FFF2-40B4-BE49-F238E27FC236}">
                <a16:creationId xmlns:a16="http://schemas.microsoft.com/office/drawing/2014/main" id="{D5B00043-EA21-4935-B8B6-AFFB8A29908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1379" y="1782366"/>
            <a:ext cx="532209" cy="2952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5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MH_Other_17">
            <a:extLst>
              <a:ext uri="{FF2B5EF4-FFF2-40B4-BE49-F238E27FC236}">
                <a16:creationId xmlns:a16="http://schemas.microsoft.com/office/drawing/2014/main" id="{BF6682E0-95D8-4B0F-A70B-F6B4ACE12A77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6772" y="3223022"/>
            <a:ext cx="527447" cy="294084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5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5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TextBox 12">
            <a:extLst>
              <a:ext uri="{FF2B5EF4-FFF2-40B4-BE49-F238E27FC236}">
                <a16:creationId xmlns:a16="http://schemas.microsoft.com/office/drawing/2014/main" id="{7ABF58DC-E9FC-473A-A8A8-61A250F56E04}"/>
              </a:ext>
            </a:extLst>
          </p:cNvPr>
          <p:cNvSpPr txBox="1"/>
          <p:nvPr/>
        </p:nvSpPr>
        <p:spPr>
          <a:xfrm>
            <a:off x="2503589" y="2092193"/>
            <a:ext cx="1638892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71" name="TextBox 12">
            <a:extLst>
              <a:ext uri="{FF2B5EF4-FFF2-40B4-BE49-F238E27FC236}">
                <a16:creationId xmlns:a16="http://schemas.microsoft.com/office/drawing/2014/main" id="{E4082DE1-0E8A-4426-9F3B-F77AC17456F2}"/>
              </a:ext>
            </a:extLst>
          </p:cNvPr>
          <p:cNvSpPr txBox="1"/>
          <p:nvPr/>
        </p:nvSpPr>
        <p:spPr>
          <a:xfrm>
            <a:off x="4910369" y="2092339"/>
            <a:ext cx="1686856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72" name="TextBox 12">
            <a:extLst>
              <a:ext uri="{FF2B5EF4-FFF2-40B4-BE49-F238E27FC236}">
                <a16:creationId xmlns:a16="http://schemas.microsoft.com/office/drawing/2014/main" id="{412A1ECF-D810-4477-B948-147413919A9D}"/>
              </a:ext>
            </a:extLst>
          </p:cNvPr>
          <p:cNvSpPr txBox="1"/>
          <p:nvPr/>
        </p:nvSpPr>
        <p:spPr>
          <a:xfrm>
            <a:off x="3625888" y="3527821"/>
            <a:ext cx="1685491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73" name="TextBox 12">
            <a:extLst>
              <a:ext uri="{FF2B5EF4-FFF2-40B4-BE49-F238E27FC236}">
                <a16:creationId xmlns:a16="http://schemas.microsoft.com/office/drawing/2014/main" id="{CB300AF3-C984-4ABF-BD34-D66935C8CC08}"/>
              </a:ext>
            </a:extLst>
          </p:cNvPr>
          <p:cNvSpPr txBox="1"/>
          <p:nvPr/>
        </p:nvSpPr>
        <p:spPr>
          <a:xfrm>
            <a:off x="6075550" y="3478570"/>
            <a:ext cx="1587084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3014846980"/>
      </p:ext>
    </p:extLst>
  </p:cSld>
  <p:clrMapOvr>
    <a:masterClrMapping/>
  </p:clrMapOvr>
  <p:transition spd="slow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 animBg="1"/>
      <p:bldP spid="65" grpId="0" animBg="1"/>
      <p:bldP spid="70" grpId="0"/>
      <p:bldP spid="71" grpId="0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1C3AA3A-56EC-4813-9956-166F86FDC6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44318E-663C-4AFE-B75D-6C7CE955D6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D5CF6B-991C-424C-AFAC-2D8CE5322B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07E6A3-1EBB-49B8-8F4F-0E3FE66DB3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3F9BF6-29F9-444D-9CAC-98D57C01C5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D97429-1B60-4D84-AD7E-379BE4FC10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4C9F80B-514B-40CF-A398-330D1C3CF7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A297E-CC05-4E1E-AC98-7A206E1804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343EF85-CE00-44DD-A13D-FDF626DC0B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EAAD76C-0A8F-42A3-ABFA-85AFE8ACD3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128535C-D937-4BB9-91C6-8E995E87B307}"/>
              </a:ext>
            </a:extLst>
          </p:cNvPr>
          <p:cNvSpPr txBox="1"/>
          <p:nvPr/>
        </p:nvSpPr>
        <p:spPr>
          <a:xfrm>
            <a:off x="3404083" y="301916"/>
            <a:ext cx="2335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  <a:endParaRPr lang="en-US" altLang="zh-CN" sz="44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20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任意多边形 13">
            <a:extLst>
              <a:ext uri="{FF2B5EF4-FFF2-40B4-BE49-F238E27FC236}">
                <a16:creationId xmlns:a16="http://schemas.microsoft.com/office/drawing/2014/main" id="{85112B1E-9A8B-419A-9D0E-5B7049F675D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05129" y="2032964"/>
            <a:ext cx="3375395" cy="234096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KSO_Shape">
            <a:extLst>
              <a:ext uri="{FF2B5EF4-FFF2-40B4-BE49-F238E27FC236}">
                <a16:creationId xmlns:a16="http://schemas.microsoft.com/office/drawing/2014/main" id="{830AC601-C272-46EF-912C-AD5DDA87C660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flipH="1">
            <a:off x="2220546" y="1553142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27" name="任意多边形 7">
            <a:extLst>
              <a:ext uri="{FF2B5EF4-FFF2-40B4-BE49-F238E27FC236}">
                <a16:creationId xmlns:a16="http://schemas.microsoft.com/office/drawing/2014/main" id="{EE0B102E-19BF-4B5E-B228-C5A68A3C33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3063476" y="2725845"/>
            <a:ext cx="3375394" cy="208074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KSO_Shape">
            <a:extLst>
              <a:ext uri="{FF2B5EF4-FFF2-40B4-BE49-F238E27FC236}">
                <a16:creationId xmlns:a16="http://schemas.microsoft.com/office/drawing/2014/main" id="{2F25774A-03F1-4F40-98E5-454D1165B27E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473398" y="2222211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任意多边形 13">
            <a:extLst>
              <a:ext uri="{FF2B5EF4-FFF2-40B4-BE49-F238E27FC236}">
                <a16:creationId xmlns:a16="http://schemas.microsoft.com/office/drawing/2014/main" id="{03A5B401-79B1-4E14-BECF-06CBFB3F391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05129" y="3302258"/>
            <a:ext cx="3375395" cy="234096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9" name="KSO_Shape">
            <a:extLst>
              <a:ext uri="{FF2B5EF4-FFF2-40B4-BE49-F238E27FC236}">
                <a16:creationId xmlns:a16="http://schemas.microsoft.com/office/drawing/2014/main" id="{F9D21819-F3E7-497D-B209-420C4F7C09D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2220546" y="2822436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46" name="任意多边形 7">
            <a:extLst>
              <a:ext uri="{FF2B5EF4-FFF2-40B4-BE49-F238E27FC236}">
                <a16:creationId xmlns:a16="http://schemas.microsoft.com/office/drawing/2014/main" id="{C781178F-54EB-4147-A5DB-DFCA55AA20C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3063476" y="3995139"/>
            <a:ext cx="3375394" cy="208074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KSO_Shape">
            <a:extLst>
              <a:ext uri="{FF2B5EF4-FFF2-40B4-BE49-F238E27FC236}">
                <a16:creationId xmlns:a16="http://schemas.microsoft.com/office/drawing/2014/main" id="{F8539E00-C735-480A-A6E8-4B2EB437911E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73398" y="3491505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281BA0C-5512-471F-905A-739760DB4B8C}"/>
              </a:ext>
            </a:extLst>
          </p:cNvPr>
          <p:cNvSpPr txBox="1"/>
          <p:nvPr/>
        </p:nvSpPr>
        <p:spPr>
          <a:xfrm rot="21335353">
            <a:off x="2902522" y="1770766"/>
            <a:ext cx="2480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0ED11E5-221F-4F9A-8456-70E59E979385}"/>
              </a:ext>
            </a:extLst>
          </p:cNvPr>
          <p:cNvSpPr txBox="1"/>
          <p:nvPr/>
        </p:nvSpPr>
        <p:spPr>
          <a:xfrm rot="264609">
            <a:off x="3708589" y="2426625"/>
            <a:ext cx="2480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987029E-2CBA-41E5-BF05-57EF83C983AA}"/>
              </a:ext>
            </a:extLst>
          </p:cNvPr>
          <p:cNvSpPr txBox="1"/>
          <p:nvPr/>
        </p:nvSpPr>
        <p:spPr>
          <a:xfrm rot="21335353">
            <a:off x="2902522" y="3017246"/>
            <a:ext cx="2480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9C5093A-6BF3-4F3F-B2E7-F795ACDA9294}"/>
              </a:ext>
            </a:extLst>
          </p:cNvPr>
          <p:cNvSpPr txBox="1"/>
          <p:nvPr/>
        </p:nvSpPr>
        <p:spPr>
          <a:xfrm rot="264609">
            <a:off x="3708589" y="3691767"/>
            <a:ext cx="24806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563154685"/>
      </p:ext>
    </p:extLst>
  </p:cSld>
  <p:clrMapOvr>
    <a:masterClrMapping/>
  </p:clrMapOvr>
  <p:transition spd="slow" advTm="7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6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6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6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6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56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56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406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06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27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8" grpId="0" animBg="1"/>
      <p:bldP spid="30" grpId="0" animBg="1"/>
      <p:bldP spid="27" grpId="0" animBg="1"/>
      <p:bldP spid="31" grpId="0" animBg="1"/>
      <p:bldP spid="48" grpId="0" animBg="1"/>
      <p:bldP spid="49" grpId="0" animBg="1"/>
      <p:bldP spid="46" grpId="0" animBg="1"/>
      <p:bldP spid="47" grpId="0" animBg="1"/>
      <p:bldP spid="50" grpId="0"/>
      <p:bldP spid="52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6ADB374-AF97-4259-A9BC-C537A4A7684F}"/>
              </a:ext>
            </a:extLst>
          </p:cNvPr>
          <p:cNvSpPr txBox="1"/>
          <p:nvPr/>
        </p:nvSpPr>
        <p:spPr>
          <a:xfrm>
            <a:off x="3331662" y="2153535"/>
            <a:ext cx="248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36462B9-DC28-4717-AE56-EEBD178FB354}"/>
              </a:ext>
            </a:extLst>
          </p:cNvPr>
          <p:cNvGrpSpPr/>
          <p:nvPr/>
        </p:nvGrpSpPr>
        <p:grpSpPr>
          <a:xfrm>
            <a:off x="3967271" y="960576"/>
            <a:ext cx="1209458" cy="1143113"/>
            <a:chOff x="3967271" y="960576"/>
            <a:chExt cx="1209458" cy="1143113"/>
          </a:xfrm>
        </p:grpSpPr>
        <p:pic>
          <p:nvPicPr>
            <p:cNvPr id="35" name="图形 34">
              <a:extLst>
                <a:ext uri="{FF2B5EF4-FFF2-40B4-BE49-F238E27FC236}">
                  <a16:creationId xmlns:a16="http://schemas.microsoft.com/office/drawing/2014/main" id="{D40B0307-A158-4061-A370-58A802F4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5F5FDD5-53E0-4C8E-8C1A-1DA4B43A8FA9}"/>
                </a:ext>
              </a:extLst>
            </p:cNvPr>
            <p:cNvSpPr txBox="1"/>
            <p:nvPr/>
          </p:nvSpPr>
          <p:spPr>
            <a:xfrm>
              <a:off x="3967271" y="960576"/>
              <a:ext cx="12094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AF2C907A-A98C-4FA2-B792-13354B172CCC}"/>
              </a:ext>
            </a:extLst>
          </p:cNvPr>
          <p:cNvSpPr/>
          <p:nvPr/>
        </p:nvSpPr>
        <p:spPr>
          <a:xfrm>
            <a:off x="3072356" y="2655618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任意多边形 13">
            <a:extLst>
              <a:ext uri="{FF2B5EF4-FFF2-40B4-BE49-F238E27FC236}">
                <a16:creationId xmlns:a16="http://schemas.microsoft.com/office/drawing/2014/main" id="{20353B1C-3858-4691-A455-FB6ADE3DF5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99481" y="2537526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2253265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1C3AA3A-56EC-4813-9956-166F86FDC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44318E-663C-4AFE-B75D-6C7CE955D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1AE487-6284-4D13-B0D9-64A1174BE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D5CF6B-991C-424C-AFAC-2D8CE5322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07E6A3-1EBB-49B8-8F4F-0E3FE66DB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840BED-F6D6-4CB8-A76E-AAF491C9E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3F9BF6-29F9-444D-9CAC-98D57C01C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D97429-1B60-4D84-AD7E-379BE4FC10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4C9F80B-514B-40CF-A398-330D1C3CF7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A297E-CC05-4E1E-AC98-7A206E1804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343EF85-CE00-44DD-A13D-FDF626DC0B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EAAD76C-0A8F-42A3-ABFA-85AFE8ACD3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D64F89-B43F-4B0C-B14E-912AFF7A2A2E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E739F33-2434-4625-A1C7-23C4235A7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56CACFD-AD44-4ECC-82D6-C4AE6448A94C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AAC438D-5D71-474A-ABE9-61F1EC24D905}"/>
              </a:ext>
            </a:extLst>
          </p:cNvPr>
          <p:cNvGrpSpPr/>
          <p:nvPr/>
        </p:nvGrpSpPr>
        <p:grpSpPr>
          <a:xfrm rot="472380">
            <a:off x="2151288" y="1664817"/>
            <a:ext cx="261770" cy="1632001"/>
            <a:chOff x="2472938" y="2056566"/>
            <a:chExt cx="230187" cy="14351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59391F8-CE1A-4F33-8460-06D8A05A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700" y="2094666"/>
              <a:ext cx="225425" cy="1397000"/>
            </a:xfrm>
            <a:custGeom>
              <a:avLst/>
              <a:gdLst>
                <a:gd name="T0" fmla="*/ 0 w 53"/>
                <a:gd name="T1" fmla="*/ 1 h 327"/>
                <a:gd name="T2" fmla="*/ 23 w 53"/>
                <a:gd name="T3" fmla="*/ 124 h 327"/>
                <a:gd name="T4" fmla="*/ 45 w 53"/>
                <a:gd name="T5" fmla="*/ 326 h 327"/>
                <a:gd name="T6" fmla="*/ 52 w 53"/>
                <a:gd name="T7" fmla="*/ 326 h 327"/>
                <a:gd name="T8" fmla="*/ 31 w 53"/>
                <a:gd name="T9" fmla="*/ 126 h 327"/>
                <a:gd name="T10" fmla="*/ 7 w 53"/>
                <a:gd name="T11" fmla="*/ 1 h 327"/>
                <a:gd name="T12" fmla="*/ 0 w 53"/>
                <a:gd name="T13" fmla="*/ 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7">
                  <a:moveTo>
                    <a:pt x="0" y="1"/>
                  </a:moveTo>
                  <a:cubicBezTo>
                    <a:pt x="9" y="42"/>
                    <a:pt x="16" y="83"/>
                    <a:pt x="23" y="124"/>
                  </a:cubicBezTo>
                  <a:cubicBezTo>
                    <a:pt x="35" y="190"/>
                    <a:pt x="47" y="258"/>
                    <a:pt x="45" y="326"/>
                  </a:cubicBezTo>
                  <a:cubicBezTo>
                    <a:pt x="45" y="327"/>
                    <a:pt x="52" y="327"/>
                    <a:pt x="52" y="326"/>
                  </a:cubicBezTo>
                  <a:cubicBezTo>
                    <a:pt x="53" y="259"/>
                    <a:pt x="42" y="192"/>
                    <a:pt x="31" y="126"/>
                  </a:cubicBezTo>
                  <a:cubicBezTo>
                    <a:pt x="24" y="84"/>
                    <a:pt x="16" y="43"/>
                    <a:pt x="7" y="1"/>
                  </a:cubicBezTo>
                  <a:cubicBezTo>
                    <a:pt x="6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3ABBAC4-6787-4FDA-9A29-A625519D0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938" y="2056566"/>
              <a:ext cx="144463" cy="354013"/>
            </a:xfrm>
            <a:custGeom>
              <a:avLst/>
              <a:gdLst>
                <a:gd name="T0" fmla="*/ 9 w 34"/>
                <a:gd name="T1" fmla="*/ 82 h 83"/>
                <a:gd name="T2" fmla="*/ 7 w 34"/>
                <a:gd name="T3" fmla="*/ 4 h 83"/>
                <a:gd name="T4" fmla="*/ 0 w 34"/>
                <a:gd name="T5" fmla="*/ 2 h 83"/>
                <a:gd name="T6" fmla="*/ 9 w 34"/>
                <a:gd name="T7" fmla="*/ 30 h 83"/>
                <a:gd name="T8" fmla="*/ 27 w 34"/>
                <a:gd name="T9" fmla="*/ 69 h 83"/>
                <a:gd name="T10" fmla="*/ 33 w 34"/>
                <a:gd name="T11" fmla="*/ 70 h 83"/>
                <a:gd name="T12" fmla="*/ 15 w 34"/>
                <a:gd name="T13" fmla="*/ 32 h 83"/>
                <a:gd name="T14" fmla="*/ 7 w 34"/>
                <a:gd name="T15" fmla="*/ 4 h 83"/>
                <a:gd name="T16" fmla="*/ 0 w 34"/>
                <a:gd name="T17" fmla="*/ 2 h 83"/>
                <a:gd name="T18" fmla="*/ 3 w 34"/>
                <a:gd name="T19" fmla="*/ 80 h 83"/>
                <a:gd name="T20" fmla="*/ 9 w 34"/>
                <a:gd name="T21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83">
                  <a:moveTo>
                    <a:pt x="9" y="82"/>
                  </a:moveTo>
                  <a:cubicBezTo>
                    <a:pt x="11" y="56"/>
                    <a:pt x="10" y="30"/>
                    <a:pt x="7" y="4"/>
                  </a:cubicBezTo>
                  <a:cubicBezTo>
                    <a:pt x="5" y="3"/>
                    <a:pt x="2" y="3"/>
                    <a:pt x="0" y="2"/>
                  </a:cubicBezTo>
                  <a:cubicBezTo>
                    <a:pt x="3" y="12"/>
                    <a:pt x="5" y="21"/>
                    <a:pt x="9" y="30"/>
                  </a:cubicBezTo>
                  <a:cubicBezTo>
                    <a:pt x="13" y="43"/>
                    <a:pt x="18" y="59"/>
                    <a:pt x="27" y="69"/>
                  </a:cubicBezTo>
                  <a:cubicBezTo>
                    <a:pt x="28" y="70"/>
                    <a:pt x="34" y="71"/>
                    <a:pt x="33" y="70"/>
                  </a:cubicBezTo>
                  <a:cubicBezTo>
                    <a:pt x="24" y="60"/>
                    <a:pt x="19" y="45"/>
                    <a:pt x="15" y="32"/>
                  </a:cubicBezTo>
                  <a:cubicBezTo>
                    <a:pt x="12" y="23"/>
                    <a:pt x="9" y="13"/>
                    <a:pt x="7" y="4"/>
                  </a:cubicBezTo>
                  <a:cubicBezTo>
                    <a:pt x="6" y="2"/>
                    <a:pt x="0" y="0"/>
                    <a:pt x="0" y="2"/>
                  </a:cubicBezTo>
                  <a:cubicBezTo>
                    <a:pt x="3" y="28"/>
                    <a:pt x="5" y="54"/>
                    <a:pt x="3" y="80"/>
                  </a:cubicBezTo>
                  <a:cubicBezTo>
                    <a:pt x="2" y="82"/>
                    <a:pt x="9" y="83"/>
                    <a:pt x="9" y="8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286E508-C295-431D-9D37-D23152A89A1E}"/>
              </a:ext>
            </a:extLst>
          </p:cNvPr>
          <p:cNvGrpSpPr/>
          <p:nvPr/>
        </p:nvGrpSpPr>
        <p:grpSpPr>
          <a:xfrm>
            <a:off x="2258241" y="3107711"/>
            <a:ext cx="2540916" cy="384532"/>
            <a:chOff x="2258241" y="3107711"/>
            <a:chExt cx="2540916" cy="38453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B1F67D5-171A-45CD-A57A-A34D80134A56}"/>
                </a:ext>
              </a:extLst>
            </p:cNvPr>
            <p:cNvSpPr>
              <a:spLocks/>
            </p:cNvSpPr>
            <p:nvPr/>
          </p:nvSpPr>
          <p:spPr bwMode="auto">
            <a:xfrm rot="472380">
              <a:off x="2258241" y="3107711"/>
              <a:ext cx="2498551" cy="384532"/>
            </a:xfrm>
            <a:custGeom>
              <a:avLst/>
              <a:gdLst>
                <a:gd name="T0" fmla="*/ 8 w 517"/>
                <a:gd name="T1" fmla="*/ 77 h 79"/>
                <a:gd name="T2" fmla="*/ 10 w 517"/>
                <a:gd name="T3" fmla="*/ 76 h 79"/>
                <a:gd name="T4" fmla="*/ 17 w 517"/>
                <a:gd name="T5" fmla="*/ 72 h 79"/>
                <a:gd name="T6" fmla="*/ 46 w 517"/>
                <a:gd name="T7" fmla="*/ 61 h 79"/>
                <a:gd name="T8" fmla="*/ 181 w 517"/>
                <a:gd name="T9" fmla="*/ 29 h 79"/>
                <a:gd name="T10" fmla="*/ 513 w 517"/>
                <a:gd name="T11" fmla="*/ 6 h 79"/>
                <a:gd name="T12" fmla="*/ 512 w 517"/>
                <a:gd name="T13" fmla="*/ 0 h 79"/>
                <a:gd name="T14" fmla="*/ 223 w 517"/>
                <a:gd name="T15" fmla="*/ 16 h 79"/>
                <a:gd name="T16" fmla="*/ 65 w 517"/>
                <a:gd name="T17" fmla="*/ 47 h 79"/>
                <a:gd name="T18" fmla="*/ 4 w 517"/>
                <a:gd name="T19" fmla="*/ 71 h 79"/>
                <a:gd name="T20" fmla="*/ 8 w 517"/>
                <a:gd name="T21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7" h="79">
                  <a:moveTo>
                    <a:pt x="8" y="77"/>
                  </a:moveTo>
                  <a:cubicBezTo>
                    <a:pt x="8" y="77"/>
                    <a:pt x="9" y="76"/>
                    <a:pt x="10" y="76"/>
                  </a:cubicBezTo>
                  <a:cubicBezTo>
                    <a:pt x="12" y="74"/>
                    <a:pt x="14" y="73"/>
                    <a:pt x="17" y="72"/>
                  </a:cubicBezTo>
                  <a:cubicBezTo>
                    <a:pt x="26" y="68"/>
                    <a:pt x="36" y="64"/>
                    <a:pt x="46" y="61"/>
                  </a:cubicBezTo>
                  <a:cubicBezTo>
                    <a:pt x="90" y="45"/>
                    <a:pt x="136" y="36"/>
                    <a:pt x="181" y="29"/>
                  </a:cubicBezTo>
                  <a:cubicBezTo>
                    <a:pt x="291" y="11"/>
                    <a:pt x="402" y="7"/>
                    <a:pt x="513" y="6"/>
                  </a:cubicBezTo>
                  <a:cubicBezTo>
                    <a:pt x="517" y="6"/>
                    <a:pt x="516" y="0"/>
                    <a:pt x="512" y="0"/>
                  </a:cubicBezTo>
                  <a:cubicBezTo>
                    <a:pt x="415" y="0"/>
                    <a:pt x="319" y="4"/>
                    <a:pt x="223" y="16"/>
                  </a:cubicBezTo>
                  <a:cubicBezTo>
                    <a:pt x="170" y="23"/>
                    <a:pt x="117" y="32"/>
                    <a:pt x="65" y="47"/>
                  </a:cubicBezTo>
                  <a:cubicBezTo>
                    <a:pt x="45" y="54"/>
                    <a:pt x="22" y="60"/>
                    <a:pt x="4" y="71"/>
                  </a:cubicBezTo>
                  <a:cubicBezTo>
                    <a:pt x="0" y="73"/>
                    <a:pt x="5" y="79"/>
                    <a:pt x="8" y="77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6AAF7C9-B820-460F-9C30-D0DDE8D22D7F}"/>
                </a:ext>
              </a:extLst>
            </p:cNvPr>
            <p:cNvSpPr>
              <a:spLocks/>
            </p:cNvSpPr>
            <p:nvPr/>
          </p:nvSpPr>
          <p:spPr bwMode="auto">
            <a:xfrm rot="472380">
              <a:off x="4353245" y="3176359"/>
              <a:ext cx="445912" cy="223859"/>
            </a:xfrm>
            <a:custGeom>
              <a:avLst/>
              <a:gdLst>
                <a:gd name="T0" fmla="*/ 4 w 92"/>
                <a:gd name="T1" fmla="*/ 6 h 46"/>
                <a:gd name="T2" fmla="*/ 90 w 92"/>
                <a:gd name="T3" fmla="*/ 20 h 46"/>
                <a:gd name="T4" fmla="*/ 86 w 92"/>
                <a:gd name="T5" fmla="*/ 15 h 46"/>
                <a:gd name="T6" fmla="*/ 12 w 92"/>
                <a:gd name="T7" fmla="*/ 40 h 46"/>
                <a:gd name="T8" fmla="*/ 17 w 92"/>
                <a:gd name="T9" fmla="*/ 45 h 46"/>
                <a:gd name="T10" fmla="*/ 90 w 92"/>
                <a:gd name="T11" fmla="*/ 20 h 46"/>
                <a:gd name="T12" fmla="*/ 86 w 92"/>
                <a:gd name="T13" fmla="*/ 15 h 46"/>
                <a:gd name="T14" fmla="*/ 4 w 92"/>
                <a:gd name="T15" fmla="*/ 2 h 46"/>
                <a:gd name="T16" fmla="*/ 4 w 92"/>
                <a:gd name="T17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46">
                  <a:moveTo>
                    <a:pt x="4" y="6"/>
                  </a:moveTo>
                  <a:cubicBezTo>
                    <a:pt x="30" y="19"/>
                    <a:pt x="61" y="23"/>
                    <a:pt x="90" y="20"/>
                  </a:cubicBezTo>
                  <a:cubicBezTo>
                    <a:pt x="89" y="19"/>
                    <a:pt x="87" y="17"/>
                    <a:pt x="86" y="15"/>
                  </a:cubicBezTo>
                  <a:cubicBezTo>
                    <a:pt x="61" y="19"/>
                    <a:pt x="34" y="25"/>
                    <a:pt x="12" y="40"/>
                  </a:cubicBezTo>
                  <a:cubicBezTo>
                    <a:pt x="11" y="41"/>
                    <a:pt x="15" y="46"/>
                    <a:pt x="17" y="45"/>
                  </a:cubicBezTo>
                  <a:cubicBezTo>
                    <a:pt x="38" y="30"/>
                    <a:pt x="65" y="24"/>
                    <a:pt x="90" y="20"/>
                  </a:cubicBezTo>
                  <a:cubicBezTo>
                    <a:pt x="92" y="20"/>
                    <a:pt x="88" y="15"/>
                    <a:pt x="86" y="15"/>
                  </a:cubicBezTo>
                  <a:cubicBezTo>
                    <a:pt x="59" y="17"/>
                    <a:pt x="27" y="13"/>
                    <a:pt x="4" y="2"/>
                  </a:cubicBezTo>
                  <a:cubicBezTo>
                    <a:pt x="0" y="0"/>
                    <a:pt x="1" y="5"/>
                    <a:pt x="4" y="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56E8677-66C6-4BDD-A442-F670D5B18203}"/>
              </a:ext>
            </a:extLst>
          </p:cNvPr>
          <p:cNvGrpSpPr/>
          <p:nvPr/>
        </p:nvGrpSpPr>
        <p:grpSpPr>
          <a:xfrm rot="472380">
            <a:off x="2459206" y="1461610"/>
            <a:ext cx="1464107" cy="1832391"/>
            <a:chOff x="2723763" y="1769229"/>
            <a:chExt cx="1287462" cy="1611313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940C531-44E7-450A-B9F5-1697492EF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763" y="1769229"/>
              <a:ext cx="1279525" cy="1611313"/>
            </a:xfrm>
            <a:custGeom>
              <a:avLst/>
              <a:gdLst>
                <a:gd name="T0" fmla="*/ 296 w 301"/>
                <a:gd name="T1" fmla="*/ 11 h 377"/>
                <a:gd name="T2" fmla="*/ 284 w 301"/>
                <a:gd name="T3" fmla="*/ 36 h 377"/>
                <a:gd name="T4" fmla="*/ 250 w 301"/>
                <a:gd name="T5" fmla="*/ 104 h 377"/>
                <a:gd name="T6" fmla="*/ 123 w 301"/>
                <a:gd name="T7" fmla="*/ 276 h 377"/>
                <a:gd name="T8" fmla="*/ 11 w 301"/>
                <a:gd name="T9" fmla="*/ 347 h 377"/>
                <a:gd name="T10" fmla="*/ 4 w 301"/>
                <a:gd name="T11" fmla="*/ 361 h 377"/>
                <a:gd name="T12" fmla="*/ 1 w 301"/>
                <a:gd name="T13" fmla="*/ 377 h 377"/>
                <a:gd name="T14" fmla="*/ 165 w 301"/>
                <a:gd name="T15" fmla="*/ 249 h 377"/>
                <a:gd name="T16" fmla="*/ 269 w 301"/>
                <a:gd name="T17" fmla="*/ 82 h 377"/>
                <a:gd name="T18" fmla="*/ 295 w 301"/>
                <a:gd name="T19" fmla="*/ 28 h 377"/>
                <a:gd name="T20" fmla="*/ 301 w 301"/>
                <a:gd name="T21" fmla="*/ 7 h 377"/>
                <a:gd name="T22" fmla="*/ 296 w 301"/>
                <a:gd name="T23" fmla="*/ 1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377">
                  <a:moveTo>
                    <a:pt x="296" y="11"/>
                  </a:moveTo>
                  <a:cubicBezTo>
                    <a:pt x="291" y="22"/>
                    <a:pt x="289" y="27"/>
                    <a:pt x="284" y="36"/>
                  </a:cubicBezTo>
                  <a:cubicBezTo>
                    <a:pt x="274" y="59"/>
                    <a:pt x="262" y="82"/>
                    <a:pt x="250" y="104"/>
                  </a:cubicBezTo>
                  <a:cubicBezTo>
                    <a:pt x="215" y="166"/>
                    <a:pt x="174" y="226"/>
                    <a:pt x="123" y="276"/>
                  </a:cubicBezTo>
                  <a:cubicBezTo>
                    <a:pt x="91" y="307"/>
                    <a:pt x="54" y="334"/>
                    <a:pt x="11" y="347"/>
                  </a:cubicBezTo>
                  <a:cubicBezTo>
                    <a:pt x="7" y="348"/>
                    <a:pt x="5" y="358"/>
                    <a:pt x="4" y="361"/>
                  </a:cubicBezTo>
                  <a:cubicBezTo>
                    <a:pt x="4" y="362"/>
                    <a:pt x="0" y="377"/>
                    <a:pt x="1" y="377"/>
                  </a:cubicBezTo>
                  <a:cubicBezTo>
                    <a:pt x="69" y="357"/>
                    <a:pt x="122" y="303"/>
                    <a:pt x="165" y="249"/>
                  </a:cubicBezTo>
                  <a:cubicBezTo>
                    <a:pt x="206" y="198"/>
                    <a:pt x="240" y="141"/>
                    <a:pt x="269" y="82"/>
                  </a:cubicBezTo>
                  <a:cubicBezTo>
                    <a:pt x="278" y="64"/>
                    <a:pt x="287" y="46"/>
                    <a:pt x="295" y="28"/>
                  </a:cubicBezTo>
                  <a:cubicBezTo>
                    <a:pt x="297" y="21"/>
                    <a:pt x="300" y="14"/>
                    <a:pt x="301" y="7"/>
                  </a:cubicBezTo>
                  <a:cubicBezTo>
                    <a:pt x="301" y="0"/>
                    <a:pt x="296" y="10"/>
                    <a:pt x="296" y="11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E93AC5-9C05-420A-9AF4-1888413B2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525" y="1786691"/>
              <a:ext cx="266700" cy="381000"/>
            </a:xfrm>
            <a:custGeom>
              <a:avLst/>
              <a:gdLst>
                <a:gd name="T0" fmla="*/ 8 w 63"/>
                <a:gd name="T1" fmla="*/ 75 h 89"/>
                <a:gd name="T2" fmla="*/ 63 w 63"/>
                <a:gd name="T3" fmla="*/ 3 h 89"/>
                <a:gd name="T4" fmla="*/ 56 w 63"/>
                <a:gd name="T5" fmla="*/ 2 h 89"/>
                <a:gd name="T6" fmla="*/ 31 w 63"/>
                <a:gd name="T7" fmla="*/ 85 h 89"/>
                <a:gd name="T8" fmla="*/ 38 w 63"/>
                <a:gd name="T9" fmla="*/ 87 h 89"/>
                <a:gd name="T10" fmla="*/ 63 w 63"/>
                <a:gd name="T11" fmla="*/ 3 h 89"/>
                <a:gd name="T12" fmla="*/ 56 w 63"/>
                <a:gd name="T13" fmla="*/ 2 h 89"/>
                <a:gd name="T14" fmla="*/ 2 w 63"/>
                <a:gd name="T15" fmla="*/ 73 h 89"/>
                <a:gd name="T16" fmla="*/ 8 w 63"/>
                <a:gd name="T17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9">
                  <a:moveTo>
                    <a:pt x="8" y="75"/>
                  </a:moveTo>
                  <a:cubicBezTo>
                    <a:pt x="29" y="55"/>
                    <a:pt x="51" y="31"/>
                    <a:pt x="63" y="3"/>
                  </a:cubicBezTo>
                  <a:cubicBezTo>
                    <a:pt x="61" y="3"/>
                    <a:pt x="58" y="2"/>
                    <a:pt x="56" y="2"/>
                  </a:cubicBezTo>
                  <a:cubicBezTo>
                    <a:pt x="46" y="28"/>
                    <a:pt x="35" y="57"/>
                    <a:pt x="31" y="85"/>
                  </a:cubicBezTo>
                  <a:cubicBezTo>
                    <a:pt x="31" y="87"/>
                    <a:pt x="37" y="89"/>
                    <a:pt x="38" y="87"/>
                  </a:cubicBezTo>
                  <a:cubicBezTo>
                    <a:pt x="42" y="59"/>
                    <a:pt x="53" y="30"/>
                    <a:pt x="63" y="3"/>
                  </a:cubicBezTo>
                  <a:cubicBezTo>
                    <a:pt x="63" y="2"/>
                    <a:pt x="57" y="0"/>
                    <a:pt x="56" y="2"/>
                  </a:cubicBezTo>
                  <a:cubicBezTo>
                    <a:pt x="45" y="29"/>
                    <a:pt x="23" y="53"/>
                    <a:pt x="2" y="73"/>
                  </a:cubicBezTo>
                  <a:cubicBezTo>
                    <a:pt x="0" y="74"/>
                    <a:pt x="6" y="77"/>
                    <a:pt x="8" y="75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Freeform 11">
            <a:extLst>
              <a:ext uri="{FF2B5EF4-FFF2-40B4-BE49-F238E27FC236}">
                <a16:creationId xmlns:a16="http://schemas.microsoft.com/office/drawing/2014/main" id="{26380308-90DA-4CB4-AD3F-885B520AB3C5}"/>
              </a:ext>
            </a:extLst>
          </p:cNvPr>
          <p:cNvSpPr>
            <a:spLocks/>
          </p:cNvSpPr>
          <p:nvPr/>
        </p:nvSpPr>
        <p:spPr bwMode="auto">
          <a:xfrm rot="472380">
            <a:off x="2576565" y="3116975"/>
            <a:ext cx="167895" cy="135399"/>
          </a:xfrm>
          <a:custGeom>
            <a:avLst/>
            <a:gdLst>
              <a:gd name="T0" fmla="*/ 9 w 35"/>
              <a:gd name="T1" fmla="*/ 24 h 28"/>
              <a:gd name="T2" fmla="*/ 7 w 35"/>
              <a:gd name="T3" fmla="*/ 10 h 28"/>
              <a:gd name="T4" fmla="*/ 6 w 35"/>
              <a:gd name="T5" fmla="*/ 12 h 28"/>
              <a:gd name="T6" fmla="*/ 34 w 35"/>
              <a:gd name="T7" fmla="*/ 8 h 28"/>
              <a:gd name="T8" fmla="*/ 28 w 35"/>
              <a:gd name="T9" fmla="*/ 3 h 28"/>
              <a:gd name="T10" fmla="*/ 27 w 35"/>
              <a:gd name="T11" fmla="*/ 14 h 28"/>
              <a:gd name="T12" fmla="*/ 35 w 35"/>
              <a:gd name="T13" fmla="*/ 17 h 28"/>
              <a:gd name="T14" fmla="*/ 35 w 35"/>
              <a:gd name="T15" fmla="*/ 6 h 28"/>
              <a:gd name="T16" fmla="*/ 30 w 35"/>
              <a:gd name="T17" fmla="*/ 1 h 28"/>
              <a:gd name="T18" fmla="*/ 2 w 35"/>
              <a:gd name="T19" fmla="*/ 4 h 28"/>
              <a:gd name="T20" fmla="*/ 0 w 35"/>
              <a:gd name="T21" fmla="*/ 6 h 28"/>
              <a:gd name="T22" fmla="*/ 2 w 35"/>
              <a:gd name="T23" fmla="*/ 20 h 28"/>
              <a:gd name="T24" fmla="*/ 9 w 35"/>
              <a:gd name="T25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28">
                <a:moveTo>
                  <a:pt x="9" y="24"/>
                </a:moveTo>
                <a:cubicBezTo>
                  <a:pt x="9" y="19"/>
                  <a:pt x="8" y="14"/>
                  <a:pt x="7" y="10"/>
                </a:cubicBezTo>
                <a:cubicBezTo>
                  <a:pt x="7" y="10"/>
                  <a:pt x="6" y="11"/>
                  <a:pt x="6" y="12"/>
                </a:cubicBezTo>
                <a:cubicBezTo>
                  <a:pt x="15" y="10"/>
                  <a:pt x="24" y="9"/>
                  <a:pt x="34" y="8"/>
                </a:cubicBezTo>
                <a:cubicBezTo>
                  <a:pt x="32" y="6"/>
                  <a:pt x="30" y="4"/>
                  <a:pt x="28" y="3"/>
                </a:cubicBezTo>
                <a:cubicBezTo>
                  <a:pt x="28" y="6"/>
                  <a:pt x="28" y="10"/>
                  <a:pt x="27" y="14"/>
                </a:cubicBezTo>
                <a:cubicBezTo>
                  <a:pt x="27" y="17"/>
                  <a:pt x="35" y="22"/>
                  <a:pt x="35" y="17"/>
                </a:cubicBezTo>
                <a:cubicBezTo>
                  <a:pt x="35" y="14"/>
                  <a:pt x="35" y="10"/>
                  <a:pt x="35" y="6"/>
                </a:cubicBezTo>
                <a:cubicBezTo>
                  <a:pt x="35" y="4"/>
                  <a:pt x="32" y="0"/>
                  <a:pt x="30" y="1"/>
                </a:cubicBezTo>
                <a:cubicBezTo>
                  <a:pt x="20" y="2"/>
                  <a:pt x="11" y="3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0" y="11"/>
                  <a:pt x="1" y="16"/>
                  <a:pt x="2" y="20"/>
                </a:cubicBezTo>
                <a:cubicBezTo>
                  <a:pt x="2" y="24"/>
                  <a:pt x="10" y="28"/>
                  <a:pt x="9" y="24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E7B12FFF-E1A6-47AA-ABE9-35F05730058C}"/>
              </a:ext>
            </a:extLst>
          </p:cNvPr>
          <p:cNvSpPr>
            <a:spLocks/>
          </p:cNvSpPr>
          <p:nvPr/>
        </p:nvSpPr>
        <p:spPr bwMode="auto">
          <a:xfrm rot="472380">
            <a:off x="2801371" y="2968312"/>
            <a:ext cx="194974" cy="267186"/>
          </a:xfrm>
          <a:custGeom>
            <a:avLst/>
            <a:gdLst>
              <a:gd name="T0" fmla="*/ 12 w 40"/>
              <a:gd name="T1" fmla="*/ 46 h 55"/>
              <a:gd name="T2" fmla="*/ 8 w 40"/>
              <a:gd name="T3" fmla="*/ 11 h 55"/>
              <a:gd name="T4" fmla="*/ 4 w 40"/>
              <a:gd name="T5" fmla="*/ 17 h 55"/>
              <a:gd name="T6" fmla="*/ 30 w 40"/>
              <a:gd name="T7" fmla="*/ 7 h 55"/>
              <a:gd name="T8" fmla="*/ 27 w 40"/>
              <a:gd name="T9" fmla="*/ 6 h 55"/>
              <a:gd name="T10" fmla="*/ 32 w 40"/>
              <a:gd name="T11" fmla="*/ 45 h 55"/>
              <a:gd name="T12" fmla="*/ 39 w 40"/>
              <a:gd name="T13" fmla="*/ 40 h 55"/>
              <a:gd name="T14" fmla="*/ 34 w 40"/>
              <a:gd name="T15" fmla="*/ 2 h 55"/>
              <a:gd name="T16" fmla="*/ 31 w 40"/>
              <a:gd name="T17" fmla="*/ 1 h 55"/>
              <a:gd name="T18" fmla="*/ 5 w 40"/>
              <a:gd name="T19" fmla="*/ 11 h 55"/>
              <a:gd name="T20" fmla="*/ 1 w 40"/>
              <a:gd name="T21" fmla="*/ 16 h 55"/>
              <a:gd name="T22" fmla="*/ 5 w 40"/>
              <a:gd name="T23" fmla="*/ 51 h 55"/>
              <a:gd name="T24" fmla="*/ 12 w 40"/>
              <a:gd name="T25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55">
                <a:moveTo>
                  <a:pt x="12" y="46"/>
                </a:moveTo>
                <a:cubicBezTo>
                  <a:pt x="11" y="35"/>
                  <a:pt x="10" y="23"/>
                  <a:pt x="8" y="11"/>
                </a:cubicBezTo>
                <a:cubicBezTo>
                  <a:pt x="7" y="13"/>
                  <a:pt x="5" y="15"/>
                  <a:pt x="4" y="17"/>
                </a:cubicBezTo>
                <a:cubicBezTo>
                  <a:pt x="13" y="14"/>
                  <a:pt x="22" y="10"/>
                  <a:pt x="30" y="7"/>
                </a:cubicBezTo>
                <a:cubicBezTo>
                  <a:pt x="29" y="7"/>
                  <a:pt x="28" y="7"/>
                  <a:pt x="27" y="6"/>
                </a:cubicBezTo>
                <a:cubicBezTo>
                  <a:pt x="29" y="19"/>
                  <a:pt x="30" y="32"/>
                  <a:pt x="32" y="45"/>
                </a:cubicBezTo>
                <a:cubicBezTo>
                  <a:pt x="32" y="49"/>
                  <a:pt x="40" y="44"/>
                  <a:pt x="39" y="40"/>
                </a:cubicBezTo>
                <a:cubicBezTo>
                  <a:pt x="38" y="28"/>
                  <a:pt x="36" y="15"/>
                  <a:pt x="34" y="2"/>
                </a:cubicBezTo>
                <a:cubicBezTo>
                  <a:pt x="34" y="0"/>
                  <a:pt x="32" y="1"/>
                  <a:pt x="31" y="1"/>
                </a:cubicBezTo>
                <a:cubicBezTo>
                  <a:pt x="22" y="4"/>
                  <a:pt x="13" y="7"/>
                  <a:pt x="5" y="11"/>
                </a:cubicBezTo>
                <a:cubicBezTo>
                  <a:pt x="3" y="11"/>
                  <a:pt x="0" y="14"/>
                  <a:pt x="1" y="16"/>
                </a:cubicBezTo>
                <a:cubicBezTo>
                  <a:pt x="2" y="28"/>
                  <a:pt x="4" y="40"/>
                  <a:pt x="5" y="51"/>
                </a:cubicBezTo>
                <a:cubicBezTo>
                  <a:pt x="5" y="55"/>
                  <a:pt x="13" y="50"/>
                  <a:pt x="12" y="46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8BC6F0C0-3C97-4C7C-BB05-46BCC9B2DF2E}"/>
              </a:ext>
            </a:extLst>
          </p:cNvPr>
          <p:cNvSpPr>
            <a:spLocks/>
          </p:cNvSpPr>
          <p:nvPr/>
        </p:nvSpPr>
        <p:spPr bwMode="auto">
          <a:xfrm rot="472380">
            <a:off x="3023506" y="2864723"/>
            <a:ext cx="225664" cy="321345"/>
          </a:xfrm>
          <a:custGeom>
            <a:avLst/>
            <a:gdLst>
              <a:gd name="T0" fmla="*/ 27 w 47"/>
              <a:gd name="T1" fmla="*/ 61 h 66"/>
              <a:gd name="T2" fmla="*/ 21 w 47"/>
              <a:gd name="T3" fmla="*/ 37 h 66"/>
              <a:gd name="T4" fmla="*/ 9 w 47"/>
              <a:gd name="T5" fmla="*/ 5 h 66"/>
              <a:gd name="T6" fmla="*/ 6 w 47"/>
              <a:gd name="T7" fmla="*/ 10 h 66"/>
              <a:gd name="T8" fmla="*/ 36 w 47"/>
              <a:gd name="T9" fmla="*/ 6 h 66"/>
              <a:gd name="T10" fmla="*/ 31 w 47"/>
              <a:gd name="T11" fmla="*/ 4 h 66"/>
              <a:gd name="T12" fmla="*/ 38 w 47"/>
              <a:gd name="T13" fmla="*/ 60 h 66"/>
              <a:gd name="T14" fmla="*/ 47 w 47"/>
              <a:gd name="T15" fmla="*/ 59 h 66"/>
              <a:gd name="T16" fmla="*/ 40 w 47"/>
              <a:gd name="T17" fmla="*/ 3 h 66"/>
              <a:gd name="T18" fmla="*/ 35 w 47"/>
              <a:gd name="T19" fmla="*/ 0 h 66"/>
              <a:gd name="T20" fmla="*/ 5 w 47"/>
              <a:gd name="T21" fmla="*/ 4 h 66"/>
              <a:gd name="T22" fmla="*/ 2 w 47"/>
              <a:gd name="T23" fmla="*/ 9 h 66"/>
              <a:gd name="T24" fmla="*/ 12 w 47"/>
              <a:gd name="T25" fmla="*/ 37 h 66"/>
              <a:gd name="T26" fmla="*/ 18 w 47"/>
              <a:gd name="T27" fmla="*/ 62 h 66"/>
              <a:gd name="T28" fmla="*/ 27 w 47"/>
              <a:gd name="T29" fmla="*/ 6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" h="66">
                <a:moveTo>
                  <a:pt x="27" y="61"/>
                </a:moveTo>
                <a:cubicBezTo>
                  <a:pt x="25" y="53"/>
                  <a:pt x="23" y="45"/>
                  <a:pt x="21" y="37"/>
                </a:cubicBezTo>
                <a:cubicBezTo>
                  <a:pt x="18" y="27"/>
                  <a:pt x="16" y="14"/>
                  <a:pt x="9" y="5"/>
                </a:cubicBezTo>
                <a:cubicBezTo>
                  <a:pt x="8" y="7"/>
                  <a:pt x="7" y="8"/>
                  <a:pt x="6" y="10"/>
                </a:cubicBezTo>
                <a:cubicBezTo>
                  <a:pt x="16" y="9"/>
                  <a:pt x="26" y="8"/>
                  <a:pt x="36" y="6"/>
                </a:cubicBezTo>
                <a:cubicBezTo>
                  <a:pt x="34" y="5"/>
                  <a:pt x="33" y="4"/>
                  <a:pt x="31" y="4"/>
                </a:cubicBezTo>
                <a:cubicBezTo>
                  <a:pt x="33" y="22"/>
                  <a:pt x="36" y="41"/>
                  <a:pt x="38" y="60"/>
                </a:cubicBezTo>
                <a:cubicBezTo>
                  <a:pt x="38" y="64"/>
                  <a:pt x="47" y="63"/>
                  <a:pt x="47" y="59"/>
                </a:cubicBezTo>
                <a:cubicBezTo>
                  <a:pt x="45" y="40"/>
                  <a:pt x="42" y="22"/>
                  <a:pt x="40" y="3"/>
                </a:cubicBezTo>
                <a:cubicBezTo>
                  <a:pt x="40" y="1"/>
                  <a:pt x="37" y="0"/>
                  <a:pt x="35" y="0"/>
                </a:cubicBezTo>
                <a:cubicBezTo>
                  <a:pt x="25" y="1"/>
                  <a:pt x="15" y="3"/>
                  <a:pt x="5" y="4"/>
                </a:cubicBezTo>
                <a:cubicBezTo>
                  <a:pt x="3" y="4"/>
                  <a:pt x="0" y="6"/>
                  <a:pt x="2" y="9"/>
                </a:cubicBezTo>
                <a:cubicBezTo>
                  <a:pt x="8" y="16"/>
                  <a:pt x="10" y="28"/>
                  <a:pt x="12" y="37"/>
                </a:cubicBezTo>
                <a:cubicBezTo>
                  <a:pt x="14" y="45"/>
                  <a:pt x="16" y="54"/>
                  <a:pt x="18" y="62"/>
                </a:cubicBezTo>
                <a:cubicBezTo>
                  <a:pt x="19" y="66"/>
                  <a:pt x="28" y="65"/>
                  <a:pt x="27" y="61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1BE61DA1-0E8D-41BE-A199-FD48FEE9D0AC}"/>
              </a:ext>
            </a:extLst>
          </p:cNvPr>
          <p:cNvSpPr>
            <a:spLocks/>
          </p:cNvSpPr>
          <p:nvPr/>
        </p:nvSpPr>
        <p:spPr bwMode="auto">
          <a:xfrm rot="472380">
            <a:off x="3262895" y="2627228"/>
            <a:ext cx="274407" cy="579505"/>
          </a:xfrm>
          <a:custGeom>
            <a:avLst/>
            <a:gdLst>
              <a:gd name="T0" fmla="*/ 29 w 57"/>
              <a:gd name="T1" fmla="*/ 113 h 119"/>
              <a:gd name="T2" fmla="*/ 26 w 57"/>
              <a:gd name="T3" fmla="*/ 69 h 119"/>
              <a:gd name="T4" fmla="*/ 7 w 57"/>
              <a:gd name="T5" fmla="*/ 6 h 119"/>
              <a:gd name="T6" fmla="*/ 6 w 57"/>
              <a:gd name="T7" fmla="*/ 13 h 119"/>
              <a:gd name="T8" fmla="*/ 38 w 57"/>
              <a:gd name="T9" fmla="*/ 9 h 119"/>
              <a:gd name="T10" fmla="*/ 33 w 57"/>
              <a:gd name="T11" fmla="*/ 4 h 119"/>
              <a:gd name="T12" fmla="*/ 37 w 57"/>
              <a:gd name="T13" fmla="*/ 48 h 119"/>
              <a:gd name="T14" fmla="*/ 48 w 57"/>
              <a:gd name="T15" fmla="*/ 111 h 119"/>
              <a:gd name="T16" fmla="*/ 56 w 57"/>
              <a:gd name="T17" fmla="*/ 110 h 119"/>
              <a:gd name="T18" fmla="*/ 45 w 57"/>
              <a:gd name="T19" fmla="*/ 47 h 119"/>
              <a:gd name="T20" fmla="*/ 41 w 57"/>
              <a:gd name="T21" fmla="*/ 6 h 119"/>
              <a:gd name="T22" fmla="*/ 36 w 57"/>
              <a:gd name="T23" fmla="*/ 1 h 119"/>
              <a:gd name="T24" fmla="*/ 3 w 57"/>
              <a:gd name="T25" fmla="*/ 5 h 119"/>
              <a:gd name="T26" fmla="*/ 2 w 57"/>
              <a:gd name="T27" fmla="*/ 11 h 119"/>
              <a:gd name="T28" fmla="*/ 18 w 57"/>
              <a:gd name="T29" fmla="*/ 71 h 119"/>
              <a:gd name="T30" fmla="*/ 21 w 57"/>
              <a:gd name="T31" fmla="*/ 112 h 119"/>
              <a:gd name="T32" fmla="*/ 29 w 57"/>
              <a:gd name="T33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" h="119">
                <a:moveTo>
                  <a:pt x="29" y="113"/>
                </a:moveTo>
                <a:cubicBezTo>
                  <a:pt x="29" y="98"/>
                  <a:pt x="28" y="84"/>
                  <a:pt x="26" y="69"/>
                </a:cubicBezTo>
                <a:cubicBezTo>
                  <a:pt x="23" y="48"/>
                  <a:pt x="20" y="24"/>
                  <a:pt x="7" y="6"/>
                </a:cubicBezTo>
                <a:cubicBezTo>
                  <a:pt x="7" y="9"/>
                  <a:pt x="6" y="11"/>
                  <a:pt x="6" y="13"/>
                </a:cubicBezTo>
                <a:cubicBezTo>
                  <a:pt x="16" y="12"/>
                  <a:pt x="27" y="10"/>
                  <a:pt x="38" y="9"/>
                </a:cubicBezTo>
                <a:cubicBezTo>
                  <a:pt x="36" y="7"/>
                  <a:pt x="35" y="6"/>
                  <a:pt x="33" y="4"/>
                </a:cubicBezTo>
                <a:cubicBezTo>
                  <a:pt x="34" y="19"/>
                  <a:pt x="35" y="33"/>
                  <a:pt x="37" y="48"/>
                </a:cubicBezTo>
                <a:cubicBezTo>
                  <a:pt x="39" y="69"/>
                  <a:pt x="42" y="90"/>
                  <a:pt x="48" y="111"/>
                </a:cubicBezTo>
                <a:cubicBezTo>
                  <a:pt x="49" y="115"/>
                  <a:pt x="57" y="116"/>
                  <a:pt x="56" y="110"/>
                </a:cubicBezTo>
                <a:cubicBezTo>
                  <a:pt x="49" y="90"/>
                  <a:pt x="47" y="68"/>
                  <a:pt x="45" y="47"/>
                </a:cubicBezTo>
                <a:cubicBezTo>
                  <a:pt x="43" y="33"/>
                  <a:pt x="42" y="19"/>
                  <a:pt x="41" y="6"/>
                </a:cubicBezTo>
                <a:cubicBezTo>
                  <a:pt x="41" y="3"/>
                  <a:pt x="38" y="0"/>
                  <a:pt x="36" y="1"/>
                </a:cubicBezTo>
                <a:cubicBezTo>
                  <a:pt x="25" y="2"/>
                  <a:pt x="14" y="3"/>
                  <a:pt x="3" y="5"/>
                </a:cubicBezTo>
                <a:cubicBezTo>
                  <a:pt x="0" y="5"/>
                  <a:pt x="0" y="9"/>
                  <a:pt x="2" y="11"/>
                </a:cubicBezTo>
                <a:cubicBezTo>
                  <a:pt x="14" y="27"/>
                  <a:pt x="16" y="52"/>
                  <a:pt x="18" y="71"/>
                </a:cubicBezTo>
                <a:cubicBezTo>
                  <a:pt x="20" y="85"/>
                  <a:pt x="21" y="98"/>
                  <a:pt x="21" y="112"/>
                </a:cubicBezTo>
                <a:cubicBezTo>
                  <a:pt x="21" y="116"/>
                  <a:pt x="30" y="119"/>
                  <a:pt x="29" y="113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15">
            <a:extLst>
              <a:ext uri="{FF2B5EF4-FFF2-40B4-BE49-F238E27FC236}">
                <a16:creationId xmlns:a16="http://schemas.microsoft.com/office/drawing/2014/main" id="{EC4CA741-8665-4C08-B5C9-B7F2E86D574A}"/>
              </a:ext>
            </a:extLst>
          </p:cNvPr>
          <p:cNvSpPr>
            <a:spLocks/>
          </p:cNvSpPr>
          <p:nvPr/>
        </p:nvSpPr>
        <p:spPr bwMode="auto">
          <a:xfrm rot="472380">
            <a:off x="3492738" y="2343878"/>
            <a:ext cx="362868" cy="859328"/>
          </a:xfrm>
          <a:custGeom>
            <a:avLst/>
            <a:gdLst>
              <a:gd name="T0" fmla="*/ 42 w 75"/>
              <a:gd name="T1" fmla="*/ 175 h 177"/>
              <a:gd name="T2" fmla="*/ 35 w 75"/>
              <a:gd name="T3" fmla="*/ 98 h 177"/>
              <a:gd name="T4" fmla="*/ 26 w 75"/>
              <a:gd name="T5" fmla="*/ 42 h 177"/>
              <a:gd name="T6" fmla="*/ 10 w 75"/>
              <a:gd name="T7" fmla="*/ 6 h 177"/>
              <a:gd name="T8" fmla="*/ 7 w 75"/>
              <a:gd name="T9" fmla="*/ 8 h 177"/>
              <a:gd name="T10" fmla="*/ 43 w 75"/>
              <a:gd name="T11" fmla="*/ 3 h 177"/>
              <a:gd name="T12" fmla="*/ 38 w 75"/>
              <a:gd name="T13" fmla="*/ 2 h 177"/>
              <a:gd name="T14" fmla="*/ 65 w 75"/>
              <a:gd name="T15" fmla="*/ 172 h 177"/>
              <a:gd name="T16" fmla="*/ 74 w 75"/>
              <a:gd name="T17" fmla="*/ 172 h 177"/>
              <a:gd name="T18" fmla="*/ 47 w 75"/>
              <a:gd name="T19" fmla="*/ 2 h 177"/>
              <a:gd name="T20" fmla="*/ 41 w 75"/>
              <a:gd name="T21" fmla="*/ 0 h 177"/>
              <a:gd name="T22" fmla="*/ 5 w 75"/>
              <a:gd name="T23" fmla="*/ 4 h 177"/>
              <a:gd name="T24" fmla="*/ 2 w 75"/>
              <a:gd name="T25" fmla="*/ 6 h 177"/>
              <a:gd name="T26" fmla="*/ 17 w 75"/>
              <a:gd name="T27" fmla="*/ 44 h 177"/>
              <a:gd name="T28" fmla="*/ 27 w 75"/>
              <a:gd name="T29" fmla="*/ 100 h 177"/>
              <a:gd name="T30" fmla="*/ 33 w 75"/>
              <a:gd name="T31" fmla="*/ 174 h 177"/>
              <a:gd name="T32" fmla="*/ 42 w 75"/>
              <a:gd name="T33" fmla="*/ 175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177">
                <a:moveTo>
                  <a:pt x="42" y="175"/>
                </a:moveTo>
                <a:cubicBezTo>
                  <a:pt x="41" y="149"/>
                  <a:pt x="39" y="124"/>
                  <a:pt x="35" y="98"/>
                </a:cubicBezTo>
                <a:cubicBezTo>
                  <a:pt x="33" y="79"/>
                  <a:pt x="30" y="60"/>
                  <a:pt x="26" y="42"/>
                </a:cubicBezTo>
                <a:cubicBezTo>
                  <a:pt x="23" y="30"/>
                  <a:pt x="19" y="15"/>
                  <a:pt x="10" y="6"/>
                </a:cubicBezTo>
                <a:cubicBezTo>
                  <a:pt x="9" y="6"/>
                  <a:pt x="8" y="7"/>
                  <a:pt x="7" y="8"/>
                </a:cubicBezTo>
                <a:cubicBezTo>
                  <a:pt x="19" y="6"/>
                  <a:pt x="31" y="5"/>
                  <a:pt x="43" y="3"/>
                </a:cubicBezTo>
                <a:cubicBezTo>
                  <a:pt x="42" y="3"/>
                  <a:pt x="40" y="2"/>
                  <a:pt x="38" y="2"/>
                </a:cubicBezTo>
                <a:cubicBezTo>
                  <a:pt x="40" y="58"/>
                  <a:pt x="46" y="118"/>
                  <a:pt x="65" y="172"/>
                </a:cubicBezTo>
                <a:cubicBezTo>
                  <a:pt x="66" y="175"/>
                  <a:pt x="75" y="174"/>
                  <a:pt x="74" y="172"/>
                </a:cubicBezTo>
                <a:cubicBezTo>
                  <a:pt x="55" y="118"/>
                  <a:pt x="49" y="59"/>
                  <a:pt x="47" y="2"/>
                </a:cubicBezTo>
                <a:cubicBezTo>
                  <a:pt x="47" y="0"/>
                  <a:pt x="42" y="0"/>
                  <a:pt x="41" y="0"/>
                </a:cubicBezTo>
                <a:cubicBezTo>
                  <a:pt x="29" y="1"/>
                  <a:pt x="17" y="3"/>
                  <a:pt x="5" y="4"/>
                </a:cubicBezTo>
                <a:cubicBezTo>
                  <a:pt x="4" y="5"/>
                  <a:pt x="0" y="5"/>
                  <a:pt x="2" y="6"/>
                </a:cubicBezTo>
                <a:cubicBezTo>
                  <a:pt x="11" y="16"/>
                  <a:pt x="14" y="31"/>
                  <a:pt x="17" y="44"/>
                </a:cubicBezTo>
                <a:cubicBezTo>
                  <a:pt x="21" y="62"/>
                  <a:pt x="24" y="81"/>
                  <a:pt x="27" y="100"/>
                </a:cubicBezTo>
                <a:cubicBezTo>
                  <a:pt x="30" y="125"/>
                  <a:pt x="32" y="150"/>
                  <a:pt x="33" y="174"/>
                </a:cubicBezTo>
                <a:cubicBezTo>
                  <a:pt x="33" y="177"/>
                  <a:pt x="42" y="177"/>
                  <a:pt x="42" y="175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B8D6A5ED-E702-4A1D-8B80-BC2031477259}"/>
              </a:ext>
            </a:extLst>
          </p:cNvPr>
          <p:cNvSpPr txBox="1"/>
          <p:nvPr/>
        </p:nvSpPr>
        <p:spPr>
          <a:xfrm>
            <a:off x="4890172" y="2271916"/>
            <a:ext cx="2497848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2CB70CAF-9277-4985-8986-CAB68D57826F}"/>
              </a:ext>
            </a:extLst>
          </p:cNvPr>
          <p:cNvSpPr txBox="1"/>
          <p:nvPr/>
        </p:nvSpPr>
        <p:spPr>
          <a:xfrm>
            <a:off x="4890171" y="1785924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点击此处添加文本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32A9065C-18BE-4FA5-A0D5-6AEE710D9971}"/>
              </a:ext>
            </a:extLst>
          </p:cNvPr>
          <p:cNvSpPr txBox="1"/>
          <p:nvPr/>
        </p:nvSpPr>
        <p:spPr>
          <a:xfrm>
            <a:off x="4890171" y="2934892"/>
            <a:ext cx="2590243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76719232-C5A0-4DD7-99D1-545B8E40BCEF}"/>
              </a:ext>
            </a:extLst>
          </p:cNvPr>
          <p:cNvSpPr/>
          <p:nvPr/>
        </p:nvSpPr>
        <p:spPr>
          <a:xfrm>
            <a:off x="4913575" y="2114585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1880000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5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5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1C3AA3A-56EC-4813-9956-166F86FDC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44318E-663C-4AFE-B75D-6C7CE955D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1AE487-6284-4D13-B0D9-64A1174BE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D5CF6B-991C-424C-AFAC-2D8CE5322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07E6A3-1EBB-49B8-8F4F-0E3FE66DB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840BED-F6D6-4CB8-A76E-AAF491C9E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3F9BF6-29F9-444D-9CAC-98D57C01C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D97429-1B60-4D84-AD7E-379BE4FC10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4C9F80B-514B-40CF-A398-330D1C3CF7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A297E-CC05-4E1E-AC98-7A206E1804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343EF85-CE00-44DD-A13D-FDF626DC0B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EAAD76C-0A8F-42A3-ABFA-85AFE8ACD3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0CA8FDB1-E5C0-454B-96C7-B7B658154603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5D9F741-0E2C-430F-9900-FCD851F7C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28CB7BB-87D9-4049-8839-2417BD803C8C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E8A1361-593F-4545-9A44-557E69E0EC70}"/>
              </a:ext>
            </a:extLst>
          </p:cNvPr>
          <p:cNvGrpSpPr/>
          <p:nvPr/>
        </p:nvGrpSpPr>
        <p:grpSpPr>
          <a:xfrm>
            <a:off x="2094178" y="1828920"/>
            <a:ext cx="1369542" cy="1220424"/>
            <a:chOff x="2094178" y="1828920"/>
            <a:chExt cx="1369542" cy="1220424"/>
          </a:xfrm>
        </p:grpSpPr>
        <p:pic>
          <p:nvPicPr>
            <p:cNvPr id="25" name="图片 24" descr="图片包含 文字&#10;&#10;已生成高可信度的说明">
              <a:extLst>
                <a:ext uri="{FF2B5EF4-FFF2-40B4-BE49-F238E27FC236}">
                  <a16:creationId xmlns:a16="http://schemas.microsoft.com/office/drawing/2014/main" id="{7379C49F-3E1C-4ECF-BF22-5D747D7D5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grayscl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4" r="55267" b="37053"/>
            <a:stretch/>
          </p:blipFill>
          <p:spPr>
            <a:xfrm>
              <a:off x="2094178" y="1828920"/>
              <a:ext cx="1369542" cy="1220424"/>
            </a:xfrm>
            <a:prstGeom prst="rect">
              <a:avLst/>
            </a:prstGeom>
          </p:spPr>
        </p:pic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816440AB-E2A6-4708-91BF-B8DDA632DF40}"/>
                </a:ext>
              </a:extLst>
            </p:cNvPr>
            <p:cNvSpPr txBox="1"/>
            <p:nvPr/>
          </p:nvSpPr>
          <p:spPr>
            <a:xfrm>
              <a:off x="2448738" y="1988093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添加文字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7211C96-CEBC-4198-9893-199E9E261E11}"/>
              </a:ext>
            </a:extLst>
          </p:cNvPr>
          <p:cNvGrpSpPr/>
          <p:nvPr/>
        </p:nvGrpSpPr>
        <p:grpSpPr>
          <a:xfrm>
            <a:off x="3894614" y="1828920"/>
            <a:ext cx="1369542" cy="1220424"/>
            <a:chOff x="3894614" y="1828920"/>
            <a:chExt cx="1369542" cy="1220424"/>
          </a:xfrm>
        </p:grpSpPr>
        <p:pic>
          <p:nvPicPr>
            <p:cNvPr id="26" name="图片 25" descr="图片包含 文字&#10;&#10;已生成高可信度的说明">
              <a:extLst>
                <a:ext uri="{FF2B5EF4-FFF2-40B4-BE49-F238E27FC236}">
                  <a16:creationId xmlns:a16="http://schemas.microsoft.com/office/drawing/2014/main" id="{3C50B188-CE8E-4C6B-AF62-0210C4DCB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grayscl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4" r="55267" b="37053"/>
            <a:stretch/>
          </p:blipFill>
          <p:spPr>
            <a:xfrm>
              <a:off x="3894614" y="1828920"/>
              <a:ext cx="1369542" cy="1220424"/>
            </a:xfrm>
            <a:prstGeom prst="rect">
              <a:avLst/>
            </a:prstGeom>
          </p:spPr>
        </p:pic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65A52316-E41F-4A48-808D-1564C643E2D1}"/>
                </a:ext>
              </a:extLst>
            </p:cNvPr>
            <p:cNvSpPr txBox="1"/>
            <p:nvPr/>
          </p:nvSpPr>
          <p:spPr>
            <a:xfrm>
              <a:off x="4214706" y="20026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添加文字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20ECEFF-BEAD-48CB-814A-3CB23E4CE866}"/>
              </a:ext>
            </a:extLst>
          </p:cNvPr>
          <p:cNvGrpSpPr/>
          <p:nvPr/>
        </p:nvGrpSpPr>
        <p:grpSpPr>
          <a:xfrm>
            <a:off x="5695050" y="1828920"/>
            <a:ext cx="1369542" cy="1220424"/>
            <a:chOff x="5695050" y="1828920"/>
            <a:chExt cx="1369542" cy="1220424"/>
          </a:xfrm>
        </p:grpSpPr>
        <p:pic>
          <p:nvPicPr>
            <p:cNvPr id="27" name="图片 26" descr="图片包含 文字&#10;&#10;已生成高可信度的说明">
              <a:extLst>
                <a:ext uri="{FF2B5EF4-FFF2-40B4-BE49-F238E27FC236}">
                  <a16:creationId xmlns:a16="http://schemas.microsoft.com/office/drawing/2014/main" id="{1ECF2B65-B958-41BA-8825-103D60218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grayscl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4" r="55267" b="37053"/>
            <a:stretch/>
          </p:blipFill>
          <p:spPr>
            <a:xfrm>
              <a:off x="5695050" y="1828920"/>
              <a:ext cx="1369542" cy="1220424"/>
            </a:xfrm>
            <a:prstGeom prst="rect">
              <a:avLst/>
            </a:prstGeom>
          </p:spPr>
        </p:pic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6BD766BF-4617-415C-AB9E-5AE70EA7ADE2}"/>
                </a:ext>
              </a:extLst>
            </p:cNvPr>
            <p:cNvSpPr txBox="1"/>
            <p:nvPr/>
          </p:nvSpPr>
          <p:spPr>
            <a:xfrm>
              <a:off x="6021219" y="2002607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添加文字</a:t>
              </a: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D3440BFF-2AD7-4816-9F3C-63018C752404}"/>
              </a:ext>
            </a:extLst>
          </p:cNvPr>
          <p:cNvSpPr/>
          <p:nvPr/>
        </p:nvSpPr>
        <p:spPr>
          <a:xfrm>
            <a:off x="2066082" y="3276274"/>
            <a:ext cx="1481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A7051652-F0B4-4DCE-B509-AD0761C0EE6C}"/>
              </a:ext>
            </a:extLst>
          </p:cNvPr>
          <p:cNvSpPr txBox="1"/>
          <p:nvPr/>
        </p:nvSpPr>
        <p:spPr>
          <a:xfrm>
            <a:off x="2071414" y="2921068"/>
            <a:ext cx="150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150B6C5-B629-4AB1-B9DB-F61A5C612EF5}"/>
              </a:ext>
            </a:extLst>
          </p:cNvPr>
          <p:cNvSpPr/>
          <p:nvPr/>
        </p:nvSpPr>
        <p:spPr>
          <a:xfrm>
            <a:off x="2111111" y="3244655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B32D07D-68D8-4B2D-A874-C5CC0659BD2C}"/>
              </a:ext>
            </a:extLst>
          </p:cNvPr>
          <p:cNvSpPr/>
          <p:nvPr/>
        </p:nvSpPr>
        <p:spPr>
          <a:xfrm>
            <a:off x="3796289" y="3292283"/>
            <a:ext cx="155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CA1EDED3-E631-4C5D-AD53-9D15079F4E7D}"/>
              </a:ext>
            </a:extLst>
          </p:cNvPr>
          <p:cNvSpPr txBox="1"/>
          <p:nvPr/>
        </p:nvSpPr>
        <p:spPr>
          <a:xfrm>
            <a:off x="3820601" y="2937077"/>
            <a:ext cx="150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13A67AD-DCA2-4EE1-9B82-062F4DD15221}"/>
              </a:ext>
            </a:extLst>
          </p:cNvPr>
          <p:cNvSpPr/>
          <p:nvPr/>
        </p:nvSpPr>
        <p:spPr>
          <a:xfrm>
            <a:off x="3848100" y="3260664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1DDEB5E2-6749-41DB-8B53-12AE744BFACA}"/>
              </a:ext>
            </a:extLst>
          </p:cNvPr>
          <p:cNvSpPr/>
          <p:nvPr/>
        </p:nvSpPr>
        <p:spPr>
          <a:xfrm>
            <a:off x="5869811" y="3292283"/>
            <a:ext cx="139191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6BE593AE-46E5-485E-A67B-1363D34B7A97}"/>
              </a:ext>
            </a:extLst>
          </p:cNvPr>
          <p:cNvSpPr txBox="1"/>
          <p:nvPr/>
        </p:nvSpPr>
        <p:spPr>
          <a:xfrm>
            <a:off x="5758924" y="2937077"/>
            <a:ext cx="150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0AE1BCDB-2A0B-4076-A266-081AF42F4FB3}"/>
              </a:ext>
            </a:extLst>
          </p:cNvPr>
          <p:cNvSpPr/>
          <p:nvPr/>
        </p:nvSpPr>
        <p:spPr>
          <a:xfrm>
            <a:off x="5798621" y="3260664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8373036"/>
      </p:ext>
    </p:extLst>
  </p:cSld>
  <p:clrMapOvr>
    <a:masterClrMapping/>
  </p:clrMapOvr>
  <p:transition spd="slow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1" animBg="1"/>
      <p:bldP spid="34" grpId="0"/>
      <p:bldP spid="35" grpId="0"/>
      <p:bldP spid="36" grpId="0" animBg="1"/>
      <p:bldP spid="37" grpId="0"/>
      <p:bldP spid="38" grpId="0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B32B33DA-4107-4214-9808-0218FFEEC825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3950551-12B5-4F58-883C-09367B357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346E4CD-51E1-4B8D-9FFE-536986044E4B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97" name="MH_SubTitle_2">
            <a:extLst>
              <a:ext uri="{FF2B5EF4-FFF2-40B4-BE49-F238E27FC236}">
                <a16:creationId xmlns:a16="http://schemas.microsoft.com/office/drawing/2014/main" id="{A35A6840-6CEC-4547-81D9-875E3D9B2193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5008417" y="2277242"/>
            <a:ext cx="716756" cy="720329"/>
          </a:xfrm>
          <a:custGeom>
            <a:avLst/>
            <a:gdLst>
              <a:gd name="T0" fmla="*/ 792603 w 252"/>
              <a:gd name="T1" fmla="*/ 808590 h 253"/>
              <a:gd name="T2" fmla="*/ 53093 w 252"/>
              <a:gd name="T3" fmla="*/ 459340 h 253"/>
              <a:gd name="T4" fmla="*/ 876035 w 252"/>
              <a:gd name="T5" fmla="*/ 584614 h 253"/>
              <a:gd name="T6" fmla="*/ 94809 w 252"/>
              <a:gd name="T7" fmla="*/ 258141 h 253"/>
              <a:gd name="T8" fmla="*/ 731926 w 252"/>
              <a:gd name="T9" fmla="*/ 159440 h 253"/>
              <a:gd name="T10" fmla="*/ 451291 w 252"/>
              <a:gd name="T11" fmla="*/ 812386 h 253"/>
              <a:gd name="T12" fmla="*/ 94809 w 252"/>
              <a:gd name="T13" fmla="*/ 334065 h 253"/>
              <a:gd name="T14" fmla="*/ 451291 w 252"/>
              <a:gd name="T15" fmla="*/ 782017 h 253"/>
              <a:gd name="T16" fmla="*/ 128940 w 252"/>
              <a:gd name="T17" fmla="*/ 326473 h 253"/>
              <a:gd name="T18" fmla="*/ 424744 w 252"/>
              <a:gd name="T19" fmla="*/ 136663 h 253"/>
              <a:gd name="T20" fmla="*/ 739510 w 252"/>
              <a:gd name="T21" fmla="*/ 622576 h 253"/>
              <a:gd name="T22" fmla="*/ 436122 w 252"/>
              <a:gd name="T23" fmla="*/ 277122 h 253"/>
              <a:gd name="T24" fmla="*/ 523346 w 252"/>
              <a:gd name="T25" fmla="*/ 561837 h 253"/>
              <a:gd name="T26" fmla="*/ 659871 w 252"/>
              <a:gd name="T27" fmla="*/ 455544 h 253"/>
              <a:gd name="T28" fmla="*/ 652286 w 252"/>
              <a:gd name="T29" fmla="*/ 368231 h 253"/>
              <a:gd name="T30" fmla="*/ 697794 w 252"/>
              <a:gd name="T31" fmla="*/ 368231 h 253"/>
              <a:gd name="T32" fmla="*/ 371651 w 252"/>
              <a:gd name="T33" fmla="*/ 497302 h 253"/>
              <a:gd name="T34" fmla="*/ 568854 w 252"/>
              <a:gd name="T35" fmla="*/ 607392 h 253"/>
              <a:gd name="T36" fmla="*/ 731926 w 252"/>
              <a:gd name="T37" fmla="*/ 402397 h 253"/>
              <a:gd name="T38" fmla="*/ 618155 w 252"/>
              <a:gd name="T39" fmla="*/ 311288 h 253"/>
              <a:gd name="T40" fmla="*/ 208580 w 252"/>
              <a:gd name="T41" fmla="*/ 463136 h 253"/>
              <a:gd name="T42" fmla="*/ 208580 w 252"/>
              <a:gd name="T43" fmla="*/ 315084 h 253"/>
              <a:gd name="T44" fmla="*/ 326143 w 252"/>
              <a:gd name="T45" fmla="*/ 250549 h 253"/>
              <a:gd name="T46" fmla="*/ 250296 w 252"/>
              <a:gd name="T47" fmla="*/ 425174 h 253"/>
              <a:gd name="T48" fmla="*/ 352690 w 252"/>
              <a:gd name="T49" fmla="*/ 341658 h 253"/>
              <a:gd name="T50" fmla="*/ 170656 w 252"/>
              <a:gd name="T51" fmla="*/ 383416 h 253"/>
              <a:gd name="T52" fmla="*/ 223749 w 252"/>
              <a:gd name="T53" fmla="*/ 349250 h 253"/>
              <a:gd name="T54" fmla="*/ 292012 w 252"/>
              <a:gd name="T55" fmla="*/ 474525 h 253"/>
              <a:gd name="T56" fmla="*/ 447499 w 252"/>
              <a:gd name="T57" fmla="*/ 603595 h 253"/>
              <a:gd name="T58" fmla="*/ 602985 w 252"/>
              <a:gd name="T59" fmla="*/ 656742 h 253"/>
              <a:gd name="T60" fmla="*/ 758472 w 252"/>
              <a:gd name="T61" fmla="*/ 356843 h 253"/>
              <a:gd name="T62" fmla="*/ 538515 w 252"/>
              <a:gd name="T63" fmla="*/ 186014 h 253"/>
              <a:gd name="T64" fmla="*/ 394406 w 252"/>
              <a:gd name="T65" fmla="*/ 136663 h 253"/>
              <a:gd name="T66" fmla="*/ 140317 w 252"/>
              <a:gd name="T67" fmla="*/ 421378 h 253"/>
              <a:gd name="T68" fmla="*/ 185826 w 252"/>
              <a:gd name="T69" fmla="*/ 614984 h 253"/>
              <a:gd name="T70" fmla="*/ 303389 w 252"/>
              <a:gd name="T71" fmla="*/ 531468 h 253"/>
              <a:gd name="T72" fmla="*/ 390613 w 252"/>
              <a:gd name="T73" fmla="*/ 744055 h 253"/>
              <a:gd name="T74" fmla="*/ 599193 w 252"/>
              <a:gd name="T75" fmla="*/ 698500 h 253"/>
              <a:gd name="T76" fmla="*/ 822942 w 252"/>
              <a:gd name="T77" fmla="*/ 599799 h 253"/>
              <a:gd name="T78" fmla="*/ 769849 w 252"/>
              <a:gd name="T79" fmla="*/ 235364 h 253"/>
              <a:gd name="T80" fmla="*/ 542308 w 252"/>
              <a:gd name="T81" fmla="*/ 56943 h 253"/>
              <a:gd name="T82" fmla="*/ 390613 w 252"/>
              <a:gd name="T83" fmla="*/ 121478 h 253"/>
              <a:gd name="T84" fmla="*/ 113771 w 252"/>
              <a:gd name="T85" fmla="*/ 356843 h 253"/>
              <a:gd name="T86" fmla="*/ 254088 w 252"/>
              <a:gd name="T87" fmla="*/ 763036 h 253"/>
              <a:gd name="T88" fmla="*/ 348897 w 252"/>
              <a:gd name="T89" fmla="*/ 694704 h 253"/>
              <a:gd name="T90" fmla="*/ 474045 w 252"/>
              <a:gd name="T91" fmla="*/ 854144 h 253"/>
              <a:gd name="T92" fmla="*/ 694002 w 252"/>
              <a:gd name="T93" fmla="*/ 755443 h 253"/>
              <a:gd name="T94" fmla="*/ 826735 w 252"/>
              <a:gd name="T95" fmla="*/ 292307 h 253"/>
              <a:gd name="T96" fmla="*/ 606778 w 252"/>
              <a:gd name="T97" fmla="*/ 30370 h 253"/>
              <a:gd name="T98" fmla="*/ 155487 w 252"/>
              <a:gd name="T99" fmla="*/ 144256 h 253"/>
              <a:gd name="T100" fmla="*/ 109978 w 252"/>
              <a:gd name="T101" fmla="*/ 561837 h 253"/>
              <a:gd name="T102" fmla="*/ 265465 w 252"/>
              <a:gd name="T103" fmla="*/ 865533 h 253"/>
              <a:gd name="T104" fmla="*/ 360274 w 252"/>
              <a:gd name="T105" fmla="*/ 838960 h 253"/>
              <a:gd name="T106" fmla="*/ 557477 w 252"/>
              <a:gd name="T107" fmla="*/ 869329 h 253"/>
              <a:gd name="T108" fmla="*/ 857074 w 252"/>
              <a:gd name="T109" fmla="*/ 573226 h 253"/>
              <a:gd name="T110" fmla="*/ 853281 w 252"/>
              <a:gd name="T111" fmla="*/ 250549 h 253"/>
              <a:gd name="T112" fmla="*/ 701587 w 252"/>
              <a:gd name="T113" fmla="*/ 98701 h 253"/>
              <a:gd name="T114" fmla="*/ 68263 w 252"/>
              <a:gd name="T115" fmla="*/ 360639 h 253"/>
              <a:gd name="T116" fmla="*/ 30339 w 252"/>
              <a:gd name="T117" fmla="*/ 440359 h 253"/>
              <a:gd name="T118" fmla="*/ 307181 w 252"/>
              <a:gd name="T119" fmla="*/ 854144 h 253"/>
              <a:gd name="T120" fmla="*/ 686417 w 252"/>
              <a:gd name="T121" fmla="*/ 869329 h 253"/>
              <a:gd name="T122" fmla="*/ 807773 w 252"/>
              <a:gd name="T123" fmla="*/ 148052 h 253"/>
              <a:gd name="T124" fmla="*/ 477838 w 252"/>
              <a:gd name="T125" fmla="*/ 94145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350" b="1" dirty="0"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350" b="1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350" b="1" dirty="0">
                <a:latin typeface="+mn-lt"/>
                <a:ea typeface="+mn-ea"/>
                <a:cs typeface="+mn-ea"/>
                <a:sym typeface="+mn-lt"/>
              </a:rPr>
              <a:t>文本</a:t>
            </a:r>
          </a:p>
        </p:txBody>
      </p:sp>
      <p:sp>
        <p:nvSpPr>
          <p:cNvPr id="798" name="MH_SubTitle_1">
            <a:extLst>
              <a:ext uri="{FF2B5EF4-FFF2-40B4-BE49-F238E27FC236}">
                <a16:creationId xmlns:a16="http://schemas.microsoft.com/office/drawing/2014/main" id="{D8FD99F6-136A-4955-9E59-57F30505D321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074967" y="1343792"/>
            <a:ext cx="716756" cy="720329"/>
          </a:xfrm>
          <a:custGeom>
            <a:avLst/>
            <a:gdLst>
              <a:gd name="T0" fmla="*/ 792603 w 252"/>
              <a:gd name="T1" fmla="*/ 808590 h 253"/>
              <a:gd name="T2" fmla="*/ 53093 w 252"/>
              <a:gd name="T3" fmla="*/ 459340 h 253"/>
              <a:gd name="T4" fmla="*/ 876035 w 252"/>
              <a:gd name="T5" fmla="*/ 584614 h 253"/>
              <a:gd name="T6" fmla="*/ 94809 w 252"/>
              <a:gd name="T7" fmla="*/ 258141 h 253"/>
              <a:gd name="T8" fmla="*/ 731926 w 252"/>
              <a:gd name="T9" fmla="*/ 159440 h 253"/>
              <a:gd name="T10" fmla="*/ 451291 w 252"/>
              <a:gd name="T11" fmla="*/ 812386 h 253"/>
              <a:gd name="T12" fmla="*/ 94809 w 252"/>
              <a:gd name="T13" fmla="*/ 334065 h 253"/>
              <a:gd name="T14" fmla="*/ 451291 w 252"/>
              <a:gd name="T15" fmla="*/ 782017 h 253"/>
              <a:gd name="T16" fmla="*/ 128940 w 252"/>
              <a:gd name="T17" fmla="*/ 326473 h 253"/>
              <a:gd name="T18" fmla="*/ 424744 w 252"/>
              <a:gd name="T19" fmla="*/ 136663 h 253"/>
              <a:gd name="T20" fmla="*/ 739510 w 252"/>
              <a:gd name="T21" fmla="*/ 622576 h 253"/>
              <a:gd name="T22" fmla="*/ 436122 w 252"/>
              <a:gd name="T23" fmla="*/ 277122 h 253"/>
              <a:gd name="T24" fmla="*/ 523346 w 252"/>
              <a:gd name="T25" fmla="*/ 561837 h 253"/>
              <a:gd name="T26" fmla="*/ 659871 w 252"/>
              <a:gd name="T27" fmla="*/ 455544 h 253"/>
              <a:gd name="T28" fmla="*/ 652286 w 252"/>
              <a:gd name="T29" fmla="*/ 368231 h 253"/>
              <a:gd name="T30" fmla="*/ 697794 w 252"/>
              <a:gd name="T31" fmla="*/ 368231 h 253"/>
              <a:gd name="T32" fmla="*/ 371651 w 252"/>
              <a:gd name="T33" fmla="*/ 497302 h 253"/>
              <a:gd name="T34" fmla="*/ 568854 w 252"/>
              <a:gd name="T35" fmla="*/ 607392 h 253"/>
              <a:gd name="T36" fmla="*/ 731926 w 252"/>
              <a:gd name="T37" fmla="*/ 402397 h 253"/>
              <a:gd name="T38" fmla="*/ 618155 w 252"/>
              <a:gd name="T39" fmla="*/ 311288 h 253"/>
              <a:gd name="T40" fmla="*/ 208580 w 252"/>
              <a:gd name="T41" fmla="*/ 463136 h 253"/>
              <a:gd name="T42" fmla="*/ 208580 w 252"/>
              <a:gd name="T43" fmla="*/ 315084 h 253"/>
              <a:gd name="T44" fmla="*/ 326143 w 252"/>
              <a:gd name="T45" fmla="*/ 250549 h 253"/>
              <a:gd name="T46" fmla="*/ 250296 w 252"/>
              <a:gd name="T47" fmla="*/ 425174 h 253"/>
              <a:gd name="T48" fmla="*/ 352690 w 252"/>
              <a:gd name="T49" fmla="*/ 341658 h 253"/>
              <a:gd name="T50" fmla="*/ 170656 w 252"/>
              <a:gd name="T51" fmla="*/ 383416 h 253"/>
              <a:gd name="T52" fmla="*/ 223749 w 252"/>
              <a:gd name="T53" fmla="*/ 349250 h 253"/>
              <a:gd name="T54" fmla="*/ 292012 w 252"/>
              <a:gd name="T55" fmla="*/ 474525 h 253"/>
              <a:gd name="T56" fmla="*/ 447499 w 252"/>
              <a:gd name="T57" fmla="*/ 603595 h 253"/>
              <a:gd name="T58" fmla="*/ 602985 w 252"/>
              <a:gd name="T59" fmla="*/ 656742 h 253"/>
              <a:gd name="T60" fmla="*/ 758472 w 252"/>
              <a:gd name="T61" fmla="*/ 356843 h 253"/>
              <a:gd name="T62" fmla="*/ 538515 w 252"/>
              <a:gd name="T63" fmla="*/ 186014 h 253"/>
              <a:gd name="T64" fmla="*/ 394406 w 252"/>
              <a:gd name="T65" fmla="*/ 136663 h 253"/>
              <a:gd name="T66" fmla="*/ 140317 w 252"/>
              <a:gd name="T67" fmla="*/ 421378 h 253"/>
              <a:gd name="T68" fmla="*/ 185826 w 252"/>
              <a:gd name="T69" fmla="*/ 614984 h 253"/>
              <a:gd name="T70" fmla="*/ 303389 w 252"/>
              <a:gd name="T71" fmla="*/ 531468 h 253"/>
              <a:gd name="T72" fmla="*/ 390613 w 252"/>
              <a:gd name="T73" fmla="*/ 744055 h 253"/>
              <a:gd name="T74" fmla="*/ 599193 w 252"/>
              <a:gd name="T75" fmla="*/ 698500 h 253"/>
              <a:gd name="T76" fmla="*/ 822942 w 252"/>
              <a:gd name="T77" fmla="*/ 599799 h 253"/>
              <a:gd name="T78" fmla="*/ 769849 w 252"/>
              <a:gd name="T79" fmla="*/ 235364 h 253"/>
              <a:gd name="T80" fmla="*/ 542308 w 252"/>
              <a:gd name="T81" fmla="*/ 56943 h 253"/>
              <a:gd name="T82" fmla="*/ 390613 w 252"/>
              <a:gd name="T83" fmla="*/ 121478 h 253"/>
              <a:gd name="T84" fmla="*/ 113771 w 252"/>
              <a:gd name="T85" fmla="*/ 356843 h 253"/>
              <a:gd name="T86" fmla="*/ 254088 w 252"/>
              <a:gd name="T87" fmla="*/ 763036 h 253"/>
              <a:gd name="T88" fmla="*/ 348897 w 252"/>
              <a:gd name="T89" fmla="*/ 694704 h 253"/>
              <a:gd name="T90" fmla="*/ 474045 w 252"/>
              <a:gd name="T91" fmla="*/ 854144 h 253"/>
              <a:gd name="T92" fmla="*/ 694002 w 252"/>
              <a:gd name="T93" fmla="*/ 755443 h 253"/>
              <a:gd name="T94" fmla="*/ 826735 w 252"/>
              <a:gd name="T95" fmla="*/ 292307 h 253"/>
              <a:gd name="T96" fmla="*/ 606778 w 252"/>
              <a:gd name="T97" fmla="*/ 30370 h 253"/>
              <a:gd name="T98" fmla="*/ 155487 w 252"/>
              <a:gd name="T99" fmla="*/ 144256 h 253"/>
              <a:gd name="T100" fmla="*/ 109978 w 252"/>
              <a:gd name="T101" fmla="*/ 561837 h 253"/>
              <a:gd name="T102" fmla="*/ 265465 w 252"/>
              <a:gd name="T103" fmla="*/ 865533 h 253"/>
              <a:gd name="T104" fmla="*/ 360274 w 252"/>
              <a:gd name="T105" fmla="*/ 838960 h 253"/>
              <a:gd name="T106" fmla="*/ 557477 w 252"/>
              <a:gd name="T107" fmla="*/ 869329 h 253"/>
              <a:gd name="T108" fmla="*/ 857074 w 252"/>
              <a:gd name="T109" fmla="*/ 573226 h 253"/>
              <a:gd name="T110" fmla="*/ 853281 w 252"/>
              <a:gd name="T111" fmla="*/ 250549 h 253"/>
              <a:gd name="T112" fmla="*/ 701587 w 252"/>
              <a:gd name="T113" fmla="*/ 98701 h 253"/>
              <a:gd name="T114" fmla="*/ 68263 w 252"/>
              <a:gd name="T115" fmla="*/ 360639 h 253"/>
              <a:gd name="T116" fmla="*/ 30339 w 252"/>
              <a:gd name="T117" fmla="*/ 440359 h 253"/>
              <a:gd name="T118" fmla="*/ 307181 w 252"/>
              <a:gd name="T119" fmla="*/ 854144 h 253"/>
              <a:gd name="T120" fmla="*/ 686417 w 252"/>
              <a:gd name="T121" fmla="*/ 869329 h 253"/>
              <a:gd name="T122" fmla="*/ 807773 w 252"/>
              <a:gd name="T123" fmla="*/ 148052 h 253"/>
              <a:gd name="T124" fmla="*/ 477838 w 252"/>
              <a:gd name="T125" fmla="*/ 94145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253"/>
              <a:gd name="T191" fmla="*/ 252 w 252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350" b="1" dirty="0">
                <a:latin typeface="+mn-lt"/>
                <a:ea typeface="+mn-ea"/>
                <a:cs typeface="+mn-ea"/>
                <a:sym typeface="+mn-lt"/>
              </a:rPr>
              <a:t>添加</a:t>
            </a:r>
            <a:endParaRPr lang="en-US" altLang="zh-CN" sz="1350" b="1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350" b="1" dirty="0">
                <a:latin typeface="+mn-lt"/>
                <a:ea typeface="+mn-ea"/>
                <a:cs typeface="+mn-ea"/>
                <a:sym typeface="+mn-lt"/>
              </a:rPr>
              <a:t>文本</a:t>
            </a:r>
          </a:p>
        </p:txBody>
      </p:sp>
      <p:sp>
        <p:nvSpPr>
          <p:cNvPr id="799" name="MH_SubTitle_3">
            <a:extLst>
              <a:ext uri="{FF2B5EF4-FFF2-40B4-BE49-F238E27FC236}">
                <a16:creationId xmlns:a16="http://schemas.microsoft.com/office/drawing/2014/main" id="{973CA5ED-4CF7-4A82-BA36-BDD3206FB98C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074967" y="3210692"/>
            <a:ext cx="716756" cy="720329"/>
          </a:xfrm>
          <a:custGeom>
            <a:avLst/>
            <a:gdLst>
              <a:gd name="T0" fmla="*/ 209 w 252"/>
              <a:gd name="T1" fmla="*/ 213 h 253"/>
              <a:gd name="T2" fmla="*/ 14 w 252"/>
              <a:gd name="T3" fmla="*/ 121 h 253"/>
              <a:gd name="T4" fmla="*/ 231 w 252"/>
              <a:gd name="T5" fmla="*/ 154 h 253"/>
              <a:gd name="T6" fmla="*/ 25 w 252"/>
              <a:gd name="T7" fmla="*/ 68 h 253"/>
              <a:gd name="T8" fmla="*/ 193 w 252"/>
              <a:gd name="T9" fmla="*/ 42 h 253"/>
              <a:gd name="T10" fmla="*/ 119 w 252"/>
              <a:gd name="T11" fmla="*/ 214 h 253"/>
              <a:gd name="T12" fmla="*/ 25 w 252"/>
              <a:gd name="T13" fmla="*/ 88 h 253"/>
              <a:gd name="T14" fmla="*/ 119 w 252"/>
              <a:gd name="T15" fmla="*/ 206 h 253"/>
              <a:gd name="T16" fmla="*/ 34 w 252"/>
              <a:gd name="T17" fmla="*/ 86 h 253"/>
              <a:gd name="T18" fmla="*/ 112 w 252"/>
              <a:gd name="T19" fmla="*/ 36 h 253"/>
              <a:gd name="T20" fmla="*/ 195 w 252"/>
              <a:gd name="T21" fmla="*/ 164 h 253"/>
              <a:gd name="T22" fmla="*/ 115 w 252"/>
              <a:gd name="T23" fmla="*/ 73 h 253"/>
              <a:gd name="T24" fmla="*/ 138 w 252"/>
              <a:gd name="T25" fmla="*/ 148 h 253"/>
              <a:gd name="T26" fmla="*/ 174 w 252"/>
              <a:gd name="T27" fmla="*/ 120 h 253"/>
              <a:gd name="T28" fmla="*/ 172 w 252"/>
              <a:gd name="T29" fmla="*/ 97 h 253"/>
              <a:gd name="T30" fmla="*/ 184 w 252"/>
              <a:gd name="T31" fmla="*/ 97 h 253"/>
              <a:gd name="T32" fmla="*/ 98 w 252"/>
              <a:gd name="T33" fmla="*/ 131 h 253"/>
              <a:gd name="T34" fmla="*/ 150 w 252"/>
              <a:gd name="T35" fmla="*/ 160 h 253"/>
              <a:gd name="T36" fmla="*/ 193 w 252"/>
              <a:gd name="T37" fmla="*/ 106 h 253"/>
              <a:gd name="T38" fmla="*/ 163 w 252"/>
              <a:gd name="T39" fmla="*/ 82 h 253"/>
              <a:gd name="T40" fmla="*/ 55 w 252"/>
              <a:gd name="T41" fmla="*/ 122 h 253"/>
              <a:gd name="T42" fmla="*/ 55 w 252"/>
              <a:gd name="T43" fmla="*/ 83 h 253"/>
              <a:gd name="T44" fmla="*/ 86 w 252"/>
              <a:gd name="T45" fmla="*/ 66 h 253"/>
              <a:gd name="T46" fmla="*/ 66 w 252"/>
              <a:gd name="T47" fmla="*/ 112 h 253"/>
              <a:gd name="T48" fmla="*/ 93 w 252"/>
              <a:gd name="T49" fmla="*/ 90 h 253"/>
              <a:gd name="T50" fmla="*/ 45 w 252"/>
              <a:gd name="T51" fmla="*/ 101 h 253"/>
              <a:gd name="T52" fmla="*/ 59 w 252"/>
              <a:gd name="T53" fmla="*/ 92 h 253"/>
              <a:gd name="T54" fmla="*/ 77 w 252"/>
              <a:gd name="T55" fmla="*/ 125 h 253"/>
              <a:gd name="T56" fmla="*/ 118 w 252"/>
              <a:gd name="T57" fmla="*/ 159 h 253"/>
              <a:gd name="T58" fmla="*/ 159 w 252"/>
              <a:gd name="T59" fmla="*/ 173 h 253"/>
              <a:gd name="T60" fmla="*/ 200 w 252"/>
              <a:gd name="T61" fmla="*/ 94 h 253"/>
              <a:gd name="T62" fmla="*/ 142 w 252"/>
              <a:gd name="T63" fmla="*/ 49 h 253"/>
              <a:gd name="T64" fmla="*/ 104 w 252"/>
              <a:gd name="T65" fmla="*/ 36 h 253"/>
              <a:gd name="T66" fmla="*/ 37 w 252"/>
              <a:gd name="T67" fmla="*/ 111 h 253"/>
              <a:gd name="T68" fmla="*/ 49 w 252"/>
              <a:gd name="T69" fmla="*/ 162 h 253"/>
              <a:gd name="T70" fmla="*/ 80 w 252"/>
              <a:gd name="T71" fmla="*/ 140 h 253"/>
              <a:gd name="T72" fmla="*/ 103 w 252"/>
              <a:gd name="T73" fmla="*/ 196 h 253"/>
              <a:gd name="T74" fmla="*/ 158 w 252"/>
              <a:gd name="T75" fmla="*/ 184 h 253"/>
              <a:gd name="T76" fmla="*/ 217 w 252"/>
              <a:gd name="T77" fmla="*/ 158 h 253"/>
              <a:gd name="T78" fmla="*/ 203 w 252"/>
              <a:gd name="T79" fmla="*/ 62 h 253"/>
              <a:gd name="T80" fmla="*/ 143 w 252"/>
              <a:gd name="T81" fmla="*/ 15 h 253"/>
              <a:gd name="T82" fmla="*/ 103 w 252"/>
              <a:gd name="T83" fmla="*/ 32 h 253"/>
              <a:gd name="T84" fmla="*/ 30 w 252"/>
              <a:gd name="T85" fmla="*/ 94 h 253"/>
              <a:gd name="T86" fmla="*/ 67 w 252"/>
              <a:gd name="T87" fmla="*/ 201 h 253"/>
              <a:gd name="T88" fmla="*/ 92 w 252"/>
              <a:gd name="T89" fmla="*/ 183 h 253"/>
              <a:gd name="T90" fmla="*/ 125 w 252"/>
              <a:gd name="T91" fmla="*/ 225 h 253"/>
              <a:gd name="T92" fmla="*/ 183 w 252"/>
              <a:gd name="T93" fmla="*/ 199 h 253"/>
              <a:gd name="T94" fmla="*/ 218 w 252"/>
              <a:gd name="T95" fmla="*/ 77 h 253"/>
              <a:gd name="T96" fmla="*/ 160 w 252"/>
              <a:gd name="T97" fmla="*/ 8 h 253"/>
              <a:gd name="T98" fmla="*/ 41 w 252"/>
              <a:gd name="T99" fmla="*/ 38 h 253"/>
              <a:gd name="T100" fmla="*/ 29 w 252"/>
              <a:gd name="T101" fmla="*/ 148 h 253"/>
              <a:gd name="T102" fmla="*/ 70 w 252"/>
              <a:gd name="T103" fmla="*/ 228 h 253"/>
              <a:gd name="T104" fmla="*/ 95 w 252"/>
              <a:gd name="T105" fmla="*/ 221 h 253"/>
              <a:gd name="T106" fmla="*/ 147 w 252"/>
              <a:gd name="T107" fmla="*/ 229 h 253"/>
              <a:gd name="T108" fmla="*/ 226 w 252"/>
              <a:gd name="T109" fmla="*/ 151 h 253"/>
              <a:gd name="T110" fmla="*/ 225 w 252"/>
              <a:gd name="T111" fmla="*/ 66 h 253"/>
              <a:gd name="T112" fmla="*/ 185 w 252"/>
              <a:gd name="T113" fmla="*/ 26 h 253"/>
              <a:gd name="T114" fmla="*/ 18 w 252"/>
              <a:gd name="T115" fmla="*/ 95 h 253"/>
              <a:gd name="T116" fmla="*/ 8 w 252"/>
              <a:gd name="T117" fmla="*/ 116 h 253"/>
              <a:gd name="T118" fmla="*/ 81 w 252"/>
              <a:gd name="T119" fmla="*/ 225 h 253"/>
              <a:gd name="T120" fmla="*/ 181 w 252"/>
              <a:gd name="T121" fmla="*/ 229 h 253"/>
              <a:gd name="T122" fmla="*/ 213 w 252"/>
              <a:gd name="T123" fmla="*/ 39 h 253"/>
              <a:gd name="T124" fmla="*/ 126 w 252"/>
              <a:gd name="T125" fmla="*/ 2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zh-CN" altLang="en-US" sz="1350" b="1" dirty="0">
                <a:cs typeface="+mn-ea"/>
                <a:sym typeface="+mn-lt"/>
              </a:rPr>
              <a:t>添加</a:t>
            </a:r>
            <a:endParaRPr lang="en-US" altLang="zh-CN" sz="1350" b="1" dirty="0">
              <a:cs typeface="+mn-ea"/>
              <a:sym typeface="+mn-lt"/>
            </a:endParaRPr>
          </a:p>
          <a:p>
            <a:pPr algn="ctr"/>
            <a:r>
              <a:rPr lang="zh-CN" altLang="en-US" sz="1350" b="1" dirty="0">
                <a:cs typeface="+mn-ea"/>
                <a:sym typeface="+mn-lt"/>
              </a:rPr>
              <a:t>文本</a:t>
            </a:r>
          </a:p>
        </p:txBody>
      </p:sp>
      <p:sp>
        <p:nvSpPr>
          <p:cNvPr id="800" name="MH_SubTitle_4">
            <a:extLst>
              <a:ext uri="{FF2B5EF4-FFF2-40B4-BE49-F238E27FC236}">
                <a16:creationId xmlns:a16="http://schemas.microsoft.com/office/drawing/2014/main" id="{ECBE99F7-7863-4B7A-8CF3-A109A52F6952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3141517" y="2277242"/>
            <a:ext cx="716756" cy="720329"/>
          </a:xfrm>
          <a:custGeom>
            <a:avLst/>
            <a:gdLst>
              <a:gd name="T0" fmla="*/ 209 w 252"/>
              <a:gd name="T1" fmla="*/ 213 h 253"/>
              <a:gd name="T2" fmla="*/ 14 w 252"/>
              <a:gd name="T3" fmla="*/ 121 h 253"/>
              <a:gd name="T4" fmla="*/ 231 w 252"/>
              <a:gd name="T5" fmla="*/ 154 h 253"/>
              <a:gd name="T6" fmla="*/ 25 w 252"/>
              <a:gd name="T7" fmla="*/ 68 h 253"/>
              <a:gd name="T8" fmla="*/ 193 w 252"/>
              <a:gd name="T9" fmla="*/ 42 h 253"/>
              <a:gd name="T10" fmla="*/ 119 w 252"/>
              <a:gd name="T11" fmla="*/ 214 h 253"/>
              <a:gd name="T12" fmla="*/ 25 w 252"/>
              <a:gd name="T13" fmla="*/ 88 h 253"/>
              <a:gd name="T14" fmla="*/ 119 w 252"/>
              <a:gd name="T15" fmla="*/ 206 h 253"/>
              <a:gd name="T16" fmla="*/ 34 w 252"/>
              <a:gd name="T17" fmla="*/ 86 h 253"/>
              <a:gd name="T18" fmla="*/ 112 w 252"/>
              <a:gd name="T19" fmla="*/ 36 h 253"/>
              <a:gd name="T20" fmla="*/ 195 w 252"/>
              <a:gd name="T21" fmla="*/ 164 h 253"/>
              <a:gd name="T22" fmla="*/ 115 w 252"/>
              <a:gd name="T23" fmla="*/ 73 h 253"/>
              <a:gd name="T24" fmla="*/ 138 w 252"/>
              <a:gd name="T25" fmla="*/ 148 h 253"/>
              <a:gd name="T26" fmla="*/ 174 w 252"/>
              <a:gd name="T27" fmla="*/ 120 h 253"/>
              <a:gd name="T28" fmla="*/ 172 w 252"/>
              <a:gd name="T29" fmla="*/ 97 h 253"/>
              <a:gd name="T30" fmla="*/ 184 w 252"/>
              <a:gd name="T31" fmla="*/ 97 h 253"/>
              <a:gd name="T32" fmla="*/ 98 w 252"/>
              <a:gd name="T33" fmla="*/ 131 h 253"/>
              <a:gd name="T34" fmla="*/ 150 w 252"/>
              <a:gd name="T35" fmla="*/ 160 h 253"/>
              <a:gd name="T36" fmla="*/ 193 w 252"/>
              <a:gd name="T37" fmla="*/ 106 h 253"/>
              <a:gd name="T38" fmla="*/ 163 w 252"/>
              <a:gd name="T39" fmla="*/ 82 h 253"/>
              <a:gd name="T40" fmla="*/ 55 w 252"/>
              <a:gd name="T41" fmla="*/ 122 h 253"/>
              <a:gd name="T42" fmla="*/ 55 w 252"/>
              <a:gd name="T43" fmla="*/ 83 h 253"/>
              <a:gd name="T44" fmla="*/ 86 w 252"/>
              <a:gd name="T45" fmla="*/ 66 h 253"/>
              <a:gd name="T46" fmla="*/ 66 w 252"/>
              <a:gd name="T47" fmla="*/ 112 h 253"/>
              <a:gd name="T48" fmla="*/ 93 w 252"/>
              <a:gd name="T49" fmla="*/ 90 h 253"/>
              <a:gd name="T50" fmla="*/ 45 w 252"/>
              <a:gd name="T51" fmla="*/ 101 h 253"/>
              <a:gd name="T52" fmla="*/ 59 w 252"/>
              <a:gd name="T53" fmla="*/ 92 h 253"/>
              <a:gd name="T54" fmla="*/ 77 w 252"/>
              <a:gd name="T55" fmla="*/ 125 h 253"/>
              <a:gd name="T56" fmla="*/ 118 w 252"/>
              <a:gd name="T57" fmla="*/ 159 h 253"/>
              <a:gd name="T58" fmla="*/ 159 w 252"/>
              <a:gd name="T59" fmla="*/ 173 h 253"/>
              <a:gd name="T60" fmla="*/ 200 w 252"/>
              <a:gd name="T61" fmla="*/ 94 h 253"/>
              <a:gd name="T62" fmla="*/ 142 w 252"/>
              <a:gd name="T63" fmla="*/ 49 h 253"/>
              <a:gd name="T64" fmla="*/ 104 w 252"/>
              <a:gd name="T65" fmla="*/ 36 h 253"/>
              <a:gd name="T66" fmla="*/ 37 w 252"/>
              <a:gd name="T67" fmla="*/ 111 h 253"/>
              <a:gd name="T68" fmla="*/ 49 w 252"/>
              <a:gd name="T69" fmla="*/ 162 h 253"/>
              <a:gd name="T70" fmla="*/ 80 w 252"/>
              <a:gd name="T71" fmla="*/ 140 h 253"/>
              <a:gd name="T72" fmla="*/ 103 w 252"/>
              <a:gd name="T73" fmla="*/ 196 h 253"/>
              <a:gd name="T74" fmla="*/ 158 w 252"/>
              <a:gd name="T75" fmla="*/ 184 h 253"/>
              <a:gd name="T76" fmla="*/ 217 w 252"/>
              <a:gd name="T77" fmla="*/ 158 h 253"/>
              <a:gd name="T78" fmla="*/ 203 w 252"/>
              <a:gd name="T79" fmla="*/ 62 h 253"/>
              <a:gd name="T80" fmla="*/ 143 w 252"/>
              <a:gd name="T81" fmla="*/ 15 h 253"/>
              <a:gd name="T82" fmla="*/ 103 w 252"/>
              <a:gd name="T83" fmla="*/ 32 h 253"/>
              <a:gd name="T84" fmla="*/ 30 w 252"/>
              <a:gd name="T85" fmla="*/ 94 h 253"/>
              <a:gd name="T86" fmla="*/ 67 w 252"/>
              <a:gd name="T87" fmla="*/ 201 h 253"/>
              <a:gd name="T88" fmla="*/ 92 w 252"/>
              <a:gd name="T89" fmla="*/ 183 h 253"/>
              <a:gd name="T90" fmla="*/ 125 w 252"/>
              <a:gd name="T91" fmla="*/ 225 h 253"/>
              <a:gd name="T92" fmla="*/ 183 w 252"/>
              <a:gd name="T93" fmla="*/ 199 h 253"/>
              <a:gd name="T94" fmla="*/ 218 w 252"/>
              <a:gd name="T95" fmla="*/ 77 h 253"/>
              <a:gd name="T96" fmla="*/ 160 w 252"/>
              <a:gd name="T97" fmla="*/ 8 h 253"/>
              <a:gd name="T98" fmla="*/ 41 w 252"/>
              <a:gd name="T99" fmla="*/ 38 h 253"/>
              <a:gd name="T100" fmla="*/ 29 w 252"/>
              <a:gd name="T101" fmla="*/ 148 h 253"/>
              <a:gd name="T102" fmla="*/ 70 w 252"/>
              <a:gd name="T103" fmla="*/ 228 h 253"/>
              <a:gd name="T104" fmla="*/ 95 w 252"/>
              <a:gd name="T105" fmla="*/ 221 h 253"/>
              <a:gd name="T106" fmla="*/ 147 w 252"/>
              <a:gd name="T107" fmla="*/ 229 h 253"/>
              <a:gd name="T108" fmla="*/ 226 w 252"/>
              <a:gd name="T109" fmla="*/ 151 h 253"/>
              <a:gd name="T110" fmla="*/ 225 w 252"/>
              <a:gd name="T111" fmla="*/ 66 h 253"/>
              <a:gd name="T112" fmla="*/ 185 w 252"/>
              <a:gd name="T113" fmla="*/ 26 h 253"/>
              <a:gd name="T114" fmla="*/ 18 w 252"/>
              <a:gd name="T115" fmla="*/ 95 h 253"/>
              <a:gd name="T116" fmla="*/ 8 w 252"/>
              <a:gd name="T117" fmla="*/ 116 h 253"/>
              <a:gd name="T118" fmla="*/ 81 w 252"/>
              <a:gd name="T119" fmla="*/ 225 h 253"/>
              <a:gd name="T120" fmla="*/ 181 w 252"/>
              <a:gd name="T121" fmla="*/ 229 h 253"/>
              <a:gd name="T122" fmla="*/ 213 w 252"/>
              <a:gd name="T123" fmla="*/ 39 h 253"/>
              <a:gd name="T124" fmla="*/ 126 w 252"/>
              <a:gd name="T125" fmla="*/ 2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" h="253">
                <a:moveTo>
                  <a:pt x="243" y="78"/>
                </a:moveTo>
                <a:cubicBezTo>
                  <a:pt x="237" y="63"/>
                  <a:pt x="227" y="49"/>
                  <a:pt x="216" y="37"/>
                </a:cubicBezTo>
                <a:cubicBezTo>
                  <a:pt x="204" y="25"/>
                  <a:pt x="190" y="16"/>
                  <a:pt x="175" y="9"/>
                </a:cubicBezTo>
                <a:cubicBezTo>
                  <a:pt x="160" y="3"/>
                  <a:pt x="143" y="0"/>
                  <a:pt x="126" y="0"/>
                </a:cubicBezTo>
                <a:cubicBezTo>
                  <a:pt x="93" y="0"/>
                  <a:pt x="60" y="13"/>
                  <a:pt x="37" y="37"/>
                </a:cubicBezTo>
                <a:cubicBezTo>
                  <a:pt x="23" y="51"/>
                  <a:pt x="13" y="68"/>
                  <a:pt x="7" y="86"/>
                </a:cubicBezTo>
                <a:cubicBezTo>
                  <a:pt x="6" y="88"/>
                  <a:pt x="5" y="89"/>
                  <a:pt x="5" y="90"/>
                </a:cubicBezTo>
                <a:cubicBezTo>
                  <a:pt x="4" y="90"/>
                  <a:pt x="4" y="91"/>
                  <a:pt x="4" y="91"/>
                </a:cubicBezTo>
                <a:cubicBezTo>
                  <a:pt x="3" y="92"/>
                  <a:pt x="3" y="92"/>
                  <a:pt x="3" y="92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2"/>
                  <a:pt x="4" y="92"/>
                  <a:pt x="4" y="92"/>
                </a:cubicBezTo>
                <a:cubicBezTo>
                  <a:pt x="5" y="92"/>
                  <a:pt x="5" y="91"/>
                  <a:pt x="5" y="91"/>
                </a:cubicBezTo>
                <a:cubicBezTo>
                  <a:pt x="5" y="92"/>
                  <a:pt x="5" y="93"/>
                  <a:pt x="4" y="95"/>
                </a:cubicBezTo>
                <a:cubicBezTo>
                  <a:pt x="4" y="95"/>
                  <a:pt x="4" y="95"/>
                  <a:pt x="4" y="96"/>
                </a:cubicBezTo>
                <a:cubicBezTo>
                  <a:pt x="3" y="96"/>
                  <a:pt x="3" y="97"/>
                  <a:pt x="4" y="97"/>
                </a:cubicBezTo>
                <a:cubicBezTo>
                  <a:pt x="1" y="106"/>
                  <a:pt x="0" y="116"/>
                  <a:pt x="0" y="126"/>
                </a:cubicBezTo>
                <a:cubicBezTo>
                  <a:pt x="0" y="143"/>
                  <a:pt x="4" y="159"/>
                  <a:pt x="10" y="175"/>
                </a:cubicBezTo>
                <a:cubicBezTo>
                  <a:pt x="11" y="176"/>
                  <a:pt x="12" y="178"/>
                  <a:pt x="13" y="180"/>
                </a:cubicBezTo>
                <a:cubicBezTo>
                  <a:pt x="12" y="180"/>
                  <a:pt x="12" y="181"/>
                  <a:pt x="12" y="181"/>
                </a:cubicBezTo>
                <a:cubicBezTo>
                  <a:pt x="13" y="182"/>
                  <a:pt x="14" y="183"/>
                  <a:pt x="14" y="184"/>
                </a:cubicBezTo>
                <a:cubicBezTo>
                  <a:pt x="20" y="195"/>
                  <a:pt x="28" y="206"/>
                  <a:pt x="37" y="215"/>
                </a:cubicBezTo>
                <a:cubicBezTo>
                  <a:pt x="37" y="215"/>
                  <a:pt x="37" y="215"/>
                  <a:pt x="37" y="215"/>
                </a:cubicBezTo>
                <a:cubicBezTo>
                  <a:pt x="37" y="216"/>
                  <a:pt x="37" y="216"/>
                  <a:pt x="37" y="217"/>
                </a:cubicBezTo>
                <a:cubicBezTo>
                  <a:pt x="39" y="219"/>
                  <a:pt x="42" y="221"/>
                  <a:pt x="44" y="223"/>
                </a:cubicBezTo>
                <a:cubicBezTo>
                  <a:pt x="47" y="225"/>
                  <a:pt x="50" y="227"/>
                  <a:pt x="54" y="229"/>
                </a:cubicBezTo>
                <a:cubicBezTo>
                  <a:pt x="60" y="234"/>
                  <a:pt x="68" y="238"/>
                  <a:pt x="76" y="242"/>
                </a:cubicBezTo>
                <a:cubicBezTo>
                  <a:pt x="76" y="242"/>
                  <a:pt x="76" y="242"/>
                  <a:pt x="76" y="242"/>
                </a:cubicBezTo>
                <a:cubicBezTo>
                  <a:pt x="77" y="243"/>
                  <a:pt x="78" y="243"/>
                  <a:pt x="80" y="243"/>
                </a:cubicBezTo>
                <a:cubicBezTo>
                  <a:pt x="95" y="249"/>
                  <a:pt x="110" y="253"/>
                  <a:pt x="126" y="253"/>
                </a:cubicBezTo>
                <a:cubicBezTo>
                  <a:pt x="143" y="253"/>
                  <a:pt x="160" y="250"/>
                  <a:pt x="175" y="243"/>
                </a:cubicBezTo>
                <a:cubicBezTo>
                  <a:pt x="190" y="237"/>
                  <a:pt x="204" y="227"/>
                  <a:pt x="216" y="216"/>
                </a:cubicBezTo>
                <a:cubicBezTo>
                  <a:pt x="227" y="204"/>
                  <a:pt x="237" y="190"/>
                  <a:pt x="243" y="175"/>
                </a:cubicBezTo>
                <a:cubicBezTo>
                  <a:pt x="249" y="159"/>
                  <a:pt x="252" y="143"/>
                  <a:pt x="252" y="126"/>
                </a:cubicBezTo>
                <a:cubicBezTo>
                  <a:pt x="252" y="110"/>
                  <a:pt x="249" y="93"/>
                  <a:pt x="243" y="78"/>
                </a:cubicBezTo>
                <a:close/>
                <a:moveTo>
                  <a:pt x="252" y="126"/>
                </a:moveTo>
                <a:cubicBezTo>
                  <a:pt x="252" y="128"/>
                  <a:pt x="252" y="130"/>
                  <a:pt x="252" y="132"/>
                </a:cubicBezTo>
                <a:cubicBezTo>
                  <a:pt x="252" y="127"/>
                  <a:pt x="251" y="122"/>
                  <a:pt x="250" y="116"/>
                </a:cubicBezTo>
                <a:cubicBezTo>
                  <a:pt x="251" y="107"/>
                  <a:pt x="249" y="97"/>
                  <a:pt x="243" y="90"/>
                </a:cubicBezTo>
                <a:cubicBezTo>
                  <a:pt x="243" y="83"/>
                  <a:pt x="241" y="77"/>
                  <a:pt x="238" y="72"/>
                </a:cubicBezTo>
                <a:cubicBezTo>
                  <a:pt x="238" y="72"/>
                  <a:pt x="238" y="72"/>
                  <a:pt x="237" y="72"/>
                </a:cubicBezTo>
                <a:cubicBezTo>
                  <a:pt x="237" y="72"/>
                  <a:pt x="237" y="71"/>
                  <a:pt x="237" y="71"/>
                </a:cubicBezTo>
                <a:cubicBezTo>
                  <a:pt x="237" y="69"/>
                  <a:pt x="236" y="67"/>
                  <a:pt x="235" y="65"/>
                </a:cubicBezTo>
                <a:cubicBezTo>
                  <a:pt x="246" y="84"/>
                  <a:pt x="252" y="105"/>
                  <a:pt x="252" y="126"/>
                </a:cubicBezTo>
                <a:close/>
                <a:moveTo>
                  <a:pt x="226" y="192"/>
                </a:moveTo>
                <a:cubicBezTo>
                  <a:pt x="223" y="195"/>
                  <a:pt x="223" y="195"/>
                  <a:pt x="223" y="195"/>
                </a:cubicBezTo>
                <a:cubicBezTo>
                  <a:pt x="223" y="195"/>
                  <a:pt x="222" y="196"/>
                  <a:pt x="222" y="196"/>
                </a:cubicBezTo>
                <a:cubicBezTo>
                  <a:pt x="222" y="196"/>
                  <a:pt x="222" y="195"/>
                  <a:pt x="222" y="195"/>
                </a:cubicBezTo>
                <a:cubicBezTo>
                  <a:pt x="223" y="194"/>
                  <a:pt x="223" y="193"/>
                  <a:pt x="224" y="192"/>
                </a:cubicBezTo>
                <a:cubicBezTo>
                  <a:pt x="224" y="192"/>
                  <a:pt x="224" y="192"/>
                  <a:pt x="224" y="191"/>
                </a:cubicBezTo>
                <a:cubicBezTo>
                  <a:pt x="225" y="190"/>
                  <a:pt x="226" y="189"/>
                  <a:pt x="227" y="188"/>
                </a:cubicBezTo>
                <a:cubicBezTo>
                  <a:pt x="226" y="190"/>
                  <a:pt x="226" y="191"/>
                  <a:pt x="226" y="192"/>
                </a:cubicBezTo>
                <a:close/>
                <a:moveTo>
                  <a:pt x="227" y="194"/>
                </a:moveTo>
                <a:cubicBezTo>
                  <a:pt x="227" y="195"/>
                  <a:pt x="226" y="195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7" y="195"/>
                  <a:pt x="227" y="194"/>
                  <a:pt x="227" y="194"/>
                </a:cubicBezTo>
                <a:close/>
                <a:moveTo>
                  <a:pt x="220" y="193"/>
                </a:moveTo>
                <a:cubicBezTo>
                  <a:pt x="222" y="191"/>
                  <a:pt x="224" y="188"/>
                  <a:pt x="225" y="185"/>
                </a:cubicBezTo>
                <a:cubicBezTo>
                  <a:pt x="224" y="188"/>
                  <a:pt x="223" y="190"/>
                  <a:pt x="222" y="192"/>
                </a:cubicBezTo>
                <a:cubicBezTo>
                  <a:pt x="221" y="192"/>
                  <a:pt x="221" y="193"/>
                  <a:pt x="220" y="193"/>
                </a:cubicBezTo>
                <a:close/>
                <a:moveTo>
                  <a:pt x="217" y="197"/>
                </a:moveTo>
                <a:cubicBezTo>
                  <a:pt x="217" y="197"/>
                  <a:pt x="217" y="197"/>
                  <a:pt x="217" y="197"/>
                </a:cubicBezTo>
                <a:cubicBezTo>
                  <a:pt x="216" y="199"/>
                  <a:pt x="216" y="200"/>
                  <a:pt x="215" y="201"/>
                </a:cubicBezTo>
                <a:cubicBezTo>
                  <a:pt x="214" y="202"/>
                  <a:pt x="213" y="204"/>
                  <a:pt x="212" y="205"/>
                </a:cubicBezTo>
                <a:cubicBezTo>
                  <a:pt x="212" y="205"/>
                  <a:pt x="211" y="205"/>
                  <a:pt x="211" y="205"/>
                </a:cubicBezTo>
                <a:cubicBezTo>
                  <a:pt x="208" y="207"/>
                  <a:pt x="204" y="210"/>
                  <a:pt x="201" y="213"/>
                </a:cubicBezTo>
                <a:cubicBezTo>
                  <a:pt x="205" y="209"/>
                  <a:pt x="209" y="205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200"/>
                  <a:pt x="212" y="200"/>
                  <a:pt x="212" y="200"/>
                </a:cubicBezTo>
                <a:cubicBezTo>
                  <a:pt x="212" y="199"/>
                  <a:pt x="212" y="199"/>
                  <a:pt x="211" y="199"/>
                </a:cubicBezTo>
                <a:cubicBezTo>
                  <a:pt x="211" y="199"/>
                  <a:pt x="211" y="198"/>
                  <a:pt x="212" y="198"/>
                </a:cubicBezTo>
                <a:cubicBezTo>
                  <a:pt x="217" y="192"/>
                  <a:pt x="222" y="186"/>
                  <a:pt x="225" y="179"/>
                </a:cubicBezTo>
                <a:cubicBezTo>
                  <a:pt x="227" y="176"/>
                  <a:pt x="229" y="173"/>
                  <a:pt x="231" y="170"/>
                </a:cubicBezTo>
                <a:cubicBezTo>
                  <a:pt x="230" y="172"/>
                  <a:pt x="230" y="174"/>
                  <a:pt x="229" y="177"/>
                </a:cubicBezTo>
                <a:cubicBezTo>
                  <a:pt x="225" y="183"/>
                  <a:pt x="221" y="190"/>
                  <a:pt x="217" y="197"/>
                </a:cubicBezTo>
                <a:close/>
                <a:moveTo>
                  <a:pt x="208" y="213"/>
                </a:moveTo>
                <a:cubicBezTo>
                  <a:pt x="209" y="213"/>
                  <a:pt x="209" y="212"/>
                  <a:pt x="210" y="212"/>
                </a:cubicBezTo>
                <a:cubicBezTo>
                  <a:pt x="210" y="212"/>
                  <a:pt x="209" y="213"/>
                  <a:pt x="209" y="213"/>
                </a:cubicBezTo>
                <a:cubicBezTo>
                  <a:pt x="209" y="213"/>
                  <a:pt x="209" y="213"/>
                  <a:pt x="209" y="213"/>
                </a:cubicBezTo>
                <a:cubicBezTo>
                  <a:pt x="209" y="213"/>
                  <a:pt x="208" y="213"/>
                  <a:pt x="208" y="213"/>
                </a:cubicBezTo>
                <a:cubicBezTo>
                  <a:pt x="208" y="214"/>
                  <a:pt x="208" y="214"/>
                  <a:pt x="208" y="214"/>
                </a:cubicBezTo>
                <a:cubicBezTo>
                  <a:pt x="208" y="214"/>
                  <a:pt x="208" y="213"/>
                  <a:pt x="208" y="213"/>
                </a:cubicBezTo>
                <a:close/>
                <a:moveTo>
                  <a:pt x="206" y="214"/>
                </a:moveTo>
                <a:cubicBezTo>
                  <a:pt x="206" y="214"/>
                  <a:pt x="205" y="215"/>
                  <a:pt x="205" y="215"/>
                </a:cubicBezTo>
                <a:cubicBezTo>
                  <a:pt x="206" y="213"/>
                  <a:pt x="207" y="212"/>
                  <a:pt x="209" y="210"/>
                </a:cubicBezTo>
                <a:cubicBezTo>
                  <a:pt x="208" y="211"/>
                  <a:pt x="207" y="213"/>
                  <a:pt x="206" y="214"/>
                </a:cubicBezTo>
                <a:close/>
                <a:moveTo>
                  <a:pt x="209" y="211"/>
                </a:moveTo>
                <a:cubicBezTo>
                  <a:pt x="210" y="210"/>
                  <a:pt x="211" y="209"/>
                  <a:pt x="211" y="209"/>
                </a:cubicBezTo>
                <a:cubicBezTo>
                  <a:pt x="211" y="209"/>
                  <a:pt x="211" y="210"/>
                  <a:pt x="210" y="210"/>
                </a:cubicBezTo>
                <a:cubicBezTo>
                  <a:pt x="210" y="211"/>
                  <a:pt x="210" y="211"/>
                  <a:pt x="209" y="211"/>
                </a:cubicBezTo>
                <a:close/>
                <a:moveTo>
                  <a:pt x="216" y="207"/>
                </a:moveTo>
                <a:cubicBezTo>
                  <a:pt x="217" y="207"/>
                  <a:pt x="217" y="207"/>
                  <a:pt x="217" y="206"/>
                </a:cubicBezTo>
                <a:cubicBezTo>
                  <a:pt x="215" y="209"/>
                  <a:pt x="213" y="212"/>
                  <a:pt x="212" y="215"/>
                </a:cubicBezTo>
                <a:cubicBezTo>
                  <a:pt x="211" y="216"/>
                  <a:pt x="210" y="216"/>
                  <a:pt x="210" y="217"/>
                </a:cubicBezTo>
                <a:cubicBezTo>
                  <a:pt x="212" y="214"/>
                  <a:pt x="214" y="211"/>
                  <a:pt x="216" y="207"/>
                </a:cubicBezTo>
                <a:close/>
                <a:moveTo>
                  <a:pt x="192" y="225"/>
                </a:moveTo>
                <a:cubicBezTo>
                  <a:pt x="193" y="225"/>
                  <a:pt x="193" y="225"/>
                  <a:pt x="193" y="224"/>
                </a:cubicBezTo>
                <a:cubicBezTo>
                  <a:pt x="193" y="225"/>
                  <a:pt x="193" y="225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1" y="227"/>
                  <a:pt x="189" y="229"/>
                  <a:pt x="187" y="231"/>
                </a:cubicBezTo>
                <a:cubicBezTo>
                  <a:pt x="186" y="231"/>
                  <a:pt x="185" y="232"/>
                  <a:pt x="184" y="232"/>
                </a:cubicBezTo>
                <a:cubicBezTo>
                  <a:pt x="184" y="232"/>
                  <a:pt x="183" y="231"/>
                  <a:pt x="183" y="231"/>
                </a:cubicBezTo>
                <a:cubicBezTo>
                  <a:pt x="181" y="232"/>
                  <a:pt x="179" y="233"/>
                  <a:pt x="178" y="233"/>
                </a:cubicBezTo>
                <a:cubicBezTo>
                  <a:pt x="179" y="233"/>
                  <a:pt x="179" y="232"/>
                  <a:pt x="180" y="231"/>
                </a:cubicBezTo>
                <a:cubicBezTo>
                  <a:pt x="183" y="229"/>
                  <a:pt x="186" y="227"/>
                  <a:pt x="189" y="225"/>
                </a:cubicBezTo>
                <a:cubicBezTo>
                  <a:pt x="192" y="224"/>
                  <a:pt x="194" y="222"/>
                  <a:pt x="196" y="220"/>
                </a:cubicBezTo>
                <a:cubicBezTo>
                  <a:pt x="195" y="221"/>
                  <a:pt x="194" y="222"/>
                  <a:pt x="193" y="223"/>
                </a:cubicBezTo>
                <a:cubicBezTo>
                  <a:pt x="193" y="223"/>
                  <a:pt x="193" y="223"/>
                  <a:pt x="193" y="223"/>
                </a:cubicBezTo>
                <a:cubicBezTo>
                  <a:pt x="192" y="224"/>
                  <a:pt x="192" y="224"/>
                  <a:pt x="192" y="224"/>
                </a:cubicBezTo>
                <a:cubicBezTo>
                  <a:pt x="191" y="225"/>
                  <a:pt x="192" y="225"/>
                  <a:pt x="192" y="225"/>
                </a:cubicBezTo>
                <a:close/>
                <a:moveTo>
                  <a:pt x="190" y="231"/>
                </a:moveTo>
                <a:cubicBezTo>
                  <a:pt x="188" y="232"/>
                  <a:pt x="187" y="233"/>
                  <a:pt x="186" y="234"/>
                </a:cubicBezTo>
                <a:cubicBezTo>
                  <a:pt x="186" y="233"/>
                  <a:pt x="187" y="233"/>
                  <a:pt x="187" y="232"/>
                </a:cubicBezTo>
                <a:cubicBezTo>
                  <a:pt x="188" y="232"/>
                  <a:pt x="189" y="231"/>
                  <a:pt x="190" y="231"/>
                </a:cubicBezTo>
                <a:close/>
                <a:moveTo>
                  <a:pt x="118" y="243"/>
                </a:moveTo>
                <a:cubicBezTo>
                  <a:pt x="116" y="242"/>
                  <a:pt x="115" y="241"/>
                  <a:pt x="113" y="241"/>
                </a:cubicBezTo>
                <a:cubicBezTo>
                  <a:pt x="116" y="242"/>
                  <a:pt x="120" y="243"/>
                  <a:pt x="123" y="245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1" y="246"/>
                  <a:pt x="121" y="246"/>
                  <a:pt x="121" y="246"/>
                </a:cubicBezTo>
                <a:cubicBezTo>
                  <a:pt x="120" y="245"/>
                  <a:pt x="119" y="245"/>
                  <a:pt x="119" y="245"/>
                </a:cubicBezTo>
                <a:cubicBezTo>
                  <a:pt x="117" y="245"/>
                  <a:pt x="116" y="244"/>
                  <a:pt x="115" y="244"/>
                </a:cubicBezTo>
                <a:cubicBezTo>
                  <a:pt x="116" y="244"/>
                  <a:pt x="117" y="244"/>
                  <a:pt x="118" y="244"/>
                </a:cubicBezTo>
                <a:cubicBezTo>
                  <a:pt x="118" y="244"/>
                  <a:pt x="119" y="243"/>
                  <a:pt x="118" y="243"/>
                </a:cubicBezTo>
                <a:close/>
                <a:moveTo>
                  <a:pt x="60" y="233"/>
                </a:moveTo>
                <a:cubicBezTo>
                  <a:pt x="66" y="236"/>
                  <a:pt x="72" y="238"/>
                  <a:pt x="78" y="240"/>
                </a:cubicBezTo>
                <a:cubicBezTo>
                  <a:pt x="78" y="240"/>
                  <a:pt x="78" y="241"/>
                  <a:pt x="78" y="241"/>
                </a:cubicBezTo>
                <a:cubicBezTo>
                  <a:pt x="78" y="241"/>
                  <a:pt x="77" y="241"/>
                  <a:pt x="77" y="241"/>
                </a:cubicBezTo>
                <a:cubicBezTo>
                  <a:pt x="71" y="239"/>
                  <a:pt x="66" y="236"/>
                  <a:pt x="60" y="233"/>
                </a:cubicBezTo>
                <a:close/>
                <a:moveTo>
                  <a:pt x="5" y="106"/>
                </a:moveTo>
                <a:cubicBezTo>
                  <a:pt x="5" y="107"/>
                  <a:pt x="4" y="109"/>
                  <a:pt x="4" y="110"/>
                </a:cubicBezTo>
                <a:cubicBezTo>
                  <a:pt x="4" y="106"/>
                  <a:pt x="4" y="102"/>
                  <a:pt x="5" y="98"/>
                </a:cubicBezTo>
                <a:cubicBezTo>
                  <a:pt x="6" y="99"/>
                  <a:pt x="6" y="100"/>
                  <a:pt x="6" y="101"/>
                </a:cubicBezTo>
                <a:cubicBezTo>
                  <a:pt x="6" y="103"/>
                  <a:pt x="6" y="104"/>
                  <a:pt x="5" y="106"/>
                </a:cubicBezTo>
                <a:cubicBezTo>
                  <a:pt x="5" y="106"/>
                  <a:pt x="5" y="106"/>
                  <a:pt x="5" y="106"/>
                </a:cubicBezTo>
                <a:close/>
                <a:moveTo>
                  <a:pt x="5" y="116"/>
                </a:moveTo>
                <a:cubicBezTo>
                  <a:pt x="5" y="117"/>
                  <a:pt x="5" y="118"/>
                  <a:pt x="5" y="119"/>
                </a:cubicBezTo>
                <a:cubicBezTo>
                  <a:pt x="5" y="120"/>
                  <a:pt x="5" y="120"/>
                  <a:pt x="5" y="121"/>
                </a:cubicBezTo>
                <a:cubicBezTo>
                  <a:pt x="5" y="118"/>
                  <a:pt x="5" y="116"/>
                  <a:pt x="5" y="113"/>
                </a:cubicBezTo>
                <a:cubicBezTo>
                  <a:pt x="5" y="114"/>
                  <a:pt x="5" y="115"/>
                  <a:pt x="5" y="116"/>
                </a:cubicBezTo>
                <a:close/>
                <a:moveTo>
                  <a:pt x="5" y="153"/>
                </a:moveTo>
                <a:cubicBezTo>
                  <a:pt x="6" y="154"/>
                  <a:pt x="6" y="155"/>
                  <a:pt x="6" y="156"/>
                </a:cubicBezTo>
                <a:cubicBezTo>
                  <a:pt x="6" y="156"/>
                  <a:pt x="6" y="157"/>
                  <a:pt x="7" y="157"/>
                </a:cubicBezTo>
                <a:cubicBezTo>
                  <a:pt x="7" y="157"/>
                  <a:pt x="7" y="158"/>
                  <a:pt x="7" y="158"/>
                </a:cubicBezTo>
                <a:cubicBezTo>
                  <a:pt x="7" y="158"/>
                  <a:pt x="7" y="158"/>
                  <a:pt x="7" y="158"/>
                </a:cubicBezTo>
                <a:cubicBezTo>
                  <a:pt x="8" y="161"/>
                  <a:pt x="8" y="164"/>
                  <a:pt x="9" y="167"/>
                </a:cubicBezTo>
                <a:cubicBezTo>
                  <a:pt x="9" y="166"/>
                  <a:pt x="9" y="166"/>
                  <a:pt x="9" y="165"/>
                </a:cubicBezTo>
                <a:cubicBezTo>
                  <a:pt x="8" y="165"/>
                  <a:pt x="7" y="165"/>
                  <a:pt x="8" y="165"/>
                </a:cubicBezTo>
                <a:cubicBezTo>
                  <a:pt x="5" y="156"/>
                  <a:pt x="3" y="146"/>
                  <a:pt x="2" y="136"/>
                </a:cubicBezTo>
                <a:cubicBezTo>
                  <a:pt x="3" y="142"/>
                  <a:pt x="4" y="147"/>
                  <a:pt x="5" y="153"/>
                </a:cubicBezTo>
                <a:close/>
                <a:moveTo>
                  <a:pt x="2" y="119"/>
                </a:moveTo>
                <a:cubicBezTo>
                  <a:pt x="2" y="117"/>
                  <a:pt x="2" y="116"/>
                  <a:pt x="2" y="114"/>
                </a:cubicBezTo>
                <a:cubicBezTo>
                  <a:pt x="2" y="115"/>
                  <a:pt x="2" y="116"/>
                  <a:pt x="2" y="116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7"/>
                  <a:pt x="2" y="118"/>
                  <a:pt x="2" y="119"/>
                </a:cubicBezTo>
                <a:close/>
                <a:moveTo>
                  <a:pt x="13" y="106"/>
                </a:moveTo>
                <a:cubicBezTo>
                  <a:pt x="13" y="112"/>
                  <a:pt x="14" y="118"/>
                  <a:pt x="15" y="124"/>
                </a:cubicBezTo>
                <a:cubicBezTo>
                  <a:pt x="15" y="124"/>
                  <a:pt x="14" y="124"/>
                  <a:pt x="14" y="124"/>
                </a:cubicBezTo>
                <a:cubicBezTo>
                  <a:pt x="14" y="123"/>
                  <a:pt x="14" y="122"/>
                  <a:pt x="14" y="121"/>
                </a:cubicBezTo>
                <a:cubicBezTo>
                  <a:pt x="14" y="120"/>
                  <a:pt x="13" y="120"/>
                  <a:pt x="13" y="120"/>
                </a:cubicBezTo>
                <a:cubicBezTo>
                  <a:pt x="12" y="116"/>
                  <a:pt x="11" y="112"/>
                  <a:pt x="11" y="108"/>
                </a:cubicBezTo>
                <a:cubicBezTo>
                  <a:pt x="11" y="108"/>
                  <a:pt x="12" y="108"/>
                  <a:pt x="12" y="108"/>
                </a:cubicBezTo>
                <a:cubicBezTo>
                  <a:pt x="12" y="107"/>
                  <a:pt x="12" y="107"/>
                  <a:pt x="13" y="106"/>
                </a:cubicBezTo>
                <a:close/>
                <a:moveTo>
                  <a:pt x="12" y="103"/>
                </a:moveTo>
                <a:cubicBezTo>
                  <a:pt x="12" y="102"/>
                  <a:pt x="12" y="101"/>
                  <a:pt x="12" y="100"/>
                </a:cubicBezTo>
                <a:cubicBezTo>
                  <a:pt x="12" y="101"/>
                  <a:pt x="12" y="102"/>
                  <a:pt x="12" y="103"/>
                </a:cubicBezTo>
                <a:cubicBezTo>
                  <a:pt x="12" y="103"/>
                  <a:pt x="12" y="103"/>
                  <a:pt x="12" y="103"/>
                </a:cubicBezTo>
                <a:close/>
                <a:moveTo>
                  <a:pt x="13" y="94"/>
                </a:moveTo>
                <a:cubicBezTo>
                  <a:pt x="13" y="93"/>
                  <a:pt x="14" y="93"/>
                  <a:pt x="14" y="93"/>
                </a:cubicBezTo>
                <a:cubicBezTo>
                  <a:pt x="14" y="94"/>
                  <a:pt x="14" y="95"/>
                  <a:pt x="14" y="96"/>
                </a:cubicBezTo>
                <a:cubicBezTo>
                  <a:pt x="13" y="95"/>
                  <a:pt x="13" y="95"/>
                  <a:pt x="13" y="94"/>
                </a:cubicBezTo>
                <a:close/>
                <a:moveTo>
                  <a:pt x="15" y="72"/>
                </a:moveTo>
                <a:cubicBezTo>
                  <a:pt x="16" y="72"/>
                  <a:pt x="16" y="72"/>
                  <a:pt x="17" y="72"/>
                </a:cubicBezTo>
                <a:cubicBezTo>
                  <a:pt x="15" y="74"/>
                  <a:pt x="13" y="77"/>
                  <a:pt x="11" y="80"/>
                </a:cubicBezTo>
                <a:cubicBezTo>
                  <a:pt x="11" y="79"/>
                  <a:pt x="11" y="79"/>
                  <a:pt x="11" y="79"/>
                </a:cubicBezTo>
                <a:cubicBezTo>
                  <a:pt x="12" y="78"/>
                  <a:pt x="12" y="78"/>
                  <a:pt x="12" y="77"/>
                </a:cubicBezTo>
                <a:cubicBezTo>
                  <a:pt x="13" y="75"/>
                  <a:pt x="14" y="73"/>
                  <a:pt x="14" y="71"/>
                </a:cubicBezTo>
                <a:cubicBezTo>
                  <a:pt x="15" y="72"/>
                  <a:pt x="15" y="72"/>
                  <a:pt x="15" y="72"/>
                </a:cubicBezTo>
                <a:close/>
                <a:moveTo>
                  <a:pt x="36" y="41"/>
                </a:moveTo>
                <a:cubicBezTo>
                  <a:pt x="36" y="41"/>
                  <a:pt x="36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37" y="41"/>
                  <a:pt x="35" y="43"/>
                  <a:pt x="34" y="45"/>
                </a:cubicBezTo>
                <a:cubicBezTo>
                  <a:pt x="30" y="49"/>
                  <a:pt x="26" y="53"/>
                  <a:pt x="24" y="58"/>
                </a:cubicBezTo>
                <a:cubicBezTo>
                  <a:pt x="22" y="59"/>
                  <a:pt x="21" y="61"/>
                  <a:pt x="19" y="63"/>
                </a:cubicBezTo>
                <a:cubicBezTo>
                  <a:pt x="24" y="55"/>
                  <a:pt x="30" y="47"/>
                  <a:pt x="36" y="41"/>
                </a:cubicBezTo>
                <a:close/>
                <a:moveTo>
                  <a:pt x="124" y="9"/>
                </a:moveTo>
                <a:cubicBezTo>
                  <a:pt x="123" y="9"/>
                  <a:pt x="123" y="9"/>
                  <a:pt x="123" y="9"/>
                </a:cubicBezTo>
                <a:cubicBezTo>
                  <a:pt x="120" y="9"/>
                  <a:pt x="118" y="9"/>
                  <a:pt x="115" y="9"/>
                </a:cubicBezTo>
                <a:cubicBezTo>
                  <a:pt x="115" y="9"/>
                  <a:pt x="115" y="9"/>
                  <a:pt x="115" y="10"/>
                </a:cubicBezTo>
                <a:cubicBezTo>
                  <a:pt x="114" y="10"/>
                  <a:pt x="114" y="10"/>
                  <a:pt x="113" y="10"/>
                </a:cubicBezTo>
                <a:cubicBezTo>
                  <a:pt x="113" y="10"/>
                  <a:pt x="113" y="9"/>
                  <a:pt x="113" y="9"/>
                </a:cubicBezTo>
                <a:cubicBezTo>
                  <a:pt x="114" y="9"/>
                  <a:pt x="115" y="8"/>
                  <a:pt x="116" y="8"/>
                </a:cubicBezTo>
                <a:cubicBezTo>
                  <a:pt x="116" y="7"/>
                  <a:pt x="116" y="7"/>
                  <a:pt x="116" y="7"/>
                </a:cubicBezTo>
                <a:cubicBezTo>
                  <a:pt x="119" y="8"/>
                  <a:pt x="121" y="8"/>
                  <a:pt x="124" y="9"/>
                </a:cubicBezTo>
                <a:close/>
                <a:moveTo>
                  <a:pt x="118" y="4"/>
                </a:moveTo>
                <a:cubicBezTo>
                  <a:pt x="118" y="4"/>
                  <a:pt x="118" y="4"/>
                  <a:pt x="118" y="4"/>
                </a:cubicBezTo>
                <a:cubicBezTo>
                  <a:pt x="118" y="5"/>
                  <a:pt x="119" y="5"/>
                  <a:pt x="120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19" y="5"/>
                  <a:pt x="119" y="5"/>
                  <a:pt x="118" y="5"/>
                </a:cubicBezTo>
                <a:cubicBezTo>
                  <a:pt x="118" y="5"/>
                  <a:pt x="118" y="5"/>
                  <a:pt x="118" y="4"/>
                </a:cubicBezTo>
                <a:close/>
                <a:moveTo>
                  <a:pt x="233" y="77"/>
                </a:moveTo>
                <a:cubicBezTo>
                  <a:pt x="233" y="77"/>
                  <a:pt x="234" y="77"/>
                  <a:pt x="234" y="77"/>
                </a:cubicBezTo>
                <a:cubicBezTo>
                  <a:pt x="236" y="79"/>
                  <a:pt x="237" y="82"/>
                  <a:pt x="239" y="85"/>
                </a:cubicBezTo>
                <a:cubicBezTo>
                  <a:pt x="239" y="86"/>
                  <a:pt x="239" y="87"/>
                  <a:pt x="239" y="88"/>
                </a:cubicBezTo>
                <a:cubicBezTo>
                  <a:pt x="240" y="90"/>
                  <a:pt x="240" y="92"/>
                  <a:pt x="240" y="93"/>
                </a:cubicBezTo>
                <a:cubicBezTo>
                  <a:pt x="238" y="88"/>
                  <a:pt x="235" y="82"/>
                  <a:pt x="233" y="77"/>
                </a:cubicBezTo>
                <a:close/>
                <a:moveTo>
                  <a:pt x="241" y="99"/>
                </a:moveTo>
                <a:cubicBezTo>
                  <a:pt x="242" y="103"/>
                  <a:pt x="243" y="108"/>
                  <a:pt x="244" y="112"/>
                </a:cubicBezTo>
                <a:cubicBezTo>
                  <a:pt x="244" y="113"/>
                  <a:pt x="244" y="114"/>
                  <a:pt x="244" y="115"/>
                </a:cubicBezTo>
                <a:cubicBezTo>
                  <a:pt x="243" y="110"/>
                  <a:pt x="241" y="105"/>
                  <a:pt x="240" y="100"/>
                </a:cubicBezTo>
                <a:cubicBezTo>
                  <a:pt x="240" y="99"/>
                  <a:pt x="240" y="99"/>
                  <a:pt x="240" y="98"/>
                </a:cubicBezTo>
                <a:cubicBezTo>
                  <a:pt x="239" y="96"/>
                  <a:pt x="238" y="94"/>
                  <a:pt x="238" y="92"/>
                </a:cubicBezTo>
                <a:cubicBezTo>
                  <a:pt x="239" y="94"/>
                  <a:pt x="240" y="97"/>
                  <a:pt x="241" y="99"/>
                </a:cubicBezTo>
                <a:close/>
                <a:moveTo>
                  <a:pt x="235" y="172"/>
                </a:moveTo>
                <a:cubicBezTo>
                  <a:pt x="235" y="173"/>
                  <a:pt x="234" y="175"/>
                  <a:pt x="233" y="176"/>
                </a:cubicBezTo>
                <a:cubicBezTo>
                  <a:pt x="232" y="178"/>
                  <a:pt x="231" y="180"/>
                  <a:pt x="230" y="182"/>
                </a:cubicBezTo>
                <a:cubicBezTo>
                  <a:pt x="230" y="181"/>
                  <a:pt x="230" y="180"/>
                  <a:pt x="230" y="180"/>
                </a:cubicBezTo>
                <a:cubicBezTo>
                  <a:pt x="232" y="177"/>
                  <a:pt x="234" y="173"/>
                  <a:pt x="235" y="170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2"/>
                  <a:pt x="235" y="172"/>
                  <a:pt x="235" y="172"/>
                </a:cubicBezTo>
                <a:close/>
                <a:moveTo>
                  <a:pt x="235" y="161"/>
                </a:moveTo>
                <a:cubicBezTo>
                  <a:pt x="234" y="164"/>
                  <a:pt x="234" y="167"/>
                  <a:pt x="233" y="170"/>
                </a:cubicBezTo>
                <a:cubicBezTo>
                  <a:pt x="233" y="171"/>
                  <a:pt x="232" y="172"/>
                  <a:pt x="232" y="172"/>
                </a:cubicBezTo>
                <a:cubicBezTo>
                  <a:pt x="232" y="171"/>
                  <a:pt x="232" y="170"/>
                  <a:pt x="233" y="168"/>
                </a:cubicBezTo>
                <a:cubicBezTo>
                  <a:pt x="233" y="168"/>
                  <a:pt x="233" y="168"/>
                  <a:pt x="232" y="168"/>
                </a:cubicBezTo>
                <a:cubicBezTo>
                  <a:pt x="233" y="167"/>
                  <a:pt x="233" y="167"/>
                  <a:pt x="233" y="166"/>
                </a:cubicBezTo>
                <a:cubicBezTo>
                  <a:pt x="234" y="165"/>
                  <a:pt x="233" y="165"/>
                  <a:pt x="233" y="165"/>
                </a:cubicBezTo>
                <a:cubicBezTo>
                  <a:pt x="233" y="164"/>
                  <a:pt x="234" y="163"/>
                  <a:pt x="235" y="161"/>
                </a:cubicBezTo>
                <a:close/>
                <a:moveTo>
                  <a:pt x="234" y="158"/>
                </a:moveTo>
                <a:cubicBezTo>
                  <a:pt x="235" y="156"/>
                  <a:pt x="236" y="154"/>
                  <a:pt x="236" y="152"/>
                </a:cubicBezTo>
                <a:cubicBezTo>
                  <a:pt x="236" y="153"/>
                  <a:pt x="236" y="155"/>
                  <a:pt x="236" y="156"/>
                </a:cubicBezTo>
                <a:cubicBezTo>
                  <a:pt x="235" y="157"/>
                  <a:pt x="234" y="157"/>
                  <a:pt x="234" y="158"/>
                </a:cubicBezTo>
                <a:close/>
                <a:moveTo>
                  <a:pt x="231" y="154"/>
                </a:moveTo>
                <a:cubicBezTo>
                  <a:pt x="231" y="154"/>
                  <a:pt x="231" y="154"/>
                  <a:pt x="231" y="154"/>
                </a:cubicBezTo>
                <a:cubicBezTo>
                  <a:pt x="230" y="155"/>
                  <a:pt x="229" y="156"/>
                  <a:pt x="229" y="157"/>
                </a:cubicBezTo>
                <a:cubicBezTo>
                  <a:pt x="229" y="154"/>
                  <a:pt x="229" y="152"/>
                  <a:pt x="229" y="150"/>
                </a:cubicBezTo>
                <a:cubicBezTo>
                  <a:pt x="232" y="139"/>
                  <a:pt x="233" y="126"/>
                  <a:pt x="232" y="114"/>
                </a:cubicBezTo>
                <a:cubicBezTo>
                  <a:pt x="233" y="116"/>
                  <a:pt x="234" y="117"/>
                  <a:pt x="234" y="118"/>
                </a:cubicBezTo>
                <a:cubicBezTo>
                  <a:pt x="233" y="130"/>
                  <a:pt x="233" y="142"/>
                  <a:pt x="231" y="154"/>
                </a:cubicBezTo>
                <a:close/>
                <a:moveTo>
                  <a:pt x="201" y="205"/>
                </a:moveTo>
                <a:cubicBezTo>
                  <a:pt x="201" y="204"/>
                  <a:pt x="202" y="203"/>
                  <a:pt x="203" y="203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5" y="200"/>
                  <a:pt x="206" y="199"/>
                  <a:pt x="208" y="197"/>
                </a:cubicBezTo>
                <a:cubicBezTo>
                  <a:pt x="208" y="198"/>
                  <a:pt x="207" y="198"/>
                  <a:pt x="207" y="198"/>
                </a:cubicBezTo>
                <a:cubicBezTo>
                  <a:pt x="205" y="201"/>
                  <a:pt x="203" y="203"/>
                  <a:pt x="201" y="205"/>
                </a:cubicBezTo>
                <a:close/>
                <a:moveTo>
                  <a:pt x="97" y="227"/>
                </a:moveTo>
                <a:cubicBezTo>
                  <a:pt x="98" y="227"/>
                  <a:pt x="98" y="227"/>
                  <a:pt x="99" y="227"/>
                </a:cubicBezTo>
                <a:cubicBezTo>
                  <a:pt x="101" y="228"/>
                  <a:pt x="102" y="229"/>
                  <a:pt x="104" y="229"/>
                </a:cubicBezTo>
                <a:cubicBezTo>
                  <a:pt x="106" y="231"/>
                  <a:pt x="108" y="232"/>
                  <a:pt x="110" y="233"/>
                </a:cubicBezTo>
                <a:cubicBezTo>
                  <a:pt x="110" y="233"/>
                  <a:pt x="109" y="233"/>
                  <a:pt x="109" y="233"/>
                </a:cubicBezTo>
                <a:cubicBezTo>
                  <a:pt x="105" y="231"/>
                  <a:pt x="101" y="229"/>
                  <a:pt x="97" y="227"/>
                </a:cubicBezTo>
                <a:close/>
                <a:moveTo>
                  <a:pt x="103" y="237"/>
                </a:moveTo>
                <a:cubicBezTo>
                  <a:pt x="102" y="237"/>
                  <a:pt x="101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7"/>
                  <a:pt x="100" y="236"/>
                  <a:pt x="100" y="236"/>
                </a:cubicBezTo>
                <a:cubicBezTo>
                  <a:pt x="100" y="236"/>
                  <a:pt x="100" y="236"/>
                  <a:pt x="100" y="236"/>
                </a:cubicBezTo>
                <a:cubicBezTo>
                  <a:pt x="101" y="237"/>
                  <a:pt x="102" y="237"/>
                  <a:pt x="103" y="237"/>
                </a:cubicBezTo>
                <a:close/>
                <a:moveTo>
                  <a:pt x="75" y="232"/>
                </a:moveTo>
                <a:cubicBezTo>
                  <a:pt x="74" y="232"/>
                  <a:pt x="74" y="232"/>
                  <a:pt x="74" y="232"/>
                </a:cubicBezTo>
                <a:cubicBezTo>
                  <a:pt x="75" y="232"/>
                  <a:pt x="75" y="232"/>
                  <a:pt x="76" y="232"/>
                </a:cubicBezTo>
                <a:cubicBezTo>
                  <a:pt x="78" y="233"/>
                  <a:pt x="79" y="234"/>
                  <a:pt x="81" y="235"/>
                </a:cubicBezTo>
                <a:cubicBezTo>
                  <a:pt x="81" y="235"/>
                  <a:pt x="81" y="235"/>
                  <a:pt x="82" y="235"/>
                </a:cubicBezTo>
                <a:cubicBezTo>
                  <a:pt x="79" y="234"/>
                  <a:pt x="77" y="233"/>
                  <a:pt x="75" y="232"/>
                </a:cubicBezTo>
                <a:close/>
                <a:moveTo>
                  <a:pt x="82" y="241"/>
                </a:moveTo>
                <a:cubicBezTo>
                  <a:pt x="82" y="241"/>
                  <a:pt x="83" y="241"/>
                  <a:pt x="83" y="241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4" y="241"/>
                  <a:pt x="84" y="241"/>
                  <a:pt x="84" y="242"/>
                </a:cubicBezTo>
                <a:cubicBezTo>
                  <a:pt x="83" y="241"/>
                  <a:pt x="83" y="241"/>
                  <a:pt x="82" y="241"/>
                </a:cubicBezTo>
                <a:cubicBezTo>
                  <a:pt x="82" y="241"/>
                  <a:pt x="81" y="241"/>
                  <a:pt x="81" y="240"/>
                </a:cubicBezTo>
                <a:cubicBezTo>
                  <a:pt x="81" y="241"/>
                  <a:pt x="81" y="241"/>
                  <a:pt x="82" y="241"/>
                </a:cubicBezTo>
                <a:close/>
                <a:moveTo>
                  <a:pt x="72" y="229"/>
                </a:moveTo>
                <a:cubicBezTo>
                  <a:pt x="72" y="229"/>
                  <a:pt x="72" y="228"/>
                  <a:pt x="71" y="228"/>
                </a:cubicBezTo>
                <a:cubicBezTo>
                  <a:pt x="72" y="228"/>
                  <a:pt x="72" y="228"/>
                  <a:pt x="73" y="229"/>
                </a:cubicBezTo>
                <a:cubicBezTo>
                  <a:pt x="74" y="229"/>
                  <a:pt x="74" y="230"/>
                  <a:pt x="75" y="230"/>
                </a:cubicBezTo>
                <a:cubicBezTo>
                  <a:pt x="74" y="230"/>
                  <a:pt x="73" y="229"/>
                  <a:pt x="72" y="229"/>
                </a:cubicBezTo>
                <a:close/>
                <a:moveTo>
                  <a:pt x="73" y="237"/>
                </a:moveTo>
                <a:cubicBezTo>
                  <a:pt x="73" y="237"/>
                  <a:pt x="73" y="237"/>
                  <a:pt x="73" y="237"/>
                </a:cubicBezTo>
                <a:cubicBezTo>
                  <a:pt x="71" y="236"/>
                  <a:pt x="68" y="235"/>
                  <a:pt x="66" y="234"/>
                </a:cubicBezTo>
                <a:cubicBezTo>
                  <a:pt x="68" y="235"/>
                  <a:pt x="71" y="236"/>
                  <a:pt x="73" y="237"/>
                </a:cubicBezTo>
                <a:close/>
                <a:moveTo>
                  <a:pt x="35" y="201"/>
                </a:moveTo>
                <a:cubicBezTo>
                  <a:pt x="35" y="201"/>
                  <a:pt x="35" y="200"/>
                  <a:pt x="35" y="200"/>
                </a:cubicBezTo>
                <a:cubicBezTo>
                  <a:pt x="35" y="200"/>
                  <a:pt x="35" y="201"/>
                  <a:pt x="35" y="201"/>
                </a:cubicBezTo>
                <a:cubicBezTo>
                  <a:pt x="36" y="201"/>
                  <a:pt x="36" y="202"/>
                  <a:pt x="37" y="202"/>
                </a:cubicBezTo>
                <a:cubicBezTo>
                  <a:pt x="37" y="203"/>
                  <a:pt x="37" y="203"/>
                  <a:pt x="37" y="203"/>
                </a:cubicBezTo>
                <a:cubicBezTo>
                  <a:pt x="38" y="203"/>
                  <a:pt x="38" y="203"/>
                  <a:pt x="38" y="203"/>
                </a:cubicBezTo>
                <a:cubicBezTo>
                  <a:pt x="38" y="204"/>
                  <a:pt x="39" y="205"/>
                  <a:pt x="40" y="206"/>
                </a:cubicBezTo>
                <a:cubicBezTo>
                  <a:pt x="41" y="207"/>
                  <a:pt x="42" y="208"/>
                  <a:pt x="43" y="209"/>
                </a:cubicBezTo>
                <a:cubicBezTo>
                  <a:pt x="41" y="208"/>
                  <a:pt x="40" y="207"/>
                  <a:pt x="39" y="206"/>
                </a:cubicBezTo>
                <a:cubicBezTo>
                  <a:pt x="38" y="205"/>
                  <a:pt x="36" y="203"/>
                  <a:pt x="35" y="202"/>
                </a:cubicBezTo>
                <a:cubicBezTo>
                  <a:pt x="35" y="201"/>
                  <a:pt x="35" y="201"/>
                  <a:pt x="35" y="201"/>
                </a:cubicBezTo>
                <a:close/>
                <a:moveTo>
                  <a:pt x="37" y="197"/>
                </a:moveTo>
                <a:cubicBezTo>
                  <a:pt x="37" y="197"/>
                  <a:pt x="37" y="197"/>
                  <a:pt x="38" y="197"/>
                </a:cubicBezTo>
                <a:cubicBezTo>
                  <a:pt x="39" y="200"/>
                  <a:pt x="41" y="202"/>
                  <a:pt x="43" y="204"/>
                </a:cubicBezTo>
                <a:cubicBezTo>
                  <a:pt x="42" y="203"/>
                  <a:pt x="40" y="201"/>
                  <a:pt x="39" y="200"/>
                </a:cubicBezTo>
                <a:cubicBezTo>
                  <a:pt x="38" y="199"/>
                  <a:pt x="38" y="198"/>
                  <a:pt x="37" y="197"/>
                </a:cubicBezTo>
                <a:close/>
                <a:moveTo>
                  <a:pt x="25" y="144"/>
                </a:moveTo>
                <a:cubicBezTo>
                  <a:pt x="25" y="142"/>
                  <a:pt x="24" y="140"/>
                  <a:pt x="24" y="138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5" y="140"/>
                  <a:pt x="26" y="143"/>
                  <a:pt x="27" y="145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8" y="149"/>
                  <a:pt x="28" y="150"/>
                  <a:pt x="28" y="151"/>
                </a:cubicBezTo>
                <a:cubicBezTo>
                  <a:pt x="27" y="149"/>
                  <a:pt x="26" y="146"/>
                  <a:pt x="25" y="144"/>
                </a:cubicBezTo>
                <a:close/>
                <a:moveTo>
                  <a:pt x="28" y="177"/>
                </a:moveTo>
                <a:cubicBezTo>
                  <a:pt x="27" y="176"/>
                  <a:pt x="26" y="174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2"/>
                  <a:pt x="26" y="172"/>
                  <a:pt x="26" y="172"/>
                </a:cubicBezTo>
                <a:cubicBezTo>
                  <a:pt x="27" y="173"/>
                  <a:pt x="27" y="175"/>
                  <a:pt x="28" y="177"/>
                </a:cubicBezTo>
                <a:close/>
                <a:moveTo>
                  <a:pt x="25" y="61"/>
                </a:moveTo>
                <a:cubicBezTo>
                  <a:pt x="24" y="61"/>
                  <a:pt x="24" y="61"/>
                  <a:pt x="24" y="61"/>
                </a:cubicBezTo>
                <a:cubicBezTo>
                  <a:pt x="25" y="60"/>
                  <a:pt x="26" y="59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9"/>
                  <a:pt x="26" y="60"/>
                  <a:pt x="25" y="61"/>
                </a:cubicBezTo>
                <a:close/>
                <a:moveTo>
                  <a:pt x="27" y="62"/>
                </a:moveTo>
                <a:cubicBezTo>
                  <a:pt x="26" y="63"/>
                  <a:pt x="25" y="64"/>
                  <a:pt x="25" y="66"/>
                </a:cubicBezTo>
                <a:cubicBezTo>
                  <a:pt x="25" y="64"/>
                  <a:pt x="26" y="63"/>
                  <a:pt x="26" y="62"/>
                </a:cubicBezTo>
                <a:cubicBezTo>
                  <a:pt x="27" y="62"/>
                  <a:pt x="27" y="62"/>
                  <a:pt x="27" y="62"/>
                </a:cubicBezTo>
                <a:close/>
                <a:moveTo>
                  <a:pt x="25" y="68"/>
                </a:moveTo>
                <a:cubicBezTo>
                  <a:pt x="26" y="66"/>
                  <a:pt x="27" y="63"/>
                  <a:pt x="29" y="61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60"/>
                  <a:pt x="32" y="61"/>
                  <a:pt x="31" y="62"/>
                </a:cubicBezTo>
                <a:cubicBezTo>
                  <a:pt x="30" y="63"/>
                  <a:pt x="29" y="64"/>
                  <a:pt x="28" y="66"/>
                </a:cubicBezTo>
                <a:cubicBezTo>
                  <a:pt x="27" y="66"/>
                  <a:pt x="26" y="67"/>
                  <a:pt x="25" y="68"/>
                </a:cubicBezTo>
                <a:close/>
                <a:moveTo>
                  <a:pt x="25" y="69"/>
                </a:moveTo>
                <a:cubicBezTo>
                  <a:pt x="23" y="71"/>
                  <a:pt x="22" y="73"/>
                  <a:pt x="20" y="75"/>
                </a:cubicBezTo>
                <a:cubicBezTo>
                  <a:pt x="21" y="73"/>
                  <a:pt x="22" y="72"/>
                  <a:pt x="23" y="70"/>
                </a:cubicBezTo>
                <a:cubicBezTo>
                  <a:pt x="24" y="70"/>
                  <a:pt x="24" y="69"/>
                  <a:pt x="25" y="69"/>
                </a:cubicBezTo>
                <a:close/>
                <a:moveTo>
                  <a:pt x="110" y="12"/>
                </a:moveTo>
                <a:cubicBezTo>
                  <a:pt x="110" y="12"/>
                  <a:pt x="109" y="12"/>
                  <a:pt x="109" y="12"/>
                </a:cubicBezTo>
                <a:cubicBezTo>
                  <a:pt x="109" y="11"/>
                  <a:pt x="109" y="11"/>
                  <a:pt x="110" y="11"/>
                </a:cubicBezTo>
                <a:cubicBezTo>
                  <a:pt x="112" y="11"/>
                  <a:pt x="113" y="11"/>
                  <a:pt x="115" y="12"/>
                </a:cubicBezTo>
                <a:cubicBezTo>
                  <a:pt x="112" y="13"/>
                  <a:pt x="110" y="14"/>
                  <a:pt x="107" y="15"/>
                </a:cubicBezTo>
                <a:cubicBezTo>
                  <a:pt x="107" y="15"/>
                  <a:pt x="107" y="15"/>
                  <a:pt x="106" y="15"/>
                </a:cubicBezTo>
                <a:cubicBezTo>
                  <a:pt x="108" y="14"/>
                  <a:pt x="109" y="14"/>
                  <a:pt x="110" y="13"/>
                </a:cubicBezTo>
                <a:cubicBezTo>
                  <a:pt x="111" y="13"/>
                  <a:pt x="111" y="12"/>
                  <a:pt x="110" y="12"/>
                </a:cubicBezTo>
                <a:close/>
                <a:moveTo>
                  <a:pt x="122" y="39"/>
                </a:moveTo>
                <a:cubicBezTo>
                  <a:pt x="126" y="38"/>
                  <a:pt x="129" y="37"/>
                  <a:pt x="133" y="36"/>
                </a:cubicBezTo>
                <a:cubicBezTo>
                  <a:pt x="135" y="36"/>
                  <a:pt x="137" y="36"/>
                  <a:pt x="140" y="36"/>
                </a:cubicBezTo>
                <a:cubicBezTo>
                  <a:pt x="137" y="37"/>
                  <a:pt x="134" y="39"/>
                  <a:pt x="132" y="40"/>
                </a:cubicBezTo>
                <a:cubicBezTo>
                  <a:pt x="127" y="41"/>
                  <a:pt x="122" y="41"/>
                  <a:pt x="117" y="41"/>
                </a:cubicBezTo>
                <a:cubicBezTo>
                  <a:pt x="119" y="39"/>
                  <a:pt x="120" y="38"/>
                  <a:pt x="121" y="36"/>
                </a:cubicBezTo>
                <a:cubicBezTo>
                  <a:pt x="122" y="36"/>
                  <a:pt x="123" y="36"/>
                  <a:pt x="123" y="36"/>
                </a:cubicBezTo>
                <a:cubicBezTo>
                  <a:pt x="123" y="36"/>
                  <a:pt x="122" y="37"/>
                  <a:pt x="122" y="37"/>
                </a:cubicBezTo>
                <a:cubicBezTo>
                  <a:pt x="121" y="38"/>
                  <a:pt x="121" y="39"/>
                  <a:pt x="122" y="39"/>
                </a:cubicBezTo>
                <a:close/>
                <a:moveTo>
                  <a:pt x="125" y="36"/>
                </a:moveTo>
                <a:cubicBezTo>
                  <a:pt x="126" y="36"/>
                  <a:pt x="126" y="36"/>
                  <a:pt x="127" y="36"/>
                </a:cubicBezTo>
                <a:cubicBezTo>
                  <a:pt x="127" y="36"/>
                  <a:pt x="128" y="36"/>
                  <a:pt x="128" y="36"/>
                </a:cubicBezTo>
                <a:cubicBezTo>
                  <a:pt x="127" y="36"/>
                  <a:pt x="126" y="36"/>
                  <a:pt x="125" y="36"/>
                </a:cubicBezTo>
                <a:close/>
                <a:moveTo>
                  <a:pt x="129" y="31"/>
                </a:moveTo>
                <a:cubicBezTo>
                  <a:pt x="129" y="31"/>
                  <a:pt x="129" y="31"/>
                  <a:pt x="130" y="31"/>
                </a:cubicBezTo>
                <a:cubicBezTo>
                  <a:pt x="130" y="31"/>
                  <a:pt x="131" y="31"/>
                  <a:pt x="131" y="31"/>
                </a:cubicBezTo>
                <a:cubicBezTo>
                  <a:pt x="131" y="31"/>
                  <a:pt x="131" y="31"/>
                  <a:pt x="130" y="31"/>
                </a:cubicBezTo>
                <a:cubicBezTo>
                  <a:pt x="130" y="31"/>
                  <a:pt x="130" y="31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lose/>
                <a:moveTo>
                  <a:pt x="128" y="18"/>
                </a:moveTo>
                <a:cubicBezTo>
                  <a:pt x="129" y="17"/>
                  <a:pt x="130" y="17"/>
                  <a:pt x="131" y="16"/>
                </a:cubicBezTo>
                <a:cubicBezTo>
                  <a:pt x="131" y="16"/>
                  <a:pt x="132" y="16"/>
                  <a:pt x="133" y="17"/>
                </a:cubicBezTo>
                <a:cubicBezTo>
                  <a:pt x="132" y="17"/>
                  <a:pt x="131" y="18"/>
                  <a:pt x="130" y="18"/>
                </a:cubicBezTo>
                <a:cubicBezTo>
                  <a:pt x="129" y="18"/>
                  <a:pt x="128" y="18"/>
                  <a:pt x="128" y="18"/>
                </a:cubicBezTo>
                <a:close/>
                <a:moveTo>
                  <a:pt x="129" y="22"/>
                </a:moveTo>
                <a:cubicBezTo>
                  <a:pt x="129" y="22"/>
                  <a:pt x="128" y="23"/>
                  <a:pt x="128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8" y="22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lose/>
                <a:moveTo>
                  <a:pt x="132" y="22"/>
                </a:moveTo>
                <a:cubicBezTo>
                  <a:pt x="132" y="22"/>
                  <a:pt x="133" y="22"/>
                  <a:pt x="133" y="22"/>
                </a:cubicBezTo>
                <a:cubicBezTo>
                  <a:pt x="135" y="23"/>
                  <a:pt x="137" y="24"/>
                  <a:pt x="140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8" y="24"/>
                  <a:pt x="137" y="24"/>
                  <a:pt x="136" y="24"/>
                </a:cubicBezTo>
                <a:cubicBezTo>
                  <a:pt x="134" y="24"/>
                  <a:pt x="132" y="24"/>
                  <a:pt x="130" y="23"/>
                </a:cubicBezTo>
                <a:cubicBezTo>
                  <a:pt x="131" y="23"/>
                  <a:pt x="131" y="23"/>
                  <a:pt x="132" y="22"/>
                </a:cubicBezTo>
                <a:close/>
                <a:moveTo>
                  <a:pt x="163" y="18"/>
                </a:moveTo>
                <a:cubicBezTo>
                  <a:pt x="163" y="17"/>
                  <a:pt x="162" y="17"/>
                  <a:pt x="162" y="17"/>
                </a:cubicBezTo>
                <a:cubicBezTo>
                  <a:pt x="164" y="17"/>
                  <a:pt x="165" y="18"/>
                  <a:pt x="167" y="19"/>
                </a:cubicBezTo>
                <a:cubicBezTo>
                  <a:pt x="167" y="19"/>
                  <a:pt x="168" y="20"/>
                  <a:pt x="168" y="20"/>
                </a:cubicBezTo>
                <a:cubicBezTo>
                  <a:pt x="167" y="19"/>
                  <a:pt x="165" y="18"/>
                  <a:pt x="163" y="18"/>
                </a:cubicBezTo>
                <a:close/>
                <a:moveTo>
                  <a:pt x="178" y="27"/>
                </a:moveTo>
                <a:cubicBezTo>
                  <a:pt x="174" y="25"/>
                  <a:pt x="170" y="23"/>
                  <a:pt x="165" y="21"/>
                </a:cubicBezTo>
                <a:cubicBezTo>
                  <a:pt x="165" y="21"/>
                  <a:pt x="166" y="21"/>
                  <a:pt x="166" y="20"/>
                </a:cubicBezTo>
                <a:cubicBezTo>
                  <a:pt x="170" y="22"/>
                  <a:pt x="174" y="24"/>
                  <a:pt x="178" y="27"/>
                </a:cubicBezTo>
                <a:close/>
                <a:moveTo>
                  <a:pt x="164" y="22"/>
                </a:moveTo>
                <a:cubicBezTo>
                  <a:pt x="164" y="22"/>
                  <a:pt x="164" y="22"/>
                  <a:pt x="164" y="23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3" y="23"/>
                  <a:pt x="161" y="24"/>
                  <a:pt x="160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0" y="24"/>
                  <a:pt x="160" y="23"/>
                  <a:pt x="159" y="23"/>
                </a:cubicBezTo>
                <a:cubicBezTo>
                  <a:pt x="158" y="23"/>
                  <a:pt x="158" y="23"/>
                  <a:pt x="157" y="24"/>
                </a:cubicBezTo>
                <a:cubicBezTo>
                  <a:pt x="155" y="23"/>
                  <a:pt x="154" y="23"/>
                  <a:pt x="152" y="22"/>
                </a:cubicBezTo>
                <a:cubicBezTo>
                  <a:pt x="152" y="22"/>
                  <a:pt x="151" y="22"/>
                  <a:pt x="150" y="21"/>
                </a:cubicBezTo>
                <a:cubicBezTo>
                  <a:pt x="152" y="20"/>
                  <a:pt x="153" y="20"/>
                  <a:pt x="155" y="19"/>
                </a:cubicBezTo>
                <a:cubicBezTo>
                  <a:pt x="158" y="20"/>
                  <a:pt x="161" y="21"/>
                  <a:pt x="164" y="22"/>
                </a:cubicBezTo>
                <a:close/>
                <a:moveTo>
                  <a:pt x="193" y="49"/>
                </a:moveTo>
                <a:cubicBezTo>
                  <a:pt x="193" y="49"/>
                  <a:pt x="194" y="49"/>
                  <a:pt x="194" y="49"/>
                </a:cubicBezTo>
                <a:cubicBezTo>
                  <a:pt x="195" y="51"/>
                  <a:pt x="196" y="52"/>
                  <a:pt x="198" y="54"/>
                </a:cubicBezTo>
                <a:cubicBezTo>
                  <a:pt x="195" y="52"/>
                  <a:pt x="193" y="51"/>
                  <a:pt x="191" y="49"/>
                </a:cubicBezTo>
                <a:cubicBezTo>
                  <a:pt x="192" y="49"/>
                  <a:pt x="192" y="49"/>
                  <a:pt x="193" y="49"/>
                </a:cubicBezTo>
                <a:close/>
                <a:moveTo>
                  <a:pt x="192" y="43"/>
                </a:moveTo>
                <a:cubicBezTo>
                  <a:pt x="192" y="43"/>
                  <a:pt x="193" y="43"/>
                  <a:pt x="193" y="42"/>
                </a:cubicBezTo>
                <a:cubicBezTo>
                  <a:pt x="193" y="43"/>
                  <a:pt x="194" y="44"/>
                  <a:pt x="195" y="45"/>
                </a:cubicBezTo>
                <a:cubicBezTo>
                  <a:pt x="194" y="44"/>
                  <a:pt x="193" y="43"/>
                  <a:pt x="192" y="43"/>
                </a:cubicBezTo>
                <a:close/>
                <a:moveTo>
                  <a:pt x="229" y="141"/>
                </a:moveTo>
                <a:cubicBezTo>
                  <a:pt x="230" y="132"/>
                  <a:pt x="230" y="122"/>
                  <a:pt x="230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22"/>
                  <a:pt x="231" y="132"/>
                  <a:pt x="229" y="141"/>
                </a:cubicBezTo>
                <a:close/>
                <a:moveTo>
                  <a:pt x="231" y="101"/>
                </a:moveTo>
                <a:cubicBezTo>
                  <a:pt x="231" y="102"/>
                  <a:pt x="231" y="103"/>
                  <a:pt x="232" y="103"/>
                </a:cubicBezTo>
                <a:cubicBezTo>
                  <a:pt x="232" y="103"/>
                  <a:pt x="231" y="104"/>
                  <a:pt x="231" y="104"/>
                </a:cubicBezTo>
                <a:cubicBezTo>
                  <a:pt x="231" y="103"/>
                  <a:pt x="231" y="102"/>
                  <a:pt x="231" y="101"/>
                </a:cubicBezTo>
                <a:close/>
                <a:moveTo>
                  <a:pt x="229" y="97"/>
                </a:moveTo>
                <a:cubicBezTo>
                  <a:pt x="229" y="98"/>
                  <a:pt x="229" y="99"/>
                  <a:pt x="230" y="99"/>
                </a:cubicBezTo>
                <a:cubicBezTo>
                  <a:pt x="230" y="99"/>
                  <a:pt x="229" y="99"/>
                  <a:pt x="229" y="99"/>
                </a:cubicBezTo>
                <a:cubicBezTo>
                  <a:pt x="229" y="99"/>
                  <a:pt x="229" y="100"/>
                  <a:pt x="228" y="100"/>
                </a:cubicBezTo>
                <a:cubicBezTo>
                  <a:pt x="228" y="99"/>
                  <a:pt x="228" y="99"/>
                  <a:pt x="228" y="98"/>
                </a:cubicBezTo>
                <a:cubicBezTo>
                  <a:pt x="228" y="98"/>
                  <a:pt x="228" y="98"/>
                  <a:pt x="229" y="97"/>
                </a:cubicBezTo>
                <a:close/>
                <a:moveTo>
                  <a:pt x="227" y="96"/>
                </a:moveTo>
                <a:cubicBezTo>
                  <a:pt x="227" y="95"/>
                  <a:pt x="226" y="94"/>
                  <a:pt x="226" y="92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226" y="94"/>
                  <a:pt x="227" y="95"/>
                  <a:pt x="228" y="96"/>
                </a:cubicBezTo>
                <a:cubicBezTo>
                  <a:pt x="228" y="96"/>
                  <a:pt x="227" y="96"/>
                  <a:pt x="227" y="96"/>
                </a:cubicBezTo>
                <a:close/>
                <a:moveTo>
                  <a:pt x="227" y="92"/>
                </a:moveTo>
                <a:cubicBezTo>
                  <a:pt x="228" y="91"/>
                  <a:pt x="228" y="91"/>
                  <a:pt x="228" y="91"/>
                </a:cubicBezTo>
                <a:cubicBezTo>
                  <a:pt x="229" y="93"/>
                  <a:pt x="229" y="94"/>
                  <a:pt x="230" y="96"/>
                </a:cubicBezTo>
                <a:cubicBezTo>
                  <a:pt x="229" y="95"/>
                  <a:pt x="228" y="93"/>
                  <a:pt x="227" y="92"/>
                </a:cubicBezTo>
                <a:close/>
                <a:moveTo>
                  <a:pt x="228" y="89"/>
                </a:moveTo>
                <a:cubicBezTo>
                  <a:pt x="227" y="89"/>
                  <a:pt x="227" y="90"/>
                  <a:pt x="226" y="90"/>
                </a:cubicBezTo>
                <a:cubicBezTo>
                  <a:pt x="225" y="89"/>
                  <a:pt x="225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5" y="85"/>
                  <a:pt x="226" y="85"/>
                  <a:pt x="227" y="84"/>
                </a:cubicBezTo>
                <a:cubicBezTo>
                  <a:pt x="227" y="86"/>
                  <a:pt x="228" y="87"/>
                  <a:pt x="228" y="89"/>
                </a:cubicBezTo>
                <a:cubicBezTo>
                  <a:pt x="228" y="89"/>
                  <a:pt x="228" y="89"/>
                  <a:pt x="228" y="89"/>
                </a:cubicBezTo>
                <a:close/>
                <a:moveTo>
                  <a:pt x="225" y="97"/>
                </a:moveTo>
                <a:cubicBezTo>
                  <a:pt x="225" y="97"/>
                  <a:pt x="225" y="97"/>
                  <a:pt x="225" y="97"/>
                </a:cubicBezTo>
                <a:cubicBezTo>
                  <a:pt x="225" y="96"/>
                  <a:pt x="224" y="95"/>
                  <a:pt x="224" y="94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25" y="95"/>
                  <a:pt x="225" y="96"/>
                  <a:pt x="225" y="97"/>
                </a:cubicBezTo>
                <a:close/>
                <a:moveTo>
                  <a:pt x="142" y="227"/>
                </a:moveTo>
                <a:cubicBezTo>
                  <a:pt x="143" y="226"/>
                  <a:pt x="144" y="225"/>
                  <a:pt x="145" y="225"/>
                </a:cubicBezTo>
                <a:cubicBezTo>
                  <a:pt x="144" y="225"/>
                  <a:pt x="144" y="226"/>
                  <a:pt x="143" y="227"/>
                </a:cubicBezTo>
                <a:cubicBezTo>
                  <a:pt x="143" y="227"/>
                  <a:pt x="142" y="227"/>
                  <a:pt x="142" y="227"/>
                </a:cubicBezTo>
                <a:close/>
                <a:moveTo>
                  <a:pt x="143" y="227"/>
                </a:moveTo>
                <a:cubicBezTo>
                  <a:pt x="142" y="227"/>
                  <a:pt x="142" y="227"/>
                  <a:pt x="142" y="227"/>
                </a:cubicBezTo>
                <a:cubicBezTo>
                  <a:pt x="142" y="227"/>
                  <a:pt x="142" y="228"/>
                  <a:pt x="142" y="228"/>
                </a:cubicBezTo>
                <a:cubicBezTo>
                  <a:pt x="142" y="228"/>
                  <a:pt x="141" y="228"/>
                  <a:pt x="141" y="228"/>
                </a:cubicBezTo>
                <a:cubicBezTo>
                  <a:pt x="141" y="228"/>
                  <a:pt x="141" y="228"/>
                  <a:pt x="141" y="227"/>
                </a:cubicBezTo>
                <a:cubicBezTo>
                  <a:pt x="141" y="227"/>
                  <a:pt x="141" y="227"/>
                  <a:pt x="141" y="227"/>
                </a:cubicBezTo>
                <a:cubicBezTo>
                  <a:pt x="142" y="227"/>
                  <a:pt x="142" y="227"/>
                  <a:pt x="143" y="227"/>
                </a:cubicBezTo>
                <a:close/>
                <a:moveTo>
                  <a:pt x="130" y="228"/>
                </a:moveTo>
                <a:cubicBezTo>
                  <a:pt x="130" y="227"/>
                  <a:pt x="130" y="227"/>
                  <a:pt x="130" y="226"/>
                </a:cubicBezTo>
                <a:cubicBezTo>
                  <a:pt x="130" y="226"/>
                  <a:pt x="130" y="225"/>
                  <a:pt x="131" y="225"/>
                </a:cubicBezTo>
                <a:cubicBezTo>
                  <a:pt x="139" y="218"/>
                  <a:pt x="146" y="211"/>
                  <a:pt x="154" y="203"/>
                </a:cubicBezTo>
                <a:cubicBezTo>
                  <a:pt x="159" y="200"/>
                  <a:pt x="163" y="196"/>
                  <a:pt x="168" y="192"/>
                </a:cubicBezTo>
                <a:cubicBezTo>
                  <a:pt x="168" y="192"/>
                  <a:pt x="169" y="192"/>
                  <a:pt x="169" y="192"/>
                </a:cubicBezTo>
                <a:cubicBezTo>
                  <a:pt x="169" y="191"/>
                  <a:pt x="169" y="191"/>
                  <a:pt x="170" y="191"/>
                </a:cubicBezTo>
                <a:cubicBezTo>
                  <a:pt x="171" y="190"/>
                  <a:pt x="172" y="189"/>
                  <a:pt x="173" y="188"/>
                </a:cubicBezTo>
                <a:cubicBezTo>
                  <a:pt x="167" y="194"/>
                  <a:pt x="161" y="200"/>
                  <a:pt x="155" y="206"/>
                </a:cubicBezTo>
                <a:cubicBezTo>
                  <a:pt x="151" y="209"/>
                  <a:pt x="146" y="213"/>
                  <a:pt x="143" y="217"/>
                </a:cubicBezTo>
                <a:cubicBezTo>
                  <a:pt x="142" y="218"/>
                  <a:pt x="142" y="218"/>
                  <a:pt x="143" y="219"/>
                </a:cubicBezTo>
                <a:cubicBezTo>
                  <a:pt x="140" y="221"/>
                  <a:pt x="138" y="223"/>
                  <a:pt x="136" y="225"/>
                </a:cubicBezTo>
                <a:cubicBezTo>
                  <a:pt x="134" y="226"/>
                  <a:pt x="132" y="227"/>
                  <a:pt x="130" y="228"/>
                </a:cubicBezTo>
                <a:close/>
                <a:moveTo>
                  <a:pt x="138" y="227"/>
                </a:moveTo>
                <a:cubicBezTo>
                  <a:pt x="138" y="227"/>
                  <a:pt x="138" y="228"/>
                  <a:pt x="137" y="228"/>
                </a:cubicBezTo>
                <a:cubicBezTo>
                  <a:pt x="137" y="228"/>
                  <a:pt x="136" y="228"/>
                  <a:pt x="135" y="228"/>
                </a:cubicBezTo>
                <a:cubicBezTo>
                  <a:pt x="135" y="228"/>
                  <a:pt x="136" y="228"/>
                  <a:pt x="136" y="228"/>
                </a:cubicBezTo>
                <a:cubicBezTo>
                  <a:pt x="137" y="227"/>
                  <a:pt x="137" y="227"/>
                  <a:pt x="138" y="227"/>
                </a:cubicBezTo>
                <a:close/>
                <a:moveTo>
                  <a:pt x="121" y="226"/>
                </a:moveTo>
                <a:cubicBezTo>
                  <a:pt x="121" y="226"/>
                  <a:pt x="121" y="226"/>
                  <a:pt x="121" y="226"/>
                </a:cubicBezTo>
                <a:cubicBezTo>
                  <a:pt x="121" y="225"/>
                  <a:pt x="122" y="224"/>
                  <a:pt x="123" y="223"/>
                </a:cubicBezTo>
                <a:cubicBezTo>
                  <a:pt x="123" y="224"/>
                  <a:pt x="123" y="224"/>
                  <a:pt x="124" y="224"/>
                </a:cubicBezTo>
                <a:cubicBezTo>
                  <a:pt x="123" y="225"/>
                  <a:pt x="122" y="225"/>
                  <a:pt x="121" y="226"/>
                </a:cubicBezTo>
                <a:close/>
                <a:moveTo>
                  <a:pt x="124" y="228"/>
                </a:move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2" y="228"/>
                </a:cubicBezTo>
                <a:cubicBezTo>
                  <a:pt x="123" y="228"/>
                  <a:pt x="123" y="228"/>
                  <a:pt x="123" y="228"/>
                </a:cubicBezTo>
                <a:cubicBezTo>
                  <a:pt x="123" y="228"/>
                  <a:pt x="123" y="228"/>
                  <a:pt x="124" y="228"/>
                </a:cubicBezTo>
                <a:close/>
                <a:moveTo>
                  <a:pt x="115" y="215"/>
                </a:moveTo>
                <a:cubicBezTo>
                  <a:pt x="115" y="215"/>
                  <a:pt x="114" y="215"/>
                  <a:pt x="114" y="215"/>
                </a:cubicBezTo>
                <a:cubicBezTo>
                  <a:pt x="115" y="214"/>
                  <a:pt x="116" y="213"/>
                  <a:pt x="117" y="212"/>
                </a:cubicBezTo>
                <a:cubicBezTo>
                  <a:pt x="118" y="213"/>
                  <a:pt x="118" y="213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8" y="215"/>
                  <a:pt x="116" y="215"/>
                  <a:pt x="115" y="215"/>
                </a:cubicBezTo>
                <a:close/>
                <a:moveTo>
                  <a:pt x="118" y="223"/>
                </a:moveTo>
                <a:cubicBezTo>
                  <a:pt x="117" y="223"/>
                  <a:pt x="117" y="223"/>
                  <a:pt x="116" y="224"/>
                </a:cubicBezTo>
                <a:cubicBezTo>
                  <a:pt x="116" y="223"/>
                  <a:pt x="116" y="223"/>
                  <a:pt x="115" y="223"/>
                </a:cubicBezTo>
                <a:cubicBezTo>
                  <a:pt x="116" y="223"/>
                  <a:pt x="117" y="222"/>
                  <a:pt x="117" y="222"/>
                </a:cubicBezTo>
                <a:cubicBezTo>
                  <a:pt x="117" y="222"/>
                  <a:pt x="118" y="222"/>
                  <a:pt x="118" y="223"/>
                </a:cubicBezTo>
                <a:close/>
                <a:moveTo>
                  <a:pt x="110" y="219"/>
                </a:moveTo>
                <a:cubicBezTo>
                  <a:pt x="110" y="219"/>
                  <a:pt x="111" y="219"/>
                  <a:pt x="111" y="219"/>
                </a:cubicBezTo>
                <a:cubicBezTo>
                  <a:pt x="111" y="219"/>
                  <a:pt x="111" y="218"/>
                  <a:pt x="112" y="218"/>
                </a:cubicBezTo>
                <a:cubicBezTo>
                  <a:pt x="112" y="219"/>
                  <a:pt x="113" y="219"/>
                  <a:pt x="113" y="219"/>
                </a:cubicBezTo>
                <a:cubicBezTo>
                  <a:pt x="113" y="220"/>
                  <a:pt x="113" y="220"/>
                  <a:pt x="112" y="221"/>
                </a:cubicBezTo>
                <a:cubicBezTo>
                  <a:pt x="112" y="220"/>
                  <a:pt x="111" y="220"/>
                  <a:pt x="110" y="219"/>
                </a:cubicBezTo>
                <a:close/>
                <a:moveTo>
                  <a:pt x="114" y="230"/>
                </a:moveTo>
                <a:cubicBezTo>
                  <a:pt x="113" y="230"/>
                  <a:pt x="113" y="230"/>
                  <a:pt x="112" y="230"/>
                </a:cubicBezTo>
                <a:cubicBezTo>
                  <a:pt x="112" y="230"/>
                  <a:pt x="111" y="229"/>
                  <a:pt x="110" y="229"/>
                </a:cubicBezTo>
                <a:cubicBezTo>
                  <a:pt x="111" y="229"/>
                  <a:pt x="111" y="229"/>
                  <a:pt x="111" y="228"/>
                </a:cubicBezTo>
                <a:cubicBezTo>
                  <a:pt x="112" y="229"/>
                  <a:pt x="113" y="229"/>
                  <a:pt x="114" y="230"/>
                </a:cubicBezTo>
                <a:close/>
                <a:moveTo>
                  <a:pt x="82" y="198"/>
                </a:moveTo>
                <a:cubicBezTo>
                  <a:pt x="82" y="198"/>
                  <a:pt x="82" y="197"/>
                  <a:pt x="83" y="197"/>
                </a:cubicBezTo>
                <a:cubicBezTo>
                  <a:pt x="83" y="197"/>
                  <a:pt x="83" y="197"/>
                  <a:pt x="83" y="197"/>
                </a:cubicBezTo>
                <a:cubicBezTo>
                  <a:pt x="83" y="198"/>
                  <a:pt x="82" y="198"/>
                  <a:pt x="82" y="199"/>
                </a:cubicBezTo>
                <a:lnTo>
                  <a:pt x="82" y="198"/>
                </a:lnTo>
                <a:close/>
                <a:moveTo>
                  <a:pt x="82" y="203"/>
                </a:moveTo>
                <a:cubicBezTo>
                  <a:pt x="82" y="203"/>
                  <a:pt x="81" y="203"/>
                  <a:pt x="81" y="203"/>
                </a:cubicBezTo>
                <a:cubicBezTo>
                  <a:pt x="81" y="203"/>
                  <a:pt x="81" y="203"/>
                  <a:pt x="80" y="203"/>
                </a:cubicBezTo>
                <a:cubicBezTo>
                  <a:pt x="80" y="202"/>
                  <a:pt x="81" y="202"/>
                  <a:pt x="81" y="202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1" y="202"/>
                  <a:pt x="81" y="203"/>
                  <a:pt x="82" y="203"/>
                </a:cubicBezTo>
                <a:close/>
                <a:moveTo>
                  <a:pt x="69" y="210"/>
                </a:moveTo>
                <a:cubicBezTo>
                  <a:pt x="68" y="209"/>
                  <a:pt x="67" y="208"/>
                  <a:pt x="66" y="207"/>
                </a:cubicBezTo>
                <a:cubicBezTo>
                  <a:pt x="66" y="207"/>
                  <a:pt x="66" y="207"/>
                  <a:pt x="66" y="207"/>
                </a:cubicBezTo>
                <a:cubicBezTo>
                  <a:pt x="68" y="209"/>
                  <a:pt x="70" y="210"/>
                  <a:pt x="71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0" y="212"/>
                  <a:pt x="70" y="212"/>
                  <a:pt x="69" y="212"/>
                </a:cubicBezTo>
                <a:cubicBezTo>
                  <a:pt x="69" y="212"/>
                  <a:pt x="69" y="211"/>
                  <a:pt x="69" y="211"/>
                </a:cubicBezTo>
                <a:cubicBezTo>
                  <a:pt x="69" y="211"/>
                  <a:pt x="69" y="210"/>
                  <a:pt x="69" y="210"/>
                </a:cubicBezTo>
                <a:close/>
                <a:moveTo>
                  <a:pt x="59" y="213"/>
                </a:moveTo>
                <a:cubicBezTo>
                  <a:pt x="59" y="213"/>
                  <a:pt x="58" y="212"/>
                  <a:pt x="57" y="211"/>
                </a:cubicBezTo>
                <a:cubicBezTo>
                  <a:pt x="60" y="213"/>
                  <a:pt x="62" y="215"/>
                  <a:pt x="65" y="216"/>
                </a:cubicBezTo>
                <a:cubicBezTo>
                  <a:pt x="63" y="215"/>
                  <a:pt x="61" y="214"/>
                  <a:pt x="59" y="213"/>
                </a:cubicBezTo>
                <a:close/>
                <a:moveTo>
                  <a:pt x="60" y="216"/>
                </a:moveTo>
                <a:cubicBezTo>
                  <a:pt x="58" y="215"/>
                  <a:pt x="55" y="213"/>
                  <a:pt x="53" y="212"/>
                </a:cubicBezTo>
                <a:cubicBezTo>
                  <a:pt x="55" y="213"/>
                  <a:pt x="57" y="214"/>
                  <a:pt x="59" y="215"/>
                </a:cubicBezTo>
                <a:cubicBezTo>
                  <a:pt x="59" y="215"/>
                  <a:pt x="60" y="216"/>
                  <a:pt x="60" y="216"/>
                </a:cubicBezTo>
                <a:close/>
                <a:moveTo>
                  <a:pt x="55" y="204"/>
                </a:moveTo>
                <a:cubicBezTo>
                  <a:pt x="55" y="204"/>
                  <a:pt x="56" y="205"/>
                  <a:pt x="56" y="205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58" y="207"/>
                  <a:pt x="59" y="208"/>
                  <a:pt x="60" y="209"/>
                </a:cubicBezTo>
                <a:cubicBezTo>
                  <a:pt x="59" y="209"/>
                  <a:pt x="59" y="208"/>
                  <a:pt x="59" y="208"/>
                </a:cubicBezTo>
                <a:cubicBezTo>
                  <a:pt x="58" y="208"/>
                  <a:pt x="58" y="209"/>
                  <a:pt x="58" y="209"/>
                </a:cubicBezTo>
                <a:cubicBezTo>
                  <a:pt x="57" y="208"/>
                  <a:pt x="56" y="208"/>
                  <a:pt x="55" y="207"/>
                </a:cubicBezTo>
                <a:cubicBezTo>
                  <a:pt x="55" y="207"/>
                  <a:pt x="55" y="206"/>
                  <a:pt x="55" y="206"/>
                </a:cubicBezTo>
                <a:cubicBezTo>
                  <a:pt x="55" y="205"/>
                  <a:pt x="55" y="204"/>
                  <a:pt x="55" y="204"/>
                </a:cubicBezTo>
                <a:close/>
                <a:moveTo>
                  <a:pt x="29" y="138"/>
                </a:moveTo>
                <a:cubicBezTo>
                  <a:pt x="29" y="137"/>
                  <a:pt x="30" y="137"/>
                  <a:pt x="30" y="136"/>
                </a:cubicBezTo>
                <a:cubicBezTo>
                  <a:pt x="30" y="136"/>
                  <a:pt x="30" y="137"/>
                  <a:pt x="30" y="137"/>
                </a:cubicBezTo>
                <a:cubicBezTo>
                  <a:pt x="30" y="138"/>
                  <a:pt x="29" y="140"/>
                  <a:pt x="29" y="141"/>
                </a:cubicBezTo>
                <a:cubicBezTo>
                  <a:pt x="29" y="140"/>
                  <a:pt x="29" y="139"/>
                  <a:pt x="29" y="138"/>
                </a:cubicBezTo>
                <a:close/>
                <a:moveTo>
                  <a:pt x="28" y="136"/>
                </a:moveTo>
                <a:cubicBezTo>
                  <a:pt x="28" y="136"/>
                  <a:pt x="28" y="136"/>
                  <a:pt x="28" y="136"/>
                </a:cubicBezTo>
                <a:cubicBezTo>
                  <a:pt x="27" y="129"/>
                  <a:pt x="25" y="122"/>
                  <a:pt x="24" y="115"/>
                </a:cubicBezTo>
                <a:cubicBezTo>
                  <a:pt x="25" y="121"/>
                  <a:pt x="27" y="126"/>
                  <a:pt x="29" y="131"/>
                </a:cubicBezTo>
                <a:cubicBezTo>
                  <a:pt x="29" y="133"/>
                  <a:pt x="28" y="134"/>
                  <a:pt x="28" y="136"/>
                </a:cubicBezTo>
                <a:close/>
                <a:moveTo>
                  <a:pt x="28" y="108"/>
                </a:moveTo>
                <a:cubicBezTo>
                  <a:pt x="27" y="106"/>
                  <a:pt x="27" y="104"/>
                  <a:pt x="26" y="102"/>
                </a:cubicBezTo>
                <a:cubicBezTo>
                  <a:pt x="27" y="102"/>
                  <a:pt x="28" y="101"/>
                  <a:pt x="28" y="101"/>
                </a:cubicBezTo>
                <a:cubicBezTo>
                  <a:pt x="30" y="104"/>
                  <a:pt x="31" y="108"/>
                  <a:pt x="32" y="111"/>
                </a:cubicBezTo>
                <a:cubicBezTo>
                  <a:pt x="32" y="113"/>
                  <a:pt x="31" y="115"/>
                  <a:pt x="31" y="117"/>
                </a:cubicBezTo>
                <a:cubicBezTo>
                  <a:pt x="30" y="114"/>
                  <a:pt x="29" y="111"/>
                  <a:pt x="28" y="108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4" y="87"/>
                </a:cubicBezTo>
                <a:cubicBezTo>
                  <a:pt x="24" y="86"/>
                  <a:pt x="24" y="86"/>
                  <a:pt x="24" y="86"/>
                </a:cubicBezTo>
                <a:cubicBezTo>
                  <a:pt x="25" y="85"/>
                  <a:pt x="25" y="85"/>
                  <a:pt x="26" y="84"/>
                </a:cubicBezTo>
                <a:cubicBezTo>
                  <a:pt x="26" y="84"/>
                  <a:pt x="26" y="84"/>
                  <a:pt x="27" y="84"/>
                </a:cubicBezTo>
                <a:cubicBezTo>
                  <a:pt x="26" y="85"/>
                  <a:pt x="25" y="86"/>
                  <a:pt x="25" y="87"/>
                </a:cubicBezTo>
                <a:close/>
                <a:moveTo>
                  <a:pt x="28" y="86"/>
                </a:moveTo>
                <a:cubicBezTo>
                  <a:pt x="27" y="87"/>
                  <a:pt x="26" y="88"/>
                  <a:pt x="26" y="89"/>
                </a:cubicBezTo>
                <a:cubicBezTo>
                  <a:pt x="25" y="89"/>
                  <a:pt x="25" y="89"/>
                  <a:pt x="25" y="88"/>
                </a:cubicBezTo>
                <a:cubicBezTo>
                  <a:pt x="25" y="88"/>
                  <a:pt x="26" y="88"/>
                  <a:pt x="26" y="88"/>
                </a:cubicBezTo>
                <a:cubicBezTo>
                  <a:pt x="27" y="87"/>
                  <a:pt x="27" y="87"/>
                  <a:pt x="28" y="86"/>
                </a:cubicBezTo>
                <a:close/>
                <a:moveTo>
                  <a:pt x="26" y="94"/>
                </a:moveTo>
                <a:cubicBezTo>
                  <a:pt x="26" y="95"/>
                  <a:pt x="26" y="95"/>
                  <a:pt x="26" y="9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6" y="97"/>
                  <a:pt x="25" y="98"/>
                </a:cubicBezTo>
                <a:cubicBezTo>
                  <a:pt x="25" y="97"/>
                  <a:pt x="25" y="96"/>
                  <a:pt x="25" y="95"/>
                </a:cubicBezTo>
                <a:cubicBezTo>
                  <a:pt x="25" y="95"/>
                  <a:pt x="26" y="95"/>
                  <a:pt x="26" y="94"/>
                </a:cubicBezTo>
                <a:close/>
                <a:moveTo>
                  <a:pt x="27" y="97"/>
                </a:moveTo>
                <a:cubicBezTo>
                  <a:pt x="27" y="98"/>
                  <a:pt x="28" y="99"/>
                  <a:pt x="28" y="99"/>
                </a:cubicBezTo>
                <a:cubicBezTo>
                  <a:pt x="27" y="100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6" y="99"/>
                  <a:pt x="27" y="98"/>
                  <a:pt x="27" y="97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2" y="25"/>
                </a:cubicBezTo>
                <a:cubicBezTo>
                  <a:pt x="112" y="25"/>
                  <a:pt x="111" y="25"/>
                  <a:pt x="111" y="25"/>
                </a:cubicBezTo>
                <a:cubicBezTo>
                  <a:pt x="111" y="25"/>
                  <a:pt x="112" y="25"/>
                  <a:pt x="112" y="24"/>
                </a:cubicBezTo>
                <a:cubicBezTo>
                  <a:pt x="113" y="24"/>
                  <a:pt x="113" y="24"/>
                  <a:pt x="113" y="25"/>
                </a:cubicBezTo>
                <a:close/>
                <a:moveTo>
                  <a:pt x="113" y="21"/>
                </a:moveTo>
                <a:cubicBezTo>
                  <a:pt x="113" y="21"/>
                  <a:pt x="114" y="21"/>
                  <a:pt x="114" y="21"/>
                </a:cubicBezTo>
                <a:cubicBezTo>
                  <a:pt x="114" y="21"/>
                  <a:pt x="115" y="21"/>
                  <a:pt x="116" y="21"/>
                </a:cubicBezTo>
                <a:cubicBezTo>
                  <a:pt x="116" y="21"/>
                  <a:pt x="115" y="21"/>
                  <a:pt x="115" y="21"/>
                </a:cubicBezTo>
                <a:cubicBezTo>
                  <a:pt x="114" y="21"/>
                  <a:pt x="114" y="21"/>
                  <a:pt x="113" y="21"/>
                </a:cubicBezTo>
                <a:close/>
                <a:moveTo>
                  <a:pt x="112" y="19"/>
                </a:moveTo>
                <a:cubicBezTo>
                  <a:pt x="111" y="19"/>
                  <a:pt x="110" y="19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1" y="19"/>
                  <a:pt x="112" y="19"/>
                  <a:pt x="112" y="19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12" y="27"/>
                </a:moveTo>
                <a:cubicBezTo>
                  <a:pt x="114" y="27"/>
                  <a:pt x="115" y="27"/>
                  <a:pt x="117" y="27"/>
                </a:cubicBezTo>
                <a:cubicBezTo>
                  <a:pt x="115" y="27"/>
                  <a:pt x="114" y="28"/>
                  <a:pt x="113" y="29"/>
                </a:cubicBezTo>
                <a:cubicBezTo>
                  <a:pt x="111" y="29"/>
                  <a:pt x="110" y="29"/>
                  <a:pt x="108" y="29"/>
                </a:cubicBezTo>
                <a:cubicBezTo>
                  <a:pt x="110" y="28"/>
                  <a:pt x="111" y="28"/>
                  <a:pt x="112" y="27"/>
                </a:cubicBezTo>
                <a:close/>
                <a:moveTo>
                  <a:pt x="156" y="17"/>
                </a:moveTo>
                <a:cubicBezTo>
                  <a:pt x="157" y="18"/>
                  <a:pt x="158" y="18"/>
                  <a:pt x="160" y="19"/>
                </a:cubicBezTo>
                <a:cubicBezTo>
                  <a:pt x="158" y="18"/>
                  <a:pt x="157" y="18"/>
                  <a:pt x="155" y="17"/>
                </a:cubicBezTo>
                <a:cubicBezTo>
                  <a:pt x="155" y="17"/>
                  <a:pt x="155" y="17"/>
                  <a:pt x="154" y="17"/>
                </a:cubicBezTo>
                <a:cubicBezTo>
                  <a:pt x="154" y="17"/>
                  <a:pt x="154" y="17"/>
                  <a:pt x="154" y="17"/>
                </a:cubicBezTo>
                <a:cubicBezTo>
                  <a:pt x="151" y="16"/>
                  <a:pt x="148" y="15"/>
                  <a:pt x="145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4"/>
                  <a:pt x="147" y="14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0" y="15"/>
                  <a:pt x="153" y="16"/>
                  <a:pt x="156" y="17"/>
                </a:cubicBezTo>
                <a:close/>
                <a:moveTo>
                  <a:pt x="149" y="12"/>
                </a:moveTo>
                <a:cubicBezTo>
                  <a:pt x="149" y="12"/>
                  <a:pt x="149" y="12"/>
                  <a:pt x="149" y="12"/>
                </a:cubicBezTo>
                <a:cubicBezTo>
                  <a:pt x="151" y="13"/>
                  <a:pt x="153" y="13"/>
                  <a:pt x="155" y="14"/>
                </a:cubicBezTo>
                <a:cubicBezTo>
                  <a:pt x="157" y="15"/>
                  <a:pt x="158" y="15"/>
                  <a:pt x="160" y="16"/>
                </a:cubicBezTo>
                <a:cubicBezTo>
                  <a:pt x="158" y="16"/>
                  <a:pt x="156" y="15"/>
                  <a:pt x="155" y="15"/>
                </a:cubicBezTo>
                <a:cubicBezTo>
                  <a:pt x="153" y="14"/>
                  <a:pt x="151" y="13"/>
                  <a:pt x="149" y="12"/>
                </a:cubicBezTo>
                <a:close/>
                <a:moveTo>
                  <a:pt x="156" y="36"/>
                </a:moveTo>
                <a:cubicBezTo>
                  <a:pt x="158" y="36"/>
                  <a:pt x="160" y="36"/>
                  <a:pt x="163" y="36"/>
                </a:cubicBezTo>
                <a:cubicBezTo>
                  <a:pt x="161" y="37"/>
                  <a:pt x="160" y="37"/>
                  <a:pt x="158" y="38"/>
                </a:cubicBezTo>
                <a:cubicBezTo>
                  <a:pt x="156" y="39"/>
                  <a:pt x="154" y="39"/>
                  <a:pt x="152" y="39"/>
                </a:cubicBezTo>
                <a:cubicBezTo>
                  <a:pt x="153" y="38"/>
                  <a:pt x="155" y="37"/>
                  <a:pt x="156" y="36"/>
                </a:cubicBezTo>
                <a:close/>
                <a:moveTo>
                  <a:pt x="155" y="34"/>
                </a:moveTo>
                <a:cubicBezTo>
                  <a:pt x="156" y="34"/>
                  <a:pt x="156" y="33"/>
                  <a:pt x="156" y="33"/>
                </a:cubicBezTo>
                <a:cubicBezTo>
                  <a:pt x="156" y="33"/>
                  <a:pt x="157" y="33"/>
                  <a:pt x="157" y="33"/>
                </a:cubicBezTo>
                <a:cubicBezTo>
                  <a:pt x="157" y="33"/>
                  <a:pt x="157" y="34"/>
                  <a:pt x="156" y="34"/>
                </a:cubicBezTo>
                <a:cubicBezTo>
                  <a:pt x="156" y="34"/>
                  <a:pt x="156" y="34"/>
                  <a:pt x="155" y="34"/>
                </a:cubicBezTo>
                <a:close/>
                <a:moveTo>
                  <a:pt x="134" y="213"/>
                </a:moveTo>
                <a:cubicBezTo>
                  <a:pt x="135" y="212"/>
                  <a:pt x="136" y="211"/>
                  <a:pt x="137" y="209"/>
                </a:cubicBezTo>
                <a:cubicBezTo>
                  <a:pt x="139" y="208"/>
                  <a:pt x="140" y="207"/>
                  <a:pt x="141" y="206"/>
                </a:cubicBezTo>
                <a:cubicBezTo>
                  <a:pt x="141" y="206"/>
                  <a:pt x="141" y="206"/>
                  <a:pt x="142" y="206"/>
                </a:cubicBezTo>
                <a:cubicBezTo>
                  <a:pt x="140" y="207"/>
                  <a:pt x="139" y="209"/>
                  <a:pt x="138" y="210"/>
                </a:cubicBezTo>
                <a:cubicBezTo>
                  <a:pt x="137" y="211"/>
                  <a:pt x="136" y="212"/>
                  <a:pt x="134" y="213"/>
                </a:cubicBezTo>
                <a:close/>
                <a:moveTo>
                  <a:pt x="137" y="217"/>
                </a:moveTo>
                <a:cubicBezTo>
                  <a:pt x="136" y="218"/>
                  <a:pt x="135" y="219"/>
                  <a:pt x="133" y="220"/>
                </a:cubicBezTo>
                <a:cubicBezTo>
                  <a:pt x="134" y="220"/>
                  <a:pt x="134" y="220"/>
                  <a:pt x="134" y="219"/>
                </a:cubicBezTo>
                <a:cubicBezTo>
                  <a:pt x="135" y="219"/>
                  <a:pt x="136" y="218"/>
                  <a:pt x="137" y="217"/>
                </a:cubicBezTo>
                <a:close/>
                <a:moveTo>
                  <a:pt x="140" y="203"/>
                </a:moveTo>
                <a:cubicBezTo>
                  <a:pt x="138" y="204"/>
                  <a:pt x="136" y="206"/>
                  <a:pt x="134" y="208"/>
                </a:cubicBezTo>
                <a:cubicBezTo>
                  <a:pt x="132" y="209"/>
                  <a:pt x="130" y="210"/>
                  <a:pt x="128" y="211"/>
                </a:cubicBezTo>
                <a:cubicBezTo>
                  <a:pt x="128" y="210"/>
                  <a:pt x="128" y="210"/>
                  <a:pt x="127" y="210"/>
                </a:cubicBezTo>
                <a:cubicBezTo>
                  <a:pt x="128" y="210"/>
                  <a:pt x="128" y="209"/>
                  <a:pt x="128" y="209"/>
                </a:cubicBezTo>
                <a:cubicBezTo>
                  <a:pt x="131" y="207"/>
                  <a:pt x="134" y="205"/>
                  <a:pt x="137" y="202"/>
                </a:cubicBezTo>
                <a:cubicBezTo>
                  <a:pt x="141" y="199"/>
                  <a:pt x="145" y="196"/>
                  <a:pt x="149" y="193"/>
                </a:cubicBezTo>
                <a:cubicBezTo>
                  <a:pt x="146" y="197"/>
                  <a:pt x="143" y="200"/>
                  <a:pt x="140" y="203"/>
                </a:cubicBezTo>
                <a:close/>
                <a:moveTo>
                  <a:pt x="117" y="206"/>
                </a:moveTo>
                <a:cubicBezTo>
                  <a:pt x="117" y="206"/>
                  <a:pt x="118" y="205"/>
                  <a:pt x="118" y="205"/>
                </a:cubicBezTo>
                <a:cubicBezTo>
                  <a:pt x="119" y="205"/>
                  <a:pt x="119" y="206"/>
                  <a:pt x="119" y="206"/>
                </a:cubicBezTo>
                <a:cubicBezTo>
                  <a:pt x="119" y="206"/>
                  <a:pt x="119" y="206"/>
                  <a:pt x="118" y="207"/>
                </a:cubicBezTo>
                <a:cubicBezTo>
                  <a:pt x="118" y="207"/>
                  <a:pt x="117" y="206"/>
                  <a:pt x="117" y="206"/>
                </a:cubicBezTo>
                <a:close/>
                <a:moveTo>
                  <a:pt x="117" y="208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17" y="208"/>
                  <a:pt x="116" y="208"/>
                  <a:pt x="116" y="207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7"/>
                  <a:pt x="117" y="208"/>
                  <a:pt x="117" y="208"/>
                </a:cubicBezTo>
                <a:close/>
                <a:moveTo>
                  <a:pt x="116" y="202"/>
                </a:moveTo>
                <a:cubicBezTo>
                  <a:pt x="116" y="202"/>
                  <a:pt x="115" y="201"/>
                  <a:pt x="115" y="201"/>
                </a:cubicBezTo>
                <a:cubicBezTo>
                  <a:pt x="116" y="199"/>
                  <a:pt x="118" y="198"/>
                  <a:pt x="120" y="196"/>
                </a:cubicBezTo>
                <a:cubicBezTo>
                  <a:pt x="127" y="190"/>
                  <a:pt x="134" y="185"/>
                  <a:pt x="141" y="180"/>
                </a:cubicBezTo>
                <a:cubicBezTo>
                  <a:pt x="133" y="188"/>
                  <a:pt x="125" y="195"/>
                  <a:pt x="116" y="202"/>
                </a:cubicBezTo>
                <a:close/>
                <a:moveTo>
                  <a:pt x="88" y="181"/>
                </a:moveTo>
                <a:cubicBezTo>
                  <a:pt x="88" y="180"/>
                  <a:pt x="88" y="178"/>
                  <a:pt x="88" y="177"/>
                </a:cubicBezTo>
                <a:cubicBezTo>
                  <a:pt x="90" y="176"/>
                  <a:pt x="92" y="174"/>
                  <a:pt x="94" y="172"/>
                </a:cubicBezTo>
                <a:cubicBezTo>
                  <a:pt x="97" y="171"/>
                  <a:pt x="99" y="170"/>
                  <a:pt x="102" y="169"/>
                </a:cubicBezTo>
                <a:cubicBezTo>
                  <a:pt x="100" y="171"/>
                  <a:pt x="98" y="173"/>
                  <a:pt x="97" y="175"/>
                </a:cubicBezTo>
                <a:cubicBezTo>
                  <a:pt x="94" y="177"/>
                  <a:pt x="91" y="179"/>
                  <a:pt x="88" y="181"/>
                </a:cubicBezTo>
                <a:close/>
                <a:moveTo>
                  <a:pt x="89" y="194"/>
                </a:moveTo>
                <a:cubicBezTo>
                  <a:pt x="89" y="194"/>
                  <a:pt x="88" y="195"/>
                  <a:pt x="88" y="196"/>
                </a:cubicBezTo>
                <a:cubicBezTo>
                  <a:pt x="87" y="196"/>
                  <a:pt x="87" y="196"/>
                  <a:pt x="87" y="196"/>
                </a:cubicBezTo>
                <a:cubicBezTo>
                  <a:pt x="88" y="195"/>
                  <a:pt x="89" y="194"/>
                  <a:pt x="89" y="194"/>
                </a:cubicBezTo>
                <a:cubicBezTo>
                  <a:pt x="89" y="194"/>
                  <a:pt x="89" y="194"/>
                  <a:pt x="89" y="194"/>
                </a:cubicBezTo>
                <a:close/>
                <a:moveTo>
                  <a:pt x="83" y="166"/>
                </a:moveTo>
                <a:cubicBezTo>
                  <a:pt x="83" y="166"/>
                  <a:pt x="82" y="167"/>
                  <a:pt x="82" y="167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83" y="165"/>
                  <a:pt x="84" y="164"/>
                  <a:pt x="85" y="163"/>
                </a:cubicBezTo>
                <a:cubicBezTo>
                  <a:pt x="85" y="164"/>
                  <a:pt x="85" y="164"/>
                  <a:pt x="85" y="165"/>
                </a:cubicBezTo>
                <a:cubicBezTo>
                  <a:pt x="84" y="165"/>
                  <a:pt x="84" y="166"/>
                  <a:pt x="83" y="166"/>
                </a:cubicBezTo>
                <a:close/>
                <a:moveTo>
                  <a:pt x="85" y="175"/>
                </a:moveTo>
                <a:cubicBezTo>
                  <a:pt x="84" y="175"/>
                  <a:pt x="84" y="175"/>
                  <a:pt x="83" y="176"/>
                </a:cubicBezTo>
                <a:cubicBezTo>
                  <a:pt x="83" y="175"/>
                  <a:pt x="83" y="175"/>
                  <a:pt x="83" y="175"/>
                </a:cubicBezTo>
                <a:cubicBezTo>
                  <a:pt x="84" y="175"/>
                  <a:pt x="84" y="175"/>
                  <a:pt x="85" y="175"/>
                </a:cubicBezTo>
                <a:close/>
                <a:moveTo>
                  <a:pt x="62" y="209"/>
                </a:moveTo>
                <a:cubicBezTo>
                  <a:pt x="60" y="208"/>
                  <a:pt x="59" y="207"/>
                  <a:pt x="58" y="206"/>
                </a:cubicBezTo>
                <a:cubicBezTo>
                  <a:pt x="58" y="205"/>
                  <a:pt x="58" y="205"/>
                  <a:pt x="58" y="205"/>
                </a:cubicBezTo>
                <a:cubicBezTo>
                  <a:pt x="58" y="204"/>
                  <a:pt x="58" y="203"/>
                  <a:pt x="58" y="202"/>
                </a:cubicBezTo>
                <a:cubicBezTo>
                  <a:pt x="58" y="203"/>
                  <a:pt x="59" y="203"/>
                  <a:pt x="59" y="203"/>
                </a:cubicBezTo>
                <a:cubicBezTo>
                  <a:pt x="60" y="205"/>
                  <a:pt x="61" y="207"/>
                  <a:pt x="62" y="209"/>
                </a:cubicBezTo>
                <a:cubicBezTo>
                  <a:pt x="62" y="209"/>
                  <a:pt x="62" y="209"/>
                  <a:pt x="62" y="209"/>
                </a:cubicBezTo>
                <a:close/>
                <a:moveTo>
                  <a:pt x="62" y="211"/>
                </a:moveTo>
                <a:cubicBezTo>
                  <a:pt x="62" y="211"/>
                  <a:pt x="62" y="211"/>
                  <a:pt x="62" y="211"/>
                </a:cubicBezTo>
                <a:cubicBezTo>
                  <a:pt x="63" y="211"/>
                  <a:pt x="63" y="211"/>
                  <a:pt x="63" y="211"/>
                </a:cubicBezTo>
                <a:cubicBezTo>
                  <a:pt x="61" y="211"/>
                  <a:pt x="60" y="210"/>
                  <a:pt x="59" y="210"/>
                </a:cubicBezTo>
                <a:cubicBezTo>
                  <a:pt x="60" y="210"/>
                  <a:pt x="61" y="211"/>
                  <a:pt x="62" y="211"/>
                </a:cubicBezTo>
                <a:close/>
                <a:moveTo>
                  <a:pt x="60" y="200"/>
                </a:moveTo>
                <a:cubicBezTo>
                  <a:pt x="59" y="199"/>
                  <a:pt x="58" y="197"/>
                  <a:pt x="57" y="196"/>
                </a:cubicBezTo>
                <a:cubicBezTo>
                  <a:pt x="57" y="196"/>
                  <a:pt x="57" y="196"/>
                  <a:pt x="58" y="196"/>
                </a:cubicBezTo>
                <a:cubicBezTo>
                  <a:pt x="58" y="196"/>
                  <a:pt x="58" y="196"/>
                  <a:pt x="58" y="195"/>
                </a:cubicBezTo>
                <a:cubicBezTo>
                  <a:pt x="60" y="197"/>
                  <a:pt x="61" y="199"/>
                  <a:pt x="63" y="201"/>
                </a:cubicBezTo>
                <a:cubicBezTo>
                  <a:pt x="63" y="201"/>
                  <a:pt x="63" y="201"/>
                  <a:pt x="63" y="201"/>
                </a:cubicBezTo>
                <a:cubicBezTo>
                  <a:pt x="62" y="201"/>
                  <a:pt x="61" y="200"/>
                  <a:pt x="60" y="200"/>
                </a:cubicBezTo>
                <a:cubicBezTo>
                  <a:pt x="60" y="200"/>
                  <a:pt x="60" y="200"/>
                  <a:pt x="60" y="200"/>
                </a:cubicBezTo>
                <a:close/>
                <a:moveTo>
                  <a:pt x="44" y="171"/>
                </a:moveTo>
                <a:cubicBezTo>
                  <a:pt x="45" y="173"/>
                  <a:pt x="47" y="175"/>
                  <a:pt x="48" y="176"/>
                </a:cubicBezTo>
                <a:cubicBezTo>
                  <a:pt x="48" y="177"/>
                  <a:pt x="48" y="178"/>
                  <a:pt x="48" y="180"/>
                </a:cubicBezTo>
                <a:cubicBezTo>
                  <a:pt x="48" y="179"/>
                  <a:pt x="47" y="179"/>
                  <a:pt x="47" y="179"/>
                </a:cubicBezTo>
                <a:cubicBezTo>
                  <a:pt x="47" y="178"/>
                  <a:pt x="46" y="177"/>
                  <a:pt x="46" y="176"/>
                </a:cubicBezTo>
                <a:cubicBezTo>
                  <a:pt x="45" y="174"/>
                  <a:pt x="44" y="171"/>
                  <a:pt x="43" y="168"/>
                </a:cubicBezTo>
                <a:cubicBezTo>
                  <a:pt x="43" y="169"/>
                  <a:pt x="44" y="170"/>
                  <a:pt x="44" y="170"/>
                </a:cubicBezTo>
                <a:cubicBezTo>
                  <a:pt x="44" y="170"/>
                  <a:pt x="44" y="171"/>
                  <a:pt x="44" y="171"/>
                </a:cubicBezTo>
                <a:close/>
                <a:moveTo>
                  <a:pt x="33" y="98"/>
                </a:moveTo>
                <a:cubicBezTo>
                  <a:pt x="33" y="99"/>
                  <a:pt x="33" y="100"/>
                  <a:pt x="33" y="101"/>
                </a:cubicBezTo>
                <a:cubicBezTo>
                  <a:pt x="33" y="102"/>
                  <a:pt x="32" y="103"/>
                  <a:pt x="32" y="104"/>
                </a:cubicBezTo>
                <a:cubicBezTo>
                  <a:pt x="32" y="103"/>
                  <a:pt x="31" y="101"/>
                  <a:pt x="31" y="99"/>
                </a:cubicBezTo>
                <a:cubicBezTo>
                  <a:pt x="32" y="99"/>
                  <a:pt x="32" y="99"/>
                  <a:pt x="33" y="98"/>
                </a:cubicBezTo>
                <a:close/>
                <a:moveTo>
                  <a:pt x="31" y="98"/>
                </a:move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6"/>
                  <a:pt x="32" y="96"/>
                </a:cubicBezTo>
                <a:cubicBezTo>
                  <a:pt x="32" y="96"/>
                  <a:pt x="32" y="96"/>
                  <a:pt x="32" y="97"/>
                </a:cubicBezTo>
                <a:cubicBezTo>
                  <a:pt x="32" y="97"/>
                  <a:pt x="31" y="97"/>
                  <a:pt x="31" y="98"/>
                </a:cubicBezTo>
                <a:close/>
                <a:moveTo>
                  <a:pt x="32" y="85"/>
                </a:moveTo>
                <a:cubicBezTo>
                  <a:pt x="32" y="85"/>
                  <a:pt x="32" y="85"/>
                  <a:pt x="32" y="85"/>
                </a:cubicBezTo>
                <a:cubicBezTo>
                  <a:pt x="33" y="83"/>
                  <a:pt x="34" y="82"/>
                  <a:pt x="36" y="80"/>
                </a:cubicBezTo>
                <a:cubicBezTo>
                  <a:pt x="35" y="81"/>
                  <a:pt x="35" y="81"/>
                  <a:pt x="34" y="82"/>
                </a:cubicBezTo>
                <a:cubicBezTo>
                  <a:pt x="33" y="83"/>
                  <a:pt x="33" y="84"/>
                  <a:pt x="32" y="85"/>
                </a:cubicBezTo>
                <a:close/>
                <a:moveTo>
                  <a:pt x="35" y="84"/>
                </a:moveTo>
                <a:cubicBezTo>
                  <a:pt x="35" y="84"/>
                  <a:pt x="35" y="83"/>
                  <a:pt x="36" y="83"/>
                </a:cubicBezTo>
                <a:cubicBezTo>
                  <a:pt x="36" y="83"/>
                  <a:pt x="36" y="82"/>
                  <a:pt x="37" y="82"/>
                </a:cubicBezTo>
                <a:cubicBezTo>
                  <a:pt x="36" y="83"/>
                  <a:pt x="35" y="85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6"/>
                  <a:pt x="34" y="86"/>
                  <a:pt x="34" y="86"/>
                </a:cubicBezTo>
                <a:cubicBezTo>
                  <a:pt x="34" y="85"/>
                  <a:pt x="34" y="85"/>
                  <a:pt x="35" y="84"/>
                </a:cubicBezTo>
                <a:close/>
                <a:moveTo>
                  <a:pt x="37" y="73"/>
                </a:moveTo>
                <a:cubicBezTo>
                  <a:pt x="39" y="72"/>
                  <a:pt x="40" y="71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1"/>
                  <a:pt x="40" y="71"/>
                  <a:pt x="40" y="71"/>
                </a:cubicBezTo>
                <a:cubicBezTo>
                  <a:pt x="39" y="72"/>
                  <a:pt x="38" y="73"/>
                  <a:pt x="36" y="74"/>
                </a:cubicBezTo>
                <a:cubicBezTo>
                  <a:pt x="37" y="74"/>
                  <a:pt x="37" y="73"/>
                  <a:pt x="37" y="73"/>
                </a:cubicBezTo>
                <a:close/>
                <a:moveTo>
                  <a:pt x="35" y="72"/>
                </a:moveTo>
                <a:cubicBezTo>
                  <a:pt x="36" y="71"/>
                  <a:pt x="37" y="70"/>
                  <a:pt x="39" y="68"/>
                </a:cubicBezTo>
                <a:cubicBezTo>
                  <a:pt x="38" y="69"/>
                  <a:pt x="37" y="70"/>
                  <a:pt x="36" y="71"/>
                </a:cubicBezTo>
                <a:cubicBezTo>
                  <a:pt x="36" y="72"/>
                  <a:pt x="35" y="72"/>
                  <a:pt x="35" y="72"/>
                </a:cubicBezTo>
                <a:close/>
                <a:moveTo>
                  <a:pt x="42" y="77"/>
                </a:moveTo>
                <a:cubicBezTo>
                  <a:pt x="42" y="76"/>
                  <a:pt x="43" y="76"/>
                  <a:pt x="43" y="76"/>
                </a:cubicBezTo>
                <a:cubicBezTo>
                  <a:pt x="42" y="77"/>
                  <a:pt x="42" y="78"/>
                  <a:pt x="41" y="80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39" y="82"/>
                  <a:pt x="38" y="83"/>
                </a:cubicBezTo>
                <a:cubicBezTo>
                  <a:pt x="38" y="83"/>
                  <a:pt x="38" y="83"/>
                  <a:pt x="37" y="83"/>
                </a:cubicBezTo>
                <a:cubicBezTo>
                  <a:pt x="39" y="81"/>
                  <a:pt x="40" y="79"/>
                  <a:pt x="42" y="77"/>
                </a:cubicBezTo>
                <a:close/>
                <a:moveTo>
                  <a:pt x="69" y="32"/>
                </a:moveTo>
                <a:cubicBezTo>
                  <a:pt x="67" y="34"/>
                  <a:pt x="64" y="36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0" y="38"/>
                  <a:pt x="59" y="40"/>
                  <a:pt x="57" y="41"/>
                </a:cubicBezTo>
                <a:cubicBezTo>
                  <a:pt x="58" y="39"/>
                  <a:pt x="59" y="37"/>
                  <a:pt x="60" y="36"/>
                </a:cubicBezTo>
                <a:cubicBezTo>
                  <a:pt x="63" y="35"/>
                  <a:pt x="66" y="33"/>
                  <a:pt x="69" y="32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6" y="33"/>
                </a:cubicBezTo>
                <a:cubicBezTo>
                  <a:pt x="59" y="31"/>
                  <a:pt x="63" y="29"/>
                  <a:pt x="66" y="28"/>
                </a:cubicBezTo>
                <a:cubicBezTo>
                  <a:pt x="65" y="28"/>
                  <a:pt x="64" y="29"/>
                  <a:pt x="63" y="29"/>
                </a:cubicBezTo>
                <a:cubicBezTo>
                  <a:pt x="61" y="31"/>
                  <a:pt x="58" y="32"/>
                  <a:pt x="55" y="33"/>
                </a:cubicBezTo>
                <a:close/>
                <a:moveTo>
                  <a:pt x="73" y="36"/>
                </a:moveTo>
                <a:cubicBezTo>
                  <a:pt x="74" y="36"/>
                  <a:pt x="74" y="35"/>
                  <a:pt x="74" y="35"/>
                </a:cubicBezTo>
                <a:cubicBezTo>
                  <a:pt x="73" y="38"/>
                  <a:pt x="71" y="40"/>
                  <a:pt x="69" y="42"/>
                </a:cubicBezTo>
                <a:cubicBezTo>
                  <a:pt x="67" y="43"/>
                  <a:pt x="65" y="45"/>
                  <a:pt x="64" y="46"/>
                </a:cubicBezTo>
                <a:cubicBezTo>
                  <a:pt x="67" y="43"/>
                  <a:pt x="70" y="39"/>
                  <a:pt x="73" y="36"/>
                </a:cubicBezTo>
                <a:close/>
                <a:moveTo>
                  <a:pt x="70" y="36"/>
                </a:moveTo>
                <a:cubicBezTo>
                  <a:pt x="71" y="35"/>
                  <a:pt x="72" y="34"/>
                  <a:pt x="74" y="32"/>
                </a:cubicBezTo>
                <a:cubicBezTo>
                  <a:pt x="73" y="33"/>
                  <a:pt x="73" y="33"/>
                  <a:pt x="73" y="34"/>
                </a:cubicBezTo>
                <a:cubicBezTo>
                  <a:pt x="72" y="34"/>
                  <a:pt x="71" y="35"/>
                  <a:pt x="70" y="36"/>
                </a:cubicBezTo>
                <a:close/>
                <a:moveTo>
                  <a:pt x="77" y="34"/>
                </a:moveTo>
                <a:cubicBezTo>
                  <a:pt x="78" y="33"/>
                  <a:pt x="79" y="33"/>
                  <a:pt x="80" y="32"/>
                </a:cubicBezTo>
                <a:cubicBezTo>
                  <a:pt x="78" y="34"/>
                  <a:pt x="77" y="36"/>
                  <a:pt x="75" y="37"/>
                </a:cubicBezTo>
                <a:cubicBezTo>
                  <a:pt x="74" y="38"/>
                  <a:pt x="74" y="39"/>
                  <a:pt x="73" y="39"/>
                </a:cubicBezTo>
                <a:cubicBezTo>
                  <a:pt x="74" y="37"/>
                  <a:pt x="76" y="36"/>
                  <a:pt x="77" y="34"/>
                </a:cubicBezTo>
                <a:close/>
                <a:moveTo>
                  <a:pt x="77" y="31"/>
                </a:moveTo>
                <a:cubicBezTo>
                  <a:pt x="77" y="31"/>
                  <a:pt x="77" y="30"/>
                  <a:pt x="78" y="30"/>
                </a:cubicBezTo>
                <a:cubicBezTo>
                  <a:pt x="78" y="30"/>
                  <a:pt x="78" y="30"/>
                  <a:pt x="78" y="29"/>
                </a:cubicBezTo>
                <a:cubicBezTo>
                  <a:pt x="78" y="29"/>
                  <a:pt x="78" y="29"/>
                  <a:pt x="79" y="29"/>
                </a:cubicBezTo>
                <a:cubicBezTo>
                  <a:pt x="78" y="29"/>
                  <a:pt x="78" y="30"/>
                  <a:pt x="78" y="30"/>
                </a:cubicBezTo>
                <a:cubicBezTo>
                  <a:pt x="77" y="30"/>
                  <a:pt x="77" y="31"/>
                  <a:pt x="77" y="31"/>
                </a:cubicBezTo>
                <a:close/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6"/>
                  <a:pt x="91" y="38"/>
                </a:cubicBezTo>
                <a:cubicBezTo>
                  <a:pt x="91" y="38"/>
                  <a:pt x="90" y="38"/>
                  <a:pt x="90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88" y="41"/>
                  <a:pt x="87" y="43"/>
                  <a:pt x="85" y="44"/>
                </a:cubicBezTo>
                <a:cubicBezTo>
                  <a:pt x="82" y="46"/>
                  <a:pt x="80" y="48"/>
                  <a:pt x="77" y="50"/>
                </a:cubicBezTo>
                <a:cubicBezTo>
                  <a:pt x="77" y="50"/>
                  <a:pt x="77" y="50"/>
                  <a:pt x="76" y="50"/>
                </a:cubicBezTo>
                <a:cubicBezTo>
                  <a:pt x="76" y="51"/>
                  <a:pt x="75" y="51"/>
                  <a:pt x="74" y="52"/>
                </a:cubicBezTo>
                <a:cubicBezTo>
                  <a:pt x="73" y="53"/>
                  <a:pt x="73" y="53"/>
                  <a:pt x="73" y="53"/>
                </a:cubicBezTo>
                <a:cubicBezTo>
                  <a:pt x="76" y="49"/>
                  <a:pt x="80" y="45"/>
                  <a:pt x="83" y="42"/>
                </a:cubicBezTo>
                <a:cubicBezTo>
                  <a:pt x="87" y="38"/>
                  <a:pt x="91" y="35"/>
                  <a:pt x="96" y="32"/>
                </a:cubicBezTo>
                <a:close/>
                <a:moveTo>
                  <a:pt x="87" y="36"/>
                </a:moveTo>
                <a:cubicBezTo>
                  <a:pt x="87" y="36"/>
                  <a:pt x="88" y="35"/>
                  <a:pt x="88" y="35"/>
                </a:cubicBezTo>
                <a:cubicBezTo>
                  <a:pt x="89" y="35"/>
                  <a:pt x="89" y="35"/>
                  <a:pt x="90" y="34"/>
                </a:cubicBezTo>
                <a:cubicBezTo>
                  <a:pt x="89" y="35"/>
                  <a:pt x="88" y="36"/>
                  <a:pt x="87" y="36"/>
                </a:cubicBezTo>
                <a:close/>
                <a:moveTo>
                  <a:pt x="111" y="34"/>
                </a:moveTo>
                <a:cubicBezTo>
                  <a:pt x="110" y="34"/>
                  <a:pt x="110" y="34"/>
                  <a:pt x="109" y="34"/>
                </a:cubicBezTo>
                <a:cubicBezTo>
                  <a:pt x="109" y="34"/>
                  <a:pt x="108" y="34"/>
                  <a:pt x="108" y="34"/>
                </a:cubicBezTo>
                <a:cubicBezTo>
                  <a:pt x="108" y="34"/>
                  <a:pt x="108" y="33"/>
                  <a:pt x="109" y="33"/>
                </a:cubicBezTo>
                <a:cubicBezTo>
                  <a:pt x="109" y="33"/>
                  <a:pt x="109" y="32"/>
                  <a:pt x="110" y="32"/>
                </a:cubicBezTo>
                <a:cubicBezTo>
                  <a:pt x="111" y="32"/>
                  <a:pt x="112" y="32"/>
                  <a:pt x="113" y="32"/>
                </a:cubicBezTo>
                <a:cubicBezTo>
                  <a:pt x="112" y="33"/>
                  <a:pt x="112" y="33"/>
                  <a:pt x="111" y="34"/>
                </a:cubicBezTo>
                <a:close/>
                <a:moveTo>
                  <a:pt x="112" y="36"/>
                </a:moveTo>
                <a:cubicBezTo>
                  <a:pt x="111" y="36"/>
                  <a:pt x="111" y="37"/>
                  <a:pt x="110" y="37"/>
                </a:cubicBezTo>
                <a:cubicBezTo>
                  <a:pt x="110" y="37"/>
                  <a:pt x="109" y="37"/>
                  <a:pt x="109" y="37"/>
                </a:cubicBezTo>
                <a:cubicBezTo>
                  <a:pt x="110" y="37"/>
                  <a:pt x="110" y="36"/>
                  <a:pt x="111" y="36"/>
                </a:cubicBezTo>
                <a:cubicBezTo>
                  <a:pt x="111" y="36"/>
                  <a:pt x="111" y="36"/>
                  <a:pt x="112" y="36"/>
                </a:cubicBezTo>
                <a:close/>
                <a:moveTo>
                  <a:pt x="108" y="36"/>
                </a:moveTo>
                <a:cubicBezTo>
                  <a:pt x="107" y="37"/>
                  <a:pt x="106" y="37"/>
                  <a:pt x="105" y="38"/>
                </a:cubicBezTo>
                <a:cubicBezTo>
                  <a:pt x="105" y="38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4" y="38"/>
                  <a:pt x="105" y="37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lose/>
                <a:moveTo>
                  <a:pt x="122" y="49"/>
                </a:moveTo>
                <a:cubicBezTo>
                  <a:pt x="125" y="49"/>
                  <a:pt x="128" y="48"/>
                  <a:pt x="132" y="47"/>
                </a:cubicBezTo>
                <a:cubicBezTo>
                  <a:pt x="131" y="48"/>
                  <a:pt x="130" y="49"/>
                  <a:pt x="129" y="50"/>
                </a:cubicBezTo>
                <a:cubicBezTo>
                  <a:pt x="128" y="50"/>
                  <a:pt x="127" y="51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6" y="51"/>
                  <a:pt x="127" y="50"/>
                </a:cubicBezTo>
                <a:cubicBezTo>
                  <a:pt x="127" y="50"/>
                  <a:pt x="126" y="48"/>
                  <a:pt x="126" y="49"/>
                </a:cubicBezTo>
                <a:cubicBezTo>
                  <a:pt x="125" y="50"/>
                  <a:pt x="124" y="51"/>
                  <a:pt x="123" y="52"/>
                </a:cubicBezTo>
                <a:cubicBezTo>
                  <a:pt x="123" y="51"/>
                  <a:pt x="122" y="51"/>
                  <a:pt x="121" y="5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121" y="51"/>
                  <a:pt x="121" y="51"/>
                  <a:pt x="122" y="50"/>
                </a:cubicBezTo>
                <a:cubicBezTo>
                  <a:pt x="122" y="50"/>
                  <a:pt x="122" y="50"/>
                  <a:pt x="122" y="49"/>
                </a:cubicBezTo>
                <a:close/>
                <a:moveTo>
                  <a:pt x="148" y="57"/>
                </a:moveTo>
                <a:cubicBezTo>
                  <a:pt x="146" y="57"/>
                  <a:pt x="143" y="58"/>
                  <a:pt x="141" y="59"/>
                </a:cubicBezTo>
                <a:cubicBezTo>
                  <a:pt x="142" y="58"/>
                  <a:pt x="143" y="57"/>
                  <a:pt x="144" y="56"/>
                </a:cubicBezTo>
                <a:cubicBezTo>
                  <a:pt x="149" y="54"/>
                  <a:pt x="153" y="52"/>
                  <a:pt x="158" y="50"/>
                </a:cubicBezTo>
                <a:cubicBezTo>
                  <a:pt x="155" y="52"/>
                  <a:pt x="151" y="54"/>
                  <a:pt x="148" y="57"/>
                </a:cubicBezTo>
                <a:close/>
                <a:moveTo>
                  <a:pt x="160" y="51"/>
                </a:moveTo>
                <a:cubicBezTo>
                  <a:pt x="159" y="52"/>
                  <a:pt x="159" y="52"/>
                  <a:pt x="159" y="52"/>
                </a:cubicBezTo>
                <a:cubicBezTo>
                  <a:pt x="158" y="53"/>
                  <a:pt x="157" y="53"/>
                  <a:pt x="156" y="54"/>
                </a:cubicBezTo>
                <a:cubicBezTo>
                  <a:pt x="157" y="53"/>
                  <a:pt x="158" y="52"/>
                  <a:pt x="160" y="51"/>
                </a:cubicBezTo>
                <a:close/>
                <a:moveTo>
                  <a:pt x="163" y="63"/>
                </a:moveTo>
                <a:cubicBezTo>
                  <a:pt x="167" y="61"/>
                  <a:pt x="171" y="59"/>
                  <a:pt x="175" y="57"/>
                </a:cubicBezTo>
                <a:cubicBezTo>
                  <a:pt x="174" y="58"/>
                  <a:pt x="173" y="60"/>
                  <a:pt x="172" y="61"/>
                </a:cubicBezTo>
                <a:cubicBezTo>
                  <a:pt x="167" y="63"/>
                  <a:pt x="161" y="66"/>
                  <a:pt x="156" y="69"/>
                </a:cubicBezTo>
                <a:cubicBezTo>
                  <a:pt x="155" y="69"/>
                  <a:pt x="154" y="70"/>
                  <a:pt x="153" y="70"/>
                </a:cubicBezTo>
                <a:cubicBezTo>
                  <a:pt x="156" y="68"/>
                  <a:pt x="159" y="65"/>
                  <a:pt x="163" y="63"/>
                </a:cubicBezTo>
                <a:close/>
                <a:moveTo>
                  <a:pt x="162" y="61"/>
                </a:moveTo>
                <a:cubicBezTo>
                  <a:pt x="163" y="60"/>
                  <a:pt x="165" y="59"/>
                  <a:pt x="166" y="57"/>
                </a:cubicBezTo>
                <a:cubicBezTo>
                  <a:pt x="168" y="57"/>
                  <a:pt x="169" y="56"/>
                  <a:pt x="171" y="56"/>
                </a:cubicBezTo>
                <a:cubicBezTo>
                  <a:pt x="168" y="57"/>
                  <a:pt x="165" y="59"/>
                  <a:pt x="162" y="61"/>
                </a:cubicBezTo>
                <a:cubicBezTo>
                  <a:pt x="162" y="61"/>
                  <a:pt x="162" y="61"/>
                  <a:pt x="162" y="61"/>
                </a:cubicBezTo>
                <a:close/>
                <a:moveTo>
                  <a:pt x="172" y="57"/>
                </a:moveTo>
                <a:cubicBezTo>
                  <a:pt x="174" y="56"/>
                  <a:pt x="176" y="54"/>
                  <a:pt x="179" y="53"/>
                </a:cubicBezTo>
                <a:cubicBezTo>
                  <a:pt x="178" y="53"/>
                  <a:pt x="178" y="54"/>
                  <a:pt x="178" y="54"/>
                </a:cubicBezTo>
                <a:cubicBezTo>
                  <a:pt x="176" y="55"/>
                  <a:pt x="174" y="56"/>
                  <a:pt x="172" y="57"/>
                </a:cubicBezTo>
                <a:close/>
                <a:moveTo>
                  <a:pt x="189" y="60"/>
                </a:moveTo>
                <a:cubicBezTo>
                  <a:pt x="185" y="62"/>
                  <a:pt x="181" y="64"/>
                  <a:pt x="176" y="66"/>
                </a:cubicBezTo>
                <a:cubicBezTo>
                  <a:pt x="178" y="64"/>
                  <a:pt x="180" y="62"/>
                  <a:pt x="182" y="60"/>
                </a:cubicBezTo>
                <a:cubicBezTo>
                  <a:pt x="184" y="60"/>
                  <a:pt x="186" y="59"/>
                  <a:pt x="187" y="59"/>
                </a:cubicBezTo>
                <a:cubicBezTo>
                  <a:pt x="188" y="59"/>
                  <a:pt x="188" y="59"/>
                  <a:pt x="189" y="60"/>
                </a:cubicBezTo>
                <a:close/>
                <a:moveTo>
                  <a:pt x="189" y="58"/>
                </a:moveTo>
                <a:cubicBezTo>
                  <a:pt x="190" y="58"/>
                  <a:pt x="192" y="57"/>
                  <a:pt x="194" y="57"/>
                </a:cubicBezTo>
                <a:cubicBezTo>
                  <a:pt x="193" y="58"/>
                  <a:pt x="191" y="59"/>
                  <a:pt x="190" y="59"/>
                </a:cubicBezTo>
                <a:cubicBezTo>
                  <a:pt x="189" y="59"/>
                  <a:pt x="189" y="59"/>
                  <a:pt x="189" y="58"/>
                </a:cubicBezTo>
                <a:close/>
                <a:moveTo>
                  <a:pt x="193" y="65"/>
                </a:moveTo>
                <a:cubicBezTo>
                  <a:pt x="194" y="65"/>
                  <a:pt x="195" y="65"/>
                  <a:pt x="196" y="64"/>
                </a:cubicBezTo>
                <a:cubicBezTo>
                  <a:pt x="194" y="65"/>
                  <a:pt x="193" y="66"/>
                  <a:pt x="191" y="67"/>
                </a:cubicBezTo>
                <a:cubicBezTo>
                  <a:pt x="188" y="69"/>
                  <a:pt x="184" y="70"/>
                  <a:pt x="181" y="72"/>
                </a:cubicBezTo>
                <a:cubicBezTo>
                  <a:pt x="182" y="71"/>
                  <a:pt x="183" y="71"/>
                  <a:pt x="184" y="70"/>
                </a:cubicBezTo>
                <a:cubicBezTo>
                  <a:pt x="187" y="68"/>
                  <a:pt x="190" y="67"/>
                  <a:pt x="193" y="65"/>
                </a:cubicBezTo>
                <a:close/>
                <a:moveTo>
                  <a:pt x="188" y="65"/>
                </a:moveTo>
                <a:cubicBezTo>
                  <a:pt x="190" y="64"/>
                  <a:pt x="192" y="63"/>
                  <a:pt x="195" y="62"/>
                </a:cubicBezTo>
                <a:cubicBezTo>
                  <a:pt x="194" y="63"/>
                  <a:pt x="193" y="63"/>
                  <a:pt x="192" y="64"/>
                </a:cubicBezTo>
                <a:cubicBezTo>
                  <a:pt x="191" y="64"/>
                  <a:pt x="189" y="65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lose/>
                <a:moveTo>
                  <a:pt x="207" y="95"/>
                </a:moveTo>
                <a:cubicBezTo>
                  <a:pt x="210" y="94"/>
                  <a:pt x="213" y="92"/>
                  <a:pt x="215" y="91"/>
                </a:cubicBezTo>
                <a:cubicBezTo>
                  <a:pt x="216" y="92"/>
                  <a:pt x="216" y="93"/>
                  <a:pt x="217" y="95"/>
                </a:cubicBezTo>
                <a:cubicBezTo>
                  <a:pt x="212" y="97"/>
                  <a:pt x="208" y="99"/>
                  <a:pt x="204" y="101"/>
                </a:cubicBezTo>
                <a:cubicBezTo>
                  <a:pt x="204" y="101"/>
                  <a:pt x="203" y="101"/>
                  <a:pt x="203" y="101"/>
                </a:cubicBezTo>
                <a:cubicBezTo>
                  <a:pt x="202" y="102"/>
                  <a:pt x="201" y="103"/>
                  <a:pt x="199" y="104"/>
                </a:cubicBezTo>
                <a:cubicBezTo>
                  <a:pt x="199" y="104"/>
                  <a:pt x="199" y="105"/>
                  <a:pt x="198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199" y="104"/>
                  <a:pt x="200" y="103"/>
                  <a:pt x="200" y="102"/>
                </a:cubicBezTo>
                <a:cubicBezTo>
                  <a:pt x="203" y="100"/>
                  <a:pt x="205" y="98"/>
                  <a:pt x="208" y="96"/>
                </a:cubicBezTo>
                <a:cubicBezTo>
                  <a:pt x="208" y="96"/>
                  <a:pt x="208" y="95"/>
                  <a:pt x="207" y="95"/>
                </a:cubicBezTo>
                <a:close/>
                <a:moveTo>
                  <a:pt x="196" y="173"/>
                </a:moveTo>
                <a:cubicBezTo>
                  <a:pt x="197" y="172"/>
                  <a:pt x="198" y="171"/>
                  <a:pt x="198" y="171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197" y="172"/>
                  <a:pt x="196" y="173"/>
                  <a:pt x="195" y="174"/>
                </a:cubicBezTo>
                <a:cubicBezTo>
                  <a:pt x="196" y="174"/>
                  <a:pt x="196" y="173"/>
                  <a:pt x="196" y="173"/>
                </a:cubicBezTo>
                <a:close/>
                <a:moveTo>
                  <a:pt x="195" y="164"/>
                </a:moveTo>
                <a:cubicBezTo>
                  <a:pt x="195" y="165"/>
                  <a:pt x="195" y="165"/>
                  <a:pt x="194" y="165"/>
                </a:cubicBezTo>
                <a:cubicBezTo>
                  <a:pt x="195" y="164"/>
                  <a:pt x="196" y="162"/>
                  <a:pt x="197" y="161"/>
                </a:cubicBezTo>
                <a:cubicBezTo>
                  <a:pt x="196" y="162"/>
                  <a:pt x="196" y="163"/>
                  <a:pt x="195" y="164"/>
                </a:cubicBezTo>
                <a:close/>
                <a:moveTo>
                  <a:pt x="194" y="155"/>
                </a:moveTo>
                <a:cubicBezTo>
                  <a:pt x="193" y="157"/>
                  <a:pt x="191" y="158"/>
                  <a:pt x="190" y="159"/>
                </a:cubicBezTo>
                <a:cubicBezTo>
                  <a:pt x="193" y="156"/>
                  <a:pt x="196" y="153"/>
                  <a:pt x="198" y="150"/>
                </a:cubicBezTo>
                <a:cubicBezTo>
                  <a:pt x="197" y="152"/>
                  <a:pt x="196" y="154"/>
                  <a:pt x="194" y="155"/>
                </a:cubicBezTo>
                <a:close/>
                <a:moveTo>
                  <a:pt x="105" y="198"/>
                </a:moveTo>
                <a:cubicBezTo>
                  <a:pt x="105" y="198"/>
                  <a:pt x="106" y="198"/>
                  <a:pt x="106" y="197"/>
                </a:cubicBezTo>
                <a:cubicBezTo>
                  <a:pt x="106" y="197"/>
                  <a:pt x="107" y="197"/>
                  <a:pt x="107" y="197"/>
                </a:cubicBezTo>
                <a:cubicBezTo>
                  <a:pt x="106" y="198"/>
                  <a:pt x="106" y="198"/>
                  <a:pt x="105" y="199"/>
                </a:cubicBezTo>
                <a:cubicBezTo>
                  <a:pt x="105" y="199"/>
                  <a:pt x="105" y="198"/>
                  <a:pt x="105" y="198"/>
                </a:cubicBezTo>
                <a:close/>
                <a:moveTo>
                  <a:pt x="108" y="204"/>
                </a:moveTo>
                <a:cubicBezTo>
                  <a:pt x="108" y="204"/>
                  <a:pt x="108" y="204"/>
                  <a:pt x="108" y="204"/>
                </a:cubicBezTo>
                <a:cubicBezTo>
                  <a:pt x="107" y="203"/>
                  <a:pt x="105" y="202"/>
                  <a:pt x="104" y="202"/>
                </a:cubicBezTo>
                <a:cubicBezTo>
                  <a:pt x="104" y="202"/>
                  <a:pt x="104" y="201"/>
                  <a:pt x="104" y="201"/>
                </a:cubicBezTo>
                <a:cubicBezTo>
                  <a:pt x="106" y="202"/>
                  <a:pt x="107" y="203"/>
                  <a:pt x="108" y="204"/>
                </a:cubicBezTo>
                <a:close/>
                <a:moveTo>
                  <a:pt x="104" y="194"/>
                </a:moveTo>
                <a:cubicBezTo>
                  <a:pt x="104" y="194"/>
                  <a:pt x="103" y="194"/>
                  <a:pt x="103" y="193"/>
                </a:cubicBezTo>
                <a:cubicBezTo>
                  <a:pt x="104" y="192"/>
                  <a:pt x="105" y="191"/>
                  <a:pt x="106" y="190"/>
                </a:cubicBezTo>
                <a:cubicBezTo>
                  <a:pt x="107" y="189"/>
                  <a:pt x="109" y="188"/>
                  <a:pt x="110" y="186"/>
                </a:cubicBezTo>
                <a:cubicBezTo>
                  <a:pt x="115" y="183"/>
                  <a:pt x="119" y="179"/>
                  <a:pt x="123" y="176"/>
                </a:cubicBezTo>
                <a:cubicBezTo>
                  <a:pt x="125" y="175"/>
                  <a:pt x="127" y="174"/>
                  <a:pt x="129" y="173"/>
                </a:cubicBezTo>
                <a:cubicBezTo>
                  <a:pt x="124" y="177"/>
                  <a:pt x="118" y="182"/>
                  <a:pt x="112" y="187"/>
                </a:cubicBezTo>
                <a:cubicBezTo>
                  <a:pt x="110" y="189"/>
                  <a:pt x="107" y="192"/>
                  <a:pt x="104" y="194"/>
                </a:cubicBezTo>
                <a:close/>
                <a:moveTo>
                  <a:pt x="73" y="126"/>
                </a:moveTo>
                <a:cubicBezTo>
                  <a:pt x="73" y="126"/>
                  <a:pt x="72" y="127"/>
                  <a:pt x="72" y="128"/>
                </a:cubicBezTo>
                <a:cubicBezTo>
                  <a:pt x="71" y="127"/>
                  <a:pt x="71" y="126"/>
                  <a:pt x="71" y="125"/>
                </a:cubicBezTo>
                <a:cubicBezTo>
                  <a:pt x="71" y="125"/>
                  <a:pt x="71" y="124"/>
                  <a:pt x="71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3" y="125"/>
                  <a:pt x="73" y="125"/>
                  <a:pt x="73" y="126"/>
                </a:cubicBezTo>
                <a:close/>
                <a:moveTo>
                  <a:pt x="71" y="168"/>
                </a:moveTo>
                <a:cubicBezTo>
                  <a:pt x="71" y="167"/>
                  <a:pt x="71" y="167"/>
                  <a:pt x="71" y="167"/>
                </a:cubicBezTo>
                <a:cubicBezTo>
                  <a:pt x="71" y="166"/>
                  <a:pt x="71" y="166"/>
                  <a:pt x="72" y="166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2" y="167"/>
                  <a:pt x="71" y="168"/>
                  <a:pt x="71" y="168"/>
                </a:cubicBezTo>
                <a:close/>
                <a:moveTo>
                  <a:pt x="73" y="170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2" y="170"/>
                  <a:pt x="72" y="170"/>
                  <a:pt x="73" y="170"/>
                </a:cubicBezTo>
                <a:close/>
                <a:moveTo>
                  <a:pt x="71" y="165"/>
                </a:moveTo>
                <a:cubicBezTo>
                  <a:pt x="71" y="164"/>
                  <a:pt x="71" y="163"/>
                  <a:pt x="70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63"/>
                  <a:pt x="71" y="164"/>
                  <a:pt x="71" y="164"/>
                </a:cubicBezTo>
                <a:cubicBezTo>
                  <a:pt x="71" y="165"/>
                  <a:pt x="71" y="165"/>
                  <a:pt x="71" y="165"/>
                </a:cubicBezTo>
                <a:close/>
                <a:moveTo>
                  <a:pt x="61" y="51"/>
                </a:moveTo>
                <a:cubicBezTo>
                  <a:pt x="61" y="51"/>
                  <a:pt x="61" y="52"/>
                  <a:pt x="61" y="52"/>
                </a:cubicBezTo>
                <a:cubicBezTo>
                  <a:pt x="59" y="54"/>
                  <a:pt x="57" y="55"/>
                  <a:pt x="55" y="57"/>
                </a:cubicBezTo>
                <a:cubicBezTo>
                  <a:pt x="55" y="58"/>
                  <a:pt x="54" y="59"/>
                  <a:pt x="53" y="59"/>
                </a:cubicBezTo>
                <a:cubicBezTo>
                  <a:pt x="52" y="61"/>
                  <a:pt x="50" y="62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2"/>
                  <a:pt x="50" y="61"/>
                  <a:pt x="51" y="60"/>
                </a:cubicBezTo>
                <a:cubicBezTo>
                  <a:pt x="54" y="57"/>
                  <a:pt x="58" y="54"/>
                  <a:pt x="61" y="51"/>
                </a:cubicBezTo>
                <a:close/>
                <a:moveTo>
                  <a:pt x="54" y="54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4"/>
                  <a:pt x="55" y="53"/>
                  <a:pt x="56" y="53"/>
                </a:cubicBezTo>
                <a:cubicBezTo>
                  <a:pt x="57" y="52"/>
                  <a:pt x="58" y="52"/>
                  <a:pt x="58" y="51"/>
                </a:cubicBezTo>
                <a:cubicBezTo>
                  <a:pt x="57" y="52"/>
                  <a:pt x="56" y="53"/>
                  <a:pt x="54" y="54"/>
                </a:cubicBezTo>
                <a:close/>
                <a:moveTo>
                  <a:pt x="92" y="45"/>
                </a:moveTo>
                <a:cubicBezTo>
                  <a:pt x="92" y="47"/>
                  <a:pt x="92" y="48"/>
                  <a:pt x="91" y="50"/>
                </a:cubicBezTo>
                <a:cubicBezTo>
                  <a:pt x="86" y="54"/>
                  <a:pt x="80" y="58"/>
                  <a:pt x="75" y="63"/>
                </a:cubicBezTo>
                <a:cubicBezTo>
                  <a:pt x="75" y="62"/>
                  <a:pt x="75" y="61"/>
                  <a:pt x="76" y="60"/>
                </a:cubicBezTo>
                <a:cubicBezTo>
                  <a:pt x="81" y="55"/>
                  <a:pt x="87" y="50"/>
                  <a:pt x="92" y="45"/>
                </a:cubicBezTo>
                <a:close/>
                <a:moveTo>
                  <a:pt x="82" y="53"/>
                </a:moveTo>
                <a:cubicBezTo>
                  <a:pt x="84" y="50"/>
                  <a:pt x="86" y="48"/>
                  <a:pt x="89" y="46"/>
                </a:cubicBezTo>
                <a:cubicBezTo>
                  <a:pt x="89" y="46"/>
                  <a:pt x="90" y="45"/>
                  <a:pt x="90" y="45"/>
                </a:cubicBezTo>
                <a:cubicBezTo>
                  <a:pt x="87" y="48"/>
                  <a:pt x="84" y="50"/>
                  <a:pt x="82" y="53"/>
                </a:cubicBezTo>
                <a:close/>
                <a:moveTo>
                  <a:pt x="110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52"/>
                  <a:pt x="109" y="52"/>
                  <a:pt x="108" y="53"/>
                </a:cubicBezTo>
                <a:cubicBezTo>
                  <a:pt x="106" y="54"/>
                  <a:pt x="104" y="54"/>
                  <a:pt x="102" y="55"/>
                </a:cubicBezTo>
                <a:cubicBezTo>
                  <a:pt x="103" y="54"/>
                  <a:pt x="105" y="53"/>
                  <a:pt x="106" y="51"/>
                </a:cubicBezTo>
                <a:cubicBezTo>
                  <a:pt x="107" y="51"/>
                  <a:pt x="108" y="50"/>
                  <a:pt x="109" y="50"/>
                </a:cubicBezTo>
                <a:cubicBezTo>
                  <a:pt x="108" y="50"/>
                  <a:pt x="109" y="51"/>
                  <a:pt x="110" y="51"/>
                </a:cubicBezTo>
                <a:close/>
                <a:moveTo>
                  <a:pt x="112" y="77"/>
                </a:moveTo>
                <a:cubicBezTo>
                  <a:pt x="110" y="79"/>
                  <a:pt x="108" y="82"/>
                  <a:pt x="107" y="84"/>
                </a:cubicBezTo>
                <a:cubicBezTo>
                  <a:pt x="109" y="80"/>
                  <a:pt x="112" y="76"/>
                  <a:pt x="115" y="73"/>
                </a:cubicBezTo>
                <a:cubicBezTo>
                  <a:pt x="115" y="73"/>
                  <a:pt x="115" y="73"/>
                  <a:pt x="115" y="72"/>
                </a:cubicBezTo>
                <a:cubicBezTo>
                  <a:pt x="114" y="74"/>
                  <a:pt x="113" y="76"/>
                  <a:pt x="112" y="77"/>
                </a:cubicBezTo>
                <a:close/>
                <a:moveTo>
                  <a:pt x="116" y="78"/>
                </a:moveTo>
                <a:cubicBezTo>
                  <a:pt x="115" y="79"/>
                  <a:pt x="114" y="80"/>
                  <a:pt x="114" y="80"/>
                </a:cubicBezTo>
                <a:cubicBezTo>
                  <a:pt x="112" y="82"/>
                  <a:pt x="110" y="83"/>
                  <a:pt x="109" y="85"/>
                </a:cubicBezTo>
                <a:cubicBezTo>
                  <a:pt x="111" y="83"/>
                  <a:pt x="113" y="80"/>
                  <a:pt x="116" y="78"/>
                </a:cubicBezTo>
                <a:close/>
                <a:moveTo>
                  <a:pt x="98" y="92"/>
                </a:moveTo>
                <a:cubicBezTo>
                  <a:pt x="95" y="96"/>
                  <a:pt x="91" y="99"/>
                  <a:pt x="88" y="102"/>
                </a:cubicBezTo>
                <a:cubicBezTo>
                  <a:pt x="89" y="101"/>
                  <a:pt x="89" y="100"/>
                  <a:pt x="90" y="98"/>
                </a:cubicBezTo>
                <a:cubicBezTo>
                  <a:pt x="96" y="92"/>
                  <a:pt x="103" y="85"/>
                  <a:pt x="109" y="78"/>
                </a:cubicBezTo>
                <a:cubicBezTo>
                  <a:pt x="105" y="82"/>
                  <a:pt x="102" y="87"/>
                  <a:pt x="98" y="92"/>
                </a:cubicBezTo>
                <a:close/>
                <a:moveTo>
                  <a:pt x="99" y="97"/>
                </a:moveTo>
                <a:cubicBezTo>
                  <a:pt x="97" y="100"/>
                  <a:pt x="94" y="103"/>
                  <a:pt x="92" y="105"/>
                </a:cubicBezTo>
                <a:cubicBezTo>
                  <a:pt x="93" y="104"/>
                  <a:pt x="94" y="102"/>
                  <a:pt x="95" y="100"/>
                </a:cubicBezTo>
                <a:cubicBezTo>
                  <a:pt x="97" y="99"/>
                  <a:pt x="98" y="98"/>
                  <a:pt x="99" y="97"/>
                </a:cubicBezTo>
                <a:close/>
                <a:moveTo>
                  <a:pt x="128" y="67"/>
                </a:moveTo>
                <a:cubicBezTo>
                  <a:pt x="129" y="66"/>
                  <a:pt x="130" y="65"/>
                  <a:pt x="130" y="64"/>
                </a:cubicBezTo>
                <a:cubicBezTo>
                  <a:pt x="131" y="64"/>
                  <a:pt x="131" y="64"/>
                  <a:pt x="132" y="63"/>
                </a:cubicBezTo>
                <a:cubicBezTo>
                  <a:pt x="132" y="63"/>
                  <a:pt x="133" y="63"/>
                  <a:pt x="133" y="63"/>
                </a:cubicBezTo>
                <a:cubicBezTo>
                  <a:pt x="132" y="64"/>
                  <a:pt x="130" y="66"/>
                  <a:pt x="128" y="67"/>
                </a:cubicBezTo>
                <a:close/>
                <a:moveTo>
                  <a:pt x="137" y="62"/>
                </a:moveTo>
                <a:cubicBezTo>
                  <a:pt x="138" y="62"/>
                  <a:pt x="140" y="61"/>
                  <a:pt x="141" y="61"/>
                </a:cubicBezTo>
                <a:cubicBezTo>
                  <a:pt x="138" y="63"/>
                  <a:pt x="135" y="65"/>
                  <a:pt x="132" y="67"/>
                </a:cubicBezTo>
                <a:cubicBezTo>
                  <a:pt x="133" y="65"/>
                  <a:pt x="135" y="64"/>
                  <a:pt x="137" y="62"/>
                </a:cubicBezTo>
                <a:close/>
                <a:moveTo>
                  <a:pt x="132" y="76"/>
                </a:moveTo>
                <a:cubicBezTo>
                  <a:pt x="132" y="77"/>
                  <a:pt x="132" y="77"/>
                  <a:pt x="132" y="77"/>
                </a:cubicBezTo>
                <a:cubicBezTo>
                  <a:pt x="133" y="77"/>
                  <a:pt x="134" y="76"/>
                  <a:pt x="136" y="76"/>
                </a:cubicBezTo>
                <a:cubicBezTo>
                  <a:pt x="132" y="79"/>
                  <a:pt x="128" y="82"/>
                  <a:pt x="124" y="85"/>
                </a:cubicBezTo>
                <a:cubicBezTo>
                  <a:pt x="125" y="85"/>
                  <a:pt x="125" y="84"/>
                  <a:pt x="125" y="84"/>
                </a:cubicBezTo>
                <a:cubicBezTo>
                  <a:pt x="128" y="82"/>
                  <a:pt x="130" y="80"/>
                  <a:pt x="132" y="77"/>
                </a:cubicBezTo>
                <a:cubicBezTo>
                  <a:pt x="132" y="77"/>
                  <a:pt x="132" y="77"/>
                  <a:pt x="132" y="76"/>
                </a:cubicBezTo>
                <a:close/>
                <a:moveTo>
                  <a:pt x="199" y="77"/>
                </a:moveTo>
                <a:cubicBezTo>
                  <a:pt x="199" y="78"/>
                  <a:pt x="198" y="78"/>
                  <a:pt x="198" y="78"/>
                </a:cubicBezTo>
                <a:cubicBezTo>
                  <a:pt x="196" y="79"/>
                  <a:pt x="194" y="80"/>
                  <a:pt x="192" y="81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195" y="79"/>
                  <a:pt x="197" y="78"/>
                  <a:pt x="199" y="77"/>
                </a:cubicBezTo>
                <a:close/>
                <a:moveTo>
                  <a:pt x="196" y="75"/>
                </a:moveTo>
                <a:cubicBezTo>
                  <a:pt x="197" y="74"/>
                  <a:pt x="198" y="73"/>
                  <a:pt x="199" y="73"/>
                </a:cubicBezTo>
                <a:cubicBezTo>
                  <a:pt x="198" y="73"/>
                  <a:pt x="197" y="74"/>
                  <a:pt x="196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191" y="138"/>
                </a:moveTo>
                <a:cubicBezTo>
                  <a:pt x="191" y="138"/>
                  <a:pt x="191" y="138"/>
                  <a:pt x="190" y="137"/>
                </a:cubicBezTo>
                <a:cubicBezTo>
                  <a:pt x="191" y="137"/>
                  <a:pt x="191" y="136"/>
                  <a:pt x="191" y="136"/>
                </a:cubicBezTo>
                <a:cubicBezTo>
                  <a:pt x="197" y="131"/>
                  <a:pt x="203" y="126"/>
                  <a:pt x="209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3" y="127"/>
                  <a:pt x="197" y="133"/>
                  <a:pt x="191" y="138"/>
                </a:cubicBezTo>
                <a:close/>
                <a:moveTo>
                  <a:pt x="205" y="126"/>
                </a:moveTo>
                <a:cubicBezTo>
                  <a:pt x="205" y="127"/>
                  <a:pt x="204" y="128"/>
                  <a:pt x="204" y="129"/>
                </a:cubicBezTo>
                <a:cubicBezTo>
                  <a:pt x="199" y="134"/>
                  <a:pt x="196" y="138"/>
                  <a:pt x="192" y="143"/>
                </a:cubicBezTo>
                <a:cubicBezTo>
                  <a:pt x="192" y="143"/>
                  <a:pt x="191" y="143"/>
                  <a:pt x="191" y="143"/>
                </a:cubicBezTo>
                <a:cubicBezTo>
                  <a:pt x="191" y="142"/>
                  <a:pt x="191" y="141"/>
                  <a:pt x="191" y="140"/>
                </a:cubicBezTo>
                <a:cubicBezTo>
                  <a:pt x="196" y="136"/>
                  <a:pt x="201" y="131"/>
                  <a:pt x="205" y="126"/>
                </a:cubicBezTo>
                <a:close/>
                <a:moveTo>
                  <a:pt x="189" y="139"/>
                </a:moveTo>
                <a:cubicBezTo>
                  <a:pt x="189" y="139"/>
                  <a:pt x="189" y="139"/>
                  <a:pt x="189" y="139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8" y="141"/>
                  <a:pt x="187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7" y="142"/>
                  <a:pt x="188" y="140"/>
                  <a:pt x="189" y="139"/>
                </a:cubicBezTo>
                <a:close/>
                <a:moveTo>
                  <a:pt x="183" y="144"/>
                </a:moveTo>
                <a:cubicBezTo>
                  <a:pt x="182" y="144"/>
                  <a:pt x="182" y="144"/>
                  <a:pt x="181" y="145"/>
                </a:cubicBezTo>
                <a:cubicBezTo>
                  <a:pt x="183" y="143"/>
                  <a:pt x="184" y="142"/>
                  <a:pt x="186" y="140"/>
                </a:cubicBezTo>
                <a:cubicBezTo>
                  <a:pt x="186" y="140"/>
                  <a:pt x="186" y="140"/>
                  <a:pt x="186" y="140"/>
                </a:cubicBezTo>
                <a:cubicBezTo>
                  <a:pt x="185" y="142"/>
                  <a:pt x="184" y="143"/>
                  <a:pt x="183" y="144"/>
                </a:cubicBezTo>
                <a:close/>
                <a:moveTo>
                  <a:pt x="180" y="142"/>
                </a:moveTo>
                <a:cubicBezTo>
                  <a:pt x="178" y="143"/>
                  <a:pt x="177" y="145"/>
                  <a:pt x="175" y="146"/>
                </a:cubicBezTo>
                <a:cubicBezTo>
                  <a:pt x="175" y="147"/>
                  <a:pt x="174" y="147"/>
                  <a:pt x="174" y="147"/>
                </a:cubicBezTo>
                <a:cubicBezTo>
                  <a:pt x="175" y="146"/>
                  <a:pt x="176" y="144"/>
                  <a:pt x="178" y="142"/>
                </a:cubicBezTo>
                <a:cubicBezTo>
                  <a:pt x="180" y="139"/>
                  <a:pt x="183" y="137"/>
                  <a:pt x="185" y="134"/>
                </a:cubicBezTo>
                <a:cubicBezTo>
                  <a:pt x="186" y="134"/>
                  <a:pt x="186" y="133"/>
                  <a:pt x="187" y="133"/>
                </a:cubicBezTo>
                <a:cubicBezTo>
                  <a:pt x="187" y="133"/>
                  <a:pt x="187" y="134"/>
                  <a:pt x="187" y="134"/>
                </a:cubicBezTo>
                <a:cubicBezTo>
                  <a:pt x="185" y="137"/>
                  <a:pt x="183" y="139"/>
                  <a:pt x="180" y="142"/>
                </a:cubicBezTo>
                <a:close/>
                <a:moveTo>
                  <a:pt x="129" y="154"/>
                </a:moveTo>
                <a:cubicBezTo>
                  <a:pt x="128" y="155"/>
                  <a:pt x="127" y="155"/>
                  <a:pt x="126" y="156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8" y="153"/>
                  <a:pt x="130" y="151"/>
                  <a:pt x="132" y="149"/>
                </a:cubicBezTo>
                <a:cubicBezTo>
                  <a:pt x="133" y="148"/>
                  <a:pt x="134" y="148"/>
                  <a:pt x="134" y="147"/>
                </a:cubicBezTo>
                <a:cubicBezTo>
                  <a:pt x="136" y="148"/>
                  <a:pt x="137" y="148"/>
                  <a:pt x="138" y="148"/>
                </a:cubicBezTo>
                <a:cubicBezTo>
                  <a:pt x="136" y="150"/>
                  <a:pt x="135" y="151"/>
                  <a:pt x="133" y="153"/>
                </a:cubicBezTo>
                <a:cubicBezTo>
                  <a:pt x="131" y="153"/>
                  <a:pt x="130" y="154"/>
                  <a:pt x="129" y="154"/>
                </a:cubicBezTo>
                <a:close/>
                <a:moveTo>
                  <a:pt x="130" y="160"/>
                </a:moveTo>
                <a:cubicBezTo>
                  <a:pt x="130" y="161"/>
                  <a:pt x="130" y="161"/>
                  <a:pt x="129" y="161"/>
                </a:cubicBezTo>
                <a:cubicBezTo>
                  <a:pt x="129" y="161"/>
                  <a:pt x="129" y="162"/>
                  <a:pt x="128" y="162"/>
                </a:cubicBezTo>
                <a:cubicBezTo>
                  <a:pt x="129" y="161"/>
                  <a:pt x="129" y="161"/>
                  <a:pt x="130" y="161"/>
                </a:cubicBezTo>
                <a:cubicBezTo>
                  <a:pt x="130" y="161"/>
                  <a:pt x="130" y="161"/>
                  <a:pt x="130" y="160"/>
                </a:cubicBezTo>
                <a:close/>
                <a:moveTo>
                  <a:pt x="89" y="124"/>
                </a:moveTo>
                <a:cubicBezTo>
                  <a:pt x="91" y="122"/>
                  <a:pt x="92" y="120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4" y="120"/>
                  <a:pt x="92" y="122"/>
                  <a:pt x="89" y="124"/>
                </a:cubicBezTo>
                <a:close/>
                <a:moveTo>
                  <a:pt x="91" y="127"/>
                </a:moveTo>
                <a:cubicBezTo>
                  <a:pt x="89" y="129"/>
                  <a:pt x="88" y="130"/>
                  <a:pt x="87" y="132"/>
                </a:cubicBezTo>
                <a:cubicBezTo>
                  <a:pt x="86" y="132"/>
                  <a:pt x="86" y="132"/>
                  <a:pt x="85" y="131"/>
                </a:cubicBezTo>
                <a:cubicBezTo>
                  <a:pt x="87" y="130"/>
                  <a:pt x="89" y="128"/>
                  <a:pt x="91" y="127"/>
                </a:cubicBezTo>
                <a:close/>
                <a:moveTo>
                  <a:pt x="95" y="123"/>
                </a:moveTo>
                <a:cubicBezTo>
                  <a:pt x="97" y="122"/>
                  <a:pt x="99" y="121"/>
                  <a:pt x="101" y="120"/>
                </a:cubicBezTo>
                <a:cubicBezTo>
                  <a:pt x="99" y="122"/>
                  <a:pt x="97" y="123"/>
                  <a:pt x="95" y="125"/>
                </a:cubicBezTo>
                <a:cubicBezTo>
                  <a:pt x="94" y="127"/>
                  <a:pt x="92" y="128"/>
                  <a:pt x="91" y="130"/>
                </a:cubicBezTo>
                <a:cubicBezTo>
                  <a:pt x="92" y="128"/>
                  <a:pt x="94" y="125"/>
                  <a:pt x="95" y="123"/>
                </a:cubicBezTo>
                <a:close/>
                <a:moveTo>
                  <a:pt x="94" y="130"/>
                </a:moveTo>
                <a:cubicBezTo>
                  <a:pt x="98" y="127"/>
                  <a:pt x="101" y="123"/>
                  <a:pt x="105" y="120"/>
                </a:cubicBezTo>
                <a:cubicBezTo>
                  <a:pt x="105" y="120"/>
                  <a:pt x="105" y="120"/>
                  <a:pt x="106" y="120"/>
                </a:cubicBezTo>
                <a:cubicBezTo>
                  <a:pt x="106" y="120"/>
                  <a:pt x="106" y="120"/>
                  <a:pt x="106" y="120"/>
                </a:cubicBezTo>
                <a:cubicBezTo>
                  <a:pt x="103" y="122"/>
                  <a:pt x="101" y="124"/>
                  <a:pt x="99" y="127"/>
                </a:cubicBezTo>
                <a:cubicBezTo>
                  <a:pt x="96" y="129"/>
                  <a:pt x="94" y="131"/>
                  <a:pt x="91" y="134"/>
                </a:cubicBezTo>
                <a:cubicBezTo>
                  <a:pt x="91" y="134"/>
                  <a:pt x="91" y="134"/>
                  <a:pt x="91" y="133"/>
                </a:cubicBezTo>
                <a:cubicBezTo>
                  <a:pt x="92" y="132"/>
                  <a:pt x="93" y="131"/>
                  <a:pt x="94" y="130"/>
                </a:cubicBezTo>
                <a:close/>
                <a:moveTo>
                  <a:pt x="119" y="101"/>
                </a:moveTo>
                <a:cubicBezTo>
                  <a:pt x="125" y="95"/>
                  <a:pt x="131" y="89"/>
                  <a:pt x="138" y="83"/>
                </a:cubicBezTo>
                <a:cubicBezTo>
                  <a:pt x="139" y="83"/>
                  <a:pt x="141" y="83"/>
                  <a:pt x="142" y="83"/>
                </a:cubicBezTo>
                <a:cubicBezTo>
                  <a:pt x="140" y="86"/>
                  <a:pt x="138" y="88"/>
                  <a:pt x="136" y="91"/>
                </a:cubicBezTo>
                <a:cubicBezTo>
                  <a:pt x="134" y="92"/>
                  <a:pt x="132" y="94"/>
                  <a:pt x="130" y="96"/>
                </a:cubicBezTo>
                <a:cubicBezTo>
                  <a:pt x="122" y="102"/>
                  <a:pt x="115" y="108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1" y="110"/>
                  <a:pt x="115" y="106"/>
                  <a:pt x="119" y="102"/>
                </a:cubicBezTo>
                <a:cubicBezTo>
                  <a:pt x="120" y="101"/>
                  <a:pt x="119" y="101"/>
                  <a:pt x="119" y="101"/>
                </a:cubicBezTo>
                <a:close/>
                <a:moveTo>
                  <a:pt x="127" y="102"/>
                </a:moveTo>
                <a:cubicBezTo>
                  <a:pt x="125" y="104"/>
                  <a:pt x="123" y="106"/>
                  <a:pt x="121" y="108"/>
                </a:cubicBezTo>
                <a:cubicBezTo>
                  <a:pt x="120" y="109"/>
                  <a:pt x="120" y="109"/>
                  <a:pt x="119" y="11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2" y="107"/>
                  <a:pt x="125" y="104"/>
                  <a:pt x="127" y="102"/>
                </a:cubicBezTo>
                <a:close/>
                <a:moveTo>
                  <a:pt x="189" y="111"/>
                </a:moveTo>
                <a:cubicBezTo>
                  <a:pt x="189" y="111"/>
                  <a:pt x="190" y="110"/>
                  <a:pt x="190" y="109"/>
                </a:cubicBezTo>
                <a:cubicBezTo>
                  <a:pt x="191" y="109"/>
                  <a:pt x="192" y="109"/>
                  <a:pt x="192" y="109"/>
                </a:cubicBezTo>
                <a:cubicBezTo>
                  <a:pt x="191" y="109"/>
                  <a:pt x="190" y="110"/>
                  <a:pt x="189" y="111"/>
                </a:cubicBezTo>
                <a:close/>
                <a:moveTo>
                  <a:pt x="193" y="117"/>
                </a:moveTo>
                <a:cubicBezTo>
                  <a:pt x="193" y="117"/>
                  <a:pt x="194" y="117"/>
                  <a:pt x="194" y="117"/>
                </a:cubicBezTo>
                <a:cubicBezTo>
                  <a:pt x="194" y="118"/>
                  <a:pt x="193" y="118"/>
                  <a:pt x="192" y="119"/>
                </a:cubicBezTo>
                <a:cubicBezTo>
                  <a:pt x="192" y="118"/>
                  <a:pt x="193" y="118"/>
                  <a:pt x="193" y="117"/>
                </a:cubicBezTo>
                <a:close/>
                <a:moveTo>
                  <a:pt x="189" y="107"/>
                </a:moveTo>
                <a:cubicBezTo>
                  <a:pt x="189" y="107"/>
                  <a:pt x="189" y="107"/>
                  <a:pt x="189" y="108"/>
                </a:cubicBezTo>
                <a:cubicBezTo>
                  <a:pt x="188" y="108"/>
                  <a:pt x="188" y="108"/>
                  <a:pt x="187" y="108"/>
                </a:cubicBezTo>
                <a:cubicBezTo>
                  <a:pt x="188" y="107"/>
                  <a:pt x="188" y="107"/>
                  <a:pt x="189" y="106"/>
                </a:cubicBezTo>
                <a:cubicBezTo>
                  <a:pt x="189" y="106"/>
                  <a:pt x="190" y="106"/>
                  <a:pt x="190" y="106"/>
                </a:cubicBezTo>
                <a:cubicBezTo>
                  <a:pt x="190" y="106"/>
                  <a:pt x="189" y="107"/>
                  <a:pt x="189" y="107"/>
                </a:cubicBezTo>
                <a:close/>
                <a:moveTo>
                  <a:pt x="189" y="115"/>
                </a:moveTo>
                <a:cubicBezTo>
                  <a:pt x="189" y="115"/>
                  <a:pt x="189" y="115"/>
                  <a:pt x="189" y="115"/>
                </a:cubicBezTo>
                <a:cubicBezTo>
                  <a:pt x="189" y="116"/>
                  <a:pt x="188" y="116"/>
                  <a:pt x="187" y="117"/>
                </a:cubicBezTo>
                <a:cubicBezTo>
                  <a:pt x="187" y="117"/>
                  <a:pt x="187" y="117"/>
                  <a:pt x="186" y="118"/>
                </a:cubicBezTo>
                <a:cubicBezTo>
                  <a:pt x="186" y="118"/>
                  <a:pt x="185" y="118"/>
                  <a:pt x="184" y="119"/>
                </a:cubicBezTo>
                <a:cubicBezTo>
                  <a:pt x="186" y="118"/>
                  <a:pt x="187" y="116"/>
                  <a:pt x="189" y="115"/>
                </a:cubicBezTo>
                <a:close/>
                <a:moveTo>
                  <a:pt x="191" y="117"/>
                </a:moveTo>
                <a:cubicBezTo>
                  <a:pt x="190" y="118"/>
                  <a:pt x="189" y="120"/>
                  <a:pt x="188" y="121"/>
                </a:cubicBezTo>
                <a:cubicBezTo>
                  <a:pt x="187" y="121"/>
                  <a:pt x="186" y="122"/>
                  <a:pt x="185" y="123"/>
                </a:cubicBezTo>
                <a:cubicBezTo>
                  <a:pt x="186" y="121"/>
                  <a:pt x="187" y="120"/>
                  <a:pt x="188" y="119"/>
                </a:cubicBezTo>
                <a:cubicBezTo>
                  <a:pt x="189" y="118"/>
                  <a:pt x="190" y="117"/>
                  <a:pt x="191" y="117"/>
                </a:cubicBezTo>
                <a:close/>
                <a:moveTo>
                  <a:pt x="182" y="131"/>
                </a:moveTo>
                <a:cubicBezTo>
                  <a:pt x="183" y="131"/>
                  <a:pt x="183" y="130"/>
                  <a:pt x="184" y="130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83" y="131"/>
                  <a:pt x="182" y="132"/>
                  <a:pt x="181" y="133"/>
                </a:cubicBezTo>
                <a:cubicBezTo>
                  <a:pt x="181" y="133"/>
                  <a:pt x="180" y="133"/>
                  <a:pt x="180" y="134"/>
                </a:cubicBezTo>
                <a:cubicBezTo>
                  <a:pt x="181" y="133"/>
                  <a:pt x="182" y="132"/>
                  <a:pt x="182" y="131"/>
                </a:cubicBezTo>
                <a:close/>
                <a:moveTo>
                  <a:pt x="180" y="124"/>
                </a:moveTo>
                <a:cubicBezTo>
                  <a:pt x="181" y="123"/>
                  <a:pt x="183" y="122"/>
                  <a:pt x="184" y="121"/>
                </a:cubicBezTo>
                <a:cubicBezTo>
                  <a:pt x="183" y="122"/>
                  <a:pt x="182" y="124"/>
                  <a:pt x="181" y="125"/>
                </a:cubicBezTo>
                <a:cubicBezTo>
                  <a:pt x="181" y="124"/>
                  <a:pt x="180" y="124"/>
                  <a:pt x="180" y="124"/>
                </a:cubicBezTo>
                <a:close/>
                <a:moveTo>
                  <a:pt x="178" y="122"/>
                </a:moveTo>
                <a:cubicBezTo>
                  <a:pt x="178" y="122"/>
                  <a:pt x="178" y="122"/>
                  <a:pt x="178" y="122"/>
                </a:cubicBezTo>
                <a:cubicBezTo>
                  <a:pt x="176" y="121"/>
                  <a:pt x="175" y="121"/>
                  <a:pt x="174" y="120"/>
                </a:cubicBezTo>
                <a:cubicBezTo>
                  <a:pt x="178" y="117"/>
                  <a:pt x="182" y="115"/>
                  <a:pt x="186" y="112"/>
                </a:cubicBezTo>
                <a:cubicBezTo>
                  <a:pt x="183" y="115"/>
                  <a:pt x="181" y="119"/>
                  <a:pt x="178" y="122"/>
                </a:cubicBezTo>
                <a:close/>
                <a:moveTo>
                  <a:pt x="178" y="128"/>
                </a:moveTo>
                <a:cubicBezTo>
                  <a:pt x="176" y="129"/>
                  <a:pt x="175" y="129"/>
                  <a:pt x="173" y="130"/>
                </a:cubicBezTo>
                <a:cubicBezTo>
                  <a:pt x="175" y="129"/>
                  <a:pt x="176" y="127"/>
                  <a:pt x="177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9" y="126"/>
                  <a:pt x="179" y="126"/>
                </a:cubicBezTo>
                <a:cubicBezTo>
                  <a:pt x="179" y="126"/>
                  <a:pt x="179" y="126"/>
                  <a:pt x="179" y="126"/>
                </a:cubicBezTo>
                <a:cubicBezTo>
                  <a:pt x="179" y="126"/>
                  <a:pt x="178" y="127"/>
                  <a:pt x="178" y="127"/>
                </a:cubicBezTo>
                <a:cubicBezTo>
                  <a:pt x="177" y="127"/>
                  <a:pt x="177" y="128"/>
                  <a:pt x="178" y="128"/>
                </a:cubicBezTo>
                <a:close/>
                <a:moveTo>
                  <a:pt x="127" y="123"/>
                </a:moveTo>
                <a:cubicBezTo>
                  <a:pt x="127" y="123"/>
                  <a:pt x="126" y="124"/>
                  <a:pt x="126" y="124"/>
                </a:cubicBezTo>
                <a:cubicBezTo>
                  <a:pt x="126" y="123"/>
                  <a:pt x="126" y="123"/>
                  <a:pt x="127" y="123"/>
                </a:cubicBezTo>
                <a:cubicBezTo>
                  <a:pt x="127" y="123"/>
                  <a:pt x="127" y="123"/>
                  <a:pt x="127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3"/>
                  <a:pt x="127" y="123"/>
                </a:cubicBezTo>
                <a:close/>
                <a:moveTo>
                  <a:pt x="136" y="122"/>
                </a:moveTo>
                <a:cubicBezTo>
                  <a:pt x="135" y="122"/>
                  <a:pt x="135" y="123"/>
                  <a:pt x="134" y="123"/>
                </a:cubicBezTo>
                <a:cubicBezTo>
                  <a:pt x="133" y="125"/>
                  <a:pt x="131" y="126"/>
                  <a:pt x="130" y="127"/>
                </a:cubicBezTo>
                <a:cubicBezTo>
                  <a:pt x="129" y="127"/>
                  <a:pt x="128" y="126"/>
                  <a:pt x="127" y="126"/>
                </a:cubicBezTo>
                <a:cubicBezTo>
                  <a:pt x="127" y="125"/>
                  <a:pt x="128" y="125"/>
                  <a:pt x="128" y="124"/>
                </a:cubicBezTo>
                <a:cubicBezTo>
                  <a:pt x="131" y="123"/>
                  <a:pt x="133" y="122"/>
                  <a:pt x="136" y="122"/>
                </a:cubicBezTo>
                <a:close/>
                <a:moveTo>
                  <a:pt x="126" y="127"/>
                </a:moveTo>
                <a:cubicBezTo>
                  <a:pt x="127" y="127"/>
                  <a:pt x="127" y="128"/>
                  <a:pt x="128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7" y="129"/>
                  <a:pt x="126" y="130"/>
                  <a:pt x="125" y="131"/>
                </a:cubicBezTo>
                <a:cubicBezTo>
                  <a:pt x="123" y="132"/>
                  <a:pt x="121" y="133"/>
                  <a:pt x="120" y="134"/>
                </a:cubicBezTo>
                <a:cubicBezTo>
                  <a:pt x="122" y="132"/>
                  <a:pt x="124" y="130"/>
                  <a:pt x="126" y="127"/>
                </a:cubicBezTo>
                <a:close/>
                <a:moveTo>
                  <a:pt x="131" y="129"/>
                </a:moveTo>
                <a:cubicBezTo>
                  <a:pt x="132" y="129"/>
                  <a:pt x="132" y="129"/>
                  <a:pt x="133" y="130"/>
                </a:cubicBezTo>
                <a:cubicBezTo>
                  <a:pt x="133" y="130"/>
                  <a:pt x="133" y="130"/>
                  <a:pt x="132" y="130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0" y="131"/>
                  <a:pt x="129" y="132"/>
                  <a:pt x="127" y="133"/>
                </a:cubicBezTo>
                <a:cubicBezTo>
                  <a:pt x="128" y="132"/>
                  <a:pt x="130" y="130"/>
                  <a:pt x="131" y="129"/>
                </a:cubicBezTo>
                <a:close/>
                <a:moveTo>
                  <a:pt x="132" y="128"/>
                </a:moveTo>
                <a:cubicBezTo>
                  <a:pt x="135" y="126"/>
                  <a:pt x="138" y="124"/>
                  <a:pt x="140" y="123"/>
                </a:cubicBezTo>
                <a:cubicBezTo>
                  <a:pt x="138" y="125"/>
                  <a:pt x="136" y="127"/>
                  <a:pt x="134" y="129"/>
                </a:cubicBezTo>
                <a:cubicBezTo>
                  <a:pt x="134" y="128"/>
                  <a:pt x="133" y="128"/>
                  <a:pt x="132" y="128"/>
                </a:cubicBezTo>
                <a:close/>
                <a:moveTo>
                  <a:pt x="139" y="130"/>
                </a:moveTo>
                <a:cubicBezTo>
                  <a:pt x="139" y="130"/>
                  <a:pt x="139" y="130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8" y="130"/>
                  <a:pt x="139" y="129"/>
                  <a:pt x="139" y="129"/>
                </a:cubicBezTo>
                <a:cubicBezTo>
                  <a:pt x="140" y="129"/>
                  <a:pt x="141" y="128"/>
                  <a:pt x="142" y="128"/>
                </a:cubicBezTo>
                <a:cubicBezTo>
                  <a:pt x="141" y="129"/>
                  <a:pt x="140" y="129"/>
                  <a:pt x="139" y="130"/>
                </a:cubicBezTo>
                <a:close/>
                <a:moveTo>
                  <a:pt x="148" y="136"/>
                </a:moveTo>
                <a:cubicBezTo>
                  <a:pt x="144" y="138"/>
                  <a:pt x="141" y="141"/>
                  <a:pt x="138" y="143"/>
                </a:cubicBezTo>
                <a:cubicBezTo>
                  <a:pt x="138" y="142"/>
                  <a:pt x="139" y="142"/>
                  <a:pt x="139" y="141"/>
                </a:cubicBezTo>
                <a:cubicBezTo>
                  <a:pt x="140" y="140"/>
                  <a:pt x="141" y="140"/>
                  <a:pt x="141" y="139"/>
                </a:cubicBezTo>
                <a:cubicBezTo>
                  <a:pt x="142" y="139"/>
                  <a:pt x="142" y="139"/>
                  <a:pt x="142" y="139"/>
                </a:cubicBezTo>
                <a:cubicBezTo>
                  <a:pt x="144" y="138"/>
                  <a:pt x="146" y="137"/>
                  <a:pt x="148" y="136"/>
                </a:cubicBezTo>
                <a:close/>
                <a:moveTo>
                  <a:pt x="139" y="134"/>
                </a:moveTo>
                <a:cubicBezTo>
                  <a:pt x="140" y="133"/>
                  <a:pt x="141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0" y="134"/>
                  <a:pt x="139" y="136"/>
                  <a:pt x="137" y="137"/>
                </a:cubicBezTo>
                <a:cubicBezTo>
                  <a:pt x="137" y="137"/>
                  <a:pt x="136" y="138"/>
                  <a:pt x="135" y="138"/>
                </a:cubicBezTo>
                <a:cubicBezTo>
                  <a:pt x="137" y="137"/>
                  <a:pt x="138" y="135"/>
                  <a:pt x="139" y="134"/>
                </a:cubicBezTo>
                <a:close/>
                <a:moveTo>
                  <a:pt x="144" y="144"/>
                </a:moveTo>
                <a:cubicBezTo>
                  <a:pt x="143" y="144"/>
                  <a:pt x="143" y="144"/>
                  <a:pt x="143" y="144"/>
                </a:cubicBezTo>
                <a:cubicBezTo>
                  <a:pt x="142" y="145"/>
                  <a:pt x="141" y="146"/>
                  <a:pt x="140" y="147"/>
                </a:cubicBezTo>
                <a:cubicBezTo>
                  <a:pt x="139" y="147"/>
                  <a:pt x="138" y="146"/>
                  <a:pt x="137" y="146"/>
                </a:cubicBezTo>
                <a:cubicBezTo>
                  <a:pt x="139" y="145"/>
                  <a:pt x="141" y="145"/>
                  <a:pt x="144" y="144"/>
                </a:cubicBezTo>
                <a:close/>
                <a:moveTo>
                  <a:pt x="146" y="152"/>
                </a:moveTo>
                <a:cubicBezTo>
                  <a:pt x="147" y="151"/>
                  <a:pt x="148" y="151"/>
                  <a:pt x="149" y="150"/>
                </a:cubicBezTo>
                <a:cubicBezTo>
                  <a:pt x="148" y="151"/>
                  <a:pt x="147" y="152"/>
                  <a:pt x="146" y="153"/>
                </a:cubicBezTo>
                <a:cubicBezTo>
                  <a:pt x="145" y="154"/>
                  <a:pt x="144" y="154"/>
                  <a:pt x="142" y="155"/>
                </a:cubicBezTo>
                <a:cubicBezTo>
                  <a:pt x="143" y="154"/>
                  <a:pt x="145" y="153"/>
                  <a:pt x="146" y="152"/>
                </a:cubicBezTo>
                <a:close/>
                <a:moveTo>
                  <a:pt x="146" y="147"/>
                </a:moveTo>
                <a:cubicBezTo>
                  <a:pt x="147" y="145"/>
                  <a:pt x="149" y="144"/>
                  <a:pt x="150" y="142"/>
                </a:cubicBezTo>
                <a:cubicBezTo>
                  <a:pt x="151" y="141"/>
                  <a:pt x="153" y="140"/>
                  <a:pt x="154" y="139"/>
                </a:cubicBezTo>
                <a:cubicBezTo>
                  <a:pt x="155" y="139"/>
                  <a:pt x="155" y="139"/>
                  <a:pt x="156" y="139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4" y="142"/>
                  <a:pt x="151" y="144"/>
                  <a:pt x="149" y="146"/>
                </a:cubicBezTo>
                <a:cubicBezTo>
                  <a:pt x="149" y="146"/>
                  <a:pt x="149" y="146"/>
                  <a:pt x="149" y="146"/>
                </a:cubicBezTo>
                <a:cubicBezTo>
                  <a:pt x="148" y="146"/>
                  <a:pt x="147" y="147"/>
                  <a:pt x="146" y="147"/>
                </a:cubicBezTo>
                <a:close/>
                <a:moveTo>
                  <a:pt x="173" y="99"/>
                </a:moveTo>
                <a:cubicBezTo>
                  <a:pt x="172" y="99"/>
                  <a:pt x="172" y="99"/>
                  <a:pt x="172" y="99"/>
                </a:cubicBezTo>
                <a:cubicBezTo>
                  <a:pt x="172" y="99"/>
                  <a:pt x="172" y="99"/>
                  <a:pt x="171" y="99"/>
                </a:cubicBezTo>
                <a:cubicBezTo>
                  <a:pt x="170" y="100"/>
                  <a:pt x="168" y="101"/>
                  <a:pt x="167" y="101"/>
                </a:cubicBezTo>
                <a:cubicBezTo>
                  <a:pt x="168" y="100"/>
                  <a:pt x="170" y="98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8"/>
                  <a:pt x="172" y="98"/>
                  <a:pt x="173" y="99"/>
                </a:cubicBezTo>
                <a:close/>
                <a:moveTo>
                  <a:pt x="168" y="111"/>
                </a:moveTo>
                <a:cubicBezTo>
                  <a:pt x="170" y="109"/>
                  <a:pt x="172" y="108"/>
                  <a:pt x="174" y="107"/>
                </a:cubicBezTo>
                <a:cubicBezTo>
                  <a:pt x="174" y="107"/>
                  <a:pt x="175" y="108"/>
                  <a:pt x="175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1" y="110"/>
                  <a:pt x="167" y="113"/>
                  <a:pt x="163" y="115"/>
                </a:cubicBezTo>
                <a:cubicBezTo>
                  <a:pt x="164" y="114"/>
                  <a:pt x="164" y="113"/>
                  <a:pt x="165" y="113"/>
                </a:cubicBezTo>
                <a:cubicBezTo>
                  <a:pt x="166" y="112"/>
                  <a:pt x="167" y="111"/>
                  <a:pt x="168" y="111"/>
                </a:cubicBezTo>
                <a:close/>
                <a:moveTo>
                  <a:pt x="165" y="124"/>
                </a:moveTo>
                <a:cubicBezTo>
                  <a:pt x="166" y="123"/>
                  <a:pt x="167" y="122"/>
                  <a:pt x="168" y="121"/>
                </a:cubicBezTo>
                <a:cubicBezTo>
                  <a:pt x="168" y="122"/>
                  <a:pt x="168" y="122"/>
                  <a:pt x="167" y="122"/>
                </a:cubicBezTo>
                <a:cubicBezTo>
                  <a:pt x="166" y="123"/>
                  <a:pt x="165" y="124"/>
                  <a:pt x="164" y="125"/>
                </a:cubicBezTo>
                <a:cubicBezTo>
                  <a:pt x="164" y="124"/>
                  <a:pt x="164" y="124"/>
                  <a:pt x="165" y="124"/>
                </a:cubicBezTo>
                <a:close/>
                <a:moveTo>
                  <a:pt x="156" y="126"/>
                </a:moveTo>
                <a:cubicBezTo>
                  <a:pt x="157" y="125"/>
                  <a:pt x="158" y="125"/>
                  <a:pt x="159" y="124"/>
                </a:cubicBezTo>
                <a:cubicBezTo>
                  <a:pt x="160" y="123"/>
                  <a:pt x="161" y="123"/>
                  <a:pt x="161" y="122"/>
                </a:cubicBezTo>
                <a:cubicBezTo>
                  <a:pt x="162" y="122"/>
                  <a:pt x="163" y="122"/>
                  <a:pt x="164" y="121"/>
                </a:cubicBezTo>
                <a:cubicBezTo>
                  <a:pt x="161" y="123"/>
                  <a:pt x="159" y="125"/>
                  <a:pt x="156" y="126"/>
                </a:cubicBezTo>
                <a:close/>
                <a:moveTo>
                  <a:pt x="165" y="127"/>
                </a:moveTo>
                <a:cubicBezTo>
                  <a:pt x="166" y="127"/>
                  <a:pt x="166" y="127"/>
                  <a:pt x="166" y="127"/>
                </a:cubicBezTo>
                <a:cubicBezTo>
                  <a:pt x="167" y="126"/>
                  <a:pt x="167" y="126"/>
                  <a:pt x="166" y="125"/>
                </a:cubicBezTo>
                <a:cubicBezTo>
                  <a:pt x="167" y="125"/>
                  <a:pt x="167" y="125"/>
                  <a:pt x="168" y="124"/>
                </a:cubicBezTo>
                <a:cubicBezTo>
                  <a:pt x="169" y="123"/>
                  <a:pt x="170" y="122"/>
                  <a:pt x="172" y="121"/>
                </a:cubicBezTo>
                <a:cubicBezTo>
                  <a:pt x="173" y="122"/>
                  <a:pt x="175" y="123"/>
                  <a:pt x="176" y="124"/>
                </a:cubicBezTo>
                <a:cubicBezTo>
                  <a:pt x="170" y="127"/>
                  <a:pt x="163" y="131"/>
                  <a:pt x="157" y="135"/>
                </a:cubicBezTo>
                <a:cubicBezTo>
                  <a:pt x="157" y="135"/>
                  <a:pt x="157" y="135"/>
                  <a:pt x="157" y="135"/>
                </a:cubicBezTo>
                <a:cubicBezTo>
                  <a:pt x="160" y="133"/>
                  <a:pt x="162" y="130"/>
                  <a:pt x="165" y="127"/>
                </a:cubicBezTo>
                <a:close/>
                <a:moveTo>
                  <a:pt x="158" y="115"/>
                </a:moveTo>
                <a:cubicBezTo>
                  <a:pt x="157" y="115"/>
                  <a:pt x="156" y="116"/>
                  <a:pt x="155" y="116"/>
                </a:cubicBezTo>
                <a:cubicBezTo>
                  <a:pt x="157" y="115"/>
                  <a:pt x="158" y="114"/>
                  <a:pt x="159" y="112"/>
                </a:cubicBezTo>
                <a:cubicBezTo>
                  <a:pt x="161" y="111"/>
                  <a:pt x="162" y="110"/>
                  <a:pt x="164" y="109"/>
                </a:cubicBezTo>
                <a:cubicBezTo>
                  <a:pt x="162" y="111"/>
                  <a:pt x="160" y="113"/>
                  <a:pt x="158" y="115"/>
                </a:cubicBezTo>
                <a:close/>
                <a:moveTo>
                  <a:pt x="159" y="127"/>
                </a:moveTo>
                <a:cubicBezTo>
                  <a:pt x="159" y="127"/>
                  <a:pt x="158" y="128"/>
                  <a:pt x="158" y="128"/>
                </a:cubicBezTo>
                <a:cubicBezTo>
                  <a:pt x="156" y="129"/>
                  <a:pt x="154" y="130"/>
                  <a:pt x="152" y="132"/>
                </a:cubicBezTo>
                <a:cubicBezTo>
                  <a:pt x="154" y="130"/>
                  <a:pt x="156" y="129"/>
                  <a:pt x="159" y="127"/>
                </a:cubicBezTo>
                <a:close/>
                <a:moveTo>
                  <a:pt x="151" y="117"/>
                </a:moveTo>
                <a:cubicBezTo>
                  <a:pt x="151" y="117"/>
                  <a:pt x="150" y="117"/>
                  <a:pt x="149" y="117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50" y="116"/>
                  <a:pt x="151" y="115"/>
                  <a:pt x="152" y="115"/>
                </a:cubicBezTo>
                <a:cubicBezTo>
                  <a:pt x="152" y="114"/>
                  <a:pt x="153" y="114"/>
                  <a:pt x="154" y="113"/>
                </a:cubicBezTo>
                <a:cubicBezTo>
                  <a:pt x="153" y="114"/>
                  <a:pt x="152" y="116"/>
                  <a:pt x="151" y="117"/>
                </a:cubicBezTo>
                <a:close/>
                <a:moveTo>
                  <a:pt x="157" y="147"/>
                </a:moveTo>
                <a:cubicBezTo>
                  <a:pt x="158" y="147"/>
                  <a:pt x="159" y="146"/>
                  <a:pt x="161" y="146"/>
                </a:cubicBezTo>
                <a:cubicBezTo>
                  <a:pt x="159" y="147"/>
                  <a:pt x="157" y="147"/>
                  <a:pt x="156" y="148"/>
                </a:cubicBezTo>
                <a:cubicBezTo>
                  <a:pt x="156" y="148"/>
                  <a:pt x="157" y="147"/>
                  <a:pt x="157" y="147"/>
                </a:cubicBezTo>
                <a:close/>
                <a:moveTo>
                  <a:pt x="159" y="137"/>
                </a:moveTo>
                <a:cubicBezTo>
                  <a:pt x="159" y="138"/>
                  <a:pt x="159" y="138"/>
                  <a:pt x="158" y="138"/>
                </a:cubicBezTo>
                <a:cubicBezTo>
                  <a:pt x="158" y="138"/>
                  <a:pt x="158" y="138"/>
                  <a:pt x="158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57" y="137"/>
                  <a:pt x="158" y="137"/>
                  <a:pt x="158" y="137"/>
                </a:cubicBezTo>
                <a:cubicBezTo>
                  <a:pt x="159" y="137"/>
                  <a:pt x="160" y="137"/>
                  <a:pt x="161" y="137"/>
                </a:cubicBezTo>
                <a:cubicBezTo>
                  <a:pt x="161" y="137"/>
                  <a:pt x="161" y="138"/>
                  <a:pt x="161" y="138"/>
                </a:cubicBezTo>
                <a:cubicBezTo>
                  <a:pt x="160" y="137"/>
                  <a:pt x="160" y="137"/>
                  <a:pt x="159" y="137"/>
                </a:cubicBezTo>
                <a:close/>
                <a:moveTo>
                  <a:pt x="160" y="136"/>
                </a:moveTo>
                <a:cubicBezTo>
                  <a:pt x="162" y="135"/>
                  <a:pt x="163" y="135"/>
                  <a:pt x="165" y="134"/>
                </a:cubicBezTo>
                <a:cubicBezTo>
                  <a:pt x="164" y="135"/>
                  <a:pt x="163" y="135"/>
                  <a:pt x="163" y="136"/>
                </a:cubicBezTo>
                <a:cubicBezTo>
                  <a:pt x="162" y="136"/>
                  <a:pt x="161" y="136"/>
                  <a:pt x="160" y="136"/>
                </a:cubicBezTo>
                <a:close/>
                <a:moveTo>
                  <a:pt x="167" y="141"/>
                </a:moveTo>
                <a:cubicBezTo>
                  <a:pt x="166" y="141"/>
                  <a:pt x="166" y="141"/>
                  <a:pt x="166" y="142"/>
                </a:cubicBezTo>
                <a:cubicBezTo>
                  <a:pt x="165" y="142"/>
                  <a:pt x="164" y="142"/>
                  <a:pt x="163" y="143"/>
                </a:cubicBezTo>
                <a:cubicBezTo>
                  <a:pt x="164" y="142"/>
                  <a:pt x="166" y="141"/>
                  <a:pt x="167" y="141"/>
                </a:cubicBezTo>
                <a:close/>
                <a:moveTo>
                  <a:pt x="165" y="146"/>
                </a:moveTo>
                <a:cubicBezTo>
                  <a:pt x="167" y="144"/>
                  <a:pt x="169" y="143"/>
                  <a:pt x="171" y="142"/>
                </a:cubicBezTo>
                <a:cubicBezTo>
                  <a:pt x="172" y="141"/>
                  <a:pt x="171" y="140"/>
                  <a:pt x="170" y="140"/>
                </a:cubicBezTo>
                <a:cubicBezTo>
                  <a:pt x="171" y="139"/>
                  <a:pt x="172" y="138"/>
                  <a:pt x="173" y="137"/>
                </a:cubicBezTo>
                <a:cubicBezTo>
                  <a:pt x="174" y="137"/>
                  <a:pt x="175" y="137"/>
                  <a:pt x="176" y="136"/>
                </a:cubicBezTo>
                <a:cubicBezTo>
                  <a:pt x="174" y="138"/>
                  <a:pt x="173" y="140"/>
                  <a:pt x="171" y="142"/>
                </a:cubicBezTo>
                <a:cubicBezTo>
                  <a:pt x="169" y="143"/>
                  <a:pt x="166" y="145"/>
                  <a:pt x="164" y="147"/>
                </a:cubicBezTo>
                <a:cubicBezTo>
                  <a:pt x="164" y="146"/>
                  <a:pt x="165" y="146"/>
                  <a:pt x="165" y="146"/>
                </a:cubicBezTo>
                <a:close/>
                <a:moveTo>
                  <a:pt x="178" y="115"/>
                </a:moveTo>
                <a:cubicBezTo>
                  <a:pt x="180" y="113"/>
                  <a:pt x="182" y="112"/>
                  <a:pt x="184" y="110"/>
                </a:cubicBezTo>
                <a:cubicBezTo>
                  <a:pt x="185" y="110"/>
                  <a:pt x="185" y="110"/>
                  <a:pt x="186" y="110"/>
                </a:cubicBezTo>
                <a:cubicBezTo>
                  <a:pt x="183" y="112"/>
                  <a:pt x="180" y="113"/>
                  <a:pt x="178" y="115"/>
                </a:cubicBezTo>
                <a:close/>
                <a:moveTo>
                  <a:pt x="180" y="108"/>
                </a:moveTo>
                <a:cubicBezTo>
                  <a:pt x="181" y="107"/>
                  <a:pt x="181" y="107"/>
                  <a:pt x="182" y="106"/>
                </a:cubicBezTo>
                <a:cubicBezTo>
                  <a:pt x="183" y="106"/>
                  <a:pt x="184" y="105"/>
                  <a:pt x="186" y="104"/>
                </a:cubicBezTo>
                <a:cubicBezTo>
                  <a:pt x="184" y="106"/>
                  <a:pt x="182" y="107"/>
                  <a:pt x="180" y="108"/>
                </a:cubicBezTo>
                <a:close/>
                <a:moveTo>
                  <a:pt x="184" y="97"/>
                </a:moveTo>
                <a:cubicBezTo>
                  <a:pt x="183" y="98"/>
                  <a:pt x="181" y="100"/>
                  <a:pt x="180" y="101"/>
                </a:cubicBezTo>
                <a:cubicBezTo>
                  <a:pt x="176" y="103"/>
                  <a:pt x="173" y="105"/>
                  <a:pt x="169" y="107"/>
                </a:cubicBezTo>
                <a:cubicBezTo>
                  <a:pt x="172" y="105"/>
                  <a:pt x="174" y="103"/>
                  <a:pt x="176" y="100"/>
                </a:cubicBezTo>
                <a:cubicBezTo>
                  <a:pt x="177" y="99"/>
                  <a:pt x="178" y="98"/>
                  <a:pt x="180" y="98"/>
                </a:cubicBezTo>
                <a:cubicBezTo>
                  <a:pt x="181" y="97"/>
                  <a:pt x="183" y="97"/>
                  <a:pt x="185" y="96"/>
                </a:cubicBezTo>
                <a:cubicBezTo>
                  <a:pt x="185" y="96"/>
                  <a:pt x="184" y="97"/>
                  <a:pt x="184" y="97"/>
                </a:cubicBezTo>
                <a:close/>
                <a:moveTo>
                  <a:pt x="181" y="91"/>
                </a:moveTo>
                <a:cubicBezTo>
                  <a:pt x="179" y="92"/>
                  <a:pt x="177" y="93"/>
                  <a:pt x="175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8" y="92"/>
                  <a:pt x="180" y="90"/>
                  <a:pt x="183" y="89"/>
                </a:cubicBezTo>
                <a:cubicBezTo>
                  <a:pt x="182" y="89"/>
                  <a:pt x="182" y="90"/>
                  <a:pt x="181" y="91"/>
                </a:cubicBezTo>
                <a:close/>
                <a:moveTo>
                  <a:pt x="172" y="93"/>
                </a:moveTo>
                <a:cubicBezTo>
                  <a:pt x="172" y="92"/>
                  <a:pt x="173" y="91"/>
                  <a:pt x="173" y="91"/>
                </a:cubicBezTo>
                <a:cubicBezTo>
                  <a:pt x="174" y="90"/>
                  <a:pt x="175" y="90"/>
                  <a:pt x="176" y="90"/>
                </a:cubicBezTo>
                <a:cubicBezTo>
                  <a:pt x="174" y="91"/>
                  <a:pt x="173" y="92"/>
                  <a:pt x="172" y="93"/>
                </a:cubicBezTo>
                <a:close/>
                <a:moveTo>
                  <a:pt x="172" y="89"/>
                </a:moveTo>
                <a:cubicBezTo>
                  <a:pt x="172" y="89"/>
                  <a:pt x="172" y="89"/>
                  <a:pt x="172" y="89"/>
                </a:cubicBezTo>
                <a:cubicBezTo>
                  <a:pt x="170" y="93"/>
                  <a:pt x="167" y="96"/>
                  <a:pt x="165" y="99"/>
                </a:cubicBezTo>
                <a:cubicBezTo>
                  <a:pt x="163" y="101"/>
                  <a:pt x="161" y="103"/>
                  <a:pt x="159" y="105"/>
                </a:cubicBezTo>
                <a:cubicBezTo>
                  <a:pt x="156" y="106"/>
                  <a:pt x="154" y="107"/>
                  <a:pt x="152" y="108"/>
                </a:cubicBezTo>
                <a:cubicBezTo>
                  <a:pt x="159" y="101"/>
                  <a:pt x="166" y="94"/>
                  <a:pt x="173" y="88"/>
                </a:cubicBezTo>
                <a:cubicBezTo>
                  <a:pt x="173" y="88"/>
                  <a:pt x="173" y="89"/>
                  <a:pt x="172" y="89"/>
                </a:cubicBezTo>
                <a:close/>
                <a:moveTo>
                  <a:pt x="152" y="111"/>
                </a:moveTo>
                <a:cubicBezTo>
                  <a:pt x="153" y="111"/>
                  <a:pt x="153" y="110"/>
                  <a:pt x="153" y="110"/>
                </a:cubicBezTo>
                <a:cubicBezTo>
                  <a:pt x="153" y="109"/>
                  <a:pt x="154" y="109"/>
                  <a:pt x="155" y="109"/>
                </a:cubicBezTo>
                <a:cubicBezTo>
                  <a:pt x="154" y="109"/>
                  <a:pt x="154" y="110"/>
                  <a:pt x="154" y="110"/>
                </a:cubicBezTo>
                <a:cubicBezTo>
                  <a:pt x="152" y="112"/>
                  <a:pt x="150" y="114"/>
                  <a:pt x="148" y="115"/>
                </a:cubicBezTo>
                <a:cubicBezTo>
                  <a:pt x="147" y="116"/>
                  <a:pt x="145" y="117"/>
                  <a:pt x="144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7" y="116"/>
                  <a:pt x="150" y="113"/>
                  <a:pt x="152" y="111"/>
                </a:cubicBezTo>
                <a:close/>
                <a:moveTo>
                  <a:pt x="148" y="119"/>
                </a:moveTo>
                <a:cubicBezTo>
                  <a:pt x="148" y="119"/>
                  <a:pt x="149" y="119"/>
                  <a:pt x="149" y="118"/>
                </a:cubicBezTo>
                <a:cubicBezTo>
                  <a:pt x="148" y="120"/>
                  <a:pt x="146" y="122"/>
                  <a:pt x="145" y="123"/>
                </a:cubicBezTo>
                <a:cubicBezTo>
                  <a:pt x="144" y="124"/>
                  <a:pt x="143" y="124"/>
                  <a:pt x="142" y="125"/>
                </a:cubicBezTo>
                <a:cubicBezTo>
                  <a:pt x="144" y="123"/>
                  <a:pt x="146" y="121"/>
                  <a:pt x="148" y="119"/>
                </a:cubicBezTo>
                <a:close/>
                <a:moveTo>
                  <a:pt x="138" y="119"/>
                </a:moveTo>
                <a:cubicBezTo>
                  <a:pt x="136" y="120"/>
                  <a:pt x="133" y="121"/>
                  <a:pt x="130" y="122"/>
                </a:cubicBezTo>
                <a:cubicBezTo>
                  <a:pt x="131" y="121"/>
                  <a:pt x="132" y="121"/>
                  <a:pt x="132" y="120"/>
                </a:cubicBezTo>
                <a:cubicBezTo>
                  <a:pt x="134" y="119"/>
                  <a:pt x="135" y="118"/>
                  <a:pt x="136" y="118"/>
                </a:cubicBezTo>
                <a:cubicBezTo>
                  <a:pt x="139" y="116"/>
                  <a:pt x="141" y="115"/>
                  <a:pt x="144" y="114"/>
                </a:cubicBezTo>
                <a:cubicBezTo>
                  <a:pt x="142" y="116"/>
                  <a:pt x="140" y="118"/>
                  <a:pt x="138" y="119"/>
                </a:cubicBezTo>
                <a:close/>
                <a:moveTo>
                  <a:pt x="126" y="116"/>
                </a:moveTo>
                <a:cubicBezTo>
                  <a:pt x="130" y="112"/>
                  <a:pt x="133" y="109"/>
                  <a:pt x="136" y="106"/>
                </a:cubicBezTo>
                <a:cubicBezTo>
                  <a:pt x="139" y="104"/>
                  <a:pt x="142" y="102"/>
                  <a:pt x="145" y="101"/>
                </a:cubicBezTo>
                <a:cubicBezTo>
                  <a:pt x="141" y="104"/>
                  <a:pt x="138" y="107"/>
                  <a:pt x="134" y="110"/>
                </a:cubicBezTo>
                <a:cubicBezTo>
                  <a:pt x="132" y="112"/>
                  <a:pt x="129" y="114"/>
                  <a:pt x="126" y="116"/>
                </a:cubicBezTo>
                <a:close/>
                <a:moveTo>
                  <a:pt x="131" y="116"/>
                </a:moveTo>
                <a:cubicBezTo>
                  <a:pt x="129" y="117"/>
                  <a:pt x="128" y="118"/>
                  <a:pt x="127" y="120"/>
                </a:cubicBezTo>
                <a:cubicBezTo>
                  <a:pt x="127" y="120"/>
                  <a:pt x="127" y="120"/>
                  <a:pt x="126" y="120"/>
                </a:cubicBezTo>
                <a:cubicBezTo>
                  <a:pt x="125" y="121"/>
                  <a:pt x="124" y="122"/>
                  <a:pt x="122" y="123"/>
                </a:cubicBezTo>
                <a:cubicBezTo>
                  <a:pt x="125" y="121"/>
                  <a:pt x="128" y="118"/>
                  <a:pt x="131" y="116"/>
                </a:cubicBezTo>
                <a:close/>
                <a:moveTo>
                  <a:pt x="124" y="126"/>
                </a:moveTo>
                <a:cubicBezTo>
                  <a:pt x="124" y="126"/>
                  <a:pt x="124" y="126"/>
                  <a:pt x="124" y="126"/>
                </a:cubicBezTo>
                <a:cubicBezTo>
                  <a:pt x="122" y="129"/>
                  <a:pt x="120" y="132"/>
                  <a:pt x="117" y="135"/>
                </a:cubicBezTo>
                <a:cubicBezTo>
                  <a:pt x="119" y="132"/>
                  <a:pt x="122" y="129"/>
                  <a:pt x="124" y="126"/>
                </a:cubicBezTo>
                <a:close/>
                <a:moveTo>
                  <a:pt x="113" y="117"/>
                </a:moveTo>
                <a:cubicBezTo>
                  <a:pt x="113" y="117"/>
                  <a:pt x="112" y="117"/>
                  <a:pt x="112" y="117"/>
                </a:cubicBezTo>
                <a:cubicBezTo>
                  <a:pt x="112" y="118"/>
                  <a:pt x="111" y="119"/>
                  <a:pt x="110" y="120"/>
                </a:cubicBezTo>
                <a:cubicBezTo>
                  <a:pt x="110" y="120"/>
                  <a:pt x="109" y="120"/>
                  <a:pt x="109" y="120"/>
                </a:cubicBezTo>
                <a:cubicBezTo>
                  <a:pt x="110" y="119"/>
                  <a:pt x="111" y="118"/>
                  <a:pt x="113" y="117"/>
                </a:cubicBezTo>
                <a:close/>
                <a:moveTo>
                  <a:pt x="107" y="119"/>
                </a:moveTo>
                <a:cubicBezTo>
                  <a:pt x="107" y="119"/>
                  <a:pt x="106" y="119"/>
                  <a:pt x="106" y="119"/>
                </a:cubicBezTo>
                <a:cubicBezTo>
                  <a:pt x="107" y="118"/>
                  <a:pt x="107" y="117"/>
                  <a:pt x="108" y="117"/>
                </a:cubicBezTo>
                <a:cubicBezTo>
                  <a:pt x="109" y="116"/>
                  <a:pt x="110" y="115"/>
                  <a:pt x="111" y="115"/>
                </a:cubicBezTo>
                <a:cubicBezTo>
                  <a:pt x="110" y="116"/>
                  <a:pt x="108" y="118"/>
                  <a:pt x="107" y="119"/>
                </a:cubicBezTo>
                <a:close/>
                <a:moveTo>
                  <a:pt x="112" y="125"/>
                </a:moveTo>
                <a:cubicBezTo>
                  <a:pt x="113" y="125"/>
                  <a:pt x="114" y="124"/>
                  <a:pt x="115" y="123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4" y="124"/>
                  <a:pt x="114" y="125"/>
                  <a:pt x="113" y="126"/>
                </a:cubicBezTo>
                <a:cubicBezTo>
                  <a:pt x="111" y="127"/>
                  <a:pt x="110" y="128"/>
                  <a:pt x="109" y="129"/>
                </a:cubicBezTo>
                <a:cubicBezTo>
                  <a:pt x="110" y="128"/>
                  <a:pt x="111" y="127"/>
                  <a:pt x="112" y="125"/>
                </a:cubicBezTo>
                <a:close/>
                <a:moveTo>
                  <a:pt x="104" y="117"/>
                </a:moveTo>
                <a:cubicBezTo>
                  <a:pt x="103" y="117"/>
                  <a:pt x="102" y="117"/>
                  <a:pt x="102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5" y="114"/>
                  <a:pt x="109" y="110"/>
                  <a:pt x="113" y="106"/>
                </a:cubicBezTo>
                <a:cubicBezTo>
                  <a:pt x="113" y="106"/>
                  <a:pt x="114" y="106"/>
                  <a:pt x="114" y="105"/>
                </a:cubicBezTo>
                <a:cubicBezTo>
                  <a:pt x="111" y="109"/>
                  <a:pt x="107" y="113"/>
                  <a:pt x="104" y="117"/>
                </a:cubicBezTo>
                <a:close/>
                <a:moveTo>
                  <a:pt x="99" y="129"/>
                </a:moveTo>
                <a:cubicBezTo>
                  <a:pt x="99" y="128"/>
                  <a:pt x="100" y="128"/>
                  <a:pt x="100" y="127"/>
                </a:cubicBezTo>
                <a:cubicBezTo>
                  <a:pt x="100" y="129"/>
                  <a:pt x="99" y="130"/>
                  <a:pt x="98" y="131"/>
                </a:cubicBezTo>
                <a:cubicBezTo>
                  <a:pt x="97" y="132"/>
                  <a:pt x="96" y="133"/>
                  <a:pt x="95" y="135"/>
                </a:cubicBezTo>
                <a:cubicBezTo>
                  <a:pt x="94" y="135"/>
                  <a:pt x="94" y="134"/>
                  <a:pt x="93" y="134"/>
                </a:cubicBezTo>
                <a:cubicBezTo>
                  <a:pt x="95" y="132"/>
                  <a:pt x="97" y="130"/>
                  <a:pt x="99" y="129"/>
                </a:cubicBezTo>
                <a:close/>
                <a:moveTo>
                  <a:pt x="103" y="132"/>
                </a:moveTo>
                <a:cubicBezTo>
                  <a:pt x="103" y="132"/>
                  <a:pt x="104" y="131"/>
                  <a:pt x="104" y="131"/>
                </a:cubicBezTo>
                <a:cubicBezTo>
                  <a:pt x="103" y="132"/>
                  <a:pt x="102" y="133"/>
                  <a:pt x="101" y="135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101" y="134"/>
                  <a:pt x="102" y="133"/>
                  <a:pt x="103" y="132"/>
                </a:cubicBezTo>
                <a:close/>
                <a:moveTo>
                  <a:pt x="103" y="126"/>
                </a:moveTo>
                <a:cubicBezTo>
                  <a:pt x="104" y="125"/>
                  <a:pt x="105" y="124"/>
                  <a:pt x="106" y="123"/>
                </a:cubicBezTo>
                <a:cubicBezTo>
                  <a:pt x="106" y="122"/>
                  <a:pt x="107" y="121"/>
                  <a:pt x="108" y="121"/>
                </a:cubicBezTo>
                <a:cubicBezTo>
                  <a:pt x="108" y="121"/>
                  <a:pt x="109" y="121"/>
                  <a:pt x="109" y="121"/>
                </a:cubicBezTo>
                <a:cubicBezTo>
                  <a:pt x="107" y="123"/>
                  <a:pt x="105" y="124"/>
                  <a:pt x="103" y="126"/>
                </a:cubicBezTo>
                <a:close/>
                <a:moveTo>
                  <a:pt x="110" y="141"/>
                </a:moveTo>
                <a:cubicBezTo>
                  <a:pt x="107" y="143"/>
                  <a:pt x="104" y="145"/>
                  <a:pt x="102" y="146"/>
                </a:cubicBezTo>
                <a:cubicBezTo>
                  <a:pt x="104" y="144"/>
                  <a:pt x="106" y="143"/>
                  <a:pt x="108" y="141"/>
                </a:cubicBezTo>
                <a:cubicBezTo>
                  <a:pt x="108" y="141"/>
                  <a:pt x="109" y="141"/>
                  <a:pt x="110" y="141"/>
                </a:cubicBezTo>
                <a:close/>
                <a:moveTo>
                  <a:pt x="109" y="139"/>
                </a:moveTo>
                <a:cubicBezTo>
                  <a:pt x="112" y="137"/>
                  <a:pt x="114" y="134"/>
                  <a:pt x="117" y="132"/>
                </a:cubicBezTo>
                <a:cubicBezTo>
                  <a:pt x="117" y="132"/>
                  <a:pt x="117" y="131"/>
                  <a:pt x="118" y="131"/>
                </a:cubicBezTo>
                <a:cubicBezTo>
                  <a:pt x="115" y="134"/>
                  <a:pt x="113" y="137"/>
                  <a:pt x="111" y="140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11" y="140"/>
                  <a:pt x="110" y="139"/>
                  <a:pt x="109" y="139"/>
                </a:cubicBezTo>
                <a:close/>
                <a:moveTo>
                  <a:pt x="116" y="122"/>
                </a:moveTo>
                <a:cubicBezTo>
                  <a:pt x="117" y="121"/>
                  <a:pt x="119" y="120"/>
                  <a:pt x="120" y="119"/>
                </a:cubicBezTo>
                <a:cubicBezTo>
                  <a:pt x="119" y="120"/>
                  <a:pt x="118" y="121"/>
                  <a:pt x="116" y="122"/>
                </a:cubicBezTo>
                <a:close/>
                <a:moveTo>
                  <a:pt x="116" y="145"/>
                </a:moveTo>
                <a:cubicBezTo>
                  <a:pt x="116" y="144"/>
                  <a:pt x="117" y="144"/>
                  <a:pt x="118" y="143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7" y="145"/>
                </a:cubicBezTo>
                <a:cubicBezTo>
                  <a:pt x="116" y="145"/>
                  <a:pt x="115" y="146"/>
                  <a:pt x="114" y="146"/>
                </a:cubicBezTo>
                <a:cubicBezTo>
                  <a:pt x="115" y="146"/>
                  <a:pt x="115" y="145"/>
                  <a:pt x="116" y="145"/>
                </a:cubicBezTo>
                <a:close/>
                <a:moveTo>
                  <a:pt x="122" y="144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7"/>
                  <a:pt x="119" y="148"/>
                </a:cubicBezTo>
                <a:cubicBezTo>
                  <a:pt x="119" y="148"/>
                  <a:pt x="119" y="148"/>
                  <a:pt x="118" y="148"/>
                </a:cubicBezTo>
                <a:cubicBezTo>
                  <a:pt x="119" y="147"/>
                  <a:pt x="120" y="146"/>
                  <a:pt x="122" y="144"/>
                </a:cubicBezTo>
                <a:close/>
                <a:moveTo>
                  <a:pt x="120" y="140"/>
                </a:moveTo>
                <a:cubicBezTo>
                  <a:pt x="120" y="139"/>
                  <a:pt x="121" y="139"/>
                  <a:pt x="122" y="138"/>
                </a:cubicBezTo>
                <a:cubicBezTo>
                  <a:pt x="125" y="137"/>
                  <a:pt x="128" y="135"/>
                  <a:pt x="131" y="133"/>
                </a:cubicBezTo>
                <a:cubicBezTo>
                  <a:pt x="130" y="134"/>
                  <a:pt x="128" y="135"/>
                  <a:pt x="127" y="136"/>
                </a:cubicBezTo>
                <a:cubicBezTo>
                  <a:pt x="125" y="137"/>
                  <a:pt x="122" y="139"/>
                  <a:pt x="120" y="140"/>
                </a:cubicBezTo>
                <a:close/>
                <a:moveTo>
                  <a:pt x="129" y="143"/>
                </a:moveTo>
                <a:cubicBezTo>
                  <a:pt x="129" y="143"/>
                  <a:pt x="128" y="143"/>
                  <a:pt x="128" y="143"/>
                </a:cubicBezTo>
                <a:cubicBezTo>
                  <a:pt x="128" y="144"/>
                  <a:pt x="127" y="144"/>
                  <a:pt x="127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7" y="143"/>
                  <a:pt x="128" y="143"/>
                  <a:pt x="128" y="142"/>
                </a:cubicBezTo>
                <a:cubicBezTo>
                  <a:pt x="129" y="141"/>
                  <a:pt x="130" y="140"/>
                  <a:pt x="131" y="140"/>
                </a:cubicBezTo>
                <a:cubicBezTo>
                  <a:pt x="130" y="140"/>
                  <a:pt x="129" y="141"/>
                  <a:pt x="129" y="142"/>
                </a:cubicBezTo>
                <a:cubicBezTo>
                  <a:pt x="129" y="142"/>
                  <a:pt x="129" y="142"/>
                  <a:pt x="129" y="143"/>
                </a:cubicBezTo>
                <a:close/>
                <a:moveTo>
                  <a:pt x="129" y="146"/>
                </a:moveTo>
                <a:cubicBezTo>
                  <a:pt x="129" y="146"/>
                  <a:pt x="129" y="146"/>
                  <a:pt x="130" y="146"/>
                </a:cubicBezTo>
                <a:cubicBezTo>
                  <a:pt x="129" y="147"/>
                  <a:pt x="129" y="148"/>
                  <a:pt x="128" y="148"/>
                </a:cubicBezTo>
                <a:cubicBezTo>
                  <a:pt x="127" y="149"/>
                  <a:pt x="126" y="149"/>
                  <a:pt x="125" y="150"/>
                </a:cubicBezTo>
                <a:cubicBezTo>
                  <a:pt x="126" y="149"/>
                  <a:pt x="128" y="148"/>
                  <a:pt x="129" y="146"/>
                </a:cubicBezTo>
                <a:close/>
                <a:moveTo>
                  <a:pt x="134" y="157"/>
                </a:moveTo>
                <a:cubicBezTo>
                  <a:pt x="135" y="156"/>
                  <a:pt x="136" y="156"/>
                  <a:pt x="136" y="156"/>
                </a:cubicBezTo>
                <a:cubicBezTo>
                  <a:pt x="134" y="157"/>
                  <a:pt x="133" y="159"/>
                  <a:pt x="131" y="160"/>
                </a:cubicBezTo>
                <a:cubicBezTo>
                  <a:pt x="132" y="159"/>
                  <a:pt x="133" y="158"/>
                  <a:pt x="134" y="157"/>
                </a:cubicBezTo>
                <a:close/>
                <a:moveTo>
                  <a:pt x="133" y="167"/>
                </a:moveTo>
                <a:cubicBezTo>
                  <a:pt x="135" y="165"/>
                  <a:pt x="138" y="163"/>
                  <a:pt x="140" y="162"/>
                </a:cubicBezTo>
                <a:cubicBezTo>
                  <a:pt x="139" y="163"/>
                  <a:pt x="138" y="164"/>
                  <a:pt x="137" y="165"/>
                </a:cubicBezTo>
                <a:cubicBezTo>
                  <a:pt x="136" y="165"/>
                  <a:pt x="135" y="166"/>
                  <a:pt x="134" y="166"/>
                </a:cubicBezTo>
                <a:cubicBezTo>
                  <a:pt x="134" y="167"/>
                  <a:pt x="133" y="167"/>
                  <a:pt x="133" y="167"/>
                </a:cubicBezTo>
                <a:cubicBezTo>
                  <a:pt x="133" y="167"/>
                  <a:pt x="133" y="167"/>
                  <a:pt x="133" y="167"/>
                </a:cubicBezTo>
                <a:close/>
                <a:moveTo>
                  <a:pt x="138" y="160"/>
                </a:moveTo>
                <a:cubicBezTo>
                  <a:pt x="137" y="160"/>
                  <a:pt x="137" y="161"/>
                  <a:pt x="137" y="161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9" y="159"/>
                  <a:pt x="140" y="158"/>
                  <a:pt x="142" y="157"/>
                </a:cubicBezTo>
                <a:cubicBezTo>
                  <a:pt x="142" y="157"/>
                  <a:pt x="142" y="158"/>
                  <a:pt x="142" y="158"/>
                </a:cubicBezTo>
                <a:cubicBezTo>
                  <a:pt x="140" y="159"/>
                  <a:pt x="139" y="160"/>
                  <a:pt x="138" y="160"/>
                </a:cubicBezTo>
                <a:close/>
                <a:moveTo>
                  <a:pt x="143" y="160"/>
                </a:moveTo>
                <a:cubicBezTo>
                  <a:pt x="145" y="159"/>
                  <a:pt x="148" y="158"/>
                  <a:pt x="150" y="157"/>
                </a:cubicBezTo>
                <a:cubicBezTo>
                  <a:pt x="149" y="158"/>
                  <a:pt x="148" y="159"/>
                  <a:pt x="147" y="160"/>
                </a:cubicBezTo>
                <a:cubicBezTo>
                  <a:pt x="145" y="161"/>
                  <a:pt x="143" y="162"/>
                  <a:pt x="141" y="163"/>
                </a:cubicBezTo>
                <a:cubicBezTo>
                  <a:pt x="142" y="162"/>
                  <a:pt x="142" y="161"/>
                  <a:pt x="143" y="160"/>
                </a:cubicBezTo>
                <a:close/>
                <a:moveTo>
                  <a:pt x="147" y="162"/>
                </a:moveTo>
                <a:cubicBezTo>
                  <a:pt x="148" y="161"/>
                  <a:pt x="149" y="161"/>
                  <a:pt x="150" y="160"/>
                </a:cubicBezTo>
                <a:cubicBezTo>
                  <a:pt x="150" y="161"/>
                  <a:pt x="149" y="161"/>
                  <a:pt x="149" y="162"/>
                </a:cubicBezTo>
                <a:cubicBezTo>
                  <a:pt x="148" y="162"/>
                  <a:pt x="147" y="162"/>
                  <a:pt x="146" y="163"/>
                </a:cubicBezTo>
                <a:cubicBezTo>
                  <a:pt x="146" y="162"/>
                  <a:pt x="147" y="162"/>
                  <a:pt x="147" y="162"/>
                </a:cubicBezTo>
                <a:close/>
                <a:moveTo>
                  <a:pt x="150" y="163"/>
                </a:moveTo>
                <a:cubicBezTo>
                  <a:pt x="150" y="163"/>
                  <a:pt x="151" y="163"/>
                  <a:pt x="152" y="162"/>
                </a:cubicBezTo>
                <a:cubicBezTo>
                  <a:pt x="150" y="164"/>
                  <a:pt x="148" y="166"/>
                  <a:pt x="146" y="168"/>
                </a:cubicBezTo>
                <a:cubicBezTo>
                  <a:pt x="147" y="166"/>
                  <a:pt x="148" y="165"/>
                  <a:pt x="150" y="163"/>
                </a:cubicBezTo>
                <a:close/>
                <a:moveTo>
                  <a:pt x="146" y="157"/>
                </a:moveTo>
                <a:cubicBezTo>
                  <a:pt x="146" y="157"/>
                  <a:pt x="146" y="157"/>
                  <a:pt x="146" y="157"/>
                </a:cubicBezTo>
                <a:cubicBezTo>
                  <a:pt x="147" y="156"/>
                  <a:pt x="149" y="155"/>
                  <a:pt x="150" y="153"/>
                </a:cubicBezTo>
                <a:cubicBezTo>
                  <a:pt x="152" y="153"/>
                  <a:pt x="153" y="152"/>
                  <a:pt x="155" y="151"/>
                </a:cubicBezTo>
                <a:cubicBezTo>
                  <a:pt x="155" y="151"/>
                  <a:pt x="155" y="151"/>
                  <a:pt x="156" y="151"/>
                </a:cubicBezTo>
                <a:cubicBezTo>
                  <a:pt x="156" y="152"/>
                  <a:pt x="155" y="152"/>
                  <a:pt x="155" y="152"/>
                </a:cubicBezTo>
                <a:cubicBezTo>
                  <a:pt x="152" y="154"/>
                  <a:pt x="149" y="156"/>
                  <a:pt x="146" y="157"/>
                </a:cubicBezTo>
                <a:close/>
                <a:moveTo>
                  <a:pt x="154" y="158"/>
                </a:moveTo>
                <a:cubicBezTo>
                  <a:pt x="155" y="158"/>
                  <a:pt x="156" y="157"/>
                  <a:pt x="157" y="157"/>
                </a:cubicBezTo>
                <a:cubicBezTo>
                  <a:pt x="157" y="157"/>
                  <a:pt x="156" y="158"/>
                  <a:pt x="155" y="159"/>
                </a:cubicBezTo>
                <a:cubicBezTo>
                  <a:pt x="154" y="159"/>
                  <a:pt x="153" y="160"/>
                  <a:pt x="152" y="160"/>
                </a:cubicBezTo>
                <a:cubicBezTo>
                  <a:pt x="153" y="160"/>
                  <a:pt x="153" y="159"/>
                  <a:pt x="154" y="158"/>
                </a:cubicBezTo>
                <a:close/>
                <a:moveTo>
                  <a:pt x="157" y="155"/>
                </a:moveTo>
                <a:cubicBezTo>
                  <a:pt x="158" y="154"/>
                  <a:pt x="159" y="153"/>
                  <a:pt x="160" y="151"/>
                </a:cubicBezTo>
                <a:cubicBezTo>
                  <a:pt x="162" y="150"/>
                  <a:pt x="164" y="149"/>
                  <a:pt x="166" y="147"/>
                </a:cubicBezTo>
                <a:cubicBezTo>
                  <a:pt x="165" y="149"/>
                  <a:pt x="163" y="151"/>
                  <a:pt x="161" y="153"/>
                </a:cubicBezTo>
                <a:cubicBezTo>
                  <a:pt x="160" y="153"/>
                  <a:pt x="158" y="154"/>
                  <a:pt x="157" y="155"/>
                </a:cubicBezTo>
                <a:close/>
                <a:moveTo>
                  <a:pt x="162" y="154"/>
                </a:moveTo>
                <a:cubicBezTo>
                  <a:pt x="164" y="154"/>
                  <a:pt x="165" y="153"/>
                  <a:pt x="167" y="152"/>
                </a:cubicBezTo>
                <a:cubicBezTo>
                  <a:pt x="167" y="153"/>
                  <a:pt x="167" y="153"/>
                  <a:pt x="167" y="153"/>
                </a:cubicBezTo>
                <a:cubicBezTo>
                  <a:pt x="165" y="154"/>
                  <a:pt x="164" y="155"/>
                  <a:pt x="163" y="156"/>
                </a:cubicBezTo>
                <a:cubicBezTo>
                  <a:pt x="162" y="156"/>
                  <a:pt x="161" y="157"/>
                  <a:pt x="160" y="157"/>
                </a:cubicBezTo>
                <a:cubicBezTo>
                  <a:pt x="161" y="156"/>
                  <a:pt x="162" y="155"/>
                  <a:pt x="162" y="154"/>
                </a:cubicBezTo>
                <a:close/>
                <a:moveTo>
                  <a:pt x="164" y="159"/>
                </a:moveTo>
                <a:cubicBezTo>
                  <a:pt x="165" y="158"/>
                  <a:pt x="166" y="157"/>
                  <a:pt x="167" y="156"/>
                </a:cubicBezTo>
                <a:cubicBezTo>
                  <a:pt x="167" y="156"/>
                  <a:pt x="167" y="156"/>
                  <a:pt x="168" y="156"/>
                </a:cubicBezTo>
                <a:cubicBezTo>
                  <a:pt x="166" y="157"/>
                  <a:pt x="164" y="159"/>
                  <a:pt x="162" y="161"/>
                </a:cubicBezTo>
                <a:cubicBezTo>
                  <a:pt x="163" y="160"/>
                  <a:pt x="163" y="160"/>
                  <a:pt x="164" y="159"/>
                </a:cubicBezTo>
                <a:close/>
                <a:moveTo>
                  <a:pt x="169" y="156"/>
                </a:moveTo>
                <a:cubicBezTo>
                  <a:pt x="168" y="158"/>
                  <a:pt x="166" y="160"/>
                  <a:pt x="165" y="162"/>
                </a:cubicBezTo>
                <a:cubicBezTo>
                  <a:pt x="164" y="162"/>
                  <a:pt x="163" y="162"/>
                  <a:pt x="163" y="163"/>
                </a:cubicBezTo>
                <a:cubicBezTo>
                  <a:pt x="165" y="161"/>
                  <a:pt x="167" y="159"/>
                  <a:pt x="169" y="156"/>
                </a:cubicBezTo>
                <a:close/>
                <a:moveTo>
                  <a:pt x="166" y="151"/>
                </a:moveTo>
                <a:cubicBezTo>
                  <a:pt x="169" y="147"/>
                  <a:pt x="173" y="144"/>
                  <a:pt x="176" y="140"/>
                </a:cubicBezTo>
                <a:cubicBezTo>
                  <a:pt x="177" y="140"/>
                  <a:pt x="177" y="140"/>
                  <a:pt x="178" y="139"/>
                </a:cubicBezTo>
                <a:cubicBezTo>
                  <a:pt x="177" y="140"/>
                  <a:pt x="177" y="140"/>
                  <a:pt x="177" y="141"/>
                </a:cubicBezTo>
                <a:cubicBezTo>
                  <a:pt x="174" y="144"/>
                  <a:pt x="172" y="146"/>
                  <a:pt x="170" y="149"/>
                </a:cubicBezTo>
                <a:cubicBezTo>
                  <a:pt x="168" y="150"/>
                  <a:pt x="167" y="150"/>
                  <a:pt x="166" y="151"/>
                </a:cubicBezTo>
                <a:close/>
                <a:moveTo>
                  <a:pt x="177" y="151"/>
                </a:moveTo>
                <a:cubicBezTo>
                  <a:pt x="175" y="153"/>
                  <a:pt x="174" y="155"/>
                  <a:pt x="172" y="157"/>
                </a:cubicBezTo>
                <a:cubicBezTo>
                  <a:pt x="172" y="157"/>
                  <a:pt x="171" y="157"/>
                  <a:pt x="171" y="158"/>
                </a:cubicBezTo>
                <a:cubicBezTo>
                  <a:pt x="173" y="156"/>
                  <a:pt x="174" y="154"/>
                  <a:pt x="175" y="152"/>
                </a:cubicBezTo>
                <a:cubicBezTo>
                  <a:pt x="176" y="152"/>
                  <a:pt x="177" y="151"/>
                  <a:pt x="177" y="151"/>
                </a:cubicBezTo>
                <a:close/>
                <a:moveTo>
                  <a:pt x="186" y="127"/>
                </a:moveTo>
                <a:cubicBezTo>
                  <a:pt x="186" y="126"/>
                  <a:pt x="187" y="126"/>
                  <a:pt x="187" y="125"/>
                </a:cubicBezTo>
                <a:cubicBezTo>
                  <a:pt x="189" y="124"/>
                  <a:pt x="191" y="123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1" y="124"/>
                  <a:pt x="188" y="125"/>
                  <a:pt x="186" y="127"/>
                </a:cubicBezTo>
                <a:close/>
                <a:moveTo>
                  <a:pt x="198" y="122"/>
                </a:moveTo>
                <a:cubicBezTo>
                  <a:pt x="198" y="123"/>
                  <a:pt x="197" y="124"/>
                  <a:pt x="196" y="124"/>
                </a:cubicBezTo>
                <a:cubicBezTo>
                  <a:pt x="195" y="125"/>
                  <a:pt x="194" y="126"/>
                  <a:pt x="192" y="127"/>
                </a:cubicBezTo>
                <a:cubicBezTo>
                  <a:pt x="194" y="125"/>
                  <a:pt x="196" y="123"/>
                  <a:pt x="198" y="122"/>
                </a:cubicBezTo>
                <a:close/>
                <a:moveTo>
                  <a:pt x="203" y="120"/>
                </a:moveTo>
                <a:cubicBezTo>
                  <a:pt x="204" y="119"/>
                  <a:pt x="204" y="119"/>
                  <a:pt x="204" y="118"/>
                </a:cubicBezTo>
                <a:cubicBezTo>
                  <a:pt x="205" y="118"/>
                  <a:pt x="205" y="118"/>
                  <a:pt x="206" y="117"/>
                </a:cubicBezTo>
                <a:cubicBezTo>
                  <a:pt x="205" y="118"/>
                  <a:pt x="204" y="119"/>
                  <a:pt x="203" y="120"/>
                </a:cubicBezTo>
                <a:close/>
                <a:moveTo>
                  <a:pt x="207" y="110"/>
                </a:moveTo>
                <a:cubicBezTo>
                  <a:pt x="207" y="110"/>
                  <a:pt x="206" y="110"/>
                  <a:pt x="206" y="110"/>
                </a:cubicBezTo>
                <a:cubicBezTo>
                  <a:pt x="204" y="112"/>
                  <a:pt x="201" y="113"/>
                  <a:pt x="199" y="114"/>
                </a:cubicBezTo>
                <a:cubicBezTo>
                  <a:pt x="198" y="115"/>
                  <a:pt x="197" y="115"/>
                  <a:pt x="197" y="115"/>
                </a:cubicBezTo>
                <a:cubicBezTo>
                  <a:pt x="199" y="114"/>
                  <a:pt x="200" y="113"/>
                  <a:pt x="202" y="112"/>
                </a:cubicBezTo>
                <a:cubicBezTo>
                  <a:pt x="204" y="111"/>
                  <a:pt x="206" y="110"/>
                  <a:pt x="208" y="109"/>
                </a:cubicBezTo>
                <a:cubicBezTo>
                  <a:pt x="208" y="109"/>
                  <a:pt x="207" y="110"/>
                  <a:pt x="207" y="110"/>
                </a:cubicBezTo>
                <a:close/>
                <a:moveTo>
                  <a:pt x="195" y="112"/>
                </a:moveTo>
                <a:cubicBezTo>
                  <a:pt x="194" y="112"/>
                  <a:pt x="194" y="112"/>
                  <a:pt x="193" y="112"/>
                </a:cubicBezTo>
                <a:cubicBezTo>
                  <a:pt x="194" y="112"/>
                  <a:pt x="194" y="111"/>
                  <a:pt x="195" y="110"/>
                </a:cubicBezTo>
                <a:cubicBezTo>
                  <a:pt x="196" y="109"/>
                  <a:pt x="198" y="108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8"/>
                  <a:pt x="197" y="110"/>
                  <a:pt x="195" y="112"/>
                </a:cubicBezTo>
                <a:close/>
                <a:moveTo>
                  <a:pt x="193" y="106"/>
                </a:moveTo>
                <a:cubicBezTo>
                  <a:pt x="194" y="106"/>
                  <a:pt x="195" y="105"/>
                  <a:pt x="196" y="104"/>
                </a:cubicBezTo>
                <a:cubicBezTo>
                  <a:pt x="196" y="105"/>
                  <a:pt x="196" y="105"/>
                  <a:pt x="195" y="106"/>
                </a:cubicBezTo>
                <a:cubicBezTo>
                  <a:pt x="195" y="106"/>
                  <a:pt x="194" y="106"/>
                  <a:pt x="193" y="106"/>
                </a:cubicBezTo>
                <a:close/>
                <a:moveTo>
                  <a:pt x="196" y="97"/>
                </a:moveTo>
                <a:cubicBezTo>
                  <a:pt x="196" y="97"/>
                  <a:pt x="195" y="97"/>
                  <a:pt x="195" y="98"/>
                </a:cubicBezTo>
                <a:cubicBezTo>
                  <a:pt x="193" y="98"/>
                  <a:pt x="191" y="99"/>
                  <a:pt x="189" y="100"/>
                </a:cubicBezTo>
                <a:cubicBezTo>
                  <a:pt x="190" y="100"/>
                  <a:pt x="190" y="99"/>
                  <a:pt x="191" y="98"/>
                </a:cubicBezTo>
                <a:cubicBezTo>
                  <a:pt x="193" y="97"/>
                  <a:pt x="195" y="96"/>
                  <a:pt x="197" y="95"/>
                </a:cubicBezTo>
                <a:cubicBezTo>
                  <a:pt x="196" y="96"/>
                  <a:pt x="196" y="97"/>
                  <a:pt x="196" y="97"/>
                </a:cubicBezTo>
                <a:close/>
                <a:moveTo>
                  <a:pt x="195" y="92"/>
                </a:moveTo>
                <a:cubicBezTo>
                  <a:pt x="192" y="94"/>
                  <a:pt x="189" y="95"/>
                  <a:pt x="187" y="97"/>
                </a:cubicBezTo>
                <a:cubicBezTo>
                  <a:pt x="187" y="96"/>
                  <a:pt x="188" y="96"/>
                  <a:pt x="189" y="95"/>
                </a:cubicBezTo>
                <a:cubicBezTo>
                  <a:pt x="191" y="94"/>
                  <a:pt x="193" y="93"/>
                  <a:pt x="196" y="92"/>
                </a:cubicBezTo>
                <a:cubicBezTo>
                  <a:pt x="196" y="92"/>
                  <a:pt x="195" y="92"/>
                  <a:pt x="195" y="92"/>
                </a:cubicBezTo>
                <a:close/>
                <a:moveTo>
                  <a:pt x="190" y="89"/>
                </a:moveTo>
                <a:cubicBezTo>
                  <a:pt x="189" y="90"/>
                  <a:pt x="188" y="90"/>
                  <a:pt x="187" y="91"/>
                </a:cubicBezTo>
                <a:cubicBezTo>
                  <a:pt x="189" y="90"/>
                  <a:pt x="190" y="89"/>
                  <a:pt x="191" y="88"/>
                </a:cubicBezTo>
                <a:lnTo>
                  <a:pt x="190" y="89"/>
                </a:lnTo>
                <a:close/>
                <a:moveTo>
                  <a:pt x="190" y="86"/>
                </a:moveTo>
                <a:cubicBezTo>
                  <a:pt x="189" y="87"/>
                  <a:pt x="187" y="87"/>
                  <a:pt x="186" y="88"/>
                </a:cubicBezTo>
                <a:cubicBezTo>
                  <a:pt x="187" y="87"/>
                  <a:pt x="187" y="86"/>
                  <a:pt x="188" y="86"/>
                </a:cubicBezTo>
                <a:cubicBezTo>
                  <a:pt x="190" y="84"/>
                  <a:pt x="193" y="83"/>
                  <a:pt x="195" y="82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3" y="84"/>
                  <a:pt x="192" y="85"/>
                  <a:pt x="190" y="86"/>
                </a:cubicBezTo>
                <a:close/>
                <a:moveTo>
                  <a:pt x="195" y="86"/>
                </a:moveTo>
                <a:cubicBezTo>
                  <a:pt x="196" y="85"/>
                  <a:pt x="197" y="85"/>
                  <a:pt x="199" y="84"/>
                </a:cubicBezTo>
                <a:cubicBezTo>
                  <a:pt x="198" y="85"/>
                  <a:pt x="197" y="86"/>
                  <a:pt x="196" y="87"/>
                </a:cubicBezTo>
                <a:cubicBezTo>
                  <a:pt x="195" y="87"/>
                  <a:pt x="195" y="87"/>
                  <a:pt x="194" y="87"/>
                </a:cubicBezTo>
                <a:cubicBezTo>
                  <a:pt x="195" y="87"/>
                  <a:pt x="195" y="87"/>
                  <a:pt x="195" y="86"/>
                </a:cubicBezTo>
                <a:close/>
                <a:moveTo>
                  <a:pt x="187" y="80"/>
                </a:moveTo>
                <a:cubicBezTo>
                  <a:pt x="185" y="81"/>
                  <a:pt x="182" y="82"/>
                  <a:pt x="179" y="83"/>
                </a:cubicBezTo>
                <a:cubicBezTo>
                  <a:pt x="179" y="82"/>
                  <a:pt x="179" y="82"/>
                  <a:pt x="179" y="82"/>
                </a:cubicBezTo>
                <a:cubicBezTo>
                  <a:pt x="182" y="81"/>
                  <a:pt x="184" y="80"/>
                  <a:pt x="187" y="79"/>
                </a:cubicBezTo>
                <a:cubicBezTo>
                  <a:pt x="189" y="78"/>
                  <a:pt x="191" y="77"/>
                  <a:pt x="192" y="76"/>
                </a:cubicBezTo>
                <a:cubicBezTo>
                  <a:pt x="191" y="78"/>
                  <a:pt x="189" y="79"/>
                  <a:pt x="187" y="80"/>
                </a:cubicBezTo>
                <a:close/>
                <a:moveTo>
                  <a:pt x="179" y="85"/>
                </a:moveTo>
                <a:cubicBezTo>
                  <a:pt x="178" y="85"/>
                  <a:pt x="177" y="86"/>
                  <a:pt x="177" y="86"/>
                </a:cubicBezTo>
                <a:cubicBezTo>
                  <a:pt x="177" y="86"/>
                  <a:pt x="177" y="85"/>
                  <a:pt x="177" y="85"/>
                </a:cubicBezTo>
                <a:cubicBezTo>
                  <a:pt x="178" y="85"/>
                  <a:pt x="179" y="85"/>
                  <a:pt x="179" y="85"/>
                </a:cubicBezTo>
                <a:close/>
                <a:moveTo>
                  <a:pt x="175" y="84"/>
                </a:moveTo>
                <a:cubicBezTo>
                  <a:pt x="174" y="84"/>
                  <a:pt x="172" y="84"/>
                  <a:pt x="171" y="85"/>
                </a:cubicBezTo>
                <a:cubicBezTo>
                  <a:pt x="171" y="84"/>
                  <a:pt x="172" y="84"/>
                  <a:pt x="173" y="83"/>
                </a:cubicBezTo>
                <a:cubicBezTo>
                  <a:pt x="174" y="83"/>
                  <a:pt x="175" y="83"/>
                  <a:pt x="177" y="82"/>
                </a:cubicBezTo>
                <a:cubicBezTo>
                  <a:pt x="176" y="83"/>
                  <a:pt x="176" y="83"/>
                  <a:pt x="175" y="84"/>
                </a:cubicBezTo>
                <a:close/>
                <a:moveTo>
                  <a:pt x="172" y="81"/>
                </a:moveTo>
                <a:cubicBezTo>
                  <a:pt x="172" y="81"/>
                  <a:pt x="172" y="81"/>
                  <a:pt x="171" y="82"/>
                </a:cubicBezTo>
                <a:cubicBezTo>
                  <a:pt x="172" y="81"/>
                  <a:pt x="173" y="80"/>
                  <a:pt x="174" y="79"/>
                </a:cubicBezTo>
                <a:cubicBezTo>
                  <a:pt x="174" y="79"/>
                  <a:pt x="174" y="79"/>
                  <a:pt x="174" y="79"/>
                </a:cubicBezTo>
                <a:cubicBezTo>
                  <a:pt x="176" y="78"/>
                  <a:pt x="178" y="78"/>
                  <a:pt x="179" y="77"/>
                </a:cubicBezTo>
                <a:cubicBezTo>
                  <a:pt x="177" y="78"/>
                  <a:pt x="174" y="80"/>
                  <a:pt x="172" y="81"/>
                </a:cubicBezTo>
                <a:close/>
                <a:moveTo>
                  <a:pt x="177" y="74"/>
                </a:moveTo>
                <a:cubicBezTo>
                  <a:pt x="175" y="75"/>
                  <a:pt x="173" y="76"/>
                  <a:pt x="171" y="77"/>
                </a:cubicBezTo>
                <a:cubicBezTo>
                  <a:pt x="171" y="76"/>
                  <a:pt x="170" y="76"/>
                  <a:pt x="170" y="76"/>
                </a:cubicBezTo>
                <a:cubicBezTo>
                  <a:pt x="171" y="75"/>
                  <a:pt x="172" y="75"/>
                  <a:pt x="173" y="74"/>
                </a:cubicBezTo>
                <a:cubicBezTo>
                  <a:pt x="176" y="73"/>
                  <a:pt x="178" y="72"/>
                  <a:pt x="180" y="72"/>
                </a:cubicBezTo>
                <a:cubicBezTo>
                  <a:pt x="179" y="73"/>
                  <a:pt x="178" y="73"/>
                  <a:pt x="177" y="74"/>
                </a:cubicBezTo>
                <a:close/>
                <a:moveTo>
                  <a:pt x="172" y="86"/>
                </a:moveTo>
                <a:cubicBezTo>
                  <a:pt x="164" y="94"/>
                  <a:pt x="155" y="102"/>
                  <a:pt x="147" y="110"/>
                </a:cubicBezTo>
                <a:cubicBezTo>
                  <a:pt x="143" y="112"/>
                  <a:pt x="139" y="114"/>
                  <a:pt x="135" y="116"/>
                </a:cubicBezTo>
                <a:cubicBezTo>
                  <a:pt x="137" y="114"/>
                  <a:pt x="139" y="112"/>
                  <a:pt x="141" y="110"/>
                </a:cubicBezTo>
                <a:cubicBezTo>
                  <a:pt x="147" y="104"/>
                  <a:pt x="154" y="99"/>
                  <a:pt x="160" y="93"/>
                </a:cubicBezTo>
                <a:cubicBezTo>
                  <a:pt x="162" y="91"/>
                  <a:pt x="164" y="88"/>
                  <a:pt x="167" y="86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69" y="87"/>
                  <a:pt x="171" y="86"/>
                  <a:pt x="172" y="86"/>
                </a:cubicBezTo>
                <a:close/>
                <a:moveTo>
                  <a:pt x="168" y="82"/>
                </a:moveTo>
                <a:cubicBezTo>
                  <a:pt x="167" y="82"/>
                  <a:pt x="167" y="83"/>
                  <a:pt x="167" y="83"/>
                </a:cubicBezTo>
                <a:cubicBezTo>
                  <a:pt x="160" y="90"/>
                  <a:pt x="152" y="97"/>
                  <a:pt x="145" y="104"/>
                </a:cubicBezTo>
                <a:cubicBezTo>
                  <a:pt x="152" y="97"/>
                  <a:pt x="160" y="89"/>
                  <a:pt x="167" y="81"/>
                </a:cubicBezTo>
                <a:cubicBezTo>
                  <a:pt x="168" y="81"/>
                  <a:pt x="168" y="81"/>
                  <a:pt x="169" y="81"/>
                </a:cubicBezTo>
                <a:cubicBezTo>
                  <a:pt x="168" y="81"/>
                  <a:pt x="168" y="81"/>
                  <a:pt x="168" y="82"/>
                </a:cubicBezTo>
                <a:close/>
                <a:moveTo>
                  <a:pt x="167" y="72"/>
                </a:moveTo>
                <a:cubicBezTo>
                  <a:pt x="166" y="73"/>
                  <a:pt x="166" y="73"/>
                  <a:pt x="165" y="74"/>
                </a:cubicBezTo>
                <a:cubicBezTo>
                  <a:pt x="165" y="74"/>
                  <a:pt x="164" y="74"/>
                  <a:pt x="164" y="74"/>
                </a:cubicBezTo>
                <a:cubicBezTo>
                  <a:pt x="164" y="74"/>
                  <a:pt x="164" y="75"/>
                  <a:pt x="163" y="75"/>
                </a:cubicBezTo>
                <a:cubicBezTo>
                  <a:pt x="164" y="74"/>
                  <a:pt x="164" y="73"/>
                  <a:pt x="165" y="73"/>
                </a:cubicBezTo>
                <a:cubicBezTo>
                  <a:pt x="166" y="72"/>
                  <a:pt x="167" y="72"/>
                  <a:pt x="167" y="72"/>
                </a:cubicBezTo>
                <a:cubicBezTo>
                  <a:pt x="167" y="72"/>
                  <a:pt x="167" y="72"/>
                  <a:pt x="167" y="72"/>
                </a:cubicBezTo>
                <a:close/>
                <a:moveTo>
                  <a:pt x="164" y="82"/>
                </a:moveTo>
                <a:cubicBezTo>
                  <a:pt x="159" y="87"/>
                  <a:pt x="155" y="91"/>
                  <a:pt x="150" y="96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7" y="97"/>
                  <a:pt x="145" y="99"/>
                  <a:pt x="142" y="100"/>
                </a:cubicBezTo>
                <a:cubicBezTo>
                  <a:pt x="146" y="97"/>
                  <a:pt x="149" y="93"/>
                  <a:pt x="152" y="90"/>
                </a:cubicBezTo>
                <a:cubicBezTo>
                  <a:pt x="155" y="87"/>
                  <a:pt x="159" y="85"/>
                  <a:pt x="163" y="82"/>
                </a:cubicBezTo>
                <a:cubicBezTo>
                  <a:pt x="163" y="82"/>
                  <a:pt x="163" y="82"/>
                  <a:pt x="164" y="82"/>
                </a:cubicBezTo>
                <a:close/>
                <a:moveTo>
                  <a:pt x="159" y="78"/>
                </a:moveTo>
                <a:cubicBezTo>
                  <a:pt x="158" y="78"/>
                  <a:pt x="158" y="79"/>
                  <a:pt x="158" y="79"/>
                </a:cubicBezTo>
                <a:cubicBezTo>
                  <a:pt x="157" y="79"/>
                  <a:pt x="157" y="80"/>
                  <a:pt x="157" y="80"/>
                </a:cubicBezTo>
                <a:cubicBezTo>
                  <a:pt x="157" y="80"/>
                  <a:pt x="157" y="80"/>
                  <a:pt x="157" y="81"/>
                </a:cubicBezTo>
                <a:cubicBezTo>
                  <a:pt x="151" y="86"/>
                  <a:pt x="146" y="91"/>
                  <a:pt x="140" y="96"/>
                </a:cubicBezTo>
                <a:cubicBezTo>
                  <a:pt x="136" y="99"/>
                  <a:pt x="133" y="102"/>
                  <a:pt x="129" y="105"/>
                </a:cubicBezTo>
                <a:cubicBezTo>
                  <a:pt x="126" y="108"/>
                  <a:pt x="122" y="111"/>
                  <a:pt x="118" y="113"/>
                </a:cubicBezTo>
                <a:cubicBezTo>
                  <a:pt x="120" y="112"/>
                  <a:pt x="121" y="110"/>
                  <a:pt x="123" y="109"/>
                </a:cubicBezTo>
                <a:cubicBezTo>
                  <a:pt x="130" y="103"/>
                  <a:pt x="136" y="97"/>
                  <a:pt x="142" y="90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7" y="85"/>
                  <a:pt x="152" y="81"/>
                  <a:pt x="158" y="77"/>
                </a:cubicBezTo>
                <a:cubicBezTo>
                  <a:pt x="158" y="77"/>
                  <a:pt x="159" y="77"/>
                  <a:pt x="159" y="77"/>
                </a:cubicBezTo>
                <a:cubicBezTo>
                  <a:pt x="159" y="78"/>
                  <a:pt x="159" y="78"/>
                  <a:pt x="159" y="78"/>
                </a:cubicBezTo>
                <a:close/>
                <a:moveTo>
                  <a:pt x="153" y="77"/>
                </a:moveTo>
                <a:cubicBezTo>
                  <a:pt x="153" y="77"/>
                  <a:pt x="153" y="77"/>
                  <a:pt x="153" y="77"/>
                </a:cubicBezTo>
                <a:cubicBezTo>
                  <a:pt x="149" y="81"/>
                  <a:pt x="145" y="84"/>
                  <a:pt x="141" y="87"/>
                </a:cubicBezTo>
                <a:cubicBezTo>
                  <a:pt x="142" y="85"/>
                  <a:pt x="143" y="84"/>
                  <a:pt x="144" y="83"/>
                </a:cubicBezTo>
                <a:cubicBezTo>
                  <a:pt x="144" y="82"/>
                  <a:pt x="144" y="82"/>
                  <a:pt x="143" y="82"/>
                </a:cubicBezTo>
                <a:cubicBezTo>
                  <a:pt x="142" y="82"/>
                  <a:pt x="141" y="82"/>
                  <a:pt x="140" y="82"/>
                </a:cubicBezTo>
                <a:cubicBezTo>
                  <a:pt x="142" y="79"/>
                  <a:pt x="145" y="77"/>
                  <a:pt x="148" y="74"/>
                </a:cubicBezTo>
                <a:cubicBezTo>
                  <a:pt x="148" y="75"/>
                  <a:pt x="149" y="75"/>
                  <a:pt x="149" y="75"/>
                </a:cubicBezTo>
                <a:cubicBezTo>
                  <a:pt x="151" y="75"/>
                  <a:pt x="152" y="75"/>
                  <a:pt x="154" y="75"/>
                </a:cubicBezTo>
                <a:cubicBezTo>
                  <a:pt x="154" y="75"/>
                  <a:pt x="153" y="75"/>
                  <a:pt x="153" y="76"/>
                </a:cubicBezTo>
                <a:cubicBezTo>
                  <a:pt x="152" y="76"/>
                  <a:pt x="152" y="77"/>
                  <a:pt x="153" y="77"/>
                </a:cubicBezTo>
                <a:close/>
                <a:moveTo>
                  <a:pt x="138" y="78"/>
                </a:moveTo>
                <a:cubicBezTo>
                  <a:pt x="139" y="77"/>
                  <a:pt x="140" y="76"/>
                  <a:pt x="141" y="75"/>
                </a:cubicBezTo>
                <a:cubicBezTo>
                  <a:pt x="142" y="75"/>
                  <a:pt x="142" y="75"/>
                  <a:pt x="143" y="75"/>
                </a:cubicBezTo>
                <a:cubicBezTo>
                  <a:pt x="141" y="76"/>
                  <a:pt x="140" y="77"/>
                  <a:pt x="138" y="78"/>
                </a:cubicBezTo>
                <a:close/>
                <a:moveTo>
                  <a:pt x="138" y="74"/>
                </a:moveTo>
                <a:cubicBezTo>
                  <a:pt x="137" y="74"/>
                  <a:pt x="137" y="74"/>
                  <a:pt x="136" y="74"/>
                </a:cubicBezTo>
                <a:cubicBezTo>
                  <a:pt x="138" y="73"/>
                  <a:pt x="140" y="72"/>
                  <a:pt x="142" y="70"/>
                </a:cubicBezTo>
                <a:cubicBezTo>
                  <a:pt x="141" y="72"/>
                  <a:pt x="139" y="73"/>
                  <a:pt x="138" y="74"/>
                </a:cubicBezTo>
                <a:close/>
                <a:moveTo>
                  <a:pt x="139" y="76"/>
                </a:moveTo>
                <a:cubicBezTo>
                  <a:pt x="138" y="77"/>
                  <a:pt x="136" y="78"/>
                  <a:pt x="135" y="80"/>
                </a:cubicBezTo>
                <a:cubicBezTo>
                  <a:pt x="134" y="81"/>
                  <a:pt x="133" y="82"/>
                  <a:pt x="131" y="83"/>
                </a:cubicBezTo>
                <a:cubicBezTo>
                  <a:pt x="130" y="84"/>
                  <a:pt x="129" y="84"/>
                  <a:pt x="129" y="84"/>
                </a:cubicBezTo>
                <a:cubicBezTo>
                  <a:pt x="129" y="84"/>
                  <a:pt x="130" y="83"/>
                  <a:pt x="131" y="82"/>
                </a:cubicBezTo>
                <a:cubicBezTo>
                  <a:pt x="133" y="80"/>
                  <a:pt x="136" y="78"/>
                  <a:pt x="139" y="76"/>
                </a:cubicBezTo>
                <a:close/>
                <a:moveTo>
                  <a:pt x="127" y="87"/>
                </a:moveTo>
                <a:cubicBezTo>
                  <a:pt x="125" y="89"/>
                  <a:pt x="122" y="91"/>
                  <a:pt x="120" y="92"/>
                </a:cubicBezTo>
                <a:cubicBezTo>
                  <a:pt x="121" y="91"/>
                  <a:pt x="123" y="90"/>
                  <a:pt x="124" y="88"/>
                </a:cubicBezTo>
                <a:cubicBezTo>
                  <a:pt x="125" y="88"/>
                  <a:pt x="126" y="87"/>
                  <a:pt x="127" y="87"/>
                </a:cubicBezTo>
                <a:close/>
                <a:moveTo>
                  <a:pt x="127" y="78"/>
                </a:moveTo>
                <a:cubicBezTo>
                  <a:pt x="124" y="81"/>
                  <a:pt x="121" y="84"/>
                  <a:pt x="118" y="87"/>
                </a:cubicBezTo>
                <a:cubicBezTo>
                  <a:pt x="117" y="87"/>
                  <a:pt x="117" y="87"/>
                  <a:pt x="117" y="87"/>
                </a:cubicBezTo>
                <a:cubicBezTo>
                  <a:pt x="121" y="82"/>
                  <a:pt x="126" y="77"/>
                  <a:pt x="130" y="72"/>
                </a:cubicBezTo>
                <a:cubicBezTo>
                  <a:pt x="129" y="74"/>
                  <a:pt x="128" y="76"/>
                  <a:pt x="127" y="78"/>
                </a:cubicBezTo>
                <a:close/>
                <a:moveTo>
                  <a:pt x="120" y="87"/>
                </a:moveTo>
                <a:cubicBezTo>
                  <a:pt x="118" y="88"/>
                  <a:pt x="117" y="90"/>
                  <a:pt x="115" y="92"/>
                </a:cubicBezTo>
                <a:cubicBezTo>
                  <a:pt x="114" y="92"/>
                  <a:pt x="114" y="93"/>
                  <a:pt x="113" y="93"/>
                </a:cubicBezTo>
                <a:cubicBezTo>
                  <a:pt x="114" y="92"/>
                  <a:pt x="115" y="91"/>
                  <a:pt x="116" y="90"/>
                </a:cubicBezTo>
                <a:cubicBezTo>
                  <a:pt x="117" y="89"/>
                  <a:pt x="119" y="88"/>
                  <a:pt x="120" y="87"/>
                </a:cubicBezTo>
                <a:close/>
                <a:moveTo>
                  <a:pt x="128" y="89"/>
                </a:moveTo>
                <a:cubicBezTo>
                  <a:pt x="130" y="87"/>
                  <a:pt x="132" y="86"/>
                  <a:pt x="133" y="84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25" y="92"/>
                  <a:pt x="117" y="100"/>
                  <a:pt x="108" y="108"/>
                </a:cubicBezTo>
                <a:cubicBezTo>
                  <a:pt x="107" y="109"/>
                  <a:pt x="106" y="110"/>
                  <a:pt x="105" y="110"/>
                </a:cubicBezTo>
                <a:cubicBezTo>
                  <a:pt x="108" y="108"/>
                  <a:pt x="110" y="105"/>
                  <a:pt x="112" y="102"/>
                </a:cubicBezTo>
                <a:cubicBezTo>
                  <a:pt x="117" y="98"/>
                  <a:pt x="123" y="93"/>
                  <a:pt x="128" y="89"/>
                </a:cubicBezTo>
                <a:close/>
                <a:moveTo>
                  <a:pt x="99" y="116"/>
                </a:moveTo>
                <a:cubicBezTo>
                  <a:pt x="98" y="116"/>
                  <a:pt x="98" y="116"/>
                  <a:pt x="97" y="117"/>
                </a:cubicBezTo>
                <a:cubicBezTo>
                  <a:pt x="97" y="117"/>
                  <a:pt x="96" y="117"/>
                  <a:pt x="95" y="116"/>
                </a:cubicBezTo>
                <a:cubicBezTo>
                  <a:pt x="96" y="115"/>
                  <a:pt x="97" y="113"/>
                  <a:pt x="98" y="112"/>
                </a:cubicBezTo>
                <a:cubicBezTo>
                  <a:pt x="101" y="110"/>
                  <a:pt x="104" y="108"/>
                  <a:pt x="107" y="106"/>
                </a:cubicBezTo>
                <a:cubicBezTo>
                  <a:pt x="104" y="109"/>
                  <a:pt x="102" y="112"/>
                  <a:pt x="99" y="116"/>
                </a:cubicBezTo>
                <a:close/>
                <a:moveTo>
                  <a:pt x="99" y="107"/>
                </a:moveTo>
                <a:cubicBezTo>
                  <a:pt x="96" y="110"/>
                  <a:pt x="93" y="113"/>
                  <a:pt x="89" y="116"/>
                </a:cubicBezTo>
                <a:cubicBezTo>
                  <a:pt x="89" y="116"/>
                  <a:pt x="89" y="116"/>
                  <a:pt x="88" y="116"/>
                </a:cubicBezTo>
                <a:cubicBezTo>
                  <a:pt x="89" y="115"/>
                  <a:pt x="90" y="114"/>
                  <a:pt x="91" y="114"/>
                </a:cubicBezTo>
                <a:cubicBezTo>
                  <a:pt x="93" y="111"/>
                  <a:pt x="95" y="109"/>
                  <a:pt x="98" y="107"/>
                </a:cubicBezTo>
                <a:cubicBezTo>
                  <a:pt x="99" y="105"/>
                  <a:pt x="101" y="104"/>
                  <a:pt x="103" y="103"/>
                </a:cubicBezTo>
                <a:cubicBezTo>
                  <a:pt x="102" y="104"/>
                  <a:pt x="100" y="106"/>
                  <a:pt x="99" y="107"/>
                </a:cubicBezTo>
                <a:close/>
                <a:moveTo>
                  <a:pt x="84" y="115"/>
                </a:moveTo>
                <a:cubicBezTo>
                  <a:pt x="83" y="116"/>
                  <a:pt x="83" y="116"/>
                  <a:pt x="82" y="116"/>
                </a:cubicBezTo>
                <a:cubicBezTo>
                  <a:pt x="84" y="113"/>
                  <a:pt x="87" y="110"/>
                  <a:pt x="89" y="107"/>
                </a:cubicBezTo>
                <a:cubicBezTo>
                  <a:pt x="87" y="110"/>
                  <a:pt x="85" y="112"/>
                  <a:pt x="84" y="115"/>
                </a:cubicBezTo>
                <a:close/>
                <a:moveTo>
                  <a:pt x="56" y="130"/>
                </a:moveTo>
                <a:cubicBezTo>
                  <a:pt x="55" y="127"/>
                  <a:pt x="55" y="125"/>
                  <a:pt x="54" y="123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5" y="122"/>
                  <a:pt x="55" y="122"/>
                  <a:pt x="55" y="121"/>
                </a:cubicBezTo>
                <a:cubicBezTo>
                  <a:pt x="56" y="123"/>
                  <a:pt x="57" y="125"/>
                  <a:pt x="58" y="127"/>
                </a:cubicBezTo>
                <a:cubicBezTo>
                  <a:pt x="57" y="128"/>
                  <a:pt x="57" y="129"/>
                  <a:pt x="56" y="130"/>
                </a:cubicBezTo>
                <a:close/>
                <a:moveTo>
                  <a:pt x="58" y="146"/>
                </a:moveTo>
                <a:cubicBezTo>
                  <a:pt x="58" y="145"/>
                  <a:pt x="58" y="145"/>
                  <a:pt x="59" y="145"/>
                </a:cubicBezTo>
                <a:cubicBezTo>
                  <a:pt x="59" y="145"/>
                  <a:pt x="59" y="145"/>
                  <a:pt x="59" y="146"/>
                </a:cubicBezTo>
                <a:cubicBezTo>
                  <a:pt x="58" y="146"/>
                  <a:pt x="58" y="147"/>
                  <a:pt x="58" y="148"/>
                </a:cubicBezTo>
                <a:cubicBezTo>
                  <a:pt x="57" y="148"/>
                  <a:pt x="57" y="147"/>
                  <a:pt x="57" y="147"/>
                </a:cubicBezTo>
                <a:cubicBezTo>
                  <a:pt x="57" y="146"/>
                  <a:pt x="58" y="146"/>
                  <a:pt x="58" y="146"/>
                </a:cubicBezTo>
                <a:close/>
                <a:moveTo>
                  <a:pt x="56" y="142"/>
                </a:moveTo>
                <a:cubicBezTo>
                  <a:pt x="56" y="141"/>
                  <a:pt x="55" y="140"/>
                  <a:pt x="55" y="139"/>
                </a:cubicBezTo>
                <a:cubicBezTo>
                  <a:pt x="55" y="139"/>
                  <a:pt x="56" y="138"/>
                  <a:pt x="56" y="138"/>
                </a:cubicBezTo>
                <a:cubicBezTo>
                  <a:pt x="56" y="139"/>
                  <a:pt x="57" y="140"/>
                  <a:pt x="57" y="140"/>
                </a:cubicBezTo>
                <a:cubicBezTo>
                  <a:pt x="57" y="141"/>
                  <a:pt x="56" y="142"/>
                  <a:pt x="56" y="142"/>
                </a:cubicBezTo>
                <a:close/>
                <a:moveTo>
                  <a:pt x="56" y="160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162"/>
                  <a:pt x="55" y="162"/>
                  <a:pt x="55" y="162"/>
                </a:cubicBezTo>
                <a:cubicBezTo>
                  <a:pt x="55" y="162"/>
                  <a:pt x="55" y="161"/>
                  <a:pt x="55" y="161"/>
                </a:cubicBezTo>
                <a:cubicBezTo>
                  <a:pt x="55" y="161"/>
                  <a:pt x="56" y="161"/>
                  <a:pt x="56" y="160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4" y="103"/>
                </a:cubicBezTo>
                <a:cubicBezTo>
                  <a:pt x="54" y="102"/>
                  <a:pt x="54" y="101"/>
                  <a:pt x="54" y="101"/>
                </a:cubicBezTo>
                <a:cubicBezTo>
                  <a:pt x="55" y="100"/>
                  <a:pt x="55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5" y="100"/>
                  <a:pt x="55" y="100"/>
                </a:cubicBezTo>
                <a:cubicBezTo>
                  <a:pt x="55" y="101"/>
                  <a:pt x="55" y="102"/>
                  <a:pt x="56" y="101"/>
                </a:cubicBezTo>
                <a:cubicBezTo>
                  <a:pt x="56" y="101"/>
                  <a:pt x="56" y="101"/>
                  <a:pt x="57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2"/>
                  <a:pt x="55" y="103"/>
                  <a:pt x="55" y="103"/>
                </a:cubicBezTo>
                <a:close/>
                <a:moveTo>
                  <a:pt x="53" y="134"/>
                </a:moveTo>
                <a:cubicBezTo>
                  <a:pt x="53" y="131"/>
                  <a:pt x="52" y="129"/>
                  <a:pt x="51" y="127"/>
                </a:cubicBezTo>
                <a:cubicBezTo>
                  <a:pt x="51" y="127"/>
                  <a:pt x="51" y="126"/>
                  <a:pt x="52" y="126"/>
                </a:cubicBezTo>
                <a:cubicBezTo>
                  <a:pt x="52" y="128"/>
                  <a:pt x="53" y="130"/>
                  <a:pt x="54" y="132"/>
                </a:cubicBezTo>
                <a:cubicBezTo>
                  <a:pt x="54" y="133"/>
                  <a:pt x="54" y="133"/>
                  <a:pt x="53" y="134"/>
                </a:cubicBezTo>
                <a:close/>
                <a:moveTo>
                  <a:pt x="53" y="146"/>
                </a:moveTo>
                <a:cubicBezTo>
                  <a:pt x="53" y="146"/>
                  <a:pt x="53" y="147"/>
                  <a:pt x="53" y="147"/>
                </a:cubicBezTo>
                <a:cubicBezTo>
                  <a:pt x="53" y="146"/>
                  <a:pt x="52" y="145"/>
                  <a:pt x="52" y="144"/>
                </a:cubicBezTo>
                <a:cubicBezTo>
                  <a:pt x="52" y="144"/>
                  <a:pt x="52" y="144"/>
                  <a:pt x="52" y="143"/>
                </a:cubicBezTo>
                <a:cubicBezTo>
                  <a:pt x="53" y="144"/>
                  <a:pt x="53" y="145"/>
                  <a:pt x="53" y="146"/>
                </a:cubicBezTo>
                <a:close/>
                <a:moveTo>
                  <a:pt x="51" y="90"/>
                </a:moveTo>
                <a:cubicBezTo>
                  <a:pt x="51" y="90"/>
                  <a:pt x="51" y="91"/>
                  <a:pt x="50" y="91"/>
                </a:cubicBezTo>
                <a:cubicBezTo>
                  <a:pt x="50" y="92"/>
                  <a:pt x="49" y="92"/>
                  <a:pt x="49" y="92"/>
                </a:cubicBezTo>
                <a:cubicBezTo>
                  <a:pt x="50" y="92"/>
                  <a:pt x="50" y="91"/>
                  <a:pt x="51" y="90"/>
                </a:cubicBezTo>
                <a:close/>
                <a:moveTo>
                  <a:pt x="50" y="88"/>
                </a:moveTo>
                <a:cubicBezTo>
                  <a:pt x="51" y="87"/>
                  <a:pt x="51" y="86"/>
                  <a:pt x="52" y="85"/>
                </a:cubicBezTo>
                <a:cubicBezTo>
                  <a:pt x="52" y="85"/>
                  <a:pt x="53" y="84"/>
                  <a:pt x="53" y="84"/>
                </a:cubicBezTo>
                <a:cubicBezTo>
                  <a:pt x="53" y="85"/>
                  <a:pt x="53" y="85"/>
                  <a:pt x="52" y="86"/>
                </a:cubicBezTo>
                <a:cubicBezTo>
                  <a:pt x="52" y="87"/>
                  <a:pt x="51" y="88"/>
                  <a:pt x="50" y="88"/>
                </a:cubicBezTo>
                <a:close/>
                <a:moveTo>
                  <a:pt x="51" y="107"/>
                </a:moveTo>
                <a:cubicBezTo>
                  <a:pt x="50" y="108"/>
                  <a:pt x="48" y="109"/>
                  <a:pt x="47" y="109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8" y="108"/>
                  <a:pt x="49" y="106"/>
                  <a:pt x="50" y="105"/>
                </a:cubicBezTo>
                <a:cubicBezTo>
                  <a:pt x="50" y="106"/>
                  <a:pt x="51" y="106"/>
                  <a:pt x="51" y="107"/>
                </a:cubicBezTo>
                <a:close/>
                <a:moveTo>
                  <a:pt x="50" y="110"/>
                </a:moveTo>
                <a:cubicBezTo>
                  <a:pt x="49" y="111"/>
                  <a:pt x="49" y="111"/>
                  <a:pt x="48" y="112"/>
                </a:cubicBezTo>
                <a:cubicBezTo>
                  <a:pt x="48" y="112"/>
                  <a:pt x="48" y="111"/>
                  <a:pt x="48" y="111"/>
                </a:cubicBezTo>
                <a:cubicBezTo>
                  <a:pt x="48" y="111"/>
                  <a:pt x="49" y="110"/>
                  <a:pt x="50" y="110"/>
                </a:cubicBezTo>
                <a:close/>
                <a:moveTo>
                  <a:pt x="51" y="110"/>
                </a:moveTo>
                <a:cubicBezTo>
                  <a:pt x="51" y="111"/>
                  <a:pt x="51" y="112"/>
                  <a:pt x="51" y="112"/>
                </a:cubicBezTo>
                <a:cubicBezTo>
                  <a:pt x="51" y="113"/>
                  <a:pt x="50" y="113"/>
                  <a:pt x="49" y="114"/>
                </a:cubicBezTo>
                <a:cubicBezTo>
                  <a:pt x="50" y="113"/>
                  <a:pt x="51" y="112"/>
                  <a:pt x="51" y="110"/>
                </a:cubicBezTo>
                <a:close/>
                <a:moveTo>
                  <a:pt x="54" y="110"/>
                </a:moveTo>
                <a:cubicBezTo>
                  <a:pt x="54" y="110"/>
                  <a:pt x="54" y="110"/>
                  <a:pt x="54" y="110"/>
                </a:cubicBezTo>
                <a:cubicBezTo>
                  <a:pt x="53" y="110"/>
                  <a:pt x="53" y="110"/>
                  <a:pt x="53" y="109"/>
                </a:cubicBezTo>
                <a:cubicBezTo>
                  <a:pt x="53" y="109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4" y="108"/>
                  <a:pt x="54" y="109"/>
                  <a:pt x="54" y="11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5" y="86"/>
                  <a:pt x="55" y="86"/>
                  <a:pt x="56" y="85"/>
                </a:cubicBezTo>
                <a:cubicBezTo>
                  <a:pt x="55" y="86"/>
                  <a:pt x="55" y="87"/>
                  <a:pt x="54" y="88"/>
                </a:cubicBezTo>
                <a:cubicBezTo>
                  <a:pt x="54" y="88"/>
                  <a:pt x="54" y="88"/>
                  <a:pt x="54" y="87"/>
                </a:cubicBezTo>
                <a:close/>
                <a:moveTo>
                  <a:pt x="54" y="96"/>
                </a:moveTo>
                <a:cubicBezTo>
                  <a:pt x="54" y="96"/>
                  <a:pt x="54" y="96"/>
                  <a:pt x="54" y="96"/>
                </a:cubicBezTo>
                <a:cubicBezTo>
                  <a:pt x="54" y="96"/>
                  <a:pt x="55" y="96"/>
                  <a:pt x="55" y="95"/>
                </a:cubicBezTo>
                <a:cubicBezTo>
                  <a:pt x="55" y="96"/>
                  <a:pt x="55" y="96"/>
                  <a:pt x="55" y="97"/>
                </a:cubicBezTo>
                <a:cubicBezTo>
                  <a:pt x="55" y="97"/>
                  <a:pt x="55" y="98"/>
                  <a:pt x="54" y="98"/>
                </a:cubicBezTo>
                <a:cubicBezTo>
                  <a:pt x="54" y="98"/>
                  <a:pt x="54" y="97"/>
                  <a:pt x="54" y="96"/>
                </a:cubicBezTo>
                <a:close/>
                <a:moveTo>
                  <a:pt x="55" y="83"/>
                </a:moveTo>
                <a:cubicBezTo>
                  <a:pt x="56" y="82"/>
                  <a:pt x="56" y="82"/>
                  <a:pt x="56" y="81"/>
                </a:cubicBezTo>
                <a:cubicBezTo>
                  <a:pt x="58" y="80"/>
                  <a:pt x="60" y="78"/>
                  <a:pt x="61" y="76"/>
                </a:cubicBezTo>
                <a:cubicBezTo>
                  <a:pt x="61" y="77"/>
                  <a:pt x="61" y="77"/>
                  <a:pt x="60" y="78"/>
                </a:cubicBezTo>
                <a:cubicBezTo>
                  <a:pt x="59" y="80"/>
                  <a:pt x="57" y="81"/>
                  <a:pt x="55" y="83"/>
                </a:cubicBezTo>
                <a:close/>
                <a:moveTo>
                  <a:pt x="88" y="57"/>
                </a:moveTo>
                <a:cubicBezTo>
                  <a:pt x="86" y="59"/>
                  <a:pt x="84" y="61"/>
                  <a:pt x="82" y="63"/>
                </a:cubicBezTo>
                <a:cubicBezTo>
                  <a:pt x="78" y="67"/>
                  <a:pt x="75" y="70"/>
                  <a:pt x="71" y="73"/>
                </a:cubicBezTo>
                <a:cubicBezTo>
                  <a:pt x="71" y="73"/>
                  <a:pt x="71" y="74"/>
                  <a:pt x="70" y="74"/>
                </a:cubicBezTo>
                <a:cubicBezTo>
                  <a:pt x="69" y="76"/>
                  <a:pt x="67" y="77"/>
                  <a:pt x="65" y="79"/>
                </a:cubicBezTo>
                <a:cubicBezTo>
                  <a:pt x="67" y="77"/>
                  <a:pt x="68" y="75"/>
                  <a:pt x="69" y="73"/>
                </a:cubicBezTo>
                <a:cubicBezTo>
                  <a:pt x="71" y="71"/>
                  <a:pt x="73" y="69"/>
                  <a:pt x="75" y="67"/>
                </a:cubicBezTo>
                <a:cubicBezTo>
                  <a:pt x="79" y="64"/>
                  <a:pt x="84" y="60"/>
                  <a:pt x="88" y="57"/>
                </a:cubicBezTo>
                <a:close/>
                <a:moveTo>
                  <a:pt x="86" y="57"/>
                </a:moveTo>
                <a:cubicBezTo>
                  <a:pt x="87" y="55"/>
                  <a:pt x="89" y="54"/>
                  <a:pt x="90" y="53"/>
                </a:cubicBezTo>
                <a:cubicBezTo>
                  <a:pt x="90" y="53"/>
                  <a:pt x="90" y="53"/>
                  <a:pt x="90" y="54"/>
                </a:cubicBezTo>
                <a:cubicBezTo>
                  <a:pt x="88" y="55"/>
                  <a:pt x="87" y="56"/>
                  <a:pt x="86" y="57"/>
                </a:cubicBezTo>
                <a:close/>
                <a:moveTo>
                  <a:pt x="105" y="58"/>
                </a:moveTo>
                <a:cubicBezTo>
                  <a:pt x="105" y="58"/>
                  <a:pt x="105" y="58"/>
                  <a:pt x="105" y="58"/>
                </a:cubicBezTo>
                <a:cubicBezTo>
                  <a:pt x="105" y="58"/>
                  <a:pt x="105" y="58"/>
                  <a:pt x="105" y="59"/>
                </a:cubicBezTo>
                <a:cubicBezTo>
                  <a:pt x="102" y="61"/>
                  <a:pt x="100" y="62"/>
                  <a:pt x="97" y="64"/>
                </a:cubicBezTo>
                <a:cubicBezTo>
                  <a:pt x="97" y="64"/>
                  <a:pt x="98" y="64"/>
                  <a:pt x="98" y="64"/>
                </a:cubicBezTo>
                <a:cubicBezTo>
                  <a:pt x="100" y="62"/>
                  <a:pt x="102" y="60"/>
                  <a:pt x="105" y="58"/>
                </a:cubicBezTo>
                <a:close/>
                <a:moveTo>
                  <a:pt x="100" y="59"/>
                </a:moveTo>
                <a:cubicBezTo>
                  <a:pt x="100" y="59"/>
                  <a:pt x="100" y="58"/>
                  <a:pt x="101" y="58"/>
                </a:cubicBezTo>
                <a:cubicBezTo>
                  <a:pt x="102" y="57"/>
                  <a:pt x="103" y="57"/>
                  <a:pt x="104" y="56"/>
                </a:cubicBezTo>
                <a:cubicBezTo>
                  <a:pt x="103" y="57"/>
                  <a:pt x="101" y="58"/>
                  <a:pt x="100" y="59"/>
                </a:cubicBezTo>
                <a:close/>
                <a:moveTo>
                  <a:pt x="86" y="81"/>
                </a:moveTo>
                <a:cubicBezTo>
                  <a:pt x="87" y="81"/>
                  <a:pt x="88" y="80"/>
                  <a:pt x="88" y="79"/>
                </a:cubicBezTo>
                <a:cubicBezTo>
                  <a:pt x="92" y="75"/>
                  <a:pt x="96" y="71"/>
                  <a:pt x="100" y="67"/>
                </a:cubicBezTo>
                <a:cubicBezTo>
                  <a:pt x="100" y="69"/>
                  <a:pt x="99" y="70"/>
                  <a:pt x="98" y="72"/>
                </a:cubicBezTo>
                <a:cubicBezTo>
                  <a:pt x="97" y="72"/>
                  <a:pt x="96" y="73"/>
                  <a:pt x="96" y="74"/>
                </a:cubicBezTo>
                <a:cubicBezTo>
                  <a:pt x="92" y="76"/>
                  <a:pt x="89" y="79"/>
                  <a:pt x="86" y="81"/>
                </a:cubicBezTo>
                <a:close/>
                <a:moveTo>
                  <a:pt x="93" y="78"/>
                </a:moveTo>
                <a:cubicBezTo>
                  <a:pt x="90" y="81"/>
                  <a:pt x="87" y="84"/>
                  <a:pt x="85" y="86"/>
                </a:cubicBezTo>
                <a:cubicBezTo>
                  <a:pt x="85" y="86"/>
                  <a:pt x="85" y="85"/>
                  <a:pt x="85" y="85"/>
                </a:cubicBezTo>
                <a:cubicBezTo>
                  <a:pt x="86" y="84"/>
                  <a:pt x="88" y="83"/>
                  <a:pt x="89" y="82"/>
                </a:cubicBezTo>
                <a:cubicBezTo>
                  <a:pt x="90" y="80"/>
                  <a:pt x="92" y="79"/>
                  <a:pt x="93" y="78"/>
                </a:cubicBezTo>
                <a:close/>
                <a:moveTo>
                  <a:pt x="92" y="73"/>
                </a:moveTo>
                <a:cubicBezTo>
                  <a:pt x="93" y="71"/>
                  <a:pt x="94" y="69"/>
                  <a:pt x="95" y="68"/>
                </a:cubicBezTo>
                <a:cubicBezTo>
                  <a:pt x="98" y="66"/>
                  <a:pt x="101" y="64"/>
                  <a:pt x="103" y="62"/>
                </a:cubicBezTo>
                <a:cubicBezTo>
                  <a:pt x="103" y="62"/>
                  <a:pt x="103" y="63"/>
                  <a:pt x="102" y="63"/>
                </a:cubicBezTo>
                <a:cubicBezTo>
                  <a:pt x="99" y="66"/>
                  <a:pt x="96" y="69"/>
                  <a:pt x="92" y="73"/>
                </a:cubicBezTo>
                <a:close/>
                <a:moveTo>
                  <a:pt x="85" y="64"/>
                </a:moveTo>
                <a:cubicBezTo>
                  <a:pt x="84" y="65"/>
                  <a:pt x="83" y="66"/>
                  <a:pt x="82" y="66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lose/>
                <a:moveTo>
                  <a:pt x="89" y="65"/>
                </a:moveTo>
                <a:cubicBezTo>
                  <a:pt x="86" y="68"/>
                  <a:pt x="84" y="70"/>
                  <a:pt x="81" y="73"/>
                </a:cubicBezTo>
                <a:cubicBezTo>
                  <a:pt x="82" y="72"/>
                  <a:pt x="82" y="71"/>
                  <a:pt x="83" y="70"/>
                </a:cubicBezTo>
                <a:cubicBezTo>
                  <a:pt x="85" y="69"/>
                  <a:pt x="87" y="67"/>
                  <a:pt x="89" y="65"/>
                </a:cubicBezTo>
                <a:close/>
                <a:moveTo>
                  <a:pt x="83" y="68"/>
                </a:moveTo>
                <a:cubicBezTo>
                  <a:pt x="82" y="68"/>
                  <a:pt x="82" y="68"/>
                  <a:pt x="82" y="69"/>
                </a:cubicBezTo>
                <a:cubicBezTo>
                  <a:pt x="81" y="70"/>
                  <a:pt x="79" y="71"/>
                  <a:pt x="78" y="72"/>
                </a:cubicBezTo>
                <a:cubicBezTo>
                  <a:pt x="78" y="71"/>
                  <a:pt x="79" y="71"/>
                  <a:pt x="79" y="70"/>
                </a:cubicBezTo>
                <a:cubicBezTo>
                  <a:pt x="80" y="69"/>
                  <a:pt x="81" y="69"/>
                  <a:pt x="83" y="68"/>
                </a:cubicBezTo>
                <a:close/>
                <a:moveTo>
                  <a:pt x="78" y="74"/>
                </a:moveTo>
                <a:cubicBezTo>
                  <a:pt x="77" y="76"/>
                  <a:pt x="76" y="77"/>
                  <a:pt x="75" y="79"/>
                </a:cubicBezTo>
                <a:cubicBezTo>
                  <a:pt x="74" y="80"/>
                  <a:pt x="73" y="81"/>
                  <a:pt x="72" y="82"/>
                </a:cubicBezTo>
                <a:cubicBezTo>
                  <a:pt x="73" y="81"/>
                  <a:pt x="73" y="79"/>
                  <a:pt x="74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6"/>
                  <a:pt x="77" y="75"/>
                  <a:pt x="78" y="74"/>
                </a:cubicBezTo>
                <a:close/>
                <a:moveTo>
                  <a:pt x="74" y="83"/>
                </a:moveTo>
                <a:cubicBezTo>
                  <a:pt x="76" y="81"/>
                  <a:pt x="79" y="78"/>
                  <a:pt x="82" y="76"/>
                </a:cubicBezTo>
                <a:cubicBezTo>
                  <a:pt x="82" y="76"/>
                  <a:pt x="82" y="77"/>
                  <a:pt x="82" y="77"/>
                </a:cubicBezTo>
                <a:cubicBezTo>
                  <a:pt x="78" y="80"/>
                  <a:pt x="75" y="82"/>
                  <a:pt x="72" y="85"/>
                </a:cubicBezTo>
                <a:cubicBezTo>
                  <a:pt x="72" y="84"/>
                  <a:pt x="73" y="84"/>
                  <a:pt x="74" y="83"/>
                </a:cubicBezTo>
                <a:close/>
                <a:moveTo>
                  <a:pt x="81" y="75"/>
                </a:moveTo>
                <a:cubicBezTo>
                  <a:pt x="86" y="70"/>
                  <a:pt x="92" y="65"/>
                  <a:pt x="97" y="60"/>
                </a:cubicBezTo>
                <a:cubicBezTo>
                  <a:pt x="97" y="60"/>
                  <a:pt x="98" y="60"/>
                  <a:pt x="98" y="59"/>
                </a:cubicBezTo>
                <a:cubicBezTo>
                  <a:pt x="98" y="60"/>
                  <a:pt x="98" y="60"/>
                  <a:pt x="97" y="61"/>
                </a:cubicBezTo>
                <a:cubicBezTo>
                  <a:pt x="94" y="64"/>
                  <a:pt x="91" y="66"/>
                  <a:pt x="88" y="69"/>
                </a:cubicBezTo>
                <a:cubicBezTo>
                  <a:pt x="86" y="71"/>
                  <a:pt x="83" y="73"/>
                  <a:pt x="81" y="75"/>
                </a:cubicBezTo>
                <a:close/>
                <a:moveTo>
                  <a:pt x="90" y="70"/>
                </a:moveTo>
                <a:cubicBezTo>
                  <a:pt x="92" y="69"/>
                  <a:pt x="93" y="67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8"/>
                  <a:pt x="91" y="69"/>
                  <a:pt x="90" y="70"/>
                </a:cubicBezTo>
                <a:cubicBezTo>
                  <a:pt x="90" y="70"/>
                  <a:pt x="90" y="70"/>
                  <a:pt x="90" y="70"/>
                </a:cubicBezTo>
                <a:close/>
                <a:moveTo>
                  <a:pt x="97" y="58"/>
                </a:moveTo>
                <a:cubicBezTo>
                  <a:pt x="93" y="60"/>
                  <a:pt x="89" y="63"/>
                  <a:pt x="86" y="66"/>
                </a:cubicBezTo>
                <a:cubicBezTo>
                  <a:pt x="86" y="66"/>
                  <a:pt x="86" y="65"/>
                  <a:pt x="86" y="65"/>
                </a:cubicBezTo>
                <a:cubicBezTo>
                  <a:pt x="90" y="62"/>
                  <a:pt x="95" y="59"/>
                  <a:pt x="99" y="56"/>
                </a:cubicBezTo>
                <a:cubicBezTo>
                  <a:pt x="98" y="57"/>
                  <a:pt x="98" y="57"/>
                  <a:pt x="97" y="58"/>
                </a:cubicBezTo>
                <a:close/>
                <a:moveTo>
                  <a:pt x="70" y="69"/>
                </a:moveTo>
                <a:cubicBezTo>
                  <a:pt x="69" y="69"/>
                  <a:pt x="69" y="70"/>
                  <a:pt x="69" y="70"/>
                </a:cubicBezTo>
                <a:cubicBezTo>
                  <a:pt x="68" y="71"/>
                  <a:pt x="67" y="72"/>
                  <a:pt x="65" y="73"/>
                </a:cubicBezTo>
                <a:cubicBezTo>
                  <a:pt x="66" y="73"/>
                  <a:pt x="66" y="72"/>
                  <a:pt x="66" y="72"/>
                </a:cubicBezTo>
                <a:cubicBezTo>
                  <a:pt x="67" y="71"/>
                  <a:pt x="68" y="70"/>
                  <a:pt x="70" y="69"/>
                </a:cubicBezTo>
                <a:close/>
                <a:moveTo>
                  <a:pt x="69" y="67"/>
                </a:moveTo>
                <a:cubicBezTo>
                  <a:pt x="70" y="66"/>
                  <a:pt x="71" y="64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2" y="64"/>
                  <a:pt x="72" y="65"/>
                </a:cubicBezTo>
                <a:cubicBezTo>
                  <a:pt x="71" y="66"/>
                  <a:pt x="70" y="67"/>
                  <a:pt x="69" y="67"/>
                </a:cubicBezTo>
                <a:close/>
                <a:moveTo>
                  <a:pt x="73" y="67"/>
                </a:moveTo>
                <a:cubicBezTo>
                  <a:pt x="73" y="66"/>
                  <a:pt x="73" y="66"/>
                  <a:pt x="73" y="66"/>
                </a:cubicBezTo>
                <a:cubicBezTo>
                  <a:pt x="75" y="65"/>
                  <a:pt x="77" y="63"/>
                  <a:pt x="78" y="62"/>
                </a:cubicBezTo>
                <a:cubicBezTo>
                  <a:pt x="76" y="63"/>
                  <a:pt x="75" y="65"/>
                  <a:pt x="73" y="67"/>
                </a:cubicBezTo>
                <a:close/>
                <a:moveTo>
                  <a:pt x="72" y="60"/>
                </a:moveTo>
                <a:cubicBezTo>
                  <a:pt x="71" y="61"/>
                  <a:pt x="69" y="63"/>
                  <a:pt x="68" y="65"/>
                </a:cubicBezTo>
                <a:cubicBezTo>
                  <a:pt x="65" y="67"/>
                  <a:pt x="62" y="70"/>
                  <a:pt x="59" y="73"/>
                </a:cubicBezTo>
                <a:cubicBezTo>
                  <a:pt x="60" y="72"/>
                  <a:pt x="61" y="70"/>
                  <a:pt x="62" y="69"/>
                </a:cubicBezTo>
                <a:cubicBezTo>
                  <a:pt x="66" y="65"/>
                  <a:pt x="70" y="61"/>
                  <a:pt x="75" y="57"/>
                </a:cubicBezTo>
                <a:cubicBezTo>
                  <a:pt x="74" y="58"/>
                  <a:pt x="73" y="59"/>
                  <a:pt x="72" y="60"/>
                </a:cubicBezTo>
                <a:close/>
                <a:moveTo>
                  <a:pt x="60" y="68"/>
                </a:moveTo>
                <a:cubicBezTo>
                  <a:pt x="60" y="69"/>
                  <a:pt x="59" y="69"/>
                  <a:pt x="58" y="70"/>
                </a:cubicBezTo>
                <a:cubicBezTo>
                  <a:pt x="58" y="69"/>
                  <a:pt x="58" y="68"/>
                  <a:pt x="58" y="67"/>
                </a:cubicBezTo>
                <a:cubicBezTo>
                  <a:pt x="60" y="66"/>
                  <a:pt x="61" y="65"/>
                  <a:pt x="62" y="64"/>
                </a:cubicBezTo>
                <a:cubicBezTo>
                  <a:pt x="63" y="63"/>
                  <a:pt x="63" y="63"/>
                  <a:pt x="64" y="62"/>
                </a:cubicBezTo>
                <a:cubicBezTo>
                  <a:pt x="65" y="62"/>
                  <a:pt x="65" y="61"/>
                  <a:pt x="66" y="60"/>
                </a:cubicBezTo>
                <a:cubicBezTo>
                  <a:pt x="64" y="63"/>
                  <a:pt x="62" y="65"/>
                  <a:pt x="60" y="68"/>
                </a:cubicBezTo>
                <a:close/>
                <a:moveTo>
                  <a:pt x="67" y="68"/>
                </a:moveTo>
                <a:cubicBezTo>
                  <a:pt x="66" y="69"/>
                  <a:pt x="65" y="70"/>
                  <a:pt x="64" y="72"/>
                </a:cubicBezTo>
                <a:cubicBezTo>
                  <a:pt x="62" y="74"/>
                  <a:pt x="59" y="76"/>
                  <a:pt x="57" y="79"/>
                </a:cubicBezTo>
                <a:cubicBezTo>
                  <a:pt x="57" y="79"/>
                  <a:pt x="57" y="79"/>
                  <a:pt x="57" y="78"/>
                </a:cubicBezTo>
                <a:cubicBezTo>
                  <a:pt x="60" y="75"/>
                  <a:pt x="63" y="72"/>
                  <a:pt x="67" y="68"/>
                </a:cubicBezTo>
                <a:close/>
                <a:moveTo>
                  <a:pt x="64" y="77"/>
                </a:moveTo>
                <a:cubicBezTo>
                  <a:pt x="63" y="79"/>
                  <a:pt x="62" y="81"/>
                  <a:pt x="60" y="83"/>
                </a:cubicBezTo>
                <a:cubicBezTo>
                  <a:pt x="59" y="84"/>
                  <a:pt x="58" y="85"/>
                  <a:pt x="58" y="85"/>
                </a:cubicBezTo>
                <a:cubicBezTo>
                  <a:pt x="59" y="84"/>
                  <a:pt x="60" y="82"/>
                  <a:pt x="61" y="80"/>
                </a:cubicBezTo>
                <a:cubicBezTo>
                  <a:pt x="62" y="79"/>
                  <a:pt x="63" y="78"/>
                  <a:pt x="64" y="77"/>
                </a:cubicBezTo>
                <a:close/>
                <a:moveTo>
                  <a:pt x="58" y="90"/>
                </a:moveTo>
                <a:cubicBezTo>
                  <a:pt x="58" y="90"/>
                  <a:pt x="58" y="89"/>
                  <a:pt x="59" y="88"/>
                </a:cubicBezTo>
                <a:cubicBezTo>
                  <a:pt x="59" y="88"/>
                  <a:pt x="59" y="88"/>
                  <a:pt x="59" y="88"/>
                </a:cubicBezTo>
                <a:cubicBezTo>
                  <a:pt x="59" y="88"/>
                  <a:pt x="60" y="88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2" y="85"/>
                  <a:pt x="64" y="82"/>
                  <a:pt x="67" y="80"/>
                </a:cubicBezTo>
                <a:cubicBezTo>
                  <a:pt x="70" y="78"/>
                  <a:pt x="72" y="75"/>
                  <a:pt x="75" y="73"/>
                </a:cubicBezTo>
                <a:cubicBezTo>
                  <a:pt x="75" y="74"/>
                  <a:pt x="74" y="75"/>
                  <a:pt x="74" y="76"/>
                </a:cubicBezTo>
                <a:cubicBezTo>
                  <a:pt x="68" y="81"/>
                  <a:pt x="63" y="86"/>
                  <a:pt x="57" y="91"/>
                </a:cubicBezTo>
                <a:cubicBezTo>
                  <a:pt x="57" y="91"/>
                  <a:pt x="58" y="90"/>
                  <a:pt x="58" y="90"/>
                </a:cubicBezTo>
                <a:close/>
                <a:moveTo>
                  <a:pt x="67" y="115"/>
                </a:moveTo>
                <a:cubicBezTo>
                  <a:pt x="67" y="115"/>
                  <a:pt x="67" y="114"/>
                  <a:pt x="66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8" y="113"/>
                  <a:pt x="68" y="114"/>
                  <a:pt x="68" y="114"/>
                </a:cubicBezTo>
                <a:cubicBezTo>
                  <a:pt x="67" y="114"/>
                  <a:pt x="67" y="115"/>
                  <a:pt x="67" y="115"/>
                </a:cubicBezTo>
                <a:close/>
                <a:moveTo>
                  <a:pt x="68" y="133"/>
                </a:moveTo>
                <a:cubicBezTo>
                  <a:pt x="67" y="134"/>
                  <a:pt x="67" y="135"/>
                  <a:pt x="66" y="1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8" y="133"/>
                </a:cubicBezTo>
                <a:close/>
                <a:moveTo>
                  <a:pt x="64" y="150"/>
                </a:moveTo>
                <a:cubicBezTo>
                  <a:pt x="64" y="150"/>
                  <a:pt x="64" y="149"/>
                  <a:pt x="63" y="149"/>
                </a:cubicBezTo>
                <a:cubicBezTo>
                  <a:pt x="64" y="148"/>
                  <a:pt x="64" y="147"/>
                  <a:pt x="65" y="146"/>
                </a:cubicBezTo>
                <a:cubicBezTo>
                  <a:pt x="65" y="147"/>
                  <a:pt x="65" y="147"/>
                  <a:pt x="65" y="148"/>
                </a:cubicBezTo>
                <a:cubicBezTo>
                  <a:pt x="65" y="148"/>
                  <a:pt x="64" y="149"/>
                  <a:pt x="64" y="150"/>
                </a:cubicBezTo>
                <a:close/>
                <a:moveTo>
                  <a:pt x="64" y="163"/>
                </a:moveTo>
                <a:cubicBezTo>
                  <a:pt x="64" y="163"/>
                  <a:pt x="64" y="163"/>
                  <a:pt x="63" y="163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3" y="162"/>
                  <a:pt x="64" y="162"/>
                  <a:pt x="64" y="162"/>
                </a:cubicBezTo>
                <a:cubicBezTo>
                  <a:pt x="64" y="162"/>
                  <a:pt x="64" y="162"/>
                  <a:pt x="64" y="163"/>
                </a:cubicBezTo>
                <a:close/>
                <a:moveTo>
                  <a:pt x="65" y="122"/>
                </a:moveTo>
                <a:cubicBezTo>
                  <a:pt x="65" y="121"/>
                  <a:pt x="65" y="121"/>
                  <a:pt x="65" y="121"/>
                </a:cubicBezTo>
                <a:cubicBezTo>
                  <a:pt x="65" y="121"/>
                  <a:pt x="65" y="120"/>
                  <a:pt x="65" y="120"/>
                </a:cubicBezTo>
                <a:cubicBezTo>
                  <a:pt x="65" y="120"/>
                  <a:pt x="65" y="120"/>
                  <a:pt x="65" y="121"/>
                </a:cubicBezTo>
                <a:cubicBezTo>
                  <a:pt x="65" y="121"/>
                  <a:pt x="65" y="121"/>
                  <a:pt x="65" y="122"/>
                </a:cubicBezTo>
                <a:close/>
                <a:moveTo>
                  <a:pt x="65" y="110"/>
                </a:moveTo>
                <a:cubicBezTo>
                  <a:pt x="66" y="109"/>
                  <a:pt x="66" y="109"/>
                  <a:pt x="67" y="108"/>
                </a:cubicBezTo>
                <a:cubicBezTo>
                  <a:pt x="67" y="109"/>
                  <a:pt x="67" y="110"/>
                  <a:pt x="67" y="111"/>
                </a:cubicBezTo>
                <a:cubicBezTo>
                  <a:pt x="67" y="111"/>
                  <a:pt x="66" y="111"/>
                  <a:pt x="66" y="112"/>
                </a:cubicBezTo>
                <a:cubicBezTo>
                  <a:pt x="66" y="111"/>
                  <a:pt x="66" y="110"/>
                  <a:pt x="65" y="110"/>
                </a:cubicBezTo>
                <a:close/>
                <a:moveTo>
                  <a:pt x="67" y="86"/>
                </a:moveTo>
                <a:cubicBezTo>
                  <a:pt x="67" y="86"/>
                  <a:pt x="67" y="86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6" y="85"/>
                  <a:pt x="66" y="85"/>
                </a:cubicBezTo>
                <a:cubicBezTo>
                  <a:pt x="67" y="84"/>
                  <a:pt x="69" y="82"/>
                  <a:pt x="70" y="81"/>
                </a:cubicBezTo>
                <a:cubicBezTo>
                  <a:pt x="70" y="82"/>
                  <a:pt x="69" y="83"/>
                  <a:pt x="69" y="83"/>
                </a:cubicBezTo>
                <a:cubicBezTo>
                  <a:pt x="68" y="84"/>
                  <a:pt x="68" y="85"/>
                  <a:pt x="67" y="86"/>
                </a:cubicBezTo>
                <a:close/>
                <a:moveTo>
                  <a:pt x="65" y="93"/>
                </a:moveTo>
                <a:cubicBezTo>
                  <a:pt x="66" y="94"/>
                  <a:pt x="66" y="96"/>
                  <a:pt x="66" y="97"/>
                </a:cubicBezTo>
                <a:cubicBezTo>
                  <a:pt x="65" y="98"/>
                  <a:pt x="64" y="98"/>
                  <a:pt x="63" y="99"/>
                </a:cubicBezTo>
                <a:cubicBezTo>
                  <a:pt x="63" y="97"/>
                  <a:pt x="63" y="97"/>
                  <a:pt x="63" y="97"/>
                </a:cubicBezTo>
                <a:cubicBezTo>
                  <a:pt x="64" y="96"/>
                  <a:pt x="65" y="94"/>
                  <a:pt x="65" y="93"/>
                </a:cubicBezTo>
                <a:cubicBezTo>
                  <a:pt x="65" y="93"/>
                  <a:pt x="65" y="93"/>
                  <a:pt x="65" y="93"/>
                </a:cubicBezTo>
                <a:close/>
                <a:moveTo>
                  <a:pt x="63" y="131"/>
                </a:move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1"/>
                  <a:pt x="62" y="130"/>
                </a:cubicBezTo>
                <a:cubicBezTo>
                  <a:pt x="62" y="130"/>
                  <a:pt x="62" y="129"/>
                  <a:pt x="62" y="129"/>
                </a:cubicBezTo>
                <a:cubicBezTo>
                  <a:pt x="63" y="129"/>
                  <a:pt x="63" y="130"/>
                  <a:pt x="63" y="131"/>
                </a:cubicBezTo>
                <a:close/>
                <a:moveTo>
                  <a:pt x="63" y="159"/>
                </a:moveTo>
                <a:cubicBezTo>
                  <a:pt x="63" y="159"/>
                  <a:pt x="63" y="159"/>
                  <a:pt x="63" y="159"/>
                </a:cubicBezTo>
                <a:cubicBezTo>
                  <a:pt x="63" y="160"/>
                  <a:pt x="62" y="160"/>
                  <a:pt x="62" y="161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2" y="159"/>
                  <a:pt x="63" y="159"/>
                  <a:pt x="63" y="159"/>
                </a:cubicBezTo>
                <a:close/>
                <a:moveTo>
                  <a:pt x="64" y="168"/>
                </a:moveTo>
                <a:cubicBezTo>
                  <a:pt x="64" y="169"/>
                  <a:pt x="65" y="170"/>
                  <a:pt x="66" y="17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5" y="172"/>
                  <a:pt x="65" y="172"/>
                  <a:pt x="65" y="172"/>
                </a:cubicBezTo>
                <a:cubicBezTo>
                  <a:pt x="64" y="171"/>
                  <a:pt x="64" y="170"/>
                  <a:pt x="63" y="169"/>
                </a:cubicBezTo>
                <a:cubicBezTo>
                  <a:pt x="63" y="168"/>
                  <a:pt x="63" y="168"/>
                  <a:pt x="64" y="168"/>
                </a:cubicBezTo>
                <a:close/>
                <a:moveTo>
                  <a:pt x="65" y="153"/>
                </a:moveTo>
                <a:cubicBezTo>
                  <a:pt x="65" y="153"/>
                  <a:pt x="65" y="152"/>
                  <a:pt x="64" y="152"/>
                </a:cubicBezTo>
                <a:cubicBezTo>
                  <a:pt x="65" y="151"/>
                  <a:pt x="65" y="151"/>
                  <a:pt x="66" y="150"/>
                </a:cubicBezTo>
                <a:cubicBezTo>
                  <a:pt x="66" y="151"/>
                  <a:pt x="66" y="152"/>
                  <a:pt x="66" y="153"/>
                </a:cubicBezTo>
                <a:cubicBezTo>
                  <a:pt x="66" y="153"/>
                  <a:pt x="65" y="153"/>
                  <a:pt x="65" y="153"/>
                </a:cubicBezTo>
                <a:close/>
                <a:moveTo>
                  <a:pt x="66" y="124"/>
                </a:moveTo>
                <a:cubicBezTo>
                  <a:pt x="66" y="124"/>
                  <a:pt x="66" y="124"/>
                  <a:pt x="66" y="123"/>
                </a:cubicBezTo>
                <a:cubicBezTo>
                  <a:pt x="67" y="124"/>
                  <a:pt x="67" y="124"/>
                  <a:pt x="67" y="125"/>
                </a:cubicBezTo>
                <a:cubicBezTo>
                  <a:pt x="67" y="125"/>
                  <a:pt x="67" y="125"/>
                  <a:pt x="66" y="126"/>
                </a:cubicBezTo>
                <a:cubicBezTo>
                  <a:pt x="66" y="125"/>
                  <a:pt x="66" y="125"/>
                  <a:pt x="66" y="124"/>
                </a:cubicBezTo>
                <a:close/>
                <a:moveTo>
                  <a:pt x="67" y="179"/>
                </a:moveTo>
                <a:cubicBezTo>
                  <a:pt x="67" y="179"/>
                  <a:pt x="67" y="179"/>
                  <a:pt x="67" y="179"/>
                </a:cubicBezTo>
                <a:cubicBezTo>
                  <a:pt x="67" y="180"/>
                  <a:pt x="68" y="180"/>
                  <a:pt x="68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80"/>
                  <a:pt x="67" y="180"/>
                  <a:pt x="67" y="180"/>
                </a:cubicBezTo>
                <a:cubicBezTo>
                  <a:pt x="67" y="180"/>
                  <a:pt x="66" y="179"/>
                  <a:pt x="66" y="178"/>
                </a:cubicBezTo>
                <a:cubicBezTo>
                  <a:pt x="66" y="179"/>
                  <a:pt x="66" y="179"/>
                  <a:pt x="67" y="179"/>
                </a:cubicBezTo>
                <a:close/>
                <a:moveTo>
                  <a:pt x="67" y="170"/>
                </a:moveTo>
                <a:cubicBezTo>
                  <a:pt x="67" y="169"/>
                  <a:pt x="67" y="169"/>
                  <a:pt x="67" y="168"/>
                </a:cubicBezTo>
                <a:cubicBezTo>
                  <a:pt x="67" y="167"/>
                  <a:pt x="67" y="167"/>
                  <a:pt x="67" y="167"/>
                </a:cubicBezTo>
                <a:cubicBezTo>
                  <a:pt x="68" y="167"/>
                  <a:pt x="68" y="167"/>
                  <a:pt x="69" y="167"/>
                </a:cubicBezTo>
                <a:cubicBezTo>
                  <a:pt x="69" y="168"/>
                  <a:pt x="69" y="168"/>
                  <a:pt x="69" y="169"/>
                </a:cubicBezTo>
                <a:cubicBezTo>
                  <a:pt x="69" y="169"/>
                  <a:pt x="68" y="170"/>
                  <a:pt x="68" y="170"/>
                </a:cubicBezTo>
                <a:cubicBezTo>
                  <a:pt x="68" y="170"/>
                  <a:pt x="68" y="170"/>
                  <a:pt x="67" y="170"/>
                </a:cubicBezTo>
                <a:close/>
                <a:moveTo>
                  <a:pt x="68" y="145"/>
                </a:moveTo>
                <a:cubicBezTo>
                  <a:pt x="68" y="144"/>
                  <a:pt x="68" y="144"/>
                  <a:pt x="68" y="143"/>
                </a:cubicBezTo>
                <a:cubicBezTo>
                  <a:pt x="69" y="143"/>
                  <a:pt x="70" y="142"/>
                  <a:pt x="71" y="142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3"/>
                  <a:pt x="69" y="144"/>
                  <a:pt x="68" y="145"/>
                </a:cubicBezTo>
                <a:close/>
                <a:moveTo>
                  <a:pt x="68" y="90"/>
                </a:moveTo>
                <a:cubicBezTo>
                  <a:pt x="71" y="88"/>
                  <a:pt x="74" y="85"/>
                  <a:pt x="77" y="83"/>
                </a:cubicBezTo>
                <a:cubicBezTo>
                  <a:pt x="74" y="86"/>
                  <a:pt x="72" y="90"/>
                  <a:pt x="69" y="94"/>
                </a:cubicBezTo>
                <a:cubicBezTo>
                  <a:pt x="69" y="93"/>
                  <a:pt x="68" y="92"/>
                  <a:pt x="68" y="90"/>
                </a:cubicBezTo>
                <a:close/>
                <a:moveTo>
                  <a:pt x="83" y="77"/>
                </a:moveTo>
                <a:cubicBezTo>
                  <a:pt x="86" y="75"/>
                  <a:pt x="89" y="73"/>
                  <a:pt x="92" y="71"/>
                </a:cubicBezTo>
                <a:cubicBezTo>
                  <a:pt x="90" y="73"/>
                  <a:pt x="89" y="75"/>
                  <a:pt x="87" y="78"/>
                </a:cubicBezTo>
                <a:cubicBezTo>
                  <a:pt x="83" y="82"/>
                  <a:pt x="78" y="86"/>
                  <a:pt x="74" y="90"/>
                </a:cubicBezTo>
                <a:cubicBezTo>
                  <a:pt x="77" y="86"/>
                  <a:pt x="80" y="82"/>
                  <a:pt x="83" y="77"/>
                </a:cubicBezTo>
                <a:close/>
                <a:moveTo>
                  <a:pt x="78" y="104"/>
                </a:moveTo>
                <a:cubicBezTo>
                  <a:pt x="81" y="101"/>
                  <a:pt x="84" y="98"/>
                  <a:pt x="87" y="95"/>
                </a:cubicBezTo>
                <a:cubicBezTo>
                  <a:pt x="85" y="100"/>
                  <a:pt x="82" y="104"/>
                  <a:pt x="79" y="108"/>
                </a:cubicBezTo>
                <a:cubicBezTo>
                  <a:pt x="78" y="109"/>
                  <a:pt x="76" y="110"/>
                  <a:pt x="75" y="111"/>
                </a:cubicBezTo>
                <a:cubicBezTo>
                  <a:pt x="76" y="109"/>
                  <a:pt x="77" y="107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lose/>
                <a:moveTo>
                  <a:pt x="93" y="90"/>
                </a:moveTo>
                <a:cubicBezTo>
                  <a:pt x="97" y="87"/>
                  <a:pt x="100" y="84"/>
                  <a:pt x="103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99" y="86"/>
                  <a:pt x="93" y="93"/>
                  <a:pt x="87" y="99"/>
                </a:cubicBezTo>
                <a:cubicBezTo>
                  <a:pt x="87" y="100"/>
                  <a:pt x="86" y="101"/>
                  <a:pt x="85" y="102"/>
                </a:cubicBezTo>
                <a:cubicBezTo>
                  <a:pt x="88" y="98"/>
                  <a:pt x="90" y="94"/>
                  <a:pt x="93" y="90"/>
                </a:cubicBezTo>
                <a:close/>
                <a:moveTo>
                  <a:pt x="101" y="79"/>
                </a:moveTo>
                <a:cubicBezTo>
                  <a:pt x="102" y="78"/>
                  <a:pt x="102" y="77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7"/>
                  <a:pt x="103" y="77"/>
                  <a:pt x="104" y="77"/>
                </a:cubicBezTo>
                <a:cubicBezTo>
                  <a:pt x="103" y="78"/>
                  <a:pt x="102" y="78"/>
                  <a:pt x="101" y="79"/>
                </a:cubicBezTo>
                <a:close/>
                <a:moveTo>
                  <a:pt x="102" y="68"/>
                </a:moveTo>
                <a:cubicBezTo>
                  <a:pt x="103" y="67"/>
                  <a:pt x="103" y="65"/>
                  <a:pt x="104" y="64"/>
                </a:cubicBezTo>
                <a:cubicBezTo>
                  <a:pt x="108" y="61"/>
                  <a:pt x="112" y="57"/>
                  <a:pt x="116" y="54"/>
                </a:cubicBezTo>
                <a:cubicBezTo>
                  <a:pt x="116" y="54"/>
                  <a:pt x="116" y="55"/>
                  <a:pt x="116" y="55"/>
                </a:cubicBezTo>
                <a:cubicBezTo>
                  <a:pt x="116" y="55"/>
                  <a:pt x="115" y="55"/>
                  <a:pt x="115" y="55"/>
                </a:cubicBezTo>
                <a:cubicBezTo>
                  <a:pt x="111" y="59"/>
                  <a:pt x="106" y="63"/>
                  <a:pt x="102" y="68"/>
                </a:cubicBezTo>
                <a:close/>
                <a:moveTo>
                  <a:pt x="106" y="60"/>
                </a:moveTo>
                <a:cubicBezTo>
                  <a:pt x="106" y="60"/>
                  <a:pt x="106" y="60"/>
                  <a:pt x="106" y="60"/>
                </a:cubicBezTo>
                <a:cubicBezTo>
                  <a:pt x="107" y="59"/>
                  <a:pt x="108" y="58"/>
                  <a:pt x="110" y="57"/>
                </a:cubicBezTo>
                <a:cubicBezTo>
                  <a:pt x="108" y="58"/>
                  <a:pt x="107" y="59"/>
                  <a:pt x="106" y="60"/>
                </a:cubicBezTo>
                <a:close/>
                <a:moveTo>
                  <a:pt x="107" y="57"/>
                </a:moveTo>
                <a:cubicBezTo>
                  <a:pt x="107" y="57"/>
                  <a:pt x="107" y="56"/>
                  <a:pt x="108" y="56"/>
                </a:cubicBezTo>
                <a:cubicBezTo>
                  <a:pt x="108" y="56"/>
                  <a:pt x="108" y="56"/>
                  <a:pt x="108" y="55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4"/>
                  <a:pt x="110" y="54"/>
                  <a:pt x="112" y="54"/>
                </a:cubicBezTo>
                <a:cubicBezTo>
                  <a:pt x="110" y="55"/>
                  <a:pt x="109" y="56"/>
                  <a:pt x="107" y="57"/>
                </a:cubicBezTo>
                <a:close/>
                <a:moveTo>
                  <a:pt x="101" y="53"/>
                </a:moveTo>
                <a:cubicBezTo>
                  <a:pt x="97" y="56"/>
                  <a:pt x="92" y="59"/>
                  <a:pt x="88" y="62"/>
                </a:cubicBezTo>
                <a:cubicBezTo>
                  <a:pt x="88" y="62"/>
                  <a:pt x="88" y="61"/>
                  <a:pt x="88" y="61"/>
                </a:cubicBezTo>
                <a:cubicBezTo>
                  <a:pt x="93" y="57"/>
                  <a:pt x="98" y="53"/>
                  <a:pt x="103" y="49"/>
                </a:cubicBezTo>
                <a:cubicBezTo>
                  <a:pt x="102" y="50"/>
                  <a:pt x="102" y="52"/>
                  <a:pt x="101" y="53"/>
                </a:cubicBezTo>
                <a:close/>
                <a:moveTo>
                  <a:pt x="90" y="57"/>
                </a:moveTo>
                <a:cubicBezTo>
                  <a:pt x="90" y="57"/>
                  <a:pt x="90" y="56"/>
                  <a:pt x="90" y="56"/>
                </a:cubicBezTo>
                <a:cubicBezTo>
                  <a:pt x="94" y="52"/>
                  <a:pt x="99" y="49"/>
                  <a:pt x="104" y="46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99" y="50"/>
                  <a:pt x="95" y="53"/>
                  <a:pt x="90" y="57"/>
                </a:cubicBezTo>
                <a:close/>
                <a:moveTo>
                  <a:pt x="76" y="54"/>
                </a:moveTo>
                <a:cubicBezTo>
                  <a:pt x="73" y="56"/>
                  <a:pt x="70" y="59"/>
                  <a:pt x="67" y="62"/>
                </a:cubicBezTo>
                <a:cubicBezTo>
                  <a:pt x="70" y="59"/>
                  <a:pt x="72" y="56"/>
                  <a:pt x="75" y="53"/>
                </a:cubicBezTo>
                <a:cubicBezTo>
                  <a:pt x="75" y="53"/>
                  <a:pt x="76" y="53"/>
                  <a:pt x="76" y="53"/>
                </a:cubicBezTo>
                <a:cubicBezTo>
                  <a:pt x="76" y="53"/>
                  <a:pt x="76" y="53"/>
                  <a:pt x="76" y="54"/>
                </a:cubicBezTo>
                <a:close/>
                <a:moveTo>
                  <a:pt x="61" y="63"/>
                </a:moveTo>
                <a:cubicBezTo>
                  <a:pt x="60" y="63"/>
                  <a:pt x="59" y="64"/>
                  <a:pt x="58" y="65"/>
                </a:cubicBezTo>
                <a:cubicBezTo>
                  <a:pt x="58" y="65"/>
                  <a:pt x="58" y="65"/>
                  <a:pt x="58" y="64"/>
                </a:cubicBezTo>
                <a:cubicBezTo>
                  <a:pt x="62" y="60"/>
                  <a:pt x="66" y="56"/>
                  <a:pt x="69" y="52"/>
                </a:cubicBezTo>
                <a:cubicBezTo>
                  <a:pt x="72" y="50"/>
                  <a:pt x="74" y="48"/>
                  <a:pt x="77" y="46"/>
                </a:cubicBezTo>
                <a:cubicBezTo>
                  <a:pt x="72" y="52"/>
                  <a:pt x="66" y="58"/>
                  <a:pt x="61" y="63"/>
                </a:cubicBezTo>
                <a:close/>
                <a:moveTo>
                  <a:pt x="61" y="57"/>
                </a:moveTo>
                <a:cubicBezTo>
                  <a:pt x="60" y="58"/>
                  <a:pt x="59" y="59"/>
                  <a:pt x="58" y="60"/>
                </a:cubicBezTo>
                <a:cubicBezTo>
                  <a:pt x="58" y="60"/>
                  <a:pt x="58" y="60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9" y="58"/>
                  <a:pt x="61" y="57"/>
                  <a:pt x="62" y="57"/>
                </a:cubicBezTo>
                <a:lnTo>
                  <a:pt x="61" y="57"/>
                </a:lnTo>
                <a:close/>
                <a:moveTo>
                  <a:pt x="57" y="61"/>
                </a:moveTo>
                <a:cubicBezTo>
                  <a:pt x="55" y="63"/>
                  <a:pt x="53" y="64"/>
                  <a:pt x="51" y="66"/>
                </a:cubicBezTo>
                <a:cubicBezTo>
                  <a:pt x="53" y="64"/>
                  <a:pt x="55" y="62"/>
                  <a:pt x="56" y="61"/>
                </a:cubicBezTo>
                <a:cubicBezTo>
                  <a:pt x="56" y="61"/>
                  <a:pt x="56" y="61"/>
                  <a:pt x="57" y="61"/>
                </a:cubicBezTo>
                <a:close/>
                <a:moveTo>
                  <a:pt x="53" y="66"/>
                </a:moveTo>
                <a:cubicBezTo>
                  <a:pt x="50" y="70"/>
                  <a:pt x="47" y="73"/>
                  <a:pt x="44" y="76"/>
                </a:cubicBezTo>
                <a:cubicBezTo>
                  <a:pt x="45" y="75"/>
                  <a:pt x="45" y="74"/>
                  <a:pt x="46" y="73"/>
                </a:cubicBezTo>
                <a:cubicBezTo>
                  <a:pt x="48" y="71"/>
                  <a:pt x="51" y="68"/>
                  <a:pt x="53" y="66"/>
                </a:cubicBezTo>
                <a:close/>
                <a:moveTo>
                  <a:pt x="50" y="74"/>
                </a:moveTo>
                <a:cubicBezTo>
                  <a:pt x="53" y="73"/>
                  <a:pt x="55" y="71"/>
                  <a:pt x="57" y="69"/>
                </a:cubicBezTo>
                <a:cubicBezTo>
                  <a:pt x="57" y="70"/>
                  <a:pt x="56" y="71"/>
                  <a:pt x="56" y="72"/>
                </a:cubicBezTo>
                <a:cubicBezTo>
                  <a:pt x="51" y="76"/>
                  <a:pt x="46" y="81"/>
                  <a:pt x="41" y="85"/>
                </a:cubicBezTo>
                <a:cubicBezTo>
                  <a:pt x="41" y="85"/>
                  <a:pt x="41" y="84"/>
                  <a:pt x="41" y="84"/>
                </a:cubicBezTo>
                <a:cubicBezTo>
                  <a:pt x="44" y="80"/>
                  <a:pt x="47" y="77"/>
                  <a:pt x="50" y="74"/>
                </a:cubicBezTo>
                <a:close/>
                <a:moveTo>
                  <a:pt x="56" y="74"/>
                </a:moveTo>
                <a:cubicBezTo>
                  <a:pt x="56" y="75"/>
                  <a:pt x="56" y="75"/>
                  <a:pt x="56" y="76"/>
                </a:cubicBezTo>
                <a:cubicBezTo>
                  <a:pt x="55" y="76"/>
                  <a:pt x="55" y="77"/>
                  <a:pt x="54" y="78"/>
                </a:cubicBezTo>
                <a:cubicBezTo>
                  <a:pt x="52" y="80"/>
                  <a:pt x="50" y="83"/>
                  <a:pt x="48" y="85"/>
                </a:cubicBezTo>
                <a:cubicBezTo>
                  <a:pt x="45" y="88"/>
                  <a:pt x="42" y="90"/>
                  <a:pt x="39" y="92"/>
                </a:cubicBezTo>
                <a:cubicBezTo>
                  <a:pt x="40" y="91"/>
                  <a:pt x="40" y="89"/>
                  <a:pt x="40" y="88"/>
                </a:cubicBezTo>
                <a:cubicBezTo>
                  <a:pt x="45" y="84"/>
                  <a:pt x="51" y="79"/>
                  <a:pt x="56" y="74"/>
                </a:cubicBezTo>
                <a:close/>
                <a:moveTo>
                  <a:pt x="49" y="100"/>
                </a:moveTo>
                <a:cubicBezTo>
                  <a:pt x="49" y="101"/>
                  <a:pt x="49" y="101"/>
                  <a:pt x="49" y="101"/>
                </a:cubicBezTo>
                <a:cubicBezTo>
                  <a:pt x="48" y="103"/>
                  <a:pt x="47" y="105"/>
                  <a:pt x="46" y="107"/>
                </a:cubicBezTo>
                <a:cubicBezTo>
                  <a:pt x="46" y="107"/>
                  <a:pt x="46" y="106"/>
                  <a:pt x="46" y="106"/>
                </a:cubicBezTo>
                <a:cubicBezTo>
                  <a:pt x="47" y="104"/>
                  <a:pt x="48" y="103"/>
                  <a:pt x="49" y="101"/>
                </a:cubicBezTo>
                <a:cubicBezTo>
                  <a:pt x="49" y="101"/>
                  <a:pt x="49" y="101"/>
                  <a:pt x="49" y="100"/>
                </a:cubicBezTo>
                <a:close/>
                <a:moveTo>
                  <a:pt x="45" y="101"/>
                </a:moveTo>
                <a:cubicBezTo>
                  <a:pt x="45" y="102"/>
                  <a:pt x="45" y="102"/>
                  <a:pt x="44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5" y="101"/>
                  <a:pt x="46" y="100"/>
                  <a:pt x="47" y="99"/>
                </a:cubicBezTo>
                <a:cubicBezTo>
                  <a:pt x="46" y="100"/>
                  <a:pt x="46" y="101"/>
                  <a:pt x="45" y="101"/>
                </a:cubicBezTo>
                <a:close/>
                <a:moveTo>
                  <a:pt x="46" y="112"/>
                </a:moveTo>
                <a:cubicBezTo>
                  <a:pt x="46" y="113"/>
                  <a:pt x="46" y="113"/>
                  <a:pt x="47" y="114"/>
                </a:cubicBezTo>
                <a:cubicBezTo>
                  <a:pt x="47" y="114"/>
                  <a:pt x="46" y="115"/>
                  <a:pt x="46" y="115"/>
                </a:cubicBezTo>
                <a:cubicBezTo>
                  <a:pt x="46" y="114"/>
                  <a:pt x="45" y="113"/>
                  <a:pt x="45" y="112"/>
                </a:cubicBezTo>
                <a:cubicBezTo>
                  <a:pt x="45" y="112"/>
                  <a:pt x="46" y="112"/>
                  <a:pt x="46" y="112"/>
                </a:cubicBezTo>
                <a:close/>
                <a:moveTo>
                  <a:pt x="46" y="135"/>
                </a:moveTo>
                <a:cubicBezTo>
                  <a:pt x="46" y="136"/>
                  <a:pt x="46" y="137"/>
                  <a:pt x="47" y="138"/>
                </a:cubicBezTo>
                <a:cubicBezTo>
                  <a:pt x="47" y="139"/>
                  <a:pt x="48" y="140"/>
                  <a:pt x="48" y="141"/>
                </a:cubicBezTo>
                <a:cubicBezTo>
                  <a:pt x="47" y="143"/>
                  <a:pt x="47" y="144"/>
                  <a:pt x="46" y="145"/>
                </a:cubicBezTo>
                <a:cubicBezTo>
                  <a:pt x="45" y="143"/>
                  <a:pt x="45" y="140"/>
                  <a:pt x="44" y="138"/>
                </a:cubicBezTo>
                <a:cubicBezTo>
                  <a:pt x="45" y="137"/>
                  <a:pt x="45" y="136"/>
                  <a:pt x="46" y="135"/>
                </a:cubicBezTo>
                <a:close/>
                <a:moveTo>
                  <a:pt x="50" y="146"/>
                </a:moveTo>
                <a:cubicBezTo>
                  <a:pt x="50" y="147"/>
                  <a:pt x="50" y="148"/>
                  <a:pt x="50" y="148"/>
                </a:cubicBezTo>
                <a:cubicBezTo>
                  <a:pt x="49" y="149"/>
                  <a:pt x="48" y="150"/>
                  <a:pt x="47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8" y="149"/>
                  <a:pt x="49" y="148"/>
                  <a:pt x="50" y="146"/>
                </a:cubicBezTo>
                <a:close/>
                <a:moveTo>
                  <a:pt x="51" y="150"/>
                </a:moveTo>
                <a:cubicBezTo>
                  <a:pt x="51" y="150"/>
                  <a:pt x="51" y="151"/>
                  <a:pt x="51" y="151"/>
                </a:cubicBezTo>
                <a:cubicBezTo>
                  <a:pt x="50" y="152"/>
                  <a:pt x="49" y="154"/>
                  <a:pt x="49" y="155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9" y="151"/>
                  <a:pt x="50" y="151"/>
                  <a:pt x="51" y="150"/>
                </a:cubicBezTo>
                <a:close/>
                <a:moveTo>
                  <a:pt x="50" y="157"/>
                </a:moveTo>
                <a:cubicBezTo>
                  <a:pt x="50" y="156"/>
                  <a:pt x="51" y="155"/>
                  <a:pt x="52" y="154"/>
                </a:cubicBezTo>
                <a:cubicBezTo>
                  <a:pt x="52" y="155"/>
                  <a:pt x="52" y="156"/>
                  <a:pt x="52" y="156"/>
                </a:cubicBezTo>
                <a:cubicBezTo>
                  <a:pt x="51" y="157"/>
                  <a:pt x="51" y="159"/>
                  <a:pt x="50" y="160"/>
                </a:cubicBezTo>
                <a:cubicBezTo>
                  <a:pt x="50" y="159"/>
                  <a:pt x="49" y="158"/>
                  <a:pt x="49" y="158"/>
                </a:cubicBezTo>
                <a:cubicBezTo>
                  <a:pt x="49" y="158"/>
                  <a:pt x="50" y="157"/>
                  <a:pt x="50" y="157"/>
                </a:cubicBezTo>
                <a:close/>
                <a:moveTo>
                  <a:pt x="51" y="161"/>
                </a:moveTo>
                <a:cubicBezTo>
                  <a:pt x="52" y="161"/>
                  <a:pt x="52" y="160"/>
                  <a:pt x="53" y="15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53" y="161"/>
                  <a:pt x="52" y="162"/>
                  <a:pt x="52" y="163"/>
                </a:cubicBezTo>
                <a:cubicBezTo>
                  <a:pt x="52" y="163"/>
                  <a:pt x="52" y="163"/>
                  <a:pt x="51" y="163"/>
                </a:cubicBezTo>
                <a:cubicBezTo>
                  <a:pt x="51" y="163"/>
                  <a:pt x="51" y="162"/>
                  <a:pt x="50" y="161"/>
                </a:cubicBezTo>
                <a:cubicBezTo>
                  <a:pt x="51" y="162"/>
                  <a:pt x="51" y="161"/>
                  <a:pt x="51" y="161"/>
                </a:cubicBezTo>
                <a:close/>
                <a:moveTo>
                  <a:pt x="53" y="165"/>
                </a:moveTo>
                <a:cubicBezTo>
                  <a:pt x="54" y="165"/>
                  <a:pt x="54" y="165"/>
                  <a:pt x="54" y="165"/>
                </a:cubicBezTo>
                <a:cubicBezTo>
                  <a:pt x="54" y="166"/>
                  <a:pt x="55" y="167"/>
                  <a:pt x="55" y="168"/>
                </a:cubicBezTo>
                <a:cubicBezTo>
                  <a:pt x="55" y="169"/>
                  <a:pt x="55" y="169"/>
                  <a:pt x="55" y="170"/>
                </a:cubicBezTo>
                <a:cubicBezTo>
                  <a:pt x="54" y="168"/>
                  <a:pt x="53" y="167"/>
                  <a:pt x="52" y="166"/>
                </a:cubicBezTo>
                <a:cubicBezTo>
                  <a:pt x="53" y="165"/>
                  <a:pt x="53" y="165"/>
                  <a:pt x="53" y="165"/>
                </a:cubicBezTo>
                <a:close/>
                <a:moveTo>
                  <a:pt x="55" y="173"/>
                </a:moveTo>
                <a:cubicBezTo>
                  <a:pt x="55" y="173"/>
                  <a:pt x="54" y="174"/>
                  <a:pt x="54" y="174"/>
                </a:cubicBezTo>
                <a:cubicBezTo>
                  <a:pt x="54" y="172"/>
                  <a:pt x="53" y="171"/>
                  <a:pt x="53" y="169"/>
                </a:cubicBezTo>
                <a:cubicBezTo>
                  <a:pt x="53" y="170"/>
                  <a:pt x="54" y="172"/>
                  <a:pt x="55" y="173"/>
                </a:cubicBezTo>
                <a:close/>
                <a:moveTo>
                  <a:pt x="56" y="175"/>
                </a:moveTo>
                <a:cubicBezTo>
                  <a:pt x="56" y="175"/>
                  <a:pt x="56" y="175"/>
                  <a:pt x="56" y="175"/>
                </a:cubicBezTo>
                <a:cubicBezTo>
                  <a:pt x="56" y="175"/>
                  <a:pt x="56" y="176"/>
                  <a:pt x="55" y="177"/>
                </a:cubicBezTo>
                <a:cubicBezTo>
                  <a:pt x="55" y="177"/>
                  <a:pt x="55" y="177"/>
                  <a:pt x="55" y="177"/>
                </a:cubicBezTo>
                <a:cubicBezTo>
                  <a:pt x="55" y="176"/>
                  <a:pt x="55" y="176"/>
                  <a:pt x="55" y="176"/>
                </a:cubicBezTo>
                <a:cubicBezTo>
                  <a:pt x="55" y="176"/>
                  <a:pt x="56" y="175"/>
                  <a:pt x="56" y="175"/>
                </a:cubicBezTo>
                <a:close/>
                <a:moveTo>
                  <a:pt x="58" y="179"/>
                </a:moveTo>
                <a:cubicBezTo>
                  <a:pt x="58" y="180"/>
                  <a:pt x="58" y="181"/>
                  <a:pt x="58" y="182"/>
                </a:cubicBezTo>
                <a:cubicBezTo>
                  <a:pt x="58" y="181"/>
                  <a:pt x="57" y="181"/>
                  <a:pt x="57" y="180"/>
                </a:cubicBezTo>
                <a:cubicBezTo>
                  <a:pt x="56" y="180"/>
                  <a:pt x="56" y="180"/>
                  <a:pt x="56" y="179"/>
                </a:cubicBezTo>
                <a:cubicBezTo>
                  <a:pt x="57" y="179"/>
                  <a:pt x="57" y="179"/>
                  <a:pt x="58" y="179"/>
                </a:cubicBezTo>
                <a:close/>
                <a:moveTo>
                  <a:pt x="59" y="184"/>
                </a:moveTo>
                <a:cubicBezTo>
                  <a:pt x="59" y="185"/>
                  <a:pt x="59" y="185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59" y="185"/>
                  <a:pt x="58" y="184"/>
                  <a:pt x="58" y="183"/>
                </a:cubicBezTo>
                <a:cubicBezTo>
                  <a:pt x="58" y="183"/>
                  <a:pt x="58" y="183"/>
                  <a:pt x="59" y="184"/>
                </a:cubicBezTo>
                <a:close/>
                <a:moveTo>
                  <a:pt x="59" y="138"/>
                </a:moveTo>
                <a:cubicBezTo>
                  <a:pt x="58" y="137"/>
                  <a:pt x="58" y="136"/>
                  <a:pt x="58" y="135"/>
                </a:cubicBezTo>
                <a:cubicBezTo>
                  <a:pt x="58" y="135"/>
                  <a:pt x="59" y="134"/>
                  <a:pt x="59" y="133"/>
                </a:cubicBezTo>
                <a:cubicBezTo>
                  <a:pt x="59" y="134"/>
                  <a:pt x="59" y="136"/>
                  <a:pt x="59" y="137"/>
                </a:cubicBezTo>
                <a:cubicBezTo>
                  <a:pt x="59" y="137"/>
                  <a:pt x="59" y="137"/>
                  <a:pt x="59" y="138"/>
                </a:cubicBezTo>
                <a:close/>
                <a:moveTo>
                  <a:pt x="58" y="120"/>
                </a:moveTo>
                <a:cubicBezTo>
                  <a:pt x="58" y="119"/>
                  <a:pt x="59" y="119"/>
                  <a:pt x="59" y="119"/>
                </a:cubicBezTo>
                <a:cubicBezTo>
                  <a:pt x="59" y="120"/>
                  <a:pt x="59" y="121"/>
                  <a:pt x="59" y="123"/>
                </a:cubicBezTo>
                <a:cubicBezTo>
                  <a:pt x="59" y="122"/>
                  <a:pt x="58" y="121"/>
                  <a:pt x="58" y="120"/>
                </a:cubicBezTo>
                <a:close/>
                <a:moveTo>
                  <a:pt x="59" y="92"/>
                </a:moveTo>
                <a:cubicBezTo>
                  <a:pt x="59" y="93"/>
                  <a:pt x="59" y="93"/>
                  <a:pt x="59" y="93"/>
                </a:cubicBezTo>
                <a:cubicBezTo>
                  <a:pt x="58" y="94"/>
                  <a:pt x="58" y="95"/>
                  <a:pt x="57" y="96"/>
                </a:cubicBezTo>
                <a:cubicBezTo>
                  <a:pt x="57" y="95"/>
                  <a:pt x="57" y="95"/>
                  <a:pt x="56" y="94"/>
                </a:cubicBezTo>
                <a:cubicBezTo>
                  <a:pt x="59" y="91"/>
                  <a:pt x="62" y="89"/>
                  <a:pt x="65" y="8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7"/>
                  <a:pt x="65" y="87"/>
                  <a:pt x="65" y="88"/>
                </a:cubicBezTo>
                <a:cubicBezTo>
                  <a:pt x="64" y="89"/>
                  <a:pt x="63" y="90"/>
                  <a:pt x="62" y="90"/>
                </a:cubicBezTo>
                <a:cubicBezTo>
                  <a:pt x="62" y="90"/>
                  <a:pt x="61" y="90"/>
                  <a:pt x="61" y="91"/>
                </a:cubicBezTo>
                <a:cubicBezTo>
                  <a:pt x="61" y="91"/>
                  <a:pt x="61" y="91"/>
                  <a:pt x="61" y="92"/>
                </a:cubicBezTo>
                <a:cubicBezTo>
                  <a:pt x="60" y="91"/>
                  <a:pt x="59" y="91"/>
                  <a:pt x="59" y="92"/>
                </a:cubicBezTo>
                <a:close/>
                <a:moveTo>
                  <a:pt x="61" y="125"/>
                </a:moveTo>
                <a:cubicBezTo>
                  <a:pt x="62" y="125"/>
                  <a:pt x="62" y="126"/>
                  <a:pt x="62" y="126"/>
                </a:cubicBezTo>
                <a:cubicBezTo>
                  <a:pt x="61" y="126"/>
                  <a:pt x="61" y="126"/>
                  <a:pt x="61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26"/>
                  <a:pt x="61" y="125"/>
                  <a:pt x="61" y="125"/>
                </a:cubicBezTo>
                <a:close/>
                <a:moveTo>
                  <a:pt x="62" y="173"/>
                </a:moveTo>
                <a:cubicBezTo>
                  <a:pt x="62" y="174"/>
                  <a:pt x="61" y="174"/>
                  <a:pt x="61" y="174"/>
                </a:cubicBezTo>
                <a:cubicBezTo>
                  <a:pt x="61" y="173"/>
                  <a:pt x="61" y="172"/>
                  <a:pt x="61" y="171"/>
                </a:cubicBezTo>
                <a:cubicBezTo>
                  <a:pt x="61" y="172"/>
                  <a:pt x="62" y="173"/>
                  <a:pt x="62" y="173"/>
                </a:cubicBezTo>
                <a:close/>
                <a:moveTo>
                  <a:pt x="61" y="179"/>
                </a:moveTo>
                <a:cubicBezTo>
                  <a:pt x="61" y="178"/>
                  <a:pt x="61" y="178"/>
                  <a:pt x="61" y="177"/>
                </a:cubicBezTo>
                <a:cubicBezTo>
                  <a:pt x="62" y="177"/>
                  <a:pt x="62" y="177"/>
                  <a:pt x="63" y="176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77"/>
                  <a:pt x="64" y="178"/>
                  <a:pt x="64" y="178"/>
                </a:cubicBezTo>
                <a:cubicBezTo>
                  <a:pt x="64" y="179"/>
                  <a:pt x="64" y="180"/>
                  <a:pt x="65" y="181"/>
                </a:cubicBezTo>
                <a:cubicBezTo>
                  <a:pt x="65" y="181"/>
                  <a:pt x="66" y="181"/>
                  <a:pt x="66" y="181"/>
                </a:cubicBezTo>
                <a:cubicBezTo>
                  <a:pt x="66" y="181"/>
                  <a:pt x="66" y="181"/>
                  <a:pt x="66" y="181"/>
                </a:cubicBezTo>
                <a:cubicBezTo>
                  <a:pt x="66" y="182"/>
                  <a:pt x="66" y="182"/>
                  <a:pt x="65" y="183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4" y="184"/>
                  <a:pt x="63" y="185"/>
                  <a:pt x="63" y="186"/>
                </a:cubicBezTo>
                <a:cubicBezTo>
                  <a:pt x="62" y="186"/>
                  <a:pt x="62" y="185"/>
                  <a:pt x="61" y="185"/>
                </a:cubicBezTo>
                <a:cubicBezTo>
                  <a:pt x="61" y="183"/>
                  <a:pt x="61" y="181"/>
                  <a:pt x="61" y="179"/>
                </a:cubicBezTo>
                <a:cubicBezTo>
                  <a:pt x="61" y="179"/>
                  <a:pt x="61" y="179"/>
                  <a:pt x="61" y="179"/>
                </a:cubicBezTo>
                <a:close/>
                <a:moveTo>
                  <a:pt x="62" y="189"/>
                </a:moveTo>
                <a:cubicBezTo>
                  <a:pt x="63" y="190"/>
                  <a:pt x="63" y="190"/>
                  <a:pt x="64" y="191"/>
                </a:cubicBezTo>
                <a:cubicBezTo>
                  <a:pt x="63" y="191"/>
                  <a:pt x="63" y="191"/>
                  <a:pt x="62" y="191"/>
                </a:cubicBezTo>
                <a:cubicBezTo>
                  <a:pt x="62" y="191"/>
                  <a:pt x="62" y="191"/>
                  <a:pt x="61" y="190"/>
                </a:cubicBezTo>
                <a:cubicBezTo>
                  <a:pt x="62" y="190"/>
                  <a:pt x="62" y="190"/>
                  <a:pt x="62" y="189"/>
                </a:cubicBezTo>
                <a:close/>
                <a:moveTo>
                  <a:pt x="64" y="187"/>
                </a:moveTo>
                <a:cubicBezTo>
                  <a:pt x="65" y="186"/>
                  <a:pt x="65" y="185"/>
                  <a:pt x="66" y="184"/>
                </a:cubicBezTo>
                <a:cubicBezTo>
                  <a:pt x="67" y="185"/>
                  <a:pt x="68" y="186"/>
                  <a:pt x="70" y="187"/>
                </a:cubicBezTo>
                <a:cubicBezTo>
                  <a:pt x="68" y="188"/>
                  <a:pt x="67" y="189"/>
                  <a:pt x="66" y="189"/>
                </a:cubicBezTo>
                <a:cubicBezTo>
                  <a:pt x="65" y="189"/>
                  <a:pt x="64" y="188"/>
                  <a:pt x="64" y="187"/>
                </a:cubicBezTo>
                <a:close/>
                <a:moveTo>
                  <a:pt x="67" y="183"/>
                </a:moveTo>
                <a:cubicBezTo>
                  <a:pt x="67" y="183"/>
                  <a:pt x="67" y="183"/>
                  <a:pt x="68" y="182"/>
                </a:cubicBezTo>
                <a:cubicBezTo>
                  <a:pt x="68" y="183"/>
                  <a:pt x="69" y="184"/>
                  <a:pt x="69" y="184"/>
                </a:cubicBezTo>
                <a:cubicBezTo>
                  <a:pt x="68" y="184"/>
                  <a:pt x="68" y="183"/>
                  <a:pt x="67" y="183"/>
                </a:cubicBezTo>
                <a:close/>
                <a:moveTo>
                  <a:pt x="70" y="178"/>
                </a:moveTo>
                <a:cubicBezTo>
                  <a:pt x="69" y="178"/>
                  <a:pt x="69" y="178"/>
                  <a:pt x="69" y="178"/>
                </a:cubicBezTo>
                <a:cubicBezTo>
                  <a:pt x="69" y="178"/>
                  <a:pt x="68" y="178"/>
                  <a:pt x="68" y="178"/>
                </a:cubicBezTo>
                <a:cubicBezTo>
                  <a:pt x="68" y="177"/>
                  <a:pt x="68" y="176"/>
                  <a:pt x="68" y="175"/>
                </a:cubicBezTo>
                <a:cubicBezTo>
                  <a:pt x="69" y="176"/>
                  <a:pt x="69" y="177"/>
                  <a:pt x="70" y="178"/>
                </a:cubicBezTo>
                <a:close/>
                <a:moveTo>
                  <a:pt x="69" y="174"/>
                </a:moveTo>
                <a:cubicBezTo>
                  <a:pt x="70" y="174"/>
                  <a:pt x="70" y="174"/>
                  <a:pt x="71" y="173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71" y="174"/>
                  <a:pt x="70" y="175"/>
                  <a:pt x="70" y="175"/>
                </a:cubicBezTo>
                <a:cubicBezTo>
                  <a:pt x="70" y="175"/>
                  <a:pt x="70" y="174"/>
                  <a:pt x="69" y="174"/>
                </a:cubicBezTo>
                <a:close/>
                <a:moveTo>
                  <a:pt x="70" y="149"/>
                </a:moveTo>
                <a:cubicBezTo>
                  <a:pt x="69" y="149"/>
                  <a:pt x="69" y="148"/>
                  <a:pt x="69" y="148"/>
                </a:cubicBezTo>
                <a:cubicBezTo>
                  <a:pt x="69" y="148"/>
                  <a:pt x="69" y="147"/>
                  <a:pt x="69" y="147"/>
                </a:cubicBezTo>
                <a:cubicBezTo>
                  <a:pt x="70" y="146"/>
                  <a:pt x="71" y="145"/>
                  <a:pt x="71" y="144"/>
                </a:cubicBezTo>
                <a:cubicBezTo>
                  <a:pt x="72" y="145"/>
                  <a:pt x="72" y="145"/>
                  <a:pt x="72" y="146"/>
                </a:cubicBezTo>
                <a:cubicBezTo>
                  <a:pt x="71" y="147"/>
                  <a:pt x="70" y="148"/>
                  <a:pt x="70" y="149"/>
                </a:cubicBezTo>
                <a:close/>
                <a:moveTo>
                  <a:pt x="69" y="109"/>
                </a:moveTo>
                <a:cubicBezTo>
                  <a:pt x="69" y="109"/>
                  <a:pt x="69" y="108"/>
                  <a:pt x="69" y="107"/>
                </a:cubicBezTo>
                <a:cubicBezTo>
                  <a:pt x="69" y="106"/>
                  <a:pt x="70" y="106"/>
                  <a:pt x="71" y="105"/>
                </a:cubicBezTo>
                <a:cubicBezTo>
                  <a:pt x="71" y="106"/>
                  <a:pt x="71" y="106"/>
                  <a:pt x="71" y="107"/>
                </a:cubicBezTo>
                <a:cubicBezTo>
                  <a:pt x="71" y="108"/>
                  <a:pt x="70" y="109"/>
                  <a:pt x="69" y="109"/>
                </a:cubicBezTo>
                <a:close/>
                <a:moveTo>
                  <a:pt x="71" y="98"/>
                </a:moveTo>
                <a:cubicBezTo>
                  <a:pt x="72" y="97"/>
                  <a:pt x="73" y="96"/>
                  <a:pt x="74" y="95"/>
                </a:cubicBezTo>
                <a:cubicBezTo>
                  <a:pt x="74" y="95"/>
                  <a:pt x="73" y="96"/>
                  <a:pt x="73" y="97"/>
                </a:cubicBez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1" y="98"/>
                  <a:pt x="71" y="98"/>
                </a:cubicBezTo>
                <a:close/>
                <a:moveTo>
                  <a:pt x="75" y="101"/>
                </a:moveTo>
                <a:cubicBezTo>
                  <a:pt x="75" y="102"/>
                  <a:pt x="74" y="104"/>
                  <a:pt x="74" y="10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5"/>
                  <a:pt x="72" y="104"/>
                  <a:pt x="72" y="104"/>
                </a:cubicBezTo>
                <a:cubicBezTo>
                  <a:pt x="73" y="103"/>
                  <a:pt x="74" y="102"/>
                  <a:pt x="75" y="101"/>
                </a:cubicBezTo>
                <a:close/>
                <a:moveTo>
                  <a:pt x="75" y="119"/>
                </a:moveTo>
                <a:cubicBezTo>
                  <a:pt x="75" y="119"/>
                  <a:pt x="75" y="119"/>
                  <a:pt x="75" y="119"/>
                </a:cubicBezTo>
                <a:cubicBezTo>
                  <a:pt x="74" y="120"/>
                  <a:pt x="74" y="120"/>
                  <a:pt x="73" y="121"/>
                </a:cubicBezTo>
                <a:cubicBezTo>
                  <a:pt x="74" y="120"/>
                  <a:pt x="74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lose/>
                <a:moveTo>
                  <a:pt x="76" y="122"/>
                </a:moveTo>
                <a:cubicBezTo>
                  <a:pt x="75" y="123"/>
                  <a:pt x="75" y="123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3"/>
                  <a:pt x="74" y="123"/>
                </a:cubicBezTo>
                <a:cubicBezTo>
                  <a:pt x="74" y="123"/>
                  <a:pt x="75" y="122"/>
                  <a:pt x="76" y="122"/>
                </a:cubicBezTo>
                <a:close/>
                <a:moveTo>
                  <a:pt x="76" y="124"/>
                </a:moveTo>
                <a:cubicBezTo>
                  <a:pt x="76" y="124"/>
                  <a:pt x="76" y="125"/>
                  <a:pt x="77" y="125"/>
                </a:cubicBezTo>
                <a:cubicBezTo>
                  <a:pt x="76" y="125"/>
                  <a:pt x="76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6" y="125"/>
                  <a:pt x="76" y="125"/>
                  <a:pt x="76" y="124"/>
                </a:cubicBezTo>
                <a:close/>
                <a:moveTo>
                  <a:pt x="76" y="117"/>
                </a:moveTo>
                <a:cubicBezTo>
                  <a:pt x="76" y="117"/>
                  <a:pt x="76" y="117"/>
                  <a:pt x="76" y="117"/>
                </a:cubicBezTo>
                <a:cubicBezTo>
                  <a:pt x="79" y="114"/>
                  <a:pt x="82" y="111"/>
                  <a:pt x="86" y="109"/>
                </a:cubicBezTo>
                <a:cubicBezTo>
                  <a:pt x="83" y="112"/>
                  <a:pt x="81" y="115"/>
                  <a:pt x="79" y="118"/>
                </a:cubicBezTo>
                <a:cubicBezTo>
                  <a:pt x="78" y="118"/>
                  <a:pt x="77" y="118"/>
                  <a:pt x="77" y="119"/>
                </a:cubicBezTo>
                <a:cubicBezTo>
                  <a:pt x="76" y="118"/>
                  <a:pt x="76" y="118"/>
                  <a:pt x="76" y="117"/>
                </a:cubicBezTo>
                <a:close/>
                <a:moveTo>
                  <a:pt x="79" y="120"/>
                </a:moveTo>
                <a:cubicBezTo>
                  <a:pt x="80" y="119"/>
                  <a:pt x="81" y="119"/>
                  <a:pt x="81" y="119"/>
                </a:cubicBezTo>
                <a:cubicBezTo>
                  <a:pt x="80" y="120"/>
                  <a:pt x="79" y="122"/>
                  <a:pt x="78" y="123"/>
                </a:cubicBezTo>
                <a:cubicBezTo>
                  <a:pt x="78" y="123"/>
                  <a:pt x="78" y="123"/>
                  <a:pt x="78" y="122"/>
                </a:cubicBezTo>
                <a:cubicBezTo>
                  <a:pt x="78" y="122"/>
                  <a:pt x="79" y="121"/>
                  <a:pt x="79" y="120"/>
                </a:cubicBezTo>
                <a:close/>
                <a:moveTo>
                  <a:pt x="92" y="118"/>
                </a:moveTo>
                <a:cubicBezTo>
                  <a:pt x="91" y="119"/>
                  <a:pt x="90" y="120"/>
                  <a:pt x="90" y="120"/>
                </a:cubicBezTo>
                <a:cubicBezTo>
                  <a:pt x="87" y="124"/>
                  <a:pt x="85" y="127"/>
                  <a:pt x="83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2" y="130"/>
                  <a:pt x="81" y="129"/>
                  <a:pt x="80" y="129"/>
                </a:cubicBezTo>
                <a:cubicBezTo>
                  <a:pt x="84" y="125"/>
                  <a:pt x="88" y="122"/>
                  <a:pt x="92" y="118"/>
                </a:cubicBezTo>
                <a:close/>
                <a:moveTo>
                  <a:pt x="81" y="131"/>
                </a:moveTo>
                <a:cubicBezTo>
                  <a:pt x="81" y="132"/>
                  <a:pt x="81" y="132"/>
                  <a:pt x="80" y="132"/>
                </a:cubicBezTo>
                <a:cubicBezTo>
                  <a:pt x="80" y="132"/>
                  <a:pt x="80" y="131"/>
                  <a:pt x="80" y="131"/>
                </a:cubicBezTo>
                <a:cubicBezTo>
                  <a:pt x="81" y="131"/>
                  <a:pt x="81" y="131"/>
                  <a:pt x="81" y="131"/>
                </a:cubicBezTo>
                <a:close/>
                <a:moveTo>
                  <a:pt x="83" y="133"/>
                </a:moveTo>
                <a:cubicBezTo>
                  <a:pt x="84" y="133"/>
                  <a:pt x="84" y="133"/>
                  <a:pt x="84" y="133"/>
                </a:cubicBezTo>
                <a:cubicBezTo>
                  <a:pt x="85" y="133"/>
                  <a:pt x="85" y="133"/>
                  <a:pt x="86" y="133"/>
                </a:cubicBezTo>
                <a:cubicBezTo>
                  <a:pt x="85" y="135"/>
                  <a:pt x="84" y="136"/>
                  <a:pt x="84" y="137"/>
                </a:cubicBezTo>
                <a:cubicBezTo>
                  <a:pt x="83" y="138"/>
                  <a:pt x="82" y="138"/>
                  <a:pt x="82" y="139"/>
                </a:cubicBezTo>
                <a:cubicBezTo>
                  <a:pt x="82" y="138"/>
                  <a:pt x="82" y="137"/>
                  <a:pt x="81" y="136"/>
                </a:cubicBezTo>
                <a:cubicBezTo>
                  <a:pt x="82" y="135"/>
                  <a:pt x="83" y="134"/>
                  <a:pt x="83" y="133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8" y="136"/>
                  <a:pt x="87" y="138"/>
                  <a:pt x="85" y="140"/>
                </a:cubicBezTo>
                <a:cubicBezTo>
                  <a:pt x="86" y="138"/>
                  <a:pt x="88" y="136"/>
                  <a:pt x="90" y="135"/>
                </a:cubicBezTo>
                <a:close/>
                <a:moveTo>
                  <a:pt x="92" y="135"/>
                </a:moveTo>
                <a:cubicBezTo>
                  <a:pt x="92" y="136"/>
                  <a:pt x="93" y="136"/>
                  <a:pt x="93" y="136"/>
                </a:cubicBezTo>
                <a:cubicBezTo>
                  <a:pt x="93" y="136"/>
                  <a:pt x="93" y="137"/>
                  <a:pt x="93" y="137"/>
                </a:cubicBezTo>
                <a:cubicBezTo>
                  <a:pt x="91" y="138"/>
                  <a:pt x="88" y="140"/>
                  <a:pt x="86" y="141"/>
                </a:cubicBezTo>
                <a:cubicBezTo>
                  <a:pt x="88" y="139"/>
                  <a:pt x="90" y="137"/>
                  <a:pt x="92" y="135"/>
                </a:cubicBezTo>
                <a:close/>
                <a:moveTo>
                  <a:pt x="89" y="145"/>
                </a:moveTo>
                <a:cubicBezTo>
                  <a:pt x="92" y="143"/>
                  <a:pt x="94" y="141"/>
                  <a:pt x="96" y="139"/>
                </a:cubicBezTo>
                <a:cubicBezTo>
                  <a:pt x="96" y="139"/>
                  <a:pt x="96" y="139"/>
                  <a:pt x="97" y="139"/>
                </a:cubicBezTo>
                <a:cubicBezTo>
                  <a:pt x="94" y="142"/>
                  <a:pt x="91" y="145"/>
                  <a:pt x="8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7"/>
                  <a:pt x="89" y="146"/>
                  <a:pt x="89" y="145"/>
                </a:cubicBezTo>
                <a:close/>
                <a:moveTo>
                  <a:pt x="99" y="141"/>
                </a:moveTo>
                <a:cubicBezTo>
                  <a:pt x="98" y="142"/>
                  <a:pt x="97" y="144"/>
                  <a:pt x="95" y="145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4"/>
                  <a:pt x="98" y="142"/>
                  <a:pt x="99" y="141"/>
                </a:cubicBezTo>
                <a:close/>
                <a:moveTo>
                  <a:pt x="102" y="143"/>
                </a:moveTo>
                <a:cubicBezTo>
                  <a:pt x="103" y="142"/>
                  <a:pt x="104" y="142"/>
                  <a:pt x="106" y="141"/>
                </a:cubicBezTo>
                <a:cubicBezTo>
                  <a:pt x="101" y="145"/>
                  <a:pt x="97" y="149"/>
                  <a:pt x="92" y="154"/>
                </a:cubicBezTo>
                <a:cubicBezTo>
                  <a:pt x="91" y="155"/>
                  <a:pt x="90" y="155"/>
                  <a:pt x="88" y="156"/>
                </a:cubicBezTo>
                <a:cubicBezTo>
                  <a:pt x="89" y="156"/>
                  <a:pt x="89" y="155"/>
                  <a:pt x="89" y="155"/>
                </a:cubicBezTo>
                <a:cubicBezTo>
                  <a:pt x="90" y="155"/>
                  <a:pt x="90" y="154"/>
                  <a:pt x="90" y="154"/>
                </a:cubicBezTo>
                <a:cubicBezTo>
                  <a:pt x="94" y="151"/>
                  <a:pt x="98" y="147"/>
                  <a:pt x="102" y="143"/>
                </a:cubicBezTo>
                <a:close/>
                <a:moveTo>
                  <a:pt x="105" y="148"/>
                </a:moveTo>
                <a:cubicBezTo>
                  <a:pt x="105" y="148"/>
                  <a:pt x="105" y="148"/>
                  <a:pt x="105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2" y="150"/>
                  <a:pt x="100" y="151"/>
                  <a:pt x="98" y="152"/>
                </a:cubicBezTo>
                <a:cubicBezTo>
                  <a:pt x="101" y="151"/>
                  <a:pt x="103" y="149"/>
                  <a:pt x="105" y="148"/>
                </a:cubicBezTo>
                <a:close/>
                <a:moveTo>
                  <a:pt x="105" y="151"/>
                </a:moveTo>
                <a:cubicBezTo>
                  <a:pt x="105" y="150"/>
                  <a:pt x="106" y="150"/>
                  <a:pt x="107" y="149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8"/>
                  <a:pt x="110" y="148"/>
                </a:cubicBezTo>
                <a:cubicBezTo>
                  <a:pt x="110" y="148"/>
                  <a:pt x="110" y="148"/>
                  <a:pt x="111" y="147"/>
                </a:cubicBezTo>
                <a:cubicBezTo>
                  <a:pt x="110" y="148"/>
                  <a:pt x="110" y="148"/>
                  <a:pt x="109" y="149"/>
                </a:cubicBezTo>
                <a:cubicBezTo>
                  <a:pt x="107" y="150"/>
                  <a:pt x="105" y="151"/>
                  <a:pt x="103" y="153"/>
                </a:cubicBezTo>
                <a:cubicBezTo>
                  <a:pt x="103" y="152"/>
                  <a:pt x="104" y="151"/>
                  <a:pt x="105" y="151"/>
                </a:cubicBezTo>
                <a:close/>
                <a:moveTo>
                  <a:pt x="117" y="152"/>
                </a:moveTo>
                <a:cubicBezTo>
                  <a:pt x="118" y="151"/>
                  <a:pt x="119" y="151"/>
                  <a:pt x="120" y="150"/>
                </a:cubicBezTo>
                <a:cubicBezTo>
                  <a:pt x="119" y="151"/>
                  <a:pt x="118" y="153"/>
                  <a:pt x="117" y="154"/>
                </a:cubicBezTo>
                <a:cubicBezTo>
                  <a:pt x="117" y="154"/>
                  <a:pt x="117" y="154"/>
                  <a:pt x="117" y="155"/>
                </a:cubicBezTo>
                <a:cubicBezTo>
                  <a:pt x="113" y="157"/>
                  <a:pt x="110" y="159"/>
                  <a:pt x="106" y="161"/>
                </a:cubicBezTo>
                <a:cubicBezTo>
                  <a:pt x="110" y="158"/>
                  <a:pt x="114" y="155"/>
                  <a:pt x="117" y="152"/>
                </a:cubicBezTo>
                <a:close/>
                <a:moveTo>
                  <a:pt x="113" y="161"/>
                </a:moveTo>
                <a:cubicBezTo>
                  <a:pt x="115" y="159"/>
                  <a:pt x="118" y="158"/>
                  <a:pt x="120" y="156"/>
                </a:cubicBezTo>
                <a:cubicBezTo>
                  <a:pt x="120" y="157"/>
                  <a:pt x="119" y="158"/>
                  <a:pt x="118" y="159"/>
                </a:cubicBezTo>
                <a:cubicBezTo>
                  <a:pt x="118" y="159"/>
                  <a:pt x="117" y="159"/>
                  <a:pt x="117" y="160"/>
                </a:cubicBezTo>
                <a:cubicBezTo>
                  <a:pt x="115" y="160"/>
                  <a:pt x="113" y="161"/>
                  <a:pt x="111" y="162"/>
                </a:cubicBezTo>
                <a:cubicBezTo>
                  <a:pt x="112" y="162"/>
                  <a:pt x="112" y="161"/>
                  <a:pt x="113" y="161"/>
                </a:cubicBezTo>
                <a:close/>
                <a:moveTo>
                  <a:pt x="122" y="160"/>
                </a:moveTo>
                <a:cubicBezTo>
                  <a:pt x="124" y="159"/>
                  <a:pt x="126" y="158"/>
                  <a:pt x="127" y="157"/>
                </a:cubicBezTo>
                <a:cubicBezTo>
                  <a:pt x="127" y="158"/>
                  <a:pt x="126" y="158"/>
                  <a:pt x="125" y="159"/>
                </a:cubicBezTo>
                <a:cubicBezTo>
                  <a:pt x="124" y="160"/>
                  <a:pt x="122" y="160"/>
                  <a:pt x="120" y="161"/>
                </a:cubicBezTo>
                <a:cubicBezTo>
                  <a:pt x="120" y="161"/>
                  <a:pt x="119" y="162"/>
                  <a:pt x="119" y="162"/>
                </a:cubicBezTo>
                <a:cubicBezTo>
                  <a:pt x="120" y="161"/>
                  <a:pt x="121" y="160"/>
                  <a:pt x="122" y="160"/>
                </a:cubicBezTo>
                <a:close/>
                <a:moveTo>
                  <a:pt x="128" y="160"/>
                </a:moveTo>
                <a:cubicBezTo>
                  <a:pt x="127" y="160"/>
                  <a:pt x="127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0"/>
                  <a:pt x="127" y="160"/>
                  <a:pt x="128" y="160"/>
                </a:cubicBezTo>
                <a:close/>
                <a:moveTo>
                  <a:pt x="122" y="164"/>
                </a:moveTo>
                <a:cubicBezTo>
                  <a:pt x="121" y="165"/>
                  <a:pt x="120" y="166"/>
                  <a:pt x="119" y="167"/>
                </a:cubicBezTo>
                <a:cubicBezTo>
                  <a:pt x="118" y="167"/>
                  <a:pt x="118" y="167"/>
                  <a:pt x="118" y="168"/>
                </a:cubicBezTo>
                <a:cubicBezTo>
                  <a:pt x="119" y="166"/>
                  <a:pt x="120" y="165"/>
                  <a:pt x="122" y="164"/>
                </a:cubicBezTo>
                <a:close/>
                <a:moveTo>
                  <a:pt x="129" y="164"/>
                </a:moveTo>
                <a:cubicBezTo>
                  <a:pt x="129" y="164"/>
                  <a:pt x="129" y="164"/>
                  <a:pt x="130" y="165"/>
                </a:cubicBezTo>
                <a:cubicBezTo>
                  <a:pt x="125" y="168"/>
                  <a:pt x="121" y="172"/>
                  <a:pt x="117" y="176"/>
                </a:cubicBezTo>
                <a:cubicBezTo>
                  <a:pt x="115" y="177"/>
                  <a:pt x="113" y="178"/>
                  <a:pt x="111" y="179"/>
                </a:cubicBezTo>
                <a:cubicBezTo>
                  <a:pt x="117" y="174"/>
                  <a:pt x="123" y="169"/>
                  <a:pt x="129" y="164"/>
                </a:cubicBezTo>
                <a:close/>
                <a:moveTo>
                  <a:pt x="108" y="177"/>
                </a:moveTo>
                <a:cubicBezTo>
                  <a:pt x="108" y="176"/>
                  <a:pt x="109" y="175"/>
                  <a:pt x="110" y="174"/>
                </a:cubicBezTo>
                <a:cubicBezTo>
                  <a:pt x="111" y="174"/>
                  <a:pt x="111" y="174"/>
                  <a:pt x="111" y="173"/>
                </a:cubicBezTo>
                <a:cubicBezTo>
                  <a:pt x="110" y="175"/>
                  <a:pt x="109" y="176"/>
                  <a:pt x="108" y="177"/>
                </a:cubicBezTo>
                <a:close/>
                <a:moveTo>
                  <a:pt x="108" y="193"/>
                </a:moveTo>
                <a:cubicBezTo>
                  <a:pt x="110" y="191"/>
                  <a:pt x="113" y="189"/>
                  <a:pt x="115" y="187"/>
                </a:cubicBezTo>
                <a:cubicBezTo>
                  <a:pt x="120" y="182"/>
                  <a:pt x="125" y="178"/>
                  <a:pt x="131" y="173"/>
                </a:cubicBezTo>
                <a:cubicBezTo>
                  <a:pt x="130" y="174"/>
                  <a:pt x="130" y="174"/>
                  <a:pt x="130" y="175"/>
                </a:cubicBezTo>
                <a:cubicBezTo>
                  <a:pt x="130" y="175"/>
                  <a:pt x="130" y="175"/>
                  <a:pt x="130" y="176"/>
                </a:cubicBezTo>
                <a:cubicBezTo>
                  <a:pt x="126" y="179"/>
                  <a:pt x="123" y="182"/>
                  <a:pt x="120" y="186"/>
                </a:cubicBezTo>
                <a:cubicBezTo>
                  <a:pt x="116" y="188"/>
                  <a:pt x="112" y="191"/>
                  <a:pt x="108" y="193"/>
                </a:cubicBezTo>
                <a:close/>
                <a:moveTo>
                  <a:pt x="110" y="195"/>
                </a:moveTo>
                <a:cubicBezTo>
                  <a:pt x="109" y="196"/>
                  <a:pt x="108" y="196"/>
                  <a:pt x="108" y="197"/>
                </a:cubicBezTo>
                <a:cubicBezTo>
                  <a:pt x="108" y="196"/>
                  <a:pt x="108" y="196"/>
                  <a:pt x="107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09" y="195"/>
                  <a:pt x="109" y="195"/>
                  <a:pt x="110" y="195"/>
                </a:cubicBezTo>
                <a:close/>
                <a:moveTo>
                  <a:pt x="125" y="183"/>
                </a:moveTo>
                <a:cubicBezTo>
                  <a:pt x="128" y="180"/>
                  <a:pt x="130" y="177"/>
                  <a:pt x="133" y="174"/>
                </a:cubicBezTo>
                <a:cubicBezTo>
                  <a:pt x="136" y="172"/>
                  <a:pt x="139" y="169"/>
                  <a:pt x="142" y="167"/>
                </a:cubicBezTo>
                <a:cubicBezTo>
                  <a:pt x="143" y="166"/>
                  <a:pt x="145" y="165"/>
                  <a:pt x="146" y="165"/>
                </a:cubicBezTo>
                <a:cubicBezTo>
                  <a:pt x="144" y="168"/>
                  <a:pt x="141" y="171"/>
                  <a:pt x="13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5"/>
                  <a:pt x="137" y="176"/>
                  <a:pt x="136" y="177"/>
                </a:cubicBezTo>
                <a:cubicBezTo>
                  <a:pt x="134" y="178"/>
                  <a:pt x="133" y="178"/>
                  <a:pt x="131" y="179"/>
                </a:cubicBezTo>
                <a:cubicBezTo>
                  <a:pt x="129" y="180"/>
                  <a:pt x="127" y="182"/>
                  <a:pt x="125" y="183"/>
                </a:cubicBezTo>
                <a:close/>
                <a:moveTo>
                  <a:pt x="130" y="182"/>
                </a:moveTo>
                <a:cubicBezTo>
                  <a:pt x="130" y="182"/>
                  <a:pt x="129" y="182"/>
                  <a:pt x="129" y="182"/>
                </a:cubicBezTo>
                <a:cubicBezTo>
                  <a:pt x="127" y="184"/>
                  <a:pt x="124" y="185"/>
                  <a:pt x="121" y="187"/>
                </a:cubicBezTo>
                <a:cubicBezTo>
                  <a:pt x="124" y="185"/>
                  <a:pt x="127" y="184"/>
                  <a:pt x="130" y="182"/>
                </a:cubicBezTo>
                <a:close/>
                <a:moveTo>
                  <a:pt x="137" y="194"/>
                </a:moveTo>
                <a:cubicBezTo>
                  <a:pt x="140" y="192"/>
                  <a:pt x="143" y="191"/>
                  <a:pt x="146" y="189"/>
                </a:cubicBezTo>
                <a:cubicBezTo>
                  <a:pt x="143" y="192"/>
                  <a:pt x="140" y="195"/>
                  <a:pt x="137" y="197"/>
                </a:cubicBezTo>
                <a:cubicBezTo>
                  <a:pt x="135" y="199"/>
                  <a:pt x="133" y="200"/>
                  <a:pt x="130" y="202"/>
                </a:cubicBezTo>
                <a:cubicBezTo>
                  <a:pt x="132" y="199"/>
                  <a:pt x="134" y="196"/>
                  <a:pt x="137" y="194"/>
                </a:cubicBezTo>
                <a:close/>
                <a:moveTo>
                  <a:pt x="127" y="197"/>
                </a:moveTo>
                <a:cubicBezTo>
                  <a:pt x="133" y="192"/>
                  <a:pt x="138" y="187"/>
                  <a:pt x="144" y="182"/>
                </a:cubicBezTo>
                <a:cubicBezTo>
                  <a:pt x="143" y="184"/>
                  <a:pt x="141" y="185"/>
                  <a:pt x="140" y="187"/>
                </a:cubicBezTo>
                <a:cubicBezTo>
                  <a:pt x="138" y="189"/>
                  <a:pt x="136" y="191"/>
                  <a:pt x="134" y="193"/>
                </a:cubicBezTo>
                <a:cubicBezTo>
                  <a:pt x="133" y="193"/>
                  <a:pt x="132" y="194"/>
                  <a:pt x="131" y="194"/>
                </a:cubicBezTo>
                <a:cubicBezTo>
                  <a:pt x="130" y="195"/>
                  <a:pt x="128" y="196"/>
                  <a:pt x="127" y="197"/>
                </a:cubicBezTo>
                <a:close/>
                <a:moveTo>
                  <a:pt x="144" y="188"/>
                </a:moveTo>
                <a:cubicBezTo>
                  <a:pt x="147" y="184"/>
                  <a:pt x="151" y="181"/>
                  <a:pt x="155" y="178"/>
                </a:cubicBezTo>
                <a:cubicBezTo>
                  <a:pt x="154" y="179"/>
                  <a:pt x="154" y="180"/>
                  <a:pt x="153" y="181"/>
                </a:cubicBezTo>
                <a:cubicBezTo>
                  <a:pt x="152" y="182"/>
                  <a:pt x="151" y="183"/>
                  <a:pt x="151" y="184"/>
                </a:cubicBezTo>
                <a:cubicBezTo>
                  <a:pt x="148" y="185"/>
                  <a:pt x="146" y="186"/>
                  <a:pt x="144" y="188"/>
                </a:cubicBezTo>
                <a:close/>
                <a:moveTo>
                  <a:pt x="147" y="183"/>
                </a:moveTo>
                <a:cubicBezTo>
                  <a:pt x="149" y="181"/>
                  <a:pt x="151" y="178"/>
                  <a:pt x="154" y="176"/>
                </a:cubicBezTo>
                <a:cubicBezTo>
                  <a:pt x="155" y="175"/>
                  <a:pt x="155" y="175"/>
                  <a:pt x="156" y="174"/>
                </a:cubicBezTo>
                <a:cubicBezTo>
                  <a:pt x="153" y="177"/>
                  <a:pt x="150" y="180"/>
                  <a:pt x="147" y="183"/>
                </a:cubicBezTo>
                <a:close/>
                <a:moveTo>
                  <a:pt x="151" y="169"/>
                </a:moveTo>
                <a:cubicBezTo>
                  <a:pt x="151" y="169"/>
                  <a:pt x="150" y="169"/>
                  <a:pt x="150" y="170"/>
                </a:cubicBezTo>
                <a:cubicBezTo>
                  <a:pt x="148" y="171"/>
                  <a:pt x="146" y="171"/>
                  <a:pt x="145" y="172"/>
                </a:cubicBezTo>
                <a:cubicBezTo>
                  <a:pt x="145" y="171"/>
                  <a:pt x="146" y="171"/>
                  <a:pt x="147" y="170"/>
                </a:cubicBezTo>
                <a:cubicBezTo>
                  <a:pt x="147" y="170"/>
                  <a:pt x="148" y="169"/>
                  <a:pt x="148" y="169"/>
                </a:cubicBezTo>
                <a:cubicBezTo>
                  <a:pt x="149" y="169"/>
                  <a:pt x="149" y="169"/>
                  <a:pt x="149" y="169"/>
                </a:cubicBezTo>
                <a:cubicBezTo>
                  <a:pt x="152" y="167"/>
                  <a:pt x="154" y="165"/>
                  <a:pt x="157" y="163"/>
                </a:cubicBezTo>
                <a:cubicBezTo>
                  <a:pt x="155" y="165"/>
                  <a:pt x="153" y="167"/>
                  <a:pt x="151" y="169"/>
                </a:cubicBezTo>
                <a:close/>
                <a:moveTo>
                  <a:pt x="159" y="173"/>
                </a:moveTo>
                <a:cubicBezTo>
                  <a:pt x="160" y="173"/>
                  <a:pt x="160" y="172"/>
                  <a:pt x="160" y="172"/>
                </a:cubicBezTo>
                <a:cubicBezTo>
                  <a:pt x="160" y="173"/>
                  <a:pt x="159" y="174"/>
                  <a:pt x="159" y="176"/>
                </a:cubicBezTo>
                <a:cubicBezTo>
                  <a:pt x="158" y="176"/>
                  <a:pt x="157" y="177"/>
                  <a:pt x="157" y="177"/>
                </a:cubicBezTo>
                <a:cubicBezTo>
                  <a:pt x="158" y="176"/>
                  <a:pt x="158" y="175"/>
                  <a:pt x="159" y="173"/>
                </a:cubicBezTo>
                <a:close/>
                <a:moveTo>
                  <a:pt x="160" y="177"/>
                </a:moveTo>
                <a:cubicBezTo>
                  <a:pt x="166" y="171"/>
                  <a:pt x="172" y="165"/>
                  <a:pt x="179" y="160"/>
                </a:cubicBezTo>
                <a:cubicBezTo>
                  <a:pt x="178" y="161"/>
                  <a:pt x="177" y="161"/>
                  <a:pt x="177" y="162"/>
                </a:cubicBezTo>
                <a:cubicBezTo>
                  <a:pt x="172" y="167"/>
                  <a:pt x="168" y="171"/>
                  <a:pt x="163" y="175"/>
                </a:cubicBezTo>
                <a:cubicBezTo>
                  <a:pt x="162" y="176"/>
                  <a:pt x="161" y="176"/>
                  <a:pt x="160" y="177"/>
                </a:cubicBezTo>
                <a:cubicBezTo>
                  <a:pt x="160" y="177"/>
                  <a:pt x="160" y="177"/>
                  <a:pt x="160" y="177"/>
                </a:cubicBezTo>
                <a:close/>
                <a:moveTo>
                  <a:pt x="162" y="172"/>
                </a:moveTo>
                <a:cubicBezTo>
                  <a:pt x="163" y="170"/>
                  <a:pt x="165" y="167"/>
                  <a:pt x="166" y="165"/>
                </a:cubicBezTo>
                <a:cubicBezTo>
                  <a:pt x="167" y="164"/>
                  <a:pt x="168" y="163"/>
                  <a:pt x="169" y="162"/>
                </a:cubicBezTo>
                <a:cubicBezTo>
                  <a:pt x="173" y="160"/>
                  <a:pt x="177" y="158"/>
                  <a:pt x="180" y="156"/>
                </a:cubicBezTo>
                <a:cubicBezTo>
                  <a:pt x="174" y="161"/>
                  <a:pt x="168" y="166"/>
                  <a:pt x="162" y="172"/>
                </a:cubicBezTo>
                <a:close/>
                <a:moveTo>
                  <a:pt x="183" y="158"/>
                </a:moveTo>
                <a:cubicBezTo>
                  <a:pt x="183" y="158"/>
                  <a:pt x="184" y="157"/>
                  <a:pt x="184" y="157"/>
                </a:cubicBezTo>
                <a:cubicBezTo>
                  <a:pt x="183" y="159"/>
                  <a:pt x="181" y="160"/>
                  <a:pt x="180" y="162"/>
                </a:cubicBezTo>
                <a:cubicBezTo>
                  <a:pt x="180" y="162"/>
                  <a:pt x="180" y="162"/>
                  <a:pt x="179" y="163"/>
                </a:cubicBezTo>
                <a:cubicBezTo>
                  <a:pt x="181" y="161"/>
                  <a:pt x="182" y="159"/>
                  <a:pt x="183" y="158"/>
                </a:cubicBezTo>
                <a:close/>
                <a:moveTo>
                  <a:pt x="182" y="154"/>
                </a:moveTo>
                <a:cubicBezTo>
                  <a:pt x="182" y="154"/>
                  <a:pt x="182" y="154"/>
                  <a:pt x="182" y="154"/>
                </a:cubicBezTo>
                <a:cubicBezTo>
                  <a:pt x="182" y="154"/>
                  <a:pt x="182" y="153"/>
                  <a:pt x="181" y="153"/>
                </a:cubicBezTo>
                <a:cubicBezTo>
                  <a:pt x="179" y="154"/>
                  <a:pt x="177" y="155"/>
                  <a:pt x="174" y="157"/>
                </a:cubicBezTo>
                <a:cubicBezTo>
                  <a:pt x="178" y="154"/>
                  <a:pt x="181" y="150"/>
                  <a:pt x="184" y="147"/>
                </a:cubicBezTo>
                <a:cubicBezTo>
                  <a:pt x="186" y="146"/>
                  <a:pt x="187" y="145"/>
                  <a:pt x="189" y="144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89" y="145"/>
                  <a:pt x="189" y="145"/>
                  <a:pt x="189" y="146"/>
                </a:cubicBezTo>
                <a:cubicBezTo>
                  <a:pt x="187" y="149"/>
                  <a:pt x="185" y="152"/>
                  <a:pt x="182" y="154"/>
                </a:cubicBezTo>
                <a:close/>
                <a:moveTo>
                  <a:pt x="189" y="133"/>
                </a:moveTo>
                <a:cubicBezTo>
                  <a:pt x="188" y="133"/>
                  <a:pt x="188" y="132"/>
                  <a:pt x="188" y="132"/>
                </a:cubicBezTo>
                <a:cubicBezTo>
                  <a:pt x="189" y="131"/>
                  <a:pt x="191" y="130"/>
                  <a:pt x="192" y="129"/>
                </a:cubicBezTo>
                <a:cubicBezTo>
                  <a:pt x="191" y="130"/>
                  <a:pt x="190" y="132"/>
                  <a:pt x="189" y="133"/>
                </a:cubicBezTo>
                <a:close/>
                <a:moveTo>
                  <a:pt x="193" y="152"/>
                </a:moveTo>
                <a:cubicBezTo>
                  <a:pt x="193" y="152"/>
                  <a:pt x="193" y="152"/>
                  <a:pt x="194" y="151"/>
                </a:cubicBezTo>
                <a:cubicBezTo>
                  <a:pt x="196" y="149"/>
                  <a:pt x="197" y="147"/>
                  <a:pt x="199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7" y="148"/>
                  <a:pt x="195" y="150"/>
                  <a:pt x="193" y="152"/>
                </a:cubicBezTo>
                <a:close/>
                <a:moveTo>
                  <a:pt x="197" y="143"/>
                </a:moveTo>
                <a:cubicBezTo>
                  <a:pt x="200" y="139"/>
                  <a:pt x="203" y="134"/>
                  <a:pt x="206" y="130"/>
                </a:cubicBezTo>
                <a:cubicBezTo>
                  <a:pt x="205" y="132"/>
                  <a:pt x="203" y="135"/>
                  <a:pt x="201" y="138"/>
                </a:cubicBezTo>
                <a:cubicBezTo>
                  <a:pt x="201" y="138"/>
                  <a:pt x="200" y="139"/>
                  <a:pt x="200" y="139"/>
                </a:cubicBezTo>
                <a:cubicBezTo>
                  <a:pt x="199" y="141"/>
                  <a:pt x="198" y="142"/>
                  <a:pt x="197" y="143"/>
                </a:cubicBezTo>
                <a:close/>
                <a:moveTo>
                  <a:pt x="200" y="142"/>
                </a:moveTo>
                <a:cubicBezTo>
                  <a:pt x="201" y="140"/>
                  <a:pt x="203" y="138"/>
                  <a:pt x="204" y="136"/>
                </a:cubicBezTo>
                <a:cubicBezTo>
                  <a:pt x="207" y="132"/>
                  <a:pt x="211" y="128"/>
                  <a:pt x="214" y="124"/>
                </a:cubicBezTo>
                <a:cubicBezTo>
                  <a:pt x="214" y="124"/>
                  <a:pt x="214" y="124"/>
                  <a:pt x="214" y="124"/>
                </a:cubicBezTo>
                <a:cubicBezTo>
                  <a:pt x="214" y="124"/>
                  <a:pt x="214" y="123"/>
                  <a:pt x="215" y="123"/>
                </a:cubicBezTo>
                <a:cubicBezTo>
                  <a:pt x="215" y="122"/>
                  <a:pt x="216" y="122"/>
                  <a:pt x="217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7" y="121"/>
                  <a:pt x="217" y="121"/>
                  <a:pt x="217" y="122"/>
                </a:cubicBezTo>
                <a:cubicBezTo>
                  <a:pt x="217" y="122"/>
                  <a:pt x="217" y="122"/>
                  <a:pt x="217" y="122"/>
                </a:cubicBezTo>
                <a:cubicBezTo>
                  <a:pt x="212" y="129"/>
                  <a:pt x="206" y="136"/>
                  <a:pt x="200" y="143"/>
                </a:cubicBezTo>
                <a:cubicBezTo>
                  <a:pt x="200" y="143"/>
                  <a:pt x="200" y="142"/>
                  <a:pt x="200" y="142"/>
                </a:cubicBezTo>
                <a:close/>
                <a:moveTo>
                  <a:pt x="215" y="120"/>
                </a:moveTo>
                <a:cubicBezTo>
                  <a:pt x="213" y="122"/>
                  <a:pt x="212" y="124"/>
                  <a:pt x="210" y="126"/>
                </a:cubicBezTo>
                <a:cubicBezTo>
                  <a:pt x="211" y="125"/>
                  <a:pt x="211" y="124"/>
                  <a:pt x="211" y="124"/>
                </a:cubicBezTo>
                <a:cubicBezTo>
                  <a:pt x="213" y="122"/>
                  <a:pt x="214" y="121"/>
                  <a:pt x="215" y="120"/>
                </a:cubicBezTo>
                <a:cubicBezTo>
                  <a:pt x="215" y="120"/>
                  <a:pt x="215" y="120"/>
                  <a:pt x="215" y="120"/>
                </a:cubicBezTo>
                <a:close/>
                <a:moveTo>
                  <a:pt x="214" y="115"/>
                </a:move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4" y="115"/>
                  <a:pt x="214" y="114"/>
                  <a:pt x="215" y="113"/>
                </a:cubicBezTo>
                <a:cubicBezTo>
                  <a:pt x="215" y="113"/>
                  <a:pt x="216" y="113"/>
                  <a:pt x="216" y="112"/>
                </a:cubicBezTo>
                <a:cubicBezTo>
                  <a:pt x="216" y="113"/>
                  <a:pt x="215" y="114"/>
                  <a:pt x="214" y="115"/>
                </a:cubicBezTo>
                <a:close/>
                <a:moveTo>
                  <a:pt x="210" y="109"/>
                </a:moveTo>
                <a:cubicBezTo>
                  <a:pt x="210" y="109"/>
                  <a:pt x="210" y="108"/>
                  <a:pt x="210" y="108"/>
                </a:cubicBezTo>
                <a:cubicBezTo>
                  <a:pt x="213" y="107"/>
                  <a:pt x="216" y="105"/>
                  <a:pt x="219" y="103"/>
                </a:cubicBezTo>
                <a:cubicBezTo>
                  <a:pt x="219" y="104"/>
                  <a:pt x="219" y="104"/>
                  <a:pt x="219" y="104"/>
                </a:cubicBezTo>
                <a:cubicBezTo>
                  <a:pt x="216" y="106"/>
                  <a:pt x="213" y="107"/>
                  <a:pt x="210" y="109"/>
                </a:cubicBezTo>
                <a:close/>
                <a:moveTo>
                  <a:pt x="218" y="101"/>
                </a:moveTo>
                <a:cubicBezTo>
                  <a:pt x="218" y="100"/>
                  <a:pt x="217" y="100"/>
                  <a:pt x="217" y="100"/>
                </a:cubicBezTo>
                <a:cubicBezTo>
                  <a:pt x="211" y="103"/>
                  <a:pt x="205" y="106"/>
                  <a:pt x="199" y="110"/>
                </a:cubicBezTo>
                <a:cubicBezTo>
                  <a:pt x="200" y="108"/>
                  <a:pt x="201" y="107"/>
                  <a:pt x="202" y="105"/>
                </a:cubicBezTo>
                <a:cubicBezTo>
                  <a:pt x="207" y="103"/>
                  <a:pt x="213" y="100"/>
                  <a:pt x="217" y="97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99"/>
                  <a:pt x="218" y="100"/>
                  <a:pt x="218" y="100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199" y="95"/>
                </a:moveTo>
                <a:cubicBezTo>
                  <a:pt x="199" y="94"/>
                  <a:pt x="200" y="94"/>
                  <a:pt x="200" y="94"/>
                </a:cubicBezTo>
                <a:cubicBezTo>
                  <a:pt x="200" y="93"/>
                  <a:pt x="201" y="93"/>
                  <a:pt x="202" y="93"/>
                </a:cubicBezTo>
                <a:cubicBezTo>
                  <a:pt x="201" y="93"/>
                  <a:pt x="200" y="94"/>
                  <a:pt x="199" y="95"/>
                </a:cubicBezTo>
                <a:close/>
                <a:moveTo>
                  <a:pt x="201" y="88"/>
                </a:moveTo>
                <a:cubicBezTo>
                  <a:pt x="198" y="89"/>
                  <a:pt x="195" y="90"/>
                  <a:pt x="193" y="91"/>
                </a:cubicBezTo>
                <a:cubicBezTo>
                  <a:pt x="194" y="90"/>
                  <a:pt x="195" y="89"/>
                  <a:pt x="196" y="88"/>
                </a:cubicBezTo>
                <a:cubicBezTo>
                  <a:pt x="199" y="87"/>
                  <a:pt x="201" y="86"/>
                  <a:pt x="203" y="85"/>
                </a:cubicBezTo>
                <a:cubicBezTo>
                  <a:pt x="202" y="86"/>
                  <a:pt x="201" y="87"/>
                  <a:pt x="201" y="88"/>
                </a:cubicBezTo>
                <a:close/>
                <a:moveTo>
                  <a:pt x="199" y="82"/>
                </a:moveTo>
                <a:cubicBezTo>
                  <a:pt x="199" y="82"/>
                  <a:pt x="199" y="81"/>
                  <a:pt x="199" y="81"/>
                </a:cubicBezTo>
                <a:cubicBezTo>
                  <a:pt x="200" y="81"/>
                  <a:pt x="200" y="80"/>
                  <a:pt x="199" y="80"/>
                </a:cubicBezTo>
                <a:cubicBezTo>
                  <a:pt x="202" y="78"/>
                  <a:pt x="206" y="77"/>
                  <a:pt x="209" y="75"/>
                </a:cubicBezTo>
                <a:cubicBezTo>
                  <a:pt x="210" y="75"/>
                  <a:pt x="209" y="73"/>
                  <a:pt x="208" y="74"/>
                </a:cubicBezTo>
                <a:cubicBezTo>
                  <a:pt x="206" y="75"/>
                  <a:pt x="204" y="76"/>
                  <a:pt x="202" y="76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203" y="75"/>
                  <a:pt x="204" y="75"/>
                  <a:pt x="205" y="75"/>
                </a:cubicBezTo>
                <a:cubicBezTo>
                  <a:pt x="207" y="74"/>
                  <a:pt x="209" y="73"/>
                  <a:pt x="210" y="72"/>
                </a:cubicBezTo>
                <a:cubicBezTo>
                  <a:pt x="211" y="74"/>
                  <a:pt x="211" y="76"/>
                  <a:pt x="212" y="77"/>
                </a:cubicBezTo>
                <a:cubicBezTo>
                  <a:pt x="207" y="79"/>
                  <a:pt x="203" y="80"/>
                  <a:pt x="199" y="82"/>
                </a:cubicBezTo>
                <a:close/>
                <a:moveTo>
                  <a:pt x="201" y="74"/>
                </a:moveTo>
                <a:cubicBezTo>
                  <a:pt x="200" y="75"/>
                  <a:pt x="199" y="75"/>
                  <a:pt x="198" y="76"/>
                </a:cubicBezTo>
                <a:cubicBezTo>
                  <a:pt x="200" y="74"/>
                  <a:pt x="202" y="73"/>
                  <a:pt x="203" y="72"/>
                </a:cubicBezTo>
                <a:cubicBezTo>
                  <a:pt x="203" y="73"/>
                  <a:pt x="202" y="73"/>
                  <a:pt x="201" y="74"/>
                </a:cubicBezTo>
                <a:close/>
                <a:moveTo>
                  <a:pt x="187" y="77"/>
                </a:moveTo>
                <a:cubicBezTo>
                  <a:pt x="184" y="78"/>
                  <a:pt x="180" y="80"/>
                  <a:pt x="176" y="81"/>
                </a:cubicBezTo>
                <a:cubicBezTo>
                  <a:pt x="184" y="76"/>
                  <a:pt x="192" y="72"/>
                  <a:pt x="200" y="70"/>
                </a:cubicBezTo>
                <a:cubicBezTo>
                  <a:pt x="196" y="72"/>
                  <a:pt x="192" y="75"/>
                  <a:pt x="187" y="77"/>
                </a:cubicBezTo>
                <a:close/>
                <a:moveTo>
                  <a:pt x="186" y="66"/>
                </a:moveTo>
                <a:cubicBezTo>
                  <a:pt x="181" y="68"/>
                  <a:pt x="177" y="70"/>
                  <a:pt x="172" y="72"/>
                </a:cubicBezTo>
                <a:cubicBezTo>
                  <a:pt x="171" y="73"/>
                  <a:pt x="170" y="73"/>
                  <a:pt x="169" y="73"/>
                </a:cubicBezTo>
                <a:cubicBezTo>
                  <a:pt x="175" y="70"/>
                  <a:pt x="181" y="67"/>
                  <a:pt x="187" y="65"/>
                </a:cubicBezTo>
                <a:cubicBezTo>
                  <a:pt x="186" y="65"/>
                  <a:pt x="186" y="66"/>
                  <a:pt x="186" y="66"/>
                </a:cubicBezTo>
                <a:close/>
                <a:moveTo>
                  <a:pt x="171" y="69"/>
                </a:moveTo>
                <a:cubicBezTo>
                  <a:pt x="169" y="69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6" y="70"/>
                  <a:pt x="167" y="69"/>
                  <a:pt x="168" y="68"/>
                </a:cubicBezTo>
                <a:cubicBezTo>
                  <a:pt x="171" y="66"/>
                  <a:pt x="174" y="64"/>
                  <a:pt x="177" y="63"/>
                </a:cubicBezTo>
                <a:cubicBezTo>
                  <a:pt x="175" y="65"/>
                  <a:pt x="173" y="67"/>
                  <a:pt x="171" y="69"/>
                </a:cubicBezTo>
                <a:close/>
                <a:moveTo>
                  <a:pt x="157" y="63"/>
                </a:moveTo>
                <a:cubicBezTo>
                  <a:pt x="156" y="64"/>
                  <a:pt x="155" y="64"/>
                  <a:pt x="153" y="65"/>
                </a:cubicBezTo>
                <a:cubicBezTo>
                  <a:pt x="154" y="64"/>
                  <a:pt x="156" y="63"/>
                  <a:pt x="157" y="62"/>
                </a:cubicBezTo>
                <a:cubicBezTo>
                  <a:pt x="158" y="61"/>
                  <a:pt x="159" y="61"/>
                  <a:pt x="161" y="60"/>
                </a:cubicBezTo>
                <a:cubicBezTo>
                  <a:pt x="159" y="61"/>
                  <a:pt x="158" y="62"/>
                  <a:pt x="157" y="63"/>
                </a:cubicBezTo>
                <a:close/>
                <a:moveTo>
                  <a:pt x="157" y="71"/>
                </a:moveTo>
                <a:cubicBezTo>
                  <a:pt x="159" y="70"/>
                  <a:pt x="162" y="69"/>
                  <a:pt x="164" y="68"/>
                </a:cubicBezTo>
                <a:cubicBezTo>
                  <a:pt x="162" y="69"/>
                  <a:pt x="159" y="71"/>
                  <a:pt x="157" y="73"/>
                </a:cubicBezTo>
                <a:cubicBezTo>
                  <a:pt x="156" y="73"/>
                  <a:pt x="154" y="73"/>
                  <a:pt x="153" y="73"/>
                </a:cubicBezTo>
                <a:cubicBezTo>
                  <a:pt x="154" y="72"/>
                  <a:pt x="155" y="72"/>
                  <a:pt x="157" y="71"/>
                </a:cubicBezTo>
                <a:close/>
                <a:moveTo>
                  <a:pt x="146" y="72"/>
                </a:moveTo>
                <a:cubicBezTo>
                  <a:pt x="145" y="72"/>
                  <a:pt x="144" y="73"/>
                  <a:pt x="144" y="73"/>
                </a:cubicBezTo>
                <a:cubicBezTo>
                  <a:pt x="145" y="72"/>
                  <a:pt x="145" y="71"/>
                  <a:pt x="146" y="70"/>
                </a:cubicBezTo>
                <a:cubicBezTo>
                  <a:pt x="147" y="69"/>
                  <a:pt x="148" y="68"/>
                  <a:pt x="149" y="67"/>
                </a:cubicBezTo>
                <a:cubicBezTo>
                  <a:pt x="151" y="67"/>
                  <a:pt x="152" y="67"/>
                  <a:pt x="153" y="66"/>
                </a:cubicBezTo>
                <a:cubicBezTo>
                  <a:pt x="151" y="68"/>
                  <a:pt x="149" y="70"/>
                  <a:pt x="146" y="72"/>
                </a:cubicBezTo>
                <a:close/>
                <a:moveTo>
                  <a:pt x="145" y="67"/>
                </a:moveTo>
                <a:cubicBezTo>
                  <a:pt x="147" y="65"/>
                  <a:pt x="150" y="63"/>
                  <a:pt x="152" y="61"/>
                </a:cubicBezTo>
                <a:cubicBezTo>
                  <a:pt x="151" y="62"/>
                  <a:pt x="149" y="63"/>
                  <a:pt x="148" y="65"/>
                </a:cubicBezTo>
                <a:cubicBezTo>
                  <a:pt x="147" y="65"/>
                  <a:pt x="146" y="66"/>
                  <a:pt x="145" y="67"/>
                </a:cubicBezTo>
                <a:cubicBezTo>
                  <a:pt x="145" y="67"/>
                  <a:pt x="145" y="67"/>
                  <a:pt x="145" y="67"/>
                </a:cubicBezTo>
                <a:close/>
                <a:moveTo>
                  <a:pt x="138" y="68"/>
                </a:moveTo>
                <a:cubicBezTo>
                  <a:pt x="137" y="68"/>
                  <a:pt x="137" y="69"/>
                  <a:pt x="138" y="69"/>
                </a:cubicBezTo>
                <a:cubicBezTo>
                  <a:pt x="136" y="71"/>
                  <a:pt x="133" y="73"/>
                  <a:pt x="131" y="75"/>
                </a:cubicBezTo>
                <a:cubicBezTo>
                  <a:pt x="132" y="73"/>
                  <a:pt x="133" y="71"/>
                  <a:pt x="134" y="68"/>
                </a:cubicBezTo>
                <a:cubicBezTo>
                  <a:pt x="134" y="68"/>
                  <a:pt x="134" y="68"/>
                  <a:pt x="134" y="67"/>
                </a:cubicBezTo>
                <a:cubicBezTo>
                  <a:pt x="138" y="65"/>
                  <a:pt x="143" y="62"/>
                  <a:pt x="147" y="60"/>
                </a:cubicBezTo>
                <a:cubicBezTo>
                  <a:pt x="149" y="59"/>
                  <a:pt x="151" y="58"/>
                  <a:pt x="154" y="57"/>
                </a:cubicBezTo>
                <a:cubicBezTo>
                  <a:pt x="154" y="57"/>
                  <a:pt x="154" y="57"/>
                  <a:pt x="153" y="58"/>
                </a:cubicBezTo>
                <a:cubicBezTo>
                  <a:pt x="148" y="61"/>
                  <a:pt x="143" y="64"/>
                  <a:pt x="138" y="68"/>
                </a:cubicBezTo>
                <a:close/>
                <a:moveTo>
                  <a:pt x="144" y="53"/>
                </a:moveTo>
                <a:cubicBezTo>
                  <a:pt x="140" y="55"/>
                  <a:pt x="136" y="57"/>
                  <a:pt x="132" y="60"/>
                </a:cubicBezTo>
                <a:cubicBezTo>
                  <a:pt x="133" y="59"/>
                  <a:pt x="135" y="57"/>
                  <a:pt x="136" y="56"/>
                </a:cubicBezTo>
                <a:cubicBezTo>
                  <a:pt x="140" y="54"/>
                  <a:pt x="143" y="52"/>
                  <a:pt x="147" y="50"/>
                </a:cubicBezTo>
                <a:cubicBezTo>
                  <a:pt x="147" y="50"/>
                  <a:pt x="148" y="50"/>
                  <a:pt x="149" y="50"/>
                </a:cubicBezTo>
                <a:cubicBezTo>
                  <a:pt x="147" y="51"/>
                  <a:pt x="146" y="52"/>
                  <a:pt x="144" y="53"/>
                </a:cubicBezTo>
                <a:close/>
                <a:moveTo>
                  <a:pt x="132" y="55"/>
                </a:moveTo>
                <a:cubicBezTo>
                  <a:pt x="133" y="55"/>
                  <a:pt x="135" y="54"/>
                  <a:pt x="136" y="54"/>
                </a:cubicBezTo>
                <a:cubicBezTo>
                  <a:pt x="135" y="55"/>
                  <a:pt x="134" y="55"/>
                  <a:pt x="134" y="56"/>
                </a:cubicBezTo>
                <a:cubicBezTo>
                  <a:pt x="133" y="56"/>
                  <a:pt x="132" y="57"/>
                  <a:pt x="132" y="57"/>
                </a:cubicBezTo>
                <a:cubicBezTo>
                  <a:pt x="132" y="57"/>
                  <a:pt x="132" y="57"/>
                  <a:pt x="132" y="56"/>
                </a:cubicBezTo>
                <a:cubicBezTo>
                  <a:pt x="133" y="56"/>
                  <a:pt x="132" y="56"/>
                  <a:pt x="132" y="55"/>
                </a:cubicBezTo>
                <a:close/>
                <a:moveTo>
                  <a:pt x="142" y="49"/>
                </a:moveTo>
                <a:cubicBezTo>
                  <a:pt x="140" y="50"/>
                  <a:pt x="137" y="51"/>
                  <a:pt x="135" y="52"/>
                </a:cubicBezTo>
                <a:cubicBezTo>
                  <a:pt x="138" y="49"/>
                  <a:pt x="141" y="47"/>
                  <a:pt x="145" y="45"/>
                </a:cubicBezTo>
                <a:cubicBezTo>
                  <a:pt x="147" y="44"/>
                  <a:pt x="149" y="44"/>
                  <a:pt x="151" y="43"/>
                </a:cubicBezTo>
                <a:cubicBezTo>
                  <a:pt x="148" y="45"/>
                  <a:pt x="146" y="47"/>
                  <a:pt x="143" y="49"/>
                </a:cubicBezTo>
                <a:cubicBezTo>
                  <a:pt x="143" y="49"/>
                  <a:pt x="142" y="49"/>
                  <a:pt x="142" y="49"/>
                </a:cubicBezTo>
                <a:close/>
                <a:moveTo>
                  <a:pt x="131" y="53"/>
                </a:move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4" y="51"/>
                  <a:pt x="137" y="48"/>
                  <a:pt x="141" y="46"/>
                </a:cubicBezTo>
                <a:cubicBezTo>
                  <a:pt x="138" y="48"/>
                  <a:pt x="134" y="50"/>
                  <a:pt x="131" y="53"/>
                </a:cubicBezTo>
                <a:close/>
                <a:moveTo>
                  <a:pt x="127" y="54"/>
                </a:moveTo>
                <a:cubicBezTo>
                  <a:pt x="127" y="54"/>
                  <a:pt x="127" y="53"/>
                  <a:pt x="127" y="53"/>
                </a:cubicBezTo>
                <a:cubicBezTo>
                  <a:pt x="128" y="52"/>
                  <a:pt x="129" y="52"/>
                  <a:pt x="130" y="51"/>
                </a:cubicBezTo>
                <a:cubicBezTo>
                  <a:pt x="132" y="49"/>
                  <a:pt x="135" y="48"/>
                  <a:pt x="137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4" y="49"/>
                  <a:pt x="130" y="51"/>
                  <a:pt x="127" y="54"/>
                </a:cubicBezTo>
                <a:close/>
                <a:moveTo>
                  <a:pt x="127" y="66"/>
                </a:moveTo>
                <a:cubicBezTo>
                  <a:pt x="126" y="68"/>
                  <a:pt x="125" y="69"/>
                  <a:pt x="124" y="71"/>
                </a:cubicBezTo>
                <a:cubicBezTo>
                  <a:pt x="123" y="71"/>
                  <a:pt x="123" y="72"/>
                  <a:pt x="122" y="72"/>
                </a:cubicBezTo>
                <a:cubicBezTo>
                  <a:pt x="123" y="71"/>
                  <a:pt x="124" y="69"/>
                  <a:pt x="124" y="68"/>
                </a:cubicBezTo>
                <a:cubicBezTo>
                  <a:pt x="125" y="67"/>
                  <a:pt x="126" y="67"/>
                  <a:pt x="127" y="66"/>
                </a:cubicBezTo>
                <a:close/>
                <a:moveTo>
                  <a:pt x="121" y="67"/>
                </a:moveTo>
                <a:cubicBezTo>
                  <a:pt x="122" y="66"/>
                  <a:pt x="122" y="66"/>
                  <a:pt x="123" y="66"/>
                </a:cubicBezTo>
                <a:cubicBezTo>
                  <a:pt x="122" y="67"/>
                  <a:pt x="122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7"/>
                  <a:pt x="121" y="67"/>
                </a:cubicBezTo>
                <a:close/>
                <a:moveTo>
                  <a:pt x="122" y="76"/>
                </a:moveTo>
                <a:cubicBezTo>
                  <a:pt x="123" y="74"/>
                  <a:pt x="125" y="73"/>
                  <a:pt x="126" y="72"/>
                </a:cubicBezTo>
                <a:cubicBezTo>
                  <a:pt x="128" y="71"/>
                  <a:pt x="129" y="71"/>
                  <a:pt x="130" y="70"/>
                </a:cubicBezTo>
                <a:cubicBezTo>
                  <a:pt x="123" y="77"/>
                  <a:pt x="116" y="85"/>
                  <a:pt x="110" y="93"/>
                </a:cubicBezTo>
                <a:cubicBezTo>
                  <a:pt x="105" y="98"/>
                  <a:pt x="100" y="102"/>
                  <a:pt x="95" y="107"/>
                </a:cubicBezTo>
                <a:cubicBezTo>
                  <a:pt x="94" y="108"/>
                  <a:pt x="92" y="109"/>
                  <a:pt x="90" y="110"/>
                </a:cubicBezTo>
                <a:cubicBezTo>
                  <a:pt x="91" y="109"/>
                  <a:pt x="92" y="108"/>
                  <a:pt x="93" y="107"/>
                </a:cubicBezTo>
                <a:cubicBezTo>
                  <a:pt x="98" y="101"/>
                  <a:pt x="103" y="95"/>
                  <a:pt x="109" y="89"/>
                </a:cubicBezTo>
                <a:cubicBezTo>
                  <a:pt x="113" y="85"/>
                  <a:pt x="118" y="81"/>
                  <a:pt x="122" y="76"/>
                </a:cubicBezTo>
                <a:close/>
                <a:moveTo>
                  <a:pt x="117" y="61"/>
                </a:moveTo>
                <a:cubicBezTo>
                  <a:pt x="116" y="62"/>
                  <a:pt x="115" y="63"/>
                  <a:pt x="115" y="64"/>
                </a:cubicBezTo>
                <a:cubicBezTo>
                  <a:pt x="116" y="63"/>
                  <a:pt x="117" y="62"/>
                  <a:pt x="118" y="61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115" y="51"/>
                </a:moveTo>
                <a:cubicBezTo>
                  <a:pt x="114" y="51"/>
                  <a:pt x="113" y="52"/>
                  <a:pt x="111" y="52"/>
                </a:cubicBezTo>
                <a:cubicBezTo>
                  <a:pt x="112" y="52"/>
                  <a:pt x="112" y="51"/>
                  <a:pt x="113" y="51"/>
                </a:cubicBezTo>
                <a:cubicBezTo>
                  <a:pt x="114" y="50"/>
                  <a:pt x="115" y="50"/>
                  <a:pt x="117" y="50"/>
                </a:cubicBezTo>
                <a:cubicBezTo>
                  <a:pt x="116" y="50"/>
                  <a:pt x="116" y="51"/>
                  <a:pt x="115" y="51"/>
                </a:cubicBezTo>
                <a:close/>
                <a:moveTo>
                  <a:pt x="114" y="48"/>
                </a:moveTo>
                <a:cubicBezTo>
                  <a:pt x="112" y="48"/>
                  <a:pt x="111" y="49"/>
                  <a:pt x="110" y="49"/>
                </a:cubicBezTo>
                <a:cubicBezTo>
                  <a:pt x="112" y="48"/>
                  <a:pt x="114" y="46"/>
                  <a:pt x="116" y="45"/>
                </a:cubicBezTo>
                <a:cubicBezTo>
                  <a:pt x="116" y="46"/>
                  <a:pt x="115" y="47"/>
                  <a:pt x="114" y="48"/>
                </a:cubicBezTo>
                <a:close/>
                <a:moveTo>
                  <a:pt x="106" y="50"/>
                </a:moveTo>
                <a:cubicBezTo>
                  <a:pt x="105" y="50"/>
                  <a:pt x="104" y="51"/>
                  <a:pt x="104" y="51"/>
                </a:cubicBezTo>
                <a:cubicBezTo>
                  <a:pt x="104" y="50"/>
                  <a:pt x="105" y="49"/>
                  <a:pt x="105" y="48"/>
                </a:cubicBezTo>
                <a:cubicBezTo>
                  <a:pt x="107" y="46"/>
                  <a:pt x="109" y="44"/>
                  <a:pt x="111" y="43"/>
                </a:cubicBezTo>
                <a:cubicBezTo>
                  <a:pt x="111" y="43"/>
                  <a:pt x="112" y="43"/>
                  <a:pt x="112" y="42"/>
                </a:cubicBezTo>
                <a:cubicBezTo>
                  <a:pt x="112" y="42"/>
                  <a:pt x="113" y="42"/>
                  <a:pt x="113" y="42"/>
                </a:cubicBezTo>
                <a:cubicBezTo>
                  <a:pt x="111" y="45"/>
                  <a:pt x="108" y="47"/>
                  <a:pt x="106" y="50"/>
                </a:cubicBezTo>
                <a:close/>
                <a:moveTo>
                  <a:pt x="106" y="45"/>
                </a:moveTo>
                <a:cubicBezTo>
                  <a:pt x="106" y="44"/>
                  <a:pt x="106" y="44"/>
                  <a:pt x="106" y="44"/>
                </a:cubicBezTo>
                <a:cubicBezTo>
                  <a:pt x="107" y="43"/>
                  <a:pt x="108" y="43"/>
                  <a:pt x="109" y="42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8" y="43"/>
                  <a:pt x="107" y="44"/>
                  <a:pt x="106" y="45"/>
                </a:cubicBezTo>
                <a:close/>
                <a:moveTo>
                  <a:pt x="102" y="45"/>
                </a:moveTo>
                <a:cubicBezTo>
                  <a:pt x="99" y="47"/>
                  <a:pt x="95" y="50"/>
                  <a:pt x="92" y="52"/>
                </a:cubicBezTo>
                <a:cubicBezTo>
                  <a:pt x="92" y="51"/>
                  <a:pt x="93" y="51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7" y="47"/>
                  <a:pt x="100" y="45"/>
                  <a:pt x="104" y="42"/>
                </a:cubicBezTo>
                <a:cubicBezTo>
                  <a:pt x="105" y="42"/>
                  <a:pt x="106" y="42"/>
                  <a:pt x="107" y="42"/>
                </a:cubicBezTo>
                <a:cubicBezTo>
                  <a:pt x="105" y="43"/>
                  <a:pt x="103" y="45"/>
                  <a:pt x="102" y="45"/>
                </a:cubicBezTo>
                <a:close/>
                <a:moveTo>
                  <a:pt x="99" y="44"/>
                </a:moveTo>
                <a:cubicBezTo>
                  <a:pt x="100" y="43"/>
                  <a:pt x="100" y="43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0" y="43"/>
                  <a:pt x="99" y="44"/>
                </a:cubicBezTo>
                <a:close/>
                <a:moveTo>
                  <a:pt x="101" y="40"/>
                </a:moveTo>
                <a:cubicBezTo>
                  <a:pt x="100" y="40"/>
                  <a:pt x="100" y="41"/>
                  <a:pt x="99" y="41"/>
                </a:cubicBezTo>
                <a:cubicBezTo>
                  <a:pt x="99" y="41"/>
                  <a:pt x="99" y="42"/>
                  <a:pt x="99" y="42"/>
                </a:cubicBezTo>
                <a:cubicBezTo>
                  <a:pt x="97" y="44"/>
                  <a:pt x="95" y="46"/>
                  <a:pt x="94" y="48"/>
                </a:cubicBezTo>
                <a:cubicBezTo>
                  <a:pt x="94" y="46"/>
                  <a:pt x="94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8" y="41"/>
                  <a:pt x="100" y="39"/>
                  <a:pt x="103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3" y="38"/>
                  <a:pt x="102" y="39"/>
                  <a:pt x="101" y="40"/>
                </a:cubicBezTo>
                <a:close/>
                <a:moveTo>
                  <a:pt x="93" y="43"/>
                </a:moveTo>
                <a:cubicBezTo>
                  <a:pt x="93" y="43"/>
                  <a:pt x="92" y="43"/>
                  <a:pt x="92" y="43"/>
                </a:cubicBezTo>
                <a:cubicBezTo>
                  <a:pt x="94" y="41"/>
                  <a:pt x="96" y="40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7" y="39"/>
                  <a:pt x="95" y="41"/>
                  <a:pt x="93" y="43"/>
                </a:cubicBezTo>
                <a:close/>
                <a:moveTo>
                  <a:pt x="90" y="41"/>
                </a:moveTo>
                <a:cubicBezTo>
                  <a:pt x="91" y="40"/>
                  <a:pt x="91" y="40"/>
                  <a:pt x="92" y="40"/>
                </a:cubicBezTo>
                <a:cubicBezTo>
                  <a:pt x="92" y="40"/>
                  <a:pt x="93" y="39"/>
                  <a:pt x="93" y="39"/>
                </a:cubicBezTo>
                <a:cubicBezTo>
                  <a:pt x="92" y="40"/>
                  <a:pt x="91" y="40"/>
                  <a:pt x="90" y="41"/>
                </a:cubicBezTo>
                <a:close/>
                <a:moveTo>
                  <a:pt x="82" y="40"/>
                </a:moveTo>
                <a:cubicBezTo>
                  <a:pt x="80" y="41"/>
                  <a:pt x="78" y="43"/>
                  <a:pt x="76" y="44"/>
                </a:cubicBezTo>
                <a:cubicBezTo>
                  <a:pt x="78" y="42"/>
                  <a:pt x="80" y="40"/>
                  <a:pt x="81" y="38"/>
                </a:cubicBezTo>
                <a:cubicBezTo>
                  <a:pt x="83" y="37"/>
                  <a:pt x="85" y="36"/>
                  <a:pt x="86" y="35"/>
                </a:cubicBezTo>
                <a:cubicBezTo>
                  <a:pt x="85" y="36"/>
                  <a:pt x="84" y="38"/>
                  <a:pt x="82" y="40"/>
                </a:cubicBezTo>
                <a:close/>
                <a:moveTo>
                  <a:pt x="79" y="37"/>
                </a:moveTo>
                <a:cubicBezTo>
                  <a:pt x="78" y="38"/>
                  <a:pt x="76" y="40"/>
                  <a:pt x="74" y="41"/>
                </a:cubicBezTo>
                <a:cubicBezTo>
                  <a:pt x="78" y="38"/>
                  <a:pt x="81" y="35"/>
                  <a:pt x="84" y="31"/>
                </a:cubicBezTo>
                <a:cubicBezTo>
                  <a:pt x="85" y="30"/>
                  <a:pt x="86" y="30"/>
                  <a:pt x="87" y="29"/>
                </a:cubicBezTo>
                <a:cubicBezTo>
                  <a:pt x="85" y="31"/>
                  <a:pt x="84" y="32"/>
                  <a:pt x="82" y="34"/>
                </a:cubicBezTo>
                <a:cubicBezTo>
                  <a:pt x="81" y="35"/>
                  <a:pt x="80" y="36"/>
                  <a:pt x="79" y="37"/>
                </a:cubicBezTo>
                <a:close/>
                <a:moveTo>
                  <a:pt x="85" y="24"/>
                </a:moveTo>
                <a:cubicBezTo>
                  <a:pt x="84" y="25"/>
                  <a:pt x="83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3" y="25"/>
                  <a:pt x="83" y="24"/>
                  <a:pt x="83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4" y="24"/>
                  <a:pt x="86" y="23"/>
                  <a:pt x="87" y="23"/>
                </a:cubicBezTo>
                <a:cubicBezTo>
                  <a:pt x="87" y="23"/>
                  <a:pt x="86" y="24"/>
                  <a:pt x="85" y="24"/>
                </a:cubicBezTo>
                <a:close/>
                <a:moveTo>
                  <a:pt x="83" y="28"/>
                </a:moveTo>
                <a:cubicBezTo>
                  <a:pt x="83" y="29"/>
                  <a:pt x="82" y="29"/>
                  <a:pt x="82" y="29"/>
                </a:cubicBezTo>
                <a:cubicBezTo>
                  <a:pt x="81" y="30"/>
                  <a:pt x="80" y="30"/>
                  <a:pt x="79" y="31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3" y="29"/>
                  <a:pt x="83" y="28"/>
                </a:cubicBezTo>
                <a:close/>
                <a:moveTo>
                  <a:pt x="59" y="48"/>
                </a:moveTo>
                <a:cubicBezTo>
                  <a:pt x="61" y="46"/>
                  <a:pt x="63" y="44"/>
                  <a:pt x="64" y="41"/>
                </a:cubicBezTo>
                <a:cubicBezTo>
                  <a:pt x="66" y="40"/>
                  <a:pt x="67" y="39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6" y="42"/>
                  <a:pt x="63" y="45"/>
                  <a:pt x="59" y="48"/>
                </a:cubicBezTo>
                <a:close/>
                <a:moveTo>
                  <a:pt x="61" y="41"/>
                </a:moveTo>
                <a:cubicBezTo>
                  <a:pt x="61" y="41"/>
                  <a:pt x="61" y="41"/>
                  <a:pt x="62" y="41"/>
                </a:cubicBezTo>
                <a:cubicBezTo>
                  <a:pt x="63" y="40"/>
                  <a:pt x="64" y="39"/>
                  <a:pt x="65" y="38"/>
                </a:cubicBezTo>
                <a:cubicBezTo>
                  <a:pt x="65" y="39"/>
                  <a:pt x="64" y="39"/>
                  <a:pt x="64" y="40"/>
                </a:cubicBezTo>
                <a:cubicBezTo>
                  <a:pt x="63" y="40"/>
                  <a:pt x="62" y="41"/>
                  <a:pt x="61" y="41"/>
                </a:cubicBezTo>
                <a:close/>
                <a:moveTo>
                  <a:pt x="58" y="46"/>
                </a:moveTo>
                <a:cubicBezTo>
                  <a:pt x="58" y="46"/>
                  <a:pt x="59" y="45"/>
                  <a:pt x="59" y="45"/>
                </a:cubicBezTo>
                <a:cubicBezTo>
                  <a:pt x="57" y="47"/>
                  <a:pt x="55" y="50"/>
                  <a:pt x="54" y="53"/>
                </a:cubicBezTo>
                <a:cubicBezTo>
                  <a:pt x="53" y="53"/>
                  <a:pt x="52" y="54"/>
                  <a:pt x="52" y="54"/>
                </a:cubicBezTo>
                <a:cubicBezTo>
                  <a:pt x="54" y="51"/>
                  <a:pt x="56" y="49"/>
                  <a:pt x="58" y="46"/>
                </a:cubicBezTo>
                <a:close/>
                <a:moveTo>
                  <a:pt x="48" y="57"/>
                </a:moveTo>
                <a:cubicBezTo>
                  <a:pt x="45" y="58"/>
                  <a:pt x="43" y="60"/>
                  <a:pt x="41" y="61"/>
                </a:cubicBezTo>
                <a:cubicBezTo>
                  <a:pt x="42" y="59"/>
                  <a:pt x="44" y="58"/>
                  <a:pt x="45" y="56"/>
                </a:cubicBezTo>
                <a:cubicBezTo>
                  <a:pt x="48" y="54"/>
                  <a:pt x="50" y="52"/>
                  <a:pt x="53" y="50"/>
                </a:cubicBezTo>
                <a:cubicBezTo>
                  <a:pt x="51" y="52"/>
                  <a:pt x="49" y="54"/>
                  <a:pt x="48" y="57"/>
                </a:cubicBezTo>
                <a:close/>
                <a:moveTo>
                  <a:pt x="50" y="58"/>
                </a:moveTo>
                <a:cubicBezTo>
                  <a:pt x="50" y="58"/>
                  <a:pt x="50" y="59"/>
                  <a:pt x="50" y="59"/>
                </a:cubicBezTo>
                <a:cubicBezTo>
                  <a:pt x="50" y="59"/>
                  <a:pt x="49" y="59"/>
                  <a:pt x="49" y="59"/>
                </a:cubicBezTo>
                <a:cubicBezTo>
                  <a:pt x="47" y="61"/>
                  <a:pt x="44" y="64"/>
                  <a:pt x="42" y="67"/>
                </a:cubicBezTo>
                <a:cubicBezTo>
                  <a:pt x="43" y="65"/>
                  <a:pt x="45" y="63"/>
                  <a:pt x="46" y="62"/>
                </a:cubicBezTo>
                <a:cubicBezTo>
                  <a:pt x="47" y="60"/>
                  <a:pt x="49" y="59"/>
                  <a:pt x="50" y="58"/>
                </a:cubicBezTo>
                <a:close/>
                <a:moveTo>
                  <a:pt x="39" y="86"/>
                </a:moveTo>
                <a:cubicBezTo>
                  <a:pt x="39" y="86"/>
                  <a:pt x="39" y="87"/>
                  <a:pt x="39" y="87"/>
                </a:cubicBezTo>
                <a:cubicBezTo>
                  <a:pt x="38" y="88"/>
                  <a:pt x="37" y="89"/>
                  <a:pt x="35" y="90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89"/>
                  <a:pt x="38" y="87"/>
                  <a:pt x="39" y="86"/>
                </a:cubicBezTo>
                <a:close/>
                <a:moveTo>
                  <a:pt x="34" y="102"/>
                </a:moveTo>
                <a:cubicBezTo>
                  <a:pt x="35" y="103"/>
                  <a:pt x="35" y="105"/>
                  <a:pt x="36" y="107"/>
                </a:cubicBezTo>
                <a:cubicBezTo>
                  <a:pt x="35" y="109"/>
                  <a:pt x="35" y="110"/>
                  <a:pt x="35" y="112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4" y="106"/>
                  <a:pt x="34" y="104"/>
                  <a:pt x="34" y="102"/>
                </a:cubicBezTo>
                <a:close/>
                <a:moveTo>
                  <a:pt x="36" y="126"/>
                </a:moveTo>
                <a:cubicBezTo>
                  <a:pt x="36" y="127"/>
                  <a:pt x="37" y="128"/>
                  <a:pt x="37" y="129"/>
                </a:cubicBezTo>
                <a:cubicBezTo>
                  <a:pt x="37" y="129"/>
                  <a:pt x="37" y="130"/>
                  <a:pt x="37" y="130"/>
                </a:cubicBezTo>
                <a:cubicBezTo>
                  <a:pt x="37" y="130"/>
                  <a:pt x="37" y="131"/>
                  <a:pt x="37" y="131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27"/>
                  <a:pt x="36" y="127"/>
                  <a:pt x="36" y="126"/>
                </a:cubicBezTo>
                <a:close/>
                <a:moveTo>
                  <a:pt x="36" y="115"/>
                </a:moveTo>
                <a:cubicBezTo>
                  <a:pt x="36" y="115"/>
                  <a:pt x="36" y="115"/>
                  <a:pt x="36" y="115"/>
                </a:cubicBezTo>
                <a:cubicBezTo>
                  <a:pt x="36" y="114"/>
                  <a:pt x="36" y="112"/>
                  <a:pt x="36" y="111"/>
                </a:cubicBezTo>
                <a:cubicBezTo>
                  <a:pt x="36" y="111"/>
                  <a:pt x="37" y="111"/>
                  <a:pt x="37" y="111"/>
                </a:cubicBezTo>
                <a:cubicBezTo>
                  <a:pt x="37" y="111"/>
                  <a:pt x="37" y="112"/>
                  <a:pt x="37" y="113"/>
                </a:cubicBezTo>
                <a:cubicBezTo>
                  <a:pt x="37" y="114"/>
                  <a:pt x="36" y="114"/>
                  <a:pt x="36" y="115"/>
                </a:cubicBezTo>
                <a:close/>
                <a:moveTo>
                  <a:pt x="36" y="97"/>
                </a:moveTo>
                <a:cubicBezTo>
                  <a:pt x="36" y="97"/>
                  <a:pt x="36" y="98"/>
                  <a:pt x="37" y="99"/>
                </a:cubicBezTo>
                <a:cubicBezTo>
                  <a:pt x="37" y="99"/>
                  <a:pt x="37" y="100"/>
                  <a:pt x="36" y="100"/>
                </a:cubicBezTo>
                <a:cubicBezTo>
                  <a:pt x="36" y="99"/>
                  <a:pt x="36" y="98"/>
                  <a:pt x="36" y="97"/>
                </a:cubicBezTo>
                <a:close/>
                <a:moveTo>
                  <a:pt x="37" y="94"/>
                </a:moveTo>
                <a:cubicBezTo>
                  <a:pt x="37" y="93"/>
                  <a:pt x="36" y="92"/>
                  <a:pt x="36" y="92"/>
                </a:cubicBezTo>
                <a:cubicBezTo>
                  <a:pt x="37" y="91"/>
                  <a:pt x="38" y="90"/>
                  <a:pt x="38" y="90"/>
                </a:cubicBezTo>
                <a:cubicBezTo>
                  <a:pt x="38" y="91"/>
                  <a:pt x="38" y="92"/>
                  <a:pt x="38" y="93"/>
                </a:cubicBezTo>
                <a:cubicBezTo>
                  <a:pt x="37" y="93"/>
                  <a:pt x="37" y="93"/>
                  <a:pt x="37" y="94"/>
                </a:cubicBezTo>
                <a:close/>
                <a:moveTo>
                  <a:pt x="39" y="103"/>
                </a:moveTo>
                <a:cubicBezTo>
                  <a:pt x="39" y="103"/>
                  <a:pt x="39" y="103"/>
                  <a:pt x="39" y="103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8" y="104"/>
                  <a:pt x="38" y="103"/>
                </a:cubicBezTo>
                <a:cubicBezTo>
                  <a:pt x="38" y="103"/>
                  <a:pt x="38" y="103"/>
                  <a:pt x="39" y="103"/>
                </a:cubicBezTo>
                <a:close/>
                <a:moveTo>
                  <a:pt x="38" y="97"/>
                </a:moveTo>
                <a:cubicBezTo>
                  <a:pt x="38" y="96"/>
                  <a:pt x="39" y="95"/>
                  <a:pt x="39" y="94"/>
                </a:cubicBezTo>
                <a:cubicBezTo>
                  <a:pt x="40" y="93"/>
                  <a:pt x="41" y="93"/>
                  <a:pt x="42" y="92"/>
                </a:cubicBezTo>
                <a:cubicBezTo>
                  <a:pt x="41" y="93"/>
                  <a:pt x="40" y="94"/>
                  <a:pt x="39" y="95"/>
                </a:cubicBezTo>
                <a:cubicBezTo>
                  <a:pt x="39" y="96"/>
                  <a:pt x="40" y="97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97"/>
                  <a:pt x="41" y="97"/>
                  <a:pt x="41" y="98"/>
                </a:cubicBezTo>
                <a:cubicBezTo>
                  <a:pt x="40" y="98"/>
                  <a:pt x="40" y="99"/>
                  <a:pt x="39" y="99"/>
                </a:cubicBezTo>
                <a:cubicBezTo>
                  <a:pt x="39" y="99"/>
                  <a:pt x="39" y="98"/>
                  <a:pt x="38" y="97"/>
                </a:cubicBezTo>
                <a:close/>
                <a:moveTo>
                  <a:pt x="40" y="121"/>
                </a:moveTo>
                <a:cubicBezTo>
                  <a:pt x="40" y="121"/>
                  <a:pt x="40" y="121"/>
                  <a:pt x="40" y="121"/>
                </a:cubicBezTo>
                <a:cubicBezTo>
                  <a:pt x="40" y="122"/>
                  <a:pt x="41" y="123"/>
                  <a:pt x="41" y="124"/>
                </a:cubicBezTo>
                <a:cubicBezTo>
                  <a:pt x="41" y="124"/>
                  <a:pt x="41" y="124"/>
                  <a:pt x="40" y="125"/>
                </a:cubicBezTo>
                <a:cubicBezTo>
                  <a:pt x="40" y="123"/>
                  <a:pt x="40" y="122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lose/>
                <a:moveTo>
                  <a:pt x="40" y="133"/>
                </a:moveTo>
                <a:cubicBezTo>
                  <a:pt x="41" y="134"/>
                  <a:pt x="41" y="136"/>
                  <a:pt x="42" y="138"/>
                </a:cubicBezTo>
                <a:cubicBezTo>
                  <a:pt x="42" y="138"/>
                  <a:pt x="41" y="138"/>
                  <a:pt x="41" y="138"/>
                </a:cubicBezTo>
                <a:cubicBezTo>
                  <a:pt x="41" y="137"/>
                  <a:pt x="40" y="135"/>
                  <a:pt x="40" y="133"/>
                </a:cubicBezTo>
                <a:cubicBezTo>
                  <a:pt x="40" y="133"/>
                  <a:pt x="40" y="133"/>
                  <a:pt x="40" y="133"/>
                </a:cubicBezTo>
                <a:close/>
                <a:moveTo>
                  <a:pt x="41" y="96"/>
                </a:moveTo>
                <a:cubicBezTo>
                  <a:pt x="43" y="93"/>
                  <a:pt x="46" y="91"/>
                  <a:pt x="48" y="88"/>
                </a:cubicBezTo>
                <a:cubicBezTo>
                  <a:pt x="48" y="89"/>
                  <a:pt x="48" y="90"/>
                  <a:pt x="47" y="90"/>
                </a:cubicBezTo>
                <a:cubicBezTo>
                  <a:pt x="47" y="91"/>
                  <a:pt x="47" y="92"/>
                  <a:pt x="46" y="92"/>
                </a:cubicBezTo>
                <a:cubicBezTo>
                  <a:pt x="45" y="94"/>
                  <a:pt x="44" y="95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5"/>
                  <a:pt x="41" y="95"/>
                  <a:pt x="41" y="96"/>
                </a:cubicBezTo>
                <a:close/>
                <a:moveTo>
                  <a:pt x="43" y="129"/>
                </a:moveTo>
                <a:cubicBezTo>
                  <a:pt x="44" y="130"/>
                  <a:pt x="44" y="132"/>
                  <a:pt x="45" y="133"/>
                </a:cubicBezTo>
                <a:cubicBezTo>
                  <a:pt x="44" y="134"/>
                  <a:pt x="44" y="134"/>
                  <a:pt x="43" y="135"/>
                </a:cubicBezTo>
                <a:cubicBezTo>
                  <a:pt x="43" y="133"/>
                  <a:pt x="43" y="132"/>
                  <a:pt x="42" y="130"/>
                </a:cubicBezTo>
                <a:cubicBezTo>
                  <a:pt x="42" y="130"/>
                  <a:pt x="43" y="129"/>
                  <a:pt x="43" y="129"/>
                </a:cubicBezTo>
                <a:close/>
                <a:moveTo>
                  <a:pt x="42" y="140"/>
                </a:moveTo>
                <a:cubicBezTo>
                  <a:pt x="43" y="143"/>
                  <a:pt x="44" y="145"/>
                  <a:pt x="44" y="147"/>
                </a:cubicBezTo>
                <a:cubicBezTo>
                  <a:pt x="44" y="145"/>
                  <a:pt x="43" y="143"/>
                  <a:pt x="42" y="141"/>
                </a:cubicBezTo>
                <a:cubicBezTo>
                  <a:pt x="42" y="141"/>
                  <a:pt x="42" y="141"/>
                  <a:pt x="42" y="140"/>
                </a:cubicBezTo>
                <a:close/>
                <a:moveTo>
                  <a:pt x="44" y="154"/>
                </a:moveTo>
                <a:cubicBezTo>
                  <a:pt x="44" y="154"/>
                  <a:pt x="44" y="154"/>
                  <a:pt x="44" y="154"/>
                </a:cubicBezTo>
                <a:cubicBezTo>
                  <a:pt x="45" y="157"/>
                  <a:pt x="45" y="160"/>
                  <a:pt x="46" y="164"/>
                </a:cubicBezTo>
                <a:cubicBezTo>
                  <a:pt x="45" y="160"/>
                  <a:pt x="44" y="157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lose/>
                <a:moveTo>
                  <a:pt x="43" y="174"/>
                </a:moveTo>
                <a:cubicBezTo>
                  <a:pt x="43" y="175"/>
                  <a:pt x="44" y="176"/>
                  <a:pt x="44" y="178"/>
                </a:cubicBezTo>
                <a:cubicBezTo>
                  <a:pt x="44" y="178"/>
                  <a:pt x="44" y="178"/>
                  <a:pt x="44" y="178"/>
                </a:cubicBezTo>
                <a:cubicBezTo>
                  <a:pt x="43" y="176"/>
                  <a:pt x="42" y="175"/>
                  <a:pt x="41" y="174"/>
                </a:cubicBezTo>
                <a:cubicBezTo>
                  <a:pt x="41" y="173"/>
                  <a:pt x="41" y="172"/>
                  <a:pt x="41" y="171"/>
                </a:cubicBezTo>
                <a:cubicBezTo>
                  <a:pt x="42" y="172"/>
                  <a:pt x="42" y="173"/>
                  <a:pt x="43" y="174"/>
                </a:cubicBezTo>
                <a:close/>
                <a:moveTo>
                  <a:pt x="42" y="176"/>
                </a:moveTo>
                <a:cubicBezTo>
                  <a:pt x="43" y="178"/>
                  <a:pt x="44" y="180"/>
                  <a:pt x="45" y="181"/>
                </a:cubicBezTo>
                <a:cubicBezTo>
                  <a:pt x="46" y="183"/>
                  <a:pt x="46" y="184"/>
                  <a:pt x="47" y="186"/>
                </a:cubicBezTo>
                <a:cubicBezTo>
                  <a:pt x="47" y="187"/>
                  <a:pt x="46" y="188"/>
                  <a:pt x="45" y="190"/>
                </a:cubicBezTo>
                <a:cubicBezTo>
                  <a:pt x="44" y="187"/>
                  <a:pt x="43" y="185"/>
                  <a:pt x="42" y="182"/>
                </a:cubicBezTo>
                <a:cubicBezTo>
                  <a:pt x="42" y="180"/>
                  <a:pt x="42" y="178"/>
                  <a:pt x="42" y="176"/>
                </a:cubicBezTo>
                <a:close/>
                <a:moveTo>
                  <a:pt x="46" y="192"/>
                </a:moveTo>
                <a:cubicBezTo>
                  <a:pt x="47" y="191"/>
                  <a:pt x="47" y="190"/>
                  <a:pt x="48" y="188"/>
                </a:cubicBezTo>
                <a:cubicBezTo>
                  <a:pt x="49" y="192"/>
                  <a:pt x="50" y="196"/>
                  <a:pt x="52" y="200"/>
                </a:cubicBezTo>
                <a:cubicBezTo>
                  <a:pt x="51" y="200"/>
                  <a:pt x="51" y="199"/>
                  <a:pt x="51" y="199"/>
                </a:cubicBezTo>
                <a:cubicBezTo>
                  <a:pt x="49" y="197"/>
                  <a:pt x="47" y="194"/>
                  <a:pt x="46" y="192"/>
                </a:cubicBezTo>
                <a:cubicBezTo>
                  <a:pt x="46" y="192"/>
                  <a:pt x="46" y="192"/>
                  <a:pt x="46" y="192"/>
                </a:cubicBezTo>
                <a:close/>
                <a:moveTo>
                  <a:pt x="50" y="174"/>
                </a:moveTo>
                <a:cubicBezTo>
                  <a:pt x="50" y="171"/>
                  <a:pt x="49" y="168"/>
                  <a:pt x="48" y="165"/>
                </a:cubicBezTo>
                <a:cubicBezTo>
                  <a:pt x="48" y="163"/>
                  <a:pt x="48" y="162"/>
                  <a:pt x="48" y="161"/>
                </a:cubicBezTo>
                <a:cubicBezTo>
                  <a:pt x="48" y="161"/>
                  <a:pt x="48" y="162"/>
                  <a:pt x="49" y="162"/>
                </a:cubicBezTo>
                <a:cubicBezTo>
                  <a:pt x="49" y="163"/>
                  <a:pt x="49" y="163"/>
                  <a:pt x="49" y="164"/>
                </a:cubicBezTo>
                <a:cubicBezTo>
                  <a:pt x="49" y="165"/>
                  <a:pt x="50" y="165"/>
                  <a:pt x="50" y="165"/>
                </a:cubicBezTo>
                <a:cubicBezTo>
                  <a:pt x="50" y="166"/>
                  <a:pt x="49" y="166"/>
                  <a:pt x="49" y="166"/>
                </a:cubicBezTo>
                <a:cubicBezTo>
                  <a:pt x="49" y="167"/>
                  <a:pt x="49" y="167"/>
                  <a:pt x="50" y="167"/>
                </a:cubicBezTo>
                <a:cubicBezTo>
                  <a:pt x="51" y="170"/>
                  <a:pt x="52" y="173"/>
                  <a:pt x="53" y="175"/>
                </a:cubicBezTo>
                <a:cubicBezTo>
                  <a:pt x="53" y="176"/>
                  <a:pt x="52" y="176"/>
                  <a:pt x="52" y="176"/>
                </a:cubicBezTo>
                <a:cubicBezTo>
                  <a:pt x="51" y="176"/>
                  <a:pt x="51" y="175"/>
                  <a:pt x="50" y="174"/>
                </a:cubicBezTo>
                <a:close/>
                <a:moveTo>
                  <a:pt x="51" y="186"/>
                </a:moveTo>
                <a:cubicBezTo>
                  <a:pt x="50" y="185"/>
                  <a:pt x="50" y="184"/>
                  <a:pt x="49" y="183"/>
                </a:cubicBezTo>
                <a:cubicBezTo>
                  <a:pt x="49" y="182"/>
                  <a:pt x="50" y="182"/>
                  <a:pt x="50" y="181"/>
                </a:cubicBezTo>
                <a:cubicBezTo>
                  <a:pt x="50" y="181"/>
                  <a:pt x="50" y="181"/>
                  <a:pt x="50" y="181"/>
                </a:cubicBezTo>
                <a:cubicBezTo>
                  <a:pt x="50" y="183"/>
                  <a:pt x="51" y="184"/>
                  <a:pt x="51" y="186"/>
                </a:cubicBezTo>
                <a:close/>
                <a:moveTo>
                  <a:pt x="52" y="179"/>
                </a:moveTo>
                <a:cubicBezTo>
                  <a:pt x="53" y="179"/>
                  <a:pt x="53" y="179"/>
                  <a:pt x="54" y="179"/>
                </a:cubicBezTo>
                <a:cubicBezTo>
                  <a:pt x="54" y="179"/>
                  <a:pt x="54" y="179"/>
                  <a:pt x="55" y="180"/>
                </a:cubicBezTo>
                <a:cubicBezTo>
                  <a:pt x="55" y="181"/>
                  <a:pt x="56" y="183"/>
                  <a:pt x="56" y="184"/>
                </a:cubicBezTo>
                <a:cubicBezTo>
                  <a:pt x="56" y="184"/>
                  <a:pt x="55" y="183"/>
                  <a:pt x="55" y="183"/>
                </a:cubicBezTo>
                <a:cubicBezTo>
                  <a:pt x="54" y="182"/>
                  <a:pt x="53" y="181"/>
                  <a:pt x="52" y="181"/>
                </a:cubicBezTo>
                <a:cubicBezTo>
                  <a:pt x="52" y="180"/>
                  <a:pt x="52" y="180"/>
                  <a:pt x="52" y="179"/>
                </a:cubicBezTo>
                <a:cubicBezTo>
                  <a:pt x="52" y="179"/>
                  <a:pt x="52" y="179"/>
                  <a:pt x="52" y="179"/>
                </a:cubicBezTo>
                <a:close/>
                <a:moveTo>
                  <a:pt x="54" y="184"/>
                </a:moveTo>
                <a:cubicBezTo>
                  <a:pt x="56" y="186"/>
                  <a:pt x="57" y="188"/>
                  <a:pt x="59" y="190"/>
                </a:cubicBezTo>
                <a:cubicBezTo>
                  <a:pt x="59" y="190"/>
                  <a:pt x="59" y="190"/>
                  <a:pt x="59" y="190"/>
                </a:cubicBezTo>
                <a:cubicBezTo>
                  <a:pt x="59" y="191"/>
                  <a:pt x="58" y="193"/>
                  <a:pt x="57" y="194"/>
                </a:cubicBezTo>
                <a:cubicBezTo>
                  <a:pt x="57" y="194"/>
                  <a:pt x="57" y="194"/>
                  <a:pt x="57" y="194"/>
                </a:cubicBezTo>
                <a:cubicBezTo>
                  <a:pt x="56" y="190"/>
                  <a:pt x="55" y="187"/>
                  <a:pt x="54" y="184"/>
                </a:cubicBezTo>
                <a:cubicBezTo>
                  <a:pt x="54" y="184"/>
                  <a:pt x="54" y="184"/>
                  <a:pt x="54" y="184"/>
                </a:cubicBezTo>
                <a:close/>
                <a:moveTo>
                  <a:pt x="58" y="195"/>
                </a:moveTo>
                <a:cubicBezTo>
                  <a:pt x="59" y="195"/>
                  <a:pt x="60" y="194"/>
                  <a:pt x="61" y="194"/>
                </a:cubicBezTo>
                <a:cubicBezTo>
                  <a:pt x="63" y="195"/>
                  <a:pt x="64" y="197"/>
                  <a:pt x="65" y="198"/>
                </a:cubicBezTo>
                <a:cubicBezTo>
                  <a:pt x="64" y="199"/>
                  <a:pt x="64" y="200"/>
                  <a:pt x="64" y="200"/>
                </a:cubicBezTo>
                <a:cubicBezTo>
                  <a:pt x="62" y="199"/>
                  <a:pt x="60" y="197"/>
                  <a:pt x="58" y="195"/>
                </a:cubicBezTo>
                <a:close/>
                <a:moveTo>
                  <a:pt x="63" y="193"/>
                </a:moveTo>
                <a:cubicBezTo>
                  <a:pt x="64" y="192"/>
                  <a:pt x="65" y="192"/>
                  <a:pt x="65" y="192"/>
                </a:cubicBezTo>
                <a:cubicBezTo>
                  <a:pt x="66" y="192"/>
                  <a:pt x="67" y="193"/>
                  <a:pt x="68" y="194"/>
                </a:cubicBezTo>
                <a:cubicBezTo>
                  <a:pt x="68" y="194"/>
                  <a:pt x="67" y="195"/>
                  <a:pt x="67" y="196"/>
                </a:cubicBezTo>
                <a:cubicBezTo>
                  <a:pt x="65" y="195"/>
                  <a:pt x="64" y="194"/>
                  <a:pt x="63" y="193"/>
                </a:cubicBezTo>
                <a:close/>
                <a:moveTo>
                  <a:pt x="70" y="195"/>
                </a:moveTo>
                <a:cubicBezTo>
                  <a:pt x="70" y="196"/>
                  <a:pt x="71" y="196"/>
                  <a:pt x="72" y="197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199"/>
                  <a:pt x="72" y="199"/>
                </a:cubicBezTo>
                <a:cubicBezTo>
                  <a:pt x="72" y="199"/>
                  <a:pt x="72" y="199"/>
                  <a:pt x="71" y="199"/>
                </a:cubicBezTo>
                <a:cubicBezTo>
                  <a:pt x="71" y="199"/>
                  <a:pt x="70" y="198"/>
                  <a:pt x="69" y="198"/>
                </a:cubicBezTo>
                <a:cubicBezTo>
                  <a:pt x="68" y="198"/>
                  <a:pt x="68" y="198"/>
                  <a:pt x="68" y="198"/>
                </a:cubicBezTo>
                <a:cubicBezTo>
                  <a:pt x="68" y="197"/>
                  <a:pt x="68" y="197"/>
                  <a:pt x="68" y="197"/>
                </a:cubicBezTo>
                <a:cubicBezTo>
                  <a:pt x="68" y="196"/>
                  <a:pt x="69" y="195"/>
                  <a:pt x="70" y="195"/>
                </a:cubicBezTo>
                <a:close/>
                <a:moveTo>
                  <a:pt x="67" y="190"/>
                </a:moveTo>
                <a:cubicBezTo>
                  <a:pt x="69" y="190"/>
                  <a:pt x="70" y="189"/>
                  <a:pt x="71" y="188"/>
                </a:cubicBezTo>
                <a:cubicBezTo>
                  <a:pt x="71" y="188"/>
                  <a:pt x="72" y="189"/>
                  <a:pt x="72" y="189"/>
                </a:cubicBezTo>
                <a:cubicBezTo>
                  <a:pt x="71" y="190"/>
                  <a:pt x="71" y="191"/>
                  <a:pt x="70" y="192"/>
                </a:cubicBezTo>
                <a:cubicBezTo>
                  <a:pt x="69" y="191"/>
                  <a:pt x="68" y="191"/>
                  <a:pt x="67" y="190"/>
                </a:cubicBezTo>
                <a:close/>
                <a:moveTo>
                  <a:pt x="72" y="185"/>
                </a:moveTo>
                <a:cubicBezTo>
                  <a:pt x="71" y="184"/>
                  <a:pt x="70" y="183"/>
                  <a:pt x="68" y="181"/>
                </a:cubicBezTo>
                <a:cubicBezTo>
                  <a:pt x="69" y="181"/>
                  <a:pt x="69" y="181"/>
                  <a:pt x="69" y="180"/>
                </a:cubicBezTo>
                <a:cubicBezTo>
                  <a:pt x="70" y="181"/>
                  <a:pt x="71" y="181"/>
                  <a:pt x="72" y="182"/>
                </a:cubicBezTo>
                <a:cubicBezTo>
                  <a:pt x="72" y="182"/>
                  <a:pt x="73" y="182"/>
                  <a:pt x="73" y="182"/>
                </a:cubicBezTo>
                <a:cubicBezTo>
                  <a:pt x="73" y="183"/>
                  <a:pt x="73" y="184"/>
                  <a:pt x="73" y="184"/>
                </a:cubicBezTo>
                <a:cubicBezTo>
                  <a:pt x="73" y="185"/>
                  <a:pt x="72" y="185"/>
                  <a:pt x="72" y="185"/>
                </a:cubicBezTo>
                <a:close/>
                <a:moveTo>
                  <a:pt x="71" y="151"/>
                </a:moveTo>
                <a:cubicBezTo>
                  <a:pt x="72" y="150"/>
                  <a:pt x="72" y="150"/>
                  <a:pt x="73" y="149"/>
                </a:cubicBezTo>
                <a:cubicBezTo>
                  <a:pt x="73" y="149"/>
                  <a:pt x="73" y="150"/>
                  <a:pt x="73" y="150"/>
                </a:cubicBezTo>
                <a:cubicBezTo>
                  <a:pt x="72" y="150"/>
                  <a:pt x="72" y="151"/>
                  <a:pt x="71" y="151"/>
                </a:cubicBezTo>
                <a:close/>
                <a:moveTo>
                  <a:pt x="72" y="119"/>
                </a:moveTo>
                <a:cubicBezTo>
                  <a:pt x="72" y="119"/>
                  <a:pt x="71" y="120"/>
                  <a:pt x="71" y="120"/>
                </a:cubicBezTo>
                <a:cubicBezTo>
                  <a:pt x="72" y="119"/>
                  <a:pt x="72" y="118"/>
                  <a:pt x="72" y="118"/>
                </a:cubicBezTo>
                <a:cubicBezTo>
                  <a:pt x="73" y="117"/>
                  <a:pt x="73" y="117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7"/>
                  <a:pt x="72" y="118"/>
                  <a:pt x="72" y="119"/>
                </a:cubicBezTo>
                <a:close/>
                <a:moveTo>
                  <a:pt x="78" y="130"/>
                </a:moveTo>
                <a:cubicBezTo>
                  <a:pt x="78" y="131"/>
                  <a:pt x="79" y="132"/>
                  <a:pt x="79" y="134"/>
                </a:cubicBezTo>
                <a:cubicBezTo>
                  <a:pt x="77" y="135"/>
                  <a:pt x="75" y="136"/>
                  <a:pt x="74" y="137"/>
                </a:cubicBezTo>
                <a:cubicBezTo>
                  <a:pt x="73" y="137"/>
                  <a:pt x="73" y="136"/>
                  <a:pt x="73" y="135"/>
                </a:cubicBezTo>
                <a:cubicBezTo>
                  <a:pt x="75" y="134"/>
                  <a:pt x="76" y="132"/>
                  <a:pt x="78" y="130"/>
                </a:cubicBezTo>
                <a:close/>
                <a:moveTo>
                  <a:pt x="75" y="140"/>
                </a:moveTo>
                <a:cubicBezTo>
                  <a:pt x="76" y="140"/>
                  <a:pt x="77" y="139"/>
                  <a:pt x="78" y="138"/>
                </a:cubicBezTo>
                <a:cubicBezTo>
                  <a:pt x="77" y="139"/>
                  <a:pt x="76" y="141"/>
                  <a:pt x="75" y="142"/>
                </a:cubicBezTo>
                <a:cubicBezTo>
                  <a:pt x="75" y="142"/>
                  <a:pt x="74" y="142"/>
                  <a:pt x="74" y="141"/>
                </a:cubicBezTo>
                <a:cubicBezTo>
                  <a:pt x="75" y="141"/>
                  <a:pt x="75" y="141"/>
                  <a:pt x="75" y="140"/>
                </a:cubicBezTo>
                <a:close/>
                <a:moveTo>
                  <a:pt x="80" y="138"/>
                </a:moveTo>
                <a:cubicBezTo>
                  <a:pt x="80" y="139"/>
                  <a:pt x="80" y="139"/>
                  <a:pt x="80" y="140"/>
                </a:cubicBezTo>
                <a:cubicBezTo>
                  <a:pt x="79" y="142"/>
                  <a:pt x="77" y="143"/>
                  <a:pt x="76" y="145"/>
                </a:cubicBezTo>
                <a:cubicBezTo>
                  <a:pt x="77" y="142"/>
                  <a:pt x="79" y="140"/>
                  <a:pt x="80" y="138"/>
                </a:cubicBezTo>
                <a:close/>
                <a:moveTo>
                  <a:pt x="78" y="145"/>
                </a:moveTo>
                <a:cubicBezTo>
                  <a:pt x="78" y="145"/>
                  <a:pt x="78" y="145"/>
                  <a:pt x="78" y="145"/>
                </a:cubicBezTo>
                <a:cubicBezTo>
                  <a:pt x="77" y="146"/>
                  <a:pt x="77" y="146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6"/>
                  <a:pt x="77" y="145"/>
                  <a:pt x="78" y="145"/>
                </a:cubicBezTo>
                <a:close/>
                <a:moveTo>
                  <a:pt x="78" y="166"/>
                </a:moveTo>
                <a:cubicBezTo>
                  <a:pt x="78" y="166"/>
                  <a:pt x="78" y="167"/>
                  <a:pt x="79" y="167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8" y="167"/>
                  <a:pt x="78" y="167"/>
                  <a:pt x="78" y="166"/>
                </a:cubicBezTo>
                <a:cubicBezTo>
                  <a:pt x="78" y="166"/>
                  <a:pt x="78" y="166"/>
                  <a:pt x="78" y="166"/>
                </a:cubicBezTo>
                <a:close/>
                <a:moveTo>
                  <a:pt x="78" y="155"/>
                </a:moveTo>
                <a:cubicBezTo>
                  <a:pt x="80" y="153"/>
                  <a:pt x="81" y="152"/>
                  <a:pt x="83" y="151"/>
                </a:cubicBezTo>
                <a:cubicBezTo>
                  <a:pt x="83" y="152"/>
                  <a:pt x="83" y="153"/>
                  <a:pt x="83" y="154"/>
                </a:cubicBezTo>
                <a:cubicBezTo>
                  <a:pt x="82" y="156"/>
                  <a:pt x="81" y="157"/>
                  <a:pt x="80" y="159"/>
                </a:cubicBezTo>
                <a:cubicBezTo>
                  <a:pt x="79" y="158"/>
                  <a:pt x="79" y="156"/>
                  <a:pt x="78" y="155"/>
                </a:cubicBezTo>
                <a:close/>
                <a:moveTo>
                  <a:pt x="85" y="152"/>
                </a:moveTo>
                <a:cubicBezTo>
                  <a:pt x="85" y="151"/>
                  <a:pt x="84" y="150"/>
                  <a:pt x="84" y="149"/>
                </a:cubicBezTo>
                <a:cubicBezTo>
                  <a:pt x="85" y="149"/>
                  <a:pt x="85" y="149"/>
                  <a:pt x="85" y="148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85" y="149"/>
                  <a:pt x="85" y="150"/>
                  <a:pt x="86" y="150"/>
                </a:cubicBezTo>
                <a:cubicBezTo>
                  <a:pt x="86" y="150"/>
                  <a:pt x="86" y="150"/>
                  <a:pt x="87" y="150"/>
                </a:cubicBezTo>
                <a:cubicBezTo>
                  <a:pt x="86" y="151"/>
                  <a:pt x="85" y="151"/>
                  <a:pt x="85" y="152"/>
                </a:cubicBezTo>
                <a:close/>
                <a:moveTo>
                  <a:pt x="85" y="156"/>
                </a:moveTo>
                <a:cubicBezTo>
                  <a:pt x="85" y="155"/>
                  <a:pt x="85" y="155"/>
                  <a:pt x="85" y="155"/>
                </a:cubicBezTo>
                <a:cubicBezTo>
                  <a:pt x="86" y="154"/>
                  <a:pt x="86" y="153"/>
                  <a:pt x="87" y="153"/>
                </a:cubicBezTo>
                <a:cubicBezTo>
                  <a:pt x="87" y="153"/>
                  <a:pt x="88" y="153"/>
                  <a:pt x="88" y="152"/>
                </a:cubicBezTo>
                <a:cubicBezTo>
                  <a:pt x="89" y="151"/>
                  <a:pt x="90" y="150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2" y="148"/>
                  <a:pt x="92" y="149"/>
                  <a:pt x="92" y="149"/>
                </a:cubicBezTo>
                <a:cubicBezTo>
                  <a:pt x="90" y="151"/>
                  <a:pt x="88" y="153"/>
                  <a:pt x="85" y="156"/>
                </a:cubicBezTo>
                <a:close/>
                <a:moveTo>
                  <a:pt x="86" y="182"/>
                </a:moveTo>
                <a:cubicBezTo>
                  <a:pt x="86" y="182"/>
                  <a:pt x="86" y="182"/>
                  <a:pt x="86" y="182"/>
                </a:cubicBezTo>
                <a:cubicBezTo>
                  <a:pt x="86" y="182"/>
                  <a:pt x="85" y="181"/>
                  <a:pt x="85" y="181"/>
                </a:cubicBezTo>
                <a:cubicBezTo>
                  <a:pt x="85" y="180"/>
                  <a:pt x="86" y="180"/>
                  <a:pt x="86" y="179"/>
                </a:cubicBezTo>
                <a:cubicBezTo>
                  <a:pt x="86" y="180"/>
                  <a:pt x="86" y="181"/>
                  <a:pt x="86" y="182"/>
                </a:cubicBezTo>
                <a:close/>
                <a:moveTo>
                  <a:pt x="88" y="160"/>
                </a:moveTo>
                <a:cubicBezTo>
                  <a:pt x="92" y="158"/>
                  <a:pt x="95" y="156"/>
                  <a:pt x="99" y="154"/>
                </a:cubicBezTo>
                <a:cubicBezTo>
                  <a:pt x="98" y="155"/>
                  <a:pt x="97" y="156"/>
                  <a:pt x="96" y="157"/>
                </a:cubicBezTo>
                <a:cubicBezTo>
                  <a:pt x="93" y="159"/>
                  <a:pt x="90" y="161"/>
                  <a:pt x="87" y="163"/>
                </a:cubicBezTo>
                <a:cubicBezTo>
                  <a:pt x="87" y="163"/>
                  <a:pt x="86" y="162"/>
                  <a:pt x="86" y="162"/>
                </a:cubicBezTo>
                <a:cubicBezTo>
                  <a:pt x="87" y="161"/>
                  <a:pt x="88" y="160"/>
                  <a:pt x="88" y="160"/>
                </a:cubicBezTo>
                <a:close/>
                <a:moveTo>
                  <a:pt x="88" y="168"/>
                </a:moveTo>
                <a:cubicBezTo>
                  <a:pt x="90" y="166"/>
                  <a:pt x="92" y="165"/>
                  <a:pt x="94" y="163"/>
                </a:cubicBezTo>
                <a:cubicBezTo>
                  <a:pt x="92" y="165"/>
                  <a:pt x="90" y="167"/>
                  <a:pt x="87" y="169"/>
                </a:cubicBezTo>
                <a:cubicBezTo>
                  <a:pt x="87" y="169"/>
                  <a:pt x="87" y="169"/>
                  <a:pt x="87" y="169"/>
                </a:cubicBezTo>
                <a:cubicBezTo>
                  <a:pt x="88" y="169"/>
                  <a:pt x="88" y="168"/>
                  <a:pt x="88" y="168"/>
                </a:cubicBezTo>
                <a:close/>
                <a:moveTo>
                  <a:pt x="97" y="177"/>
                </a:moveTo>
                <a:cubicBezTo>
                  <a:pt x="99" y="175"/>
                  <a:pt x="101" y="174"/>
                  <a:pt x="103" y="173"/>
                </a:cubicBezTo>
                <a:cubicBezTo>
                  <a:pt x="101" y="175"/>
                  <a:pt x="99" y="177"/>
                  <a:pt x="97" y="179"/>
                </a:cubicBezTo>
                <a:cubicBezTo>
                  <a:pt x="96" y="179"/>
                  <a:pt x="95" y="180"/>
                  <a:pt x="94" y="180"/>
                </a:cubicBezTo>
                <a:cubicBezTo>
                  <a:pt x="95" y="179"/>
                  <a:pt x="96" y="178"/>
                  <a:pt x="97" y="177"/>
                </a:cubicBezTo>
                <a:close/>
                <a:moveTo>
                  <a:pt x="102" y="157"/>
                </a:moveTo>
                <a:cubicBezTo>
                  <a:pt x="99" y="158"/>
                  <a:pt x="97" y="160"/>
                  <a:pt x="95" y="161"/>
                </a:cubicBezTo>
                <a:cubicBezTo>
                  <a:pt x="95" y="161"/>
                  <a:pt x="95" y="161"/>
                  <a:pt x="94" y="161"/>
                </a:cubicBezTo>
                <a:cubicBezTo>
                  <a:pt x="95" y="160"/>
                  <a:pt x="96" y="159"/>
                  <a:pt x="97" y="158"/>
                </a:cubicBezTo>
                <a:cubicBezTo>
                  <a:pt x="99" y="157"/>
                  <a:pt x="102" y="155"/>
                  <a:pt x="105" y="154"/>
                </a:cubicBezTo>
                <a:cubicBezTo>
                  <a:pt x="104" y="155"/>
                  <a:pt x="103" y="156"/>
                  <a:pt x="102" y="157"/>
                </a:cubicBezTo>
                <a:close/>
                <a:moveTo>
                  <a:pt x="106" y="167"/>
                </a:moveTo>
                <a:cubicBezTo>
                  <a:pt x="108" y="166"/>
                  <a:pt x="110" y="165"/>
                  <a:pt x="112" y="164"/>
                </a:cubicBezTo>
                <a:cubicBezTo>
                  <a:pt x="111" y="165"/>
                  <a:pt x="110" y="166"/>
                  <a:pt x="109" y="167"/>
                </a:cubicBezTo>
                <a:cubicBezTo>
                  <a:pt x="107" y="168"/>
                  <a:pt x="105" y="170"/>
                  <a:pt x="103" y="171"/>
                </a:cubicBezTo>
                <a:cubicBezTo>
                  <a:pt x="104" y="170"/>
                  <a:pt x="105" y="168"/>
                  <a:pt x="106" y="167"/>
                </a:cubicBezTo>
                <a:close/>
                <a:moveTo>
                  <a:pt x="109" y="171"/>
                </a:moveTo>
                <a:cubicBezTo>
                  <a:pt x="110" y="170"/>
                  <a:pt x="111" y="169"/>
                  <a:pt x="112" y="168"/>
                </a:cubicBezTo>
                <a:cubicBezTo>
                  <a:pt x="114" y="167"/>
                  <a:pt x="117" y="165"/>
                  <a:pt x="119" y="164"/>
                </a:cubicBezTo>
                <a:cubicBezTo>
                  <a:pt x="116" y="167"/>
                  <a:pt x="113" y="169"/>
                  <a:pt x="110" y="172"/>
                </a:cubicBezTo>
                <a:cubicBezTo>
                  <a:pt x="108" y="173"/>
                  <a:pt x="107" y="174"/>
                  <a:pt x="105" y="175"/>
                </a:cubicBezTo>
                <a:cubicBezTo>
                  <a:pt x="106" y="174"/>
                  <a:pt x="107" y="172"/>
                  <a:pt x="109" y="171"/>
                </a:cubicBezTo>
                <a:close/>
                <a:moveTo>
                  <a:pt x="105" y="184"/>
                </a:moveTo>
                <a:cubicBezTo>
                  <a:pt x="106" y="183"/>
                  <a:pt x="107" y="183"/>
                  <a:pt x="108" y="183"/>
                </a:cubicBezTo>
                <a:cubicBezTo>
                  <a:pt x="106" y="184"/>
                  <a:pt x="104" y="186"/>
                  <a:pt x="102" y="187"/>
                </a:cubicBezTo>
                <a:cubicBezTo>
                  <a:pt x="103" y="186"/>
                  <a:pt x="104" y="185"/>
                  <a:pt x="105" y="184"/>
                </a:cubicBezTo>
                <a:close/>
                <a:moveTo>
                  <a:pt x="103" y="196"/>
                </a:moveTo>
                <a:cubicBezTo>
                  <a:pt x="103" y="196"/>
                  <a:pt x="102" y="196"/>
                  <a:pt x="101" y="196"/>
                </a:cubicBezTo>
                <a:cubicBezTo>
                  <a:pt x="101" y="196"/>
                  <a:pt x="100" y="196"/>
                  <a:pt x="100" y="196"/>
                </a:cubicBezTo>
                <a:cubicBezTo>
                  <a:pt x="101" y="195"/>
                  <a:pt x="101" y="195"/>
                  <a:pt x="101" y="194"/>
                </a:cubicBezTo>
                <a:cubicBezTo>
                  <a:pt x="102" y="195"/>
                  <a:pt x="103" y="195"/>
                  <a:pt x="103" y="196"/>
                </a:cubicBezTo>
                <a:close/>
                <a:moveTo>
                  <a:pt x="102" y="202"/>
                </a:moveTo>
                <a:cubicBezTo>
                  <a:pt x="101" y="202"/>
                  <a:pt x="100" y="203"/>
                  <a:pt x="99" y="204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99" y="203"/>
                  <a:pt x="99" y="203"/>
                  <a:pt x="99" y="203"/>
                </a:cubicBezTo>
                <a:cubicBezTo>
                  <a:pt x="100" y="203"/>
                  <a:pt x="100" y="202"/>
                  <a:pt x="101" y="201"/>
                </a:cubicBezTo>
                <a:cubicBezTo>
                  <a:pt x="101" y="201"/>
                  <a:pt x="101" y="202"/>
                  <a:pt x="102" y="202"/>
                </a:cubicBezTo>
                <a:close/>
                <a:moveTo>
                  <a:pt x="99" y="188"/>
                </a:moveTo>
                <a:cubicBezTo>
                  <a:pt x="98" y="188"/>
                  <a:pt x="97" y="189"/>
                  <a:pt x="97" y="190"/>
                </a:cubicBezTo>
                <a:cubicBezTo>
                  <a:pt x="95" y="189"/>
                  <a:pt x="95" y="189"/>
                  <a:pt x="95" y="189"/>
                </a:cubicBezTo>
                <a:cubicBezTo>
                  <a:pt x="96" y="189"/>
                  <a:pt x="97" y="188"/>
                  <a:pt x="97" y="187"/>
                </a:cubicBezTo>
                <a:cubicBezTo>
                  <a:pt x="97" y="187"/>
                  <a:pt x="98" y="187"/>
                  <a:pt x="98" y="187"/>
                </a:cubicBezTo>
                <a:cubicBezTo>
                  <a:pt x="99" y="187"/>
                  <a:pt x="100" y="186"/>
                  <a:pt x="100" y="186"/>
                </a:cubicBezTo>
                <a:cubicBezTo>
                  <a:pt x="100" y="187"/>
                  <a:pt x="99" y="187"/>
                  <a:pt x="99" y="188"/>
                </a:cubicBezTo>
                <a:close/>
                <a:moveTo>
                  <a:pt x="98" y="200"/>
                </a:moveTo>
                <a:cubicBezTo>
                  <a:pt x="99" y="200"/>
                  <a:pt x="99" y="200"/>
                  <a:pt x="99" y="200"/>
                </a:cubicBezTo>
                <a:cubicBezTo>
                  <a:pt x="98" y="201"/>
                  <a:pt x="98" y="202"/>
                  <a:pt x="97" y="202"/>
                </a:cubicBezTo>
                <a:cubicBezTo>
                  <a:pt x="96" y="202"/>
                  <a:pt x="96" y="201"/>
                  <a:pt x="95" y="201"/>
                </a:cubicBezTo>
                <a:cubicBezTo>
                  <a:pt x="95" y="201"/>
                  <a:pt x="95" y="201"/>
                  <a:pt x="95" y="201"/>
                </a:cubicBezTo>
                <a:cubicBezTo>
                  <a:pt x="96" y="200"/>
                  <a:pt x="97" y="200"/>
                  <a:pt x="98" y="200"/>
                </a:cubicBezTo>
                <a:close/>
                <a:moveTo>
                  <a:pt x="98" y="206"/>
                </a:moveTo>
                <a:cubicBezTo>
                  <a:pt x="99" y="207"/>
                  <a:pt x="100" y="208"/>
                  <a:pt x="102" y="209"/>
                </a:cubicBezTo>
                <a:cubicBezTo>
                  <a:pt x="102" y="209"/>
                  <a:pt x="102" y="209"/>
                  <a:pt x="101" y="209"/>
                </a:cubicBezTo>
                <a:cubicBezTo>
                  <a:pt x="100" y="208"/>
                  <a:pt x="99" y="207"/>
                  <a:pt x="98" y="206"/>
                </a:cubicBezTo>
                <a:cubicBezTo>
                  <a:pt x="98" y="206"/>
                  <a:pt x="98" y="206"/>
                  <a:pt x="98" y="206"/>
                </a:cubicBezTo>
                <a:close/>
                <a:moveTo>
                  <a:pt x="100" y="205"/>
                </a:moveTo>
                <a:cubicBezTo>
                  <a:pt x="101" y="204"/>
                  <a:pt x="102" y="203"/>
                  <a:pt x="103" y="203"/>
                </a:cubicBezTo>
                <a:cubicBezTo>
                  <a:pt x="104" y="203"/>
                  <a:pt x="106" y="204"/>
                  <a:pt x="107" y="205"/>
                </a:cubicBezTo>
                <a:cubicBezTo>
                  <a:pt x="107" y="205"/>
                  <a:pt x="106" y="205"/>
                  <a:pt x="106" y="206"/>
                </a:cubicBezTo>
                <a:cubicBezTo>
                  <a:pt x="106" y="206"/>
                  <a:pt x="105" y="207"/>
                  <a:pt x="104" y="207"/>
                </a:cubicBezTo>
                <a:cubicBezTo>
                  <a:pt x="103" y="206"/>
                  <a:pt x="102" y="205"/>
                  <a:pt x="100" y="205"/>
                </a:cubicBezTo>
                <a:close/>
                <a:moveTo>
                  <a:pt x="104" y="213"/>
                </a:moveTo>
                <a:cubicBezTo>
                  <a:pt x="105" y="214"/>
                  <a:pt x="106" y="214"/>
                  <a:pt x="107" y="215"/>
                </a:cubicBezTo>
                <a:cubicBezTo>
                  <a:pt x="106" y="215"/>
                  <a:pt x="106" y="216"/>
                  <a:pt x="105" y="216"/>
                </a:cubicBezTo>
                <a:cubicBezTo>
                  <a:pt x="104" y="215"/>
                  <a:pt x="103" y="215"/>
                  <a:pt x="103" y="214"/>
                </a:cubicBezTo>
                <a:cubicBezTo>
                  <a:pt x="103" y="214"/>
                  <a:pt x="104" y="214"/>
                  <a:pt x="104" y="213"/>
                </a:cubicBezTo>
                <a:close/>
                <a:moveTo>
                  <a:pt x="106" y="212"/>
                </a:moveTo>
                <a:cubicBezTo>
                  <a:pt x="106" y="212"/>
                  <a:pt x="106" y="212"/>
                  <a:pt x="106" y="212"/>
                </a:cubicBezTo>
                <a:cubicBezTo>
                  <a:pt x="107" y="212"/>
                  <a:pt x="108" y="213"/>
                  <a:pt x="108" y="213"/>
                </a:cubicBezTo>
                <a:cubicBezTo>
                  <a:pt x="108" y="213"/>
                  <a:pt x="108" y="213"/>
                  <a:pt x="108" y="213"/>
                </a:cubicBezTo>
                <a:cubicBezTo>
                  <a:pt x="107" y="213"/>
                  <a:pt x="106" y="213"/>
                  <a:pt x="106" y="212"/>
                </a:cubicBezTo>
                <a:close/>
                <a:moveTo>
                  <a:pt x="107" y="200"/>
                </a:moveTo>
                <a:cubicBezTo>
                  <a:pt x="107" y="199"/>
                  <a:pt x="108" y="199"/>
                  <a:pt x="108" y="198"/>
                </a:cubicBezTo>
                <a:cubicBezTo>
                  <a:pt x="109" y="199"/>
                  <a:pt x="110" y="200"/>
                  <a:pt x="112" y="201"/>
                </a:cubicBezTo>
                <a:cubicBezTo>
                  <a:pt x="111" y="201"/>
                  <a:pt x="111" y="201"/>
                  <a:pt x="110" y="202"/>
                </a:cubicBezTo>
                <a:cubicBezTo>
                  <a:pt x="109" y="201"/>
                  <a:pt x="108" y="200"/>
                  <a:pt x="107" y="200"/>
                </a:cubicBezTo>
                <a:close/>
                <a:moveTo>
                  <a:pt x="109" y="197"/>
                </a:moveTo>
                <a:cubicBezTo>
                  <a:pt x="111" y="196"/>
                  <a:pt x="113" y="194"/>
                  <a:pt x="114" y="193"/>
                </a:cubicBezTo>
                <a:cubicBezTo>
                  <a:pt x="117" y="191"/>
                  <a:pt x="120" y="190"/>
                  <a:pt x="123" y="188"/>
                </a:cubicBezTo>
                <a:cubicBezTo>
                  <a:pt x="121" y="191"/>
                  <a:pt x="118" y="194"/>
                  <a:pt x="115" y="197"/>
                </a:cubicBezTo>
                <a:cubicBezTo>
                  <a:pt x="115" y="197"/>
                  <a:pt x="115" y="197"/>
                  <a:pt x="115" y="197"/>
                </a:cubicBezTo>
                <a:cubicBezTo>
                  <a:pt x="114" y="198"/>
                  <a:pt x="113" y="199"/>
                  <a:pt x="113" y="200"/>
                </a:cubicBezTo>
                <a:cubicBezTo>
                  <a:pt x="111" y="199"/>
                  <a:pt x="110" y="198"/>
                  <a:pt x="109" y="197"/>
                </a:cubicBezTo>
                <a:close/>
                <a:moveTo>
                  <a:pt x="113" y="202"/>
                </a:moveTo>
                <a:cubicBezTo>
                  <a:pt x="113" y="202"/>
                  <a:pt x="113" y="202"/>
                  <a:pt x="113" y="202"/>
                </a:cubicBezTo>
                <a:cubicBezTo>
                  <a:pt x="114" y="202"/>
                  <a:pt x="115" y="203"/>
                  <a:pt x="115" y="203"/>
                </a:cubicBezTo>
                <a:cubicBezTo>
                  <a:pt x="115" y="203"/>
                  <a:pt x="114" y="204"/>
                  <a:pt x="114" y="204"/>
                </a:cubicBezTo>
                <a:cubicBezTo>
                  <a:pt x="114" y="204"/>
                  <a:pt x="114" y="204"/>
                  <a:pt x="114" y="204"/>
                </a:cubicBezTo>
                <a:cubicBezTo>
                  <a:pt x="113" y="204"/>
                  <a:pt x="113" y="203"/>
                  <a:pt x="112" y="203"/>
                </a:cubicBezTo>
                <a:cubicBezTo>
                  <a:pt x="112" y="203"/>
                  <a:pt x="113" y="203"/>
                  <a:pt x="113" y="202"/>
                </a:cubicBezTo>
                <a:close/>
                <a:moveTo>
                  <a:pt x="120" y="203"/>
                </a:moveTo>
                <a:cubicBezTo>
                  <a:pt x="122" y="202"/>
                  <a:pt x="124" y="201"/>
                  <a:pt x="126" y="200"/>
                </a:cubicBezTo>
                <a:cubicBezTo>
                  <a:pt x="124" y="201"/>
                  <a:pt x="122" y="203"/>
                  <a:pt x="120" y="205"/>
                </a:cubicBezTo>
                <a:cubicBezTo>
                  <a:pt x="120" y="205"/>
                  <a:pt x="120" y="204"/>
                  <a:pt x="119" y="204"/>
                </a:cubicBezTo>
                <a:cubicBezTo>
                  <a:pt x="120" y="204"/>
                  <a:pt x="120" y="203"/>
                  <a:pt x="120" y="203"/>
                </a:cubicBezTo>
                <a:close/>
                <a:moveTo>
                  <a:pt x="125" y="204"/>
                </a:moveTo>
                <a:cubicBezTo>
                  <a:pt x="127" y="202"/>
                  <a:pt x="128" y="201"/>
                  <a:pt x="129" y="200"/>
                </a:cubicBezTo>
                <a:cubicBezTo>
                  <a:pt x="128" y="201"/>
                  <a:pt x="127" y="203"/>
                  <a:pt x="126" y="204"/>
                </a:cubicBezTo>
                <a:cubicBezTo>
                  <a:pt x="125" y="205"/>
                  <a:pt x="124" y="206"/>
                  <a:pt x="123" y="206"/>
                </a:cubicBezTo>
                <a:cubicBezTo>
                  <a:pt x="123" y="206"/>
                  <a:pt x="122" y="206"/>
                  <a:pt x="122" y="206"/>
                </a:cubicBezTo>
                <a:cubicBezTo>
                  <a:pt x="123" y="205"/>
                  <a:pt x="124" y="205"/>
                  <a:pt x="125" y="204"/>
                </a:cubicBezTo>
                <a:close/>
                <a:moveTo>
                  <a:pt x="127" y="206"/>
                </a:moveTo>
                <a:cubicBezTo>
                  <a:pt x="129" y="205"/>
                  <a:pt x="131" y="204"/>
                  <a:pt x="132" y="203"/>
                </a:cubicBezTo>
                <a:cubicBezTo>
                  <a:pt x="131" y="204"/>
                  <a:pt x="130" y="205"/>
                  <a:pt x="129" y="206"/>
                </a:cubicBezTo>
                <a:cubicBezTo>
                  <a:pt x="128" y="207"/>
                  <a:pt x="127" y="208"/>
                  <a:pt x="125" y="209"/>
                </a:cubicBezTo>
                <a:cubicBezTo>
                  <a:pt x="125" y="209"/>
                  <a:pt x="125" y="208"/>
                  <a:pt x="125" y="208"/>
                </a:cubicBezTo>
                <a:cubicBezTo>
                  <a:pt x="126" y="208"/>
                  <a:pt x="126" y="207"/>
                  <a:pt x="127" y="206"/>
                </a:cubicBezTo>
                <a:close/>
                <a:moveTo>
                  <a:pt x="147" y="192"/>
                </a:moveTo>
                <a:cubicBezTo>
                  <a:pt x="151" y="189"/>
                  <a:pt x="154" y="185"/>
                  <a:pt x="158" y="182"/>
                </a:cubicBezTo>
                <a:cubicBezTo>
                  <a:pt x="159" y="182"/>
                  <a:pt x="160" y="181"/>
                  <a:pt x="161" y="181"/>
                </a:cubicBezTo>
                <a:cubicBezTo>
                  <a:pt x="160" y="182"/>
                  <a:pt x="159" y="183"/>
                  <a:pt x="158" y="184"/>
                </a:cubicBezTo>
                <a:cubicBezTo>
                  <a:pt x="156" y="186"/>
                  <a:pt x="154" y="187"/>
                  <a:pt x="152" y="189"/>
                </a:cubicBezTo>
                <a:cubicBezTo>
                  <a:pt x="150" y="190"/>
                  <a:pt x="149" y="191"/>
                  <a:pt x="147" y="192"/>
                </a:cubicBezTo>
                <a:close/>
                <a:moveTo>
                  <a:pt x="153" y="199"/>
                </a:moveTo>
                <a:cubicBezTo>
                  <a:pt x="155" y="198"/>
                  <a:pt x="156" y="197"/>
                  <a:pt x="157" y="197"/>
                </a:cubicBezTo>
                <a:cubicBezTo>
                  <a:pt x="155" y="198"/>
                  <a:pt x="153" y="199"/>
                  <a:pt x="151" y="201"/>
                </a:cubicBezTo>
                <a:cubicBezTo>
                  <a:pt x="152" y="200"/>
                  <a:pt x="153" y="199"/>
                  <a:pt x="153" y="199"/>
                </a:cubicBezTo>
                <a:close/>
                <a:moveTo>
                  <a:pt x="155" y="195"/>
                </a:moveTo>
                <a:cubicBezTo>
                  <a:pt x="154" y="195"/>
                  <a:pt x="153" y="196"/>
                  <a:pt x="153" y="196"/>
                </a:cubicBezTo>
                <a:cubicBezTo>
                  <a:pt x="157" y="192"/>
                  <a:pt x="161" y="187"/>
                  <a:pt x="166" y="183"/>
                </a:cubicBezTo>
                <a:cubicBezTo>
                  <a:pt x="165" y="183"/>
                  <a:pt x="165" y="184"/>
                  <a:pt x="164" y="185"/>
                </a:cubicBezTo>
                <a:cubicBezTo>
                  <a:pt x="161" y="188"/>
                  <a:pt x="158" y="191"/>
                  <a:pt x="155" y="195"/>
                </a:cubicBezTo>
                <a:close/>
                <a:moveTo>
                  <a:pt x="178" y="173"/>
                </a:moveTo>
                <a:cubicBezTo>
                  <a:pt x="178" y="173"/>
                  <a:pt x="178" y="173"/>
                  <a:pt x="178" y="173"/>
                </a:cubicBezTo>
                <a:cubicBezTo>
                  <a:pt x="176" y="176"/>
                  <a:pt x="174" y="180"/>
                  <a:pt x="172" y="184"/>
                </a:cubicBezTo>
                <a:cubicBezTo>
                  <a:pt x="169" y="186"/>
                  <a:pt x="165" y="188"/>
                  <a:pt x="162" y="190"/>
                </a:cubicBezTo>
                <a:cubicBezTo>
                  <a:pt x="167" y="184"/>
                  <a:pt x="173" y="179"/>
                  <a:pt x="178" y="173"/>
                </a:cubicBezTo>
                <a:close/>
                <a:moveTo>
                  <a:pt x="183" y="168"/>
                </a:moveTo>
                <a:cubicBezTo>
                  <a:pt x="185" y="166"/>
                  <a:pt x="187" y="164"/>
                  <a:pt x="189" y="163"/>
                </a:cubicBezTo>
                <a:cubicBezTo>
                  <a:pt x="189" y="163"/>
                  <a:pt x="189" y="162"/>
                  <a:pt x="189" y="162"/>
                </a:cubicBezTo>
                <a:cubicBezTo>
                  <a:pt x="185" y="168"/>
                  <a:pt x="180" y="174"/>
                  <a:pt x="176" y="180"/>
                </a:cubicBezTo>
                <a:cubicBezTo>
                  <a:pt x="178" y="176"/>
                  <a:pt x="181" y="172"/>
                  <a:pt x="183" y="168"/>
                </a:cubicBezTo>
                <a:close/>
                <a:moveTo>
                  <a:pt x="178" y="198"/>
                </a:moveTo>
                <a:cubicBezTo>
                  <a:pt x="178" y="197"/>
                  <a:pt x="179" y="197"/>
                  <a:pt x="180" y="196"/>
                </a:cubicBezTo>
                <a:cubicBezTo>
                  <a:pt x="178" y="198"/>
                  <a:pt x="176" y="199"/>
                  <a:pt x="175" y="201"/>
                </a:cubicBezTo>
                <a:cubicBezTo>
                  <a:pt x="174" y="201"/>
                  <a:pt x="174" y="201"/>
                  <a:pt x="174" y="201"/>
                </a:cubicBezTo>
                <a:cubicBezTo>
                  <a:pt x="175" y="200"/>
                  <a:pt x="176" y="199"/>
                  <a:pt x="178" y="198"/>
                </a:cubicBezTo>
                <a:close/>
                <a:moveTo>
                  <a:pt x="172" y="191"/>
                </a:moveTo>
                <a:cubicBezTo>
                  <a:pt x="175" y="189"/>
                  <a:pt x="177" y="187"/>
                  <a:pt x="180" y="184"/>
                </a:cubicBezTo>
                <a:cubicBezTo>
                  <a:pt x="179" y="185"/>
                  <a:pt x="179" y="185"/>
                  <a:pt x="179" y="186"/>
                </a:cubicBezTo>
                <a:cubicBezTo>
                  <a:pt x="177" y="188"/>
                  <a:pt x="174" y="189"/>
                  <a:pt x="172" y="191"/>
                </a:cubicBezTo>
                <a:close/>
                <a:moveTo>
                  <a:pt x="179" y="179"/>
                </a:moveTo>
                <a:cubicBezTo>
                  <a:pt x="184" y="172"/>
                  <a:pt x="189" y="166"/>
                  <a:pt x="194" y="159"/>
                </a:cubicBezTo>
                <a:cubicBezTo>
                  <a:pt x="194" y="159"/>
                  <a:pt x="195" y="159"/>
                  <a:pt x="195" y="158"/>
                </a:cubicBezTo>
                <a:cubicBezTo>
                  <a:pt x="192" y="163"/>
                  <a:pt x="189" y="169"/>
                  <a:pt x="185" y="174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3" y="175"/>
                  <a:pt x="181" y="177"/>
                  <a:pt x="179" y="179"/>
                </a:cubicBezTo>
                <a:close/>
                <a:moveTo>
                  <a:pt x="196" y="176"/>
                </a:moveTo>
                <a:cubicBezTo>
                  <a:pt x="196" y="177"/>
                  <a:pt x="195" y="179"/>
                  <a:pt x="195" y="180"/>
                </a:cubicBezTo>
                <a:cubicBezTo>
                  <a:pt x="195" y="180"/>
                  <a:pt x="194" y="180"/>
                  <a:pt x="194" y="180"/>
                </a:cubicBezTo>
                <a:cubicBezTo>
                  <a:pt x="193" y="181"/>
                  <a:pt x="191" y="183"/>
                  <a:pt x="189" y="184"/>
                </a:cubicBezTo>
                <a:cubicBezTo>
                  <a:pt x="191" y="181"/>
                  <a:pt x="194" y="179"/>
                  <a:pt x="196" y="176"/>
                </a:cubicBezTo>
                <a:close/>
                <a:moveTo>
                  <a:pt x="198" y="182"/>
                </a:moveTo>
                <a:cubicBezTo>
                  <a:pt x="199" y="182"/>
                  <a:pt x="199" y="182"/>
                  <a:pt x="199" y="182"/>
                </a:cubicBezTo>
                <a:cubicBezTo>
                  <a:pt x="198" y="183"/>
                  <a:pt x="197" y="184"/>
                  <a:pt x="195" y="185"/>
                </a:cubicBezTo>
                <a:cubicBezTo>
                  <a:pt x="196" y="184"/>
                  <a:pt x="197" y="183"/>
                  <a:pt x="198" y="182"/>
                </a:cubicBezTo>
                <a:close/>
                <a:moveTo>
                  <a:pt x="199" y="176"/>
                </a:moveTo>
                <a:cubicBezTo>
                  <a:pt x="200" y="175"/>
                  <a:pt x="200" y="173"/>
                  <a:pt x="201" y="172"/>
                </a:cubicBezTo>
                <a:cubicBezTo>
                  <a:pt x="201" y="172"/>
                  <a:pt x="201" y="172"/>
                  <a:pt x="201" y="172"/>
                </a:cubicBezTo>
                <a:cubicBezTo>
                  <a:pt x="201" y="173"/>
                  <a:pt x="200" y="174"/>
                  <a:pt x="200" y="175"/>
                </a:cubicBezTo>
                <a:cubicBezTo>
                  <a:pt x="200" y="176"/>
                  <a:pt x="199" y="176"/>
                  <a:pt x="199" y="176"/>
                </a:cubicBezTo>
                <a:close/>
                <a:moveTo>
                  <a:pt x="200" y="164"/>
                </a:moveTo>
                <a:cubicBezTo>
                  <a:pt x="200" y="164"/>
                  <a:pt x="199" y="165"/>
                  <a:pt x="199" y="165"/>
                </a:cubicBezTo>
                <a:cubicBezTo>
                  <a:pt x="200" y="163"/>
                  <a:pt x="202" y="161"/>
                  <a:pt x="203" y="158"/>
                </a:cubicBezTo>
                <a:cubicBezTo>
                  <a:pt x="202" y="160"/>
                  <a:pt x="202" y="161"/>
                  <a:pt x="201" y="162"/>
                </a:cubicBezTo>
                <a:cubicBezTo>
                  <a:pt x="201" y="163"/>
                  <a:pt x="201" y="163"/>
                  <a:pt x="200" y="164"/>
                </a:cubicBezTo>
                <a:close/>
                <a:moveTo>
                  <a:pt x="203" y="141"/>
                </a:moveTo>
                <a:cubicBezTo>
                  <a:pt x="206" y="138"/>
                  <a:pt x="209" y="134"/>
                  <a:pt x="212" y="131"/>
                </a:cubicBezTo>
                <a:cubicBezTo>
                  <a:pt x="210" y="134"/>
                  <a:pt x="208" y="137"/>
                  <a:pt x="206" y="139"/>
                </a:cubicBezTo>
                <a:cubicBezTo>
                  <a:pt x="205" y="140"/>
                  <a:pt x="205" y="141"/>
                  <a:pt x="204" y="142"/>
                </a:cubicBezTo>
                <a:cubicBezTo>
                  <a:pt x="204" y="141"/>
                  <a:pt x="203" y="141"/>
                  <a:pt x="203" y="141"/>
                </a:cubicBezTo>
                <a:close/>
                <a:moveTo>
                  <a:pt x="206" y="167"/>
                </a:moveTo>
                <a:cubicBezTo>
                  <a:pt x="208" y="165"/>
                  <a:pt x="209" y="164"/>
                  <a:pt x="210" y="163"/>
                </a:cubicBezTo>
                <a:cubicBezTo>
                  <a:pt x="208" y="165"/>
                  <a:pt x="207" y="168"/>
                  <a:pt x="205" y="170"/>
                </a:cubicBezTo>
                <a:cubicBezTo>
                  <a:pt x="206" y="169"/>
                  <a:pt x="206" y="168"/>
                  <a:pt x="206" y="167"/>
                </a:cubicBezTo>
                <a:close/>
                <a:moveTo>
                  <a:pt x="208" y="157"/>
                </a:moveTo>
                <a:cubicBezTo>
                  <a:pt x="208" y="157"/>
                  <a:pt x="208" y="158"/>
                  <a:pt x="208" y="158"/>
                </a:cubicBezTo>
                <a:cubicBezTo>
                  <a:pt x="209" y="154"/>
                  <a:pt x="210" y="151"/>
                  <a:pt x="212" y="147"/>
                </a:cubicBezTo>
                <a:cubicBezTo>
                  <a:pt x="210" y="151"/>
                  <a:pt x="209" y="154"/>
                  <a:pt x="208" y="157"/>
                </a:cubicBezTo>
                <a:close/>
                <a:moveTo>
                  <a:pt x="214" y="164"/>
                </a:moveTo>
                <a:cubicBezTo>
                  <a:pt x="216" y="162"/>
                  <a:pt x="219" y="160"/>
                  <a:pt x="221" y="158"/>
                </a:cubicBezTo>
                <a:cubicBezTo>
                  <a:pt x="220" y="161"/>
                  <a:pt x="218" y="164"/>
                  <a:pt x="216" y="166"/>
                </a:cubicBezTo>
                <a:cubicBezTo>
                  <a:pt x="215" y="169"/>
                  <a:pt x="213" y="171"/>
                  <a:pt x="211" y="173"/>
                </a:cubicBezTo>
                <a:cubicBezTo>
                  <a:pt x="211" y="173"/>
                  <a:pt x="211" y="173"/>
                  <a:pt x="211" y="173"/>
                </a:cubicBezTo>
                <a:cubicBezTo>
                  <a:pt x="212" y="170"/>
                  <a:pt x="213" y="167"/>
                  <a:pt x="214" y="164"/>
                </a:cubicBezTo>
                <a:close/>
                <a:moveTo>
                  <a:pt x="210" y="165"/>
                </a:moveTo>
                <a:cubicBezTo>
                  <a:pt x="211" y="164"/>
                  <a:pt x="212" y="163"/>
                  <a:pt x="212" y="162"/>
                </a:cubicBezTo>
                <a:cubicBezTo>
                  <a:pt x="212" y="163"/>
                  <a:pt x="212" y="163"/>
                  <a:pt x="212" y="164"/>
                </a:cubicBezTo>
                <a:cubicBezTo>
                  <a:pt x="211" y="165"/>
                  <a:pt x="211" y="165"/>
                  <a:pt x="210" y="165"/>
                </a:cubicBezTo>
                <a:close/>
                <a:moveTo>
                  <a:pt x="217" y="159"/>
                </a:moveTo>
                <a:cubicBezTo>
                  <a:pt x="217" y="158"/>
                  <a:pt x="217" y="158"/>
                  <a:pt x="217" y="158"/>
                </a:cubicBezTo>
                <a:cubicBezTo>
                  <a:pt x="217" y="158"/>
                  <a:pt x="217" y="157"/>
                  <a:pt x="217" y="157"/>
                </a:cubicBezTo>
                <a:cubicBezTo>
                  <a:pt x="218" y="156"/>
                  <a:pt x="220" y="156"/>
                  <a:pt x="221" y="156"/>
                </a:cubicBezTo>
                <a:cubicBezTo>
                  <a:pt x="220" y="157"/>
                  <a:pt x="218" y="158"/>
                  <a:pt x="217" y="159"/>
                </a:cubicBezTo>
                <a:close/>
                <a:moveTo>
                  <a:pt x="217" y="138"/>
                </a:moveTo>
                <a:cubicBezTo>
                  <a:pt x="216" y="143"/>
                  <a:pt x="216" y="147"/>
                  <a:pt x="215" y="151"/>
                </a:cubicBezTo>
                <a:cubicBezTo>
                  <a:pt x="214" y="152"/>
                  <a:pt x="212" y="154"/>
                  <a:pt x="211" y="155"/>
                </a:cubicBezTo>
                <a:cubicBezTo>
                  <a:pt x="213" y="149"/>
                  <a:pt x="215" y="144"/>
                  <a:pt x="217" y="138"/>
                </a:cubicBezTo>
                <a:cubicBezTo>
                  <a:pt x="217" y="138"/>
                  <a:pt x="217" y="138"/>
                  <a:pt x="217" y="138"/>
                </a:cubicBezTo>
                <a:close/>
                <a:moveTo>
                  <a:pt x="215" y="138"/>
                </a:moveTo>
                <a:cubicBezTo>
                  <a:pt x="216" y="136"/>
                  <a:pt x="217" y="134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2"/>
                  <a:pt x="217" y="133"/>
                  <a:pt x="217" y="133"/>
                </a:cubicBezTo>
                <a:cubicBezTo>
                  <a:pt x="217" y="135"/>
                  <a:pt x="216" y="137"/>
                  <a:pt x="215" y="138"/>
                </a:cubicBezTo>
                <a:close/>
                <a:moveTo>
                  <a:pt x="216" y="117"/>
                </a:moveTo>
                <a:cubicBezTo>
                  <a:pt x="218" y="115"/>
                  <a:pt x="219" y="113"/>
                  <a:pt x="221" y="111"/>
                </a:cubicBezTo>
                <a:cubicBezTo>
                  <a:pt x="221" y="112"/>
                  <a:pt x="221" y="112"/>
                  <a:pt x="221" y="113"/>
                </a:cubicBezTo>
                <a:cubicBezTo>
                  <a:pt x="219" y="114"/>
                  <a:pt x="218" y="116"/>
                  <a:pt x="216" y="117"/>
                </a:cubicBezTo>
                <a:close/>
                <a:moveTo>
                  <a:pt x="221" y="99"/>
                </a:moveTo>
                <a:cubicBezTo>
                  <a:pt x="220" y="98"/>
                  <a:pt x="220" y="97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1" y="97"/>
                  <a:pt x="221" y="98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lose/>
                <a:moveTo>
                  <a:pt x="220" y="108"/>
                </a:moveTo>
                <a:cubicBezTo>
                  <a:pt x="220" y="108"/>
                  <a:pt x="220" y="108"/>
                  <a:pt x="220" y="109"/>
                </a:cubicBezTo>
                <a:cubicBezTo>
                  <a:pt x="220" y="109"/>
                  <a:pt x="220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9" y="109"/>
                  <a:pt x="219" y="109"/>
                  <a:pt x="219" y="109"/>
                </a:cubicBezTo>
                <a:cubicBezTo>
                  <a:pt x="217" y="110"/>
                  <a:pt x="216" y="111"/>
                  <a:pt x="215" y="111"/>
                </a:cubicBezTo>
                <a:cubicBezTo>
                  <a:pt x="215" y="111"/>
                  <a:pt x="215" y="111"/>
                  <a:pt x="215" y="111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7" y="110"/>
                  <a:pt x="219" y="109"/>
                  <a:pt x="220" y="108"/>
                </a:cubicBezTo>
                <a:close/>
                <a:moveTo>
                  <a:pt x="219" y="93"/>
                </a:moveTo>
                <a:cubicBezTo>
                  <a:pt x="219" y="92"/>
                  <a:pt x="218" y="90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90"/>
                  <a:pt x="219" y="92"/>
                  <a:pt x="220" y="93"/>
                </a:cubicBezTo>
                <a:cubicBezTo>
                  <a:pt x="220" y="93"/>
                  <a:pt x="219" y="93"/>
                  <a:pt x="219" y="93"/>
                </a:cubicBezTo>
                <a:close/>
                <a:moveTo>
                  <a:pt x="217" y="87"/>
                </a:moveTo>
                <a:cubicBezTo>
                  <a:pt x="217" y="86"/>
                  <a:pt x="217" y="85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8" y="85"/>
                  <a:pt x="218" y="86"/>
                  <a:pt x="218" y="87"/>
                </a:cubicBezTo>
                <a:cubicBezTo>
                  <a:pt x="218" y="87"/>
                  <a:pt x="218" y="87"/>
                  <a:pt x="217" y="87"/>
                </a:cubicBezTo>
                <a:close/>
                <a:moveTo>
                  <a:pt x="216" y="82"/>
                </a:moveTo>
                <a:cubicBezTo>
                  <a:pt x="215" y="79"/>
                  <a:pt x="215" y="77"/>
                  <a:pt x="214" y="74"/>
                </a:cubicBezTo>
                <a:cubicBezTo>
                  <a:pt x="215" y="75"/>
                  <a:pt x="215" y="76"/>
                  <a:pt x="216" y="77"/>
                </a:cubicBezTo>
                <a:cubicBezTo>
                  <a:pt x="216" y="78"/>
                  <a:pt x="216" y="80"/>
                  <a:pt x="217" y="82"/>
                </a:cubicBezTo>
                <a:cubicBezTo>
                  <a:pt x="217" y="82"/>
                  <a:pt x="216" y="82"/>
                  <a:pt x="216" y="82"/>
                </a:cubicBezTo>
                <a:close/>
                <a:moveTo>
                  <a:pt x="215" y="88"/>
                </a:moveTo>
                <a:cubicBezTo>
                  <a:pt x="211" y="90"/>
                  <a:pt x="208" y="92"/>
                  <a:pt x="205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6" y="91"/>
                  <a:pt x="208" y="90"/>
                  <a:pt x="210" y="88"/>
                </a:cubicBezTo>
                <a:cubicBezTo>
                  <a:pt x="211" y="87"/>
                  <a:pt x="213" y="87"/>
                  <a:pt x="214" y="86"/>
                </a:cubicBezTo>
                <a:cubicBezTo>
                  <a:pt x="214" y="87"/>
                  <a:pt x="214" y="88"/>
                  <a:pt x="215" y="88"/>
                </a:cubicBezTo>
                <a:close/>
                <a:moveTo>
                  <a:pt x="206" y="85"/>
                </a:moveTo>
                <a:cubicBezTo>
                  <a:pt x="208" y="84"/>
                  <a:pt x="208" y="84"/>
                  <a:pt x="208" y="84"/>
                </a:cubicBezTo>
                <a:cubicBezTo>
                  <a:pt x="209" y="83"/>
                  <a:pt x="208" y="82"/>
                  <a:pt x="207" y="82"/>
                </a:cubicBezTo>
                <a:cubicBezTo>
                  <a:pt x="209" y="81"/>
                  <a:pt x="210" y="80"/>
                  <a:pt x="212" y="79"/>
                </a:cubicBezTo>
                <a:cubicBezTo>
                  <a:pt x="212" y="81"/>
                  <a:pt x="213" y="82"/>
                  <a:pt x="213" y="83"/>
                </a:cubicBezTo>
                <a:cubicBezTo>
                  <a:pt x="211" y="84"/>
                  <a:pt x="208" y="84"/>
                  <a:pt x="206" y="85"/>
                </a:cubicBezTo>
                <a:close/>
                <a:moveTo>
                  <a:pt x="206" y="58"/>
                </a:moveTo>
                <a:cubicBezTo>
                  <a:pt x="206" y="58"/>
                  <a:pt x="206" y="58"/>
                  <a:pt x="206" y="57"/>
                </a:cubicBezTo>
                <a:cubicBezTo>
                  <a:pt x="207" y="58"/>
                  <a:pt x="208" y="59"/>
                  <a:pt x="209" y="60"/>
                </a:cubicBezTo>
                <a:cubicBezTo>
                  <a:pt x="209" y="61"/>
                  <a:pt x="210" y="61"/>
                  <a:pt x="210" y="61"/>
                </a:cubicBezTo>
                <a:cubicBezTo>
                  <a:pt x="211" y="62"/>
                  <a:pt x="211" y="63"/>
                  <a:pt x="212" y="63"/>
                </a:cubicBezTo>
                <a:cubicBezTo>
                  <a:pt x="210" y="61"/>
                  <a:pt x="208" y="60"/>
                  <a:pt x="206" y="58"/>
                </a:cubicBezTo>
                <a:close/>
                <a:moveTo>
                  <a:pt x="206" y="60"/>
                </a:moveTo>
                <a:cubicBezTo>
                  <a:pt x="206" y="60"/>
                  <a:pt x="205" y="60"/>
                  <a:pt x="205" y="60"/>
                </a:cubicBezTo>
                <a:cubicBezTo>
                  <a:pt x="204" y="59"/>
                  <a:pt x="204" y="58"/>
                  <a:pt x="203" y="57"/>
                </a:cubicBezTo>
                <a:cubicBezTo>
                  <a:pt x="204" y="58"/>
                  <a:pt x="204" y="58"/>
                  <a:pt x="205" y="59"/>
                </a:cubicBezTo>
                <a:cubicBezTo>
                  <a:pt x="205" y="60"/>
                  <a:pt x="206" y="60"/>
                  <a:pt x="206" y="60"/>
                </a:cubicBezTo>
                <a:close/>
                <a:moveTo>
                  <a:pt x="211" y="67"/>
                </a:moveTo>
                <a:cubicBezTo>
                  <a:pt x="210" y="67"/>
                  <a:pt x="210" y="67"/>
                  <a:pt x="211" y="67"/>
                </a:cubicBezTo>
                <a:cubicBezTo>
                  <a:pt x="211" y="68"/>
                  <a:pt x="211" y="69"/>
                  <a:pt x="211" y="70"/>
                </a:cubicBezTo>
                <a:cubicBezTo>
                  <a:pt x="209" y="71"/>
                  <a:pt x="207" y="72"/>
                  <a:pt x="205" y="73"/>
                </a:cubicBezTo>
                <a:cubicBezTo>
                  <a:pt x="206" y="71"/>
                  <a:pt x="207" y="70"/>
                  <a:pt x="208" y="68"/>
                </a:cubicBezTo>
                <a:cubicBezTo>
                  <a:pt x="209" y="67"/>
                  <a:pt x="208" y="66"/>
                  <a:pt x="207" y="67"/>
                </a:cubicBezTo>
                <a:cubicBezTo>
                  <a:pt x="207" y="67"/>
                  <a:pt x="207" y="67"/>
                  <a:pt x="206" y="68"/>
                </a:cubicBezTo>
                <a:cubicBezTo>
                  <a:pt x="206" y="67"/>
                  <a:pt x="206" y="67"/>
                  <a:pt x="205" y="67"/>
                </a:cubicBezTo>
                <a:cubicBezTo>
                  <a:pt x="201" y="68"/>
                  <a:pt x="196" y="69"/>
                  <a:pt x="191" y="71"/>
                </a:cubicBezTo>
                <a:cubicBezTo>
                  <a:pt x="196" y="69"/>
                  <a:pt x="200" y="66"/>
                  <a:pt x="204" y="64"/>
                </a:cubicBezTo>
                <a:cubicBezTo>
                  <a:pt x="205" y="63"/>
                  <a:pt x="204" y="62"/>
                  <a:pt x="203" y="62"/>
                </a:cubicBezTo>
                <a:cubicBezTo>
                  <a:pt x="202" y="62"/>
                  <a:pt x="202" y="63"/>
                  <a:pt x="202" y="63"/>
                </a:cubicBezTo>
                <a:cubicBezTo>
                  <a:pt x="202" y="63"/>
                  <a:pt x="202" y="62"/>
                  <a:pt x="202" y="62"/>
                </a:cubicBezTo>
                <a:cubicBezTo>
                  <a:pt x="203" y="62"/>
                  <a:pt x="203" y="60"/>
                  <a:pt x="20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2" y="61"/>
                  <a:pt x="202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5" y="63"/>
                  <a:pt x="208" y="65"/>
                  <a:pt x="211" y="67"/>
                </a:cubicBezTo>
                <a:close/>
                <a:moveTo>
                  <a:pt x="187" y="63"/>
                </a:moveTo>
                <a:cubicBezTo>
                  <a:pt x="191" y="61"/>
                  <a:pt x="195" y="59"/>
                  <a:pt x="198" y="56"/>
                </a:cubicBezTo>
                <a:cubicBezTo>
                  <a:pt x="199" y="57"/>
                  <a:pt x="200" y="58"/>
                  <a:pt x="201" y="59"/>
                </a:cubicBezTo>
                <a:cubicBezTo>
                  <a:pt x="196" y="60"/>
                  <a:pt x="192" y="61"/>
                  <a:pt x="187" y="63"/>
                </a:cubicBezTo>
                <a:close/>
                <a:moveTo>
                  <a:pt x="191" y="56"/>
                </a:moveTo>
                <a:cubicBezTo>
                  <a:pt x="192" y="55"/>
                  <a:pt x="193" y="55"/>
                  <a:pt x="194" y="54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5" y="54"/>
                  <a:pt x="196" y="54"/>
                  <a:pt x="196" y="55"/>
                </a:cubicBezTo>
                <a:cubicBezTo>
                  <a:pt x="194" y="55"/>
                  <a:pt x="193" y="55"/>
                  <a:pt x="191" y="56"/>
                </a:cubicBezTo>
                <a:close/>
                <a:moveTo>
                  <a:pt x="189" y="54"/>
                </a:moveTo>
                <a:cubicBezTo>
                  <a:pt x="189" y="54"/>
                  <a:pt x="189" y="54"/>
                  <a:pt x="190" y="53"/>
                </a:cubicBezTo>
                <a:cubicBezTo>
                  <a:pt x="190" y="53"/>
                  <a:pt x="189" y="52"/>
                  <a:pt x="188" y="52"/>
                </a:cubicBezTo>
                <a:cubicBezTo>
                  <a:pt x="187" y="53"/>
                  <a:pt x="186" y="54"/>
                  <a:pt x="186" y="55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86" y="52"/>
                  <a:pt x="188" y="51"/>
                  <a:pt x="189" y="50"/>
                </a:cubicBezTo>
                <a:cubicBezTo>
                  <a:pt x="191" y="51"/>
                  <a:pt x="192" y="52"/>
                  <a:pt x="193" y="53"/>
                </a:cubicBezTo>
                <a:cubicBezTo>
                  <a:pt x="192" y="53"/>
                  <a:pt x="190" y="54"/>
                  <a:pt x="189" y="54"/>
                </a:cubicBezTo>
                <a:close/>
                <a:moveTo>
                  <a:pt x="184" y="56"/>
                </a:moveTo>
                <a:cubicBezTo>
                  <a:pt x="182" y="57"/>
                  <a:pt x="179" y="58"/>
                  <a:pt x="176" y="59"/>
                </a:cubicBezTo>
                <a:cubicBezTo>
                  <a:pt x="177" y="58"/>
                  <a:pt x="178" y="57"/>
                  <a:pt x="179" y="55"/>
                </a:cubicBezTo>
                <a:cubicBezTo>
                  <a:pt x="180" y="55"/>
                  <a:pt x="181" y="54"/>
                  <a:pt x="183" y="54"/>
                </a:cubicBezTo>
                <a:cubicBezTo>
                  <a:pt x="183" y="54"/>
                  <a:pt x="184" y="55"/>
                  <a:pt x="184" y="56"/>
                </a:cubicBezTo>
                <a:close/>
                <a:moveTo>
                  <a:pt x="180" y="50"/>
                </a:moveTo>
                <a:cubicBezTo>
                  <a:pt x="177" y="51"/>
                  <a:pt x="173" y="53"/>
                  <a:pt x="170" y="54"/>
                </a:cubicBezTo>
                <a:cubicBezTo>
                  <a:pt x="171" y="53"/>
                  <a:pt x="173" y="51"/>
                  <a:pt x="174" y="50"/>
                </a:cubicBezTo>
                <a:cubicBezTo>
                  <a:pt x="176" y="49"/>
                  <a:pt x="178" y="48"/>
                  <a:pt x="179" y="48"/>
                </a:cubicBezTo>
                <a:cubicBezTo>
                  <a:pt x="180" y="48"/>
                  <a:pt x="180" y="49"/>
                  <a:pt x="180" y="50"/>
                </a:cubicBezTo>
                <a:cubicBezTo>
                  <a:pt x="180" y="50"/>
                  <a:pt x="180" y="50"/>
                  <a:pt x="180" y="50"/>
                </a:cubicBezTo>
                <a:close/>
                <a:moveTo>
                  <a:pt x="166" y="49"/>
                </a:moveTo>
                <a:cubicBezTo>
                  <a:pt x="167" y="48"/>
                  <a:pt x="168" y="47"/>
                  <a:pt x="169" y="46"/>
                </a:cubicBezTo>
                <a:cubicBezTo>
                  <a:pt x="172" y="45"/>
                  <a:pt x="175" y="44"/>
                  <a:pt x="178" y="44"/>
                </a:cubicBezTo>
                <a:cubicBezTo>
                  <a:pt x="174" y="45"/>
                  <a:pt x="170" y="47"/>
                  <a:pt x="166" y="49"/>
                </a:cubicBezTo>
                <a:close/>
                <a:moveTo>
                  <a:pt x="166" y="53"/>
                </a:moveTo>
                <a:cubicBezTo>
                  <a:pt x="163" y="55"/>
                  <a:pt x="159" y="58"/>
                  <a:pt x="156" y="60"/>
                </a:cubicBezTo>
                <a:cubicBezTo>
                  <a:pt x="155" y="61"/>
                  <a:pt x="154" y="61"/>
                  <a:pt x="153" y="62"/>
                </a:cubicBezTo>
                <a:cubicBezTo>
                  <a:pt x="154" y="60"/>
                  <a:pt x="155" y="59"/>
                  <a:pt x="156" y="58"/>
                </a:cubicBezTo>
                <a:cubicBezTo>
                  <a:pt x="159" y="56"/>
                  <a:pt x="162" y="55"/>
                  <a:pt x="166" y="53"/>
                </a:cubicBezTo>
                <a:cubicBezTo>
                  <a:pt x="166" y="53"/>
                  <a:pt x="166" y="53"/>
                  <a:pt x="166" y="53"/>
                </a:cubicBezTo>
                <a:close/>
                <a:moveTo>
                  <a:pt x="154" y="49"/>
                </a:moveTo>
                <a:cubicBezTo>
                  <a:pt x="154" y="48"/>
                  <a:pt x="155" y="48"/>
                  <a:pt x="155" y="48"/>
                </a:cubicBezTo>
                <a:cubicBezTo>
                  <a:pt x="157" y="47"/>
                  <a:pt x="159" y="46"/>
                  <a:pt x="160" y="46"/>
                </a:cubicBezTo>
                <a:cubicBezTo>
                  <a:pt x="158" y="47"/>
                  <a:pt x="156" y="48"/>
                  <a:pt x="154" y="49"/>
                </a:cubicBezTo>
                <a:close/>
                <a:moveTo>
                  <a:pt x="155" y="45"/>
                </a:moveTo>
                <a:cubicBezTo>
                  <a:pt x="152" y="46"/>
                  <a:pt x="149" y="47"/>
                  <a:pt x="147" y="48"/>
                </a:cubicBezTo>
                <a:cubicBezTo>
                  <a:pt x="149" y="46"/>
                  <a:pt x="152" y="44"/>
                  <a:pt x="155" y="42"/>
                </a:cubicBezTo>
                <a:cubicBezTo>
                  <a:pt x="157" y="42"/>
                  <a:pt x="159" y="41"/>
                  <a:pt x="161" y="41"/>
                </a:cubicBezTo>
                <a:cubicBezTo>
                  <a:pt x="159" y="42"/>
                  <a:pt x="157" y="44"/>
                  <a:pt x="155" y="45"/>
                </a:cubicBezTo>
                <a:close/>
                <a:moveTo>
                  <a:pt x="154" y="34"/>
                </a:moveTo>
                <a:cubicBezTo>
                  <a:pt x="153" y="34"/>
                  <a:pt x="153" y="34"/>
                  <a:pt x="152" y="34"/>
                </a:cubicBezTo>
                <a:cubicBezTo>
                  <a:pt x="153" y="34"/>
                  <a:pt x="153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54" y="33"/>
                  <a:pt x="154" y="34"/>
                  <a:pt x="154" y="34"/>
                </a:cubicBezTo>
                <a:close/>
                <a:moveTo>
                  <a:pt x="152" y="36"/>
                </a:moveTo>
                <a:cubicBezTo>
                  <a:pt x="150" y="37"/>
                  <a:pt x="147" y="38"/>
                  <a:pt x="145" y="40"/>
                </a:cubicBezTo>
                <a:cubicBezTo>
                  <a:pt x="145" y="40"/>
                  <a:pt x="145" y="40"/>
                  <a:pt x="144" y="40"/>
                </a:cubicBezTo>
                <a:cubicBezTo>
                  <a:pt x="146" y="38"/>
                  <a:pt x="148" y="37"/>
                  <a:pt x="150" y="36"/>
                </a:cubicBezTo>
                <a:cubicBezTo>
                  <a:pt x="151" y="36"/>
                  <a:pt x="151" y="36"/>
                  <a:pt x="152" y="36"/>
                </a:cubicBezTo>
                <a:close/>
                <a:moveTo>
                  <a:pt x="150" y="34"/>
                </a:moveTo>
                <a:cubicBezTo>
                  <a:pt x="148" y="34"/>
                  <a:pt x="147" y="34"/>
                  <a:pt x="146" y="34"/>
                </a:cubicBezTo>
                <a:cubicBezTo>
                  <a:pt x="146" y="34"/>
                  <a:pt x="147" y="33"/>
                  <a:pt x="147" y="33"/>
                </a:cubicBezTo>
                <a:cubicBezTo>
                  <a:pt x="149" y="33"/>
                  <a:pt x="150" y="33"/>
                  <a:pt x="151" y="33"/>
                </a:cubicBezTo>
                <a:cubicBezTo>
                  <a:pt x="151" y="33"/>
                  <a:pt x="150" y="34"/>
                  <a:pt x="150" y="34"/>
                </a:cubicBezTo>
                <a:close/>
                <a:moveTo>
                  <a:pt x="151" y="29"/>
                </a:moveTo>
                <a:cubicBezTo>
                  <a:pt x="151" y="29"/>
                  <a:pt x="151" y="29"/>
                  <a:pt x="151" y="29"/>
                </a:cubicBezTo>
                <a:cubicBezTo>
                  <a:pt x="150" y="29"/>
                  <a:pt x="149" y="29"/>
                  <a:pt x="148" y="29"/>
                </a:cubicBezTo>
                <a:cubicBezTo>
                  <a:pt x="148" y="29"/>
                  <a:pt x="148" y="28"/>
                  <a:pt x="149" y="28"/>
                </a:cubicBezTo>
                <a:cubicBezTo>
                  <a:pt x="150" y="28"/>
                  <a:pt x="151" y="29"/>
                  <a:pt x="152" y="29"/>
                </a:cubicBezTo>
                <a:cubicBezTo>
                  <a:pt x="151" y="29"/>
                  <a:pt x="151" y="29"/>
                  <a:pt x="151" y="29"/>
                </a:cubicBezTo>
                <a:close/>
                <a:moveTo>
                  <a:pt x="148" y="20"/>
                </a:moveTo>
                <a:cubicBezTo>
                  <a:pt x="146" y="18"/>
                  <a:pt x="144" y="17"/>
                  <a:pt x="142" y="16"/>
                </a:cubicBezTo>
                <a:cubicBezTo>
                  <a:pt x="142" y="16"/>
                  <a:pt x="143" y="16"/>
                  <a:pt x="143" y="15"/>
                </a:cubicBezTo>
                <a:cubicBezTo>
                  <a:pt x="146" y="16"/>
                  <a:pt x="149" y="17"/>
                  <a:pt x="152" y="18"/>
                </a:cubicBezTo>
                <a:cubicBezTo>
                  <a:pt x="151" y="18"/>
                  <a:pt x="149" y="19"/>
                  <a:pt x="148" y="20"/>
                </a:cubicBezTo>
                <a:close/>
                <a:moveTo>
                  <a:pt x="139" y="9"/>
                </a:moveTo>
                <a:cubicBezTo>
                  <a:pt x="139" y="9"/>
                  <a:pt x="139" y="9"/>
                  <a:pt x="139" y="9"/>
                </a:cubicBezTo>
                <a:cubicBezTo>
                  <a:pt x="138" y="8"/>
                  <a:pt x="138" y="8"/>
                  <a:pt x="138" y="8"/>
                </a:cubicBezTo>
                <a:cubicBezTo>
                  <a:pt x="140" y="9"/>
                  <a:pt x="142" y="9"/>
                  <a:pt x="145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44" y="9"/>
                  <a:pt x="142" y="9"/>
                  <a:pt x="139" y="9"/>
                </a:cubicBezTo>
                <a:close/>
                <a:moveTo>
                  <a:pt x="143" y="13"/>
                </a:moveTo>
                <a:cubicBezTo>
                  <a:pt x="142" y="13"/>
                  <a:pt x="142" y="13"/>
                  <a:pt x="142" y="13"/>
                </a:cubicBezTo>
                <a:cubicBezTo>
                  <a:pt x="140" y="13"/>
                  <a:pt x="138" y="13"/>
                  <a:pt x="135" y="13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8" y="12"/>
                  <a:pt x="141" y="13"/>
                  <a:pt x="143" y="13"/>
                </a:cubicBezTo>
                <a:close/>
                <a:moveTo>
                  <a:pt x="136" y="14"/>
                </a:moveTo>
                <a:cubicBezTo>
                  <a:pt x="137" y="14"/>
                  <a:pt x="138" y="14"/>
                  <a:pt x="139" y="15"/>
                </a:cubicBezTo>
                <a:cubicBezTo>
                  <a:pt x="139" y="15"/>
                  <a:pt x="139" y="15"/>
                  <a:pt x="138" y="15"/>
                </a:cubicBezTo>
                <a:cubicBezTo>
                  <a:pt x="138" y="15"/>
                  <a:pt x="137" y="14"/>
                  <a:pt x="136" y="14"/>
                </a:cubicBezTo>
                <a:cubicBezTo>
                  <a:pt x="136" y="14"/>
                  <a:pt x="136" y="14"/>
                  <a:pt x="136" y="14"/>
                </a:cubicBezTo>
                <a:close/>
                <a:moveTo>
                  <a:pt x="138" y="18"/>
                </a:moveTo>
                <a:cubicBezTo>
                  <a:pt x="141" y="19"/>
                  <a:pt x="143" y="20"/>
                  <a:pt x="146" y="21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43" y="20"/>
                  <a:pt x="140" y="20"/>
                  <a:pt x="137" y="19"/>
                </a:cubicBezTo>
                <a:cubicBezTo>
                  <a:pt x="137" y="19"/>
                  <a:pt x="138" y="19"/>
                  <a:pt x="138" y="18"/>
                </a:cubicBezTo>
                <a:close/>
                <a:moveTo>
                  <a:pt x="141" y="27"/>
                </a:moveTo>
                <a:cubicBezTo>
                  <a:pt x="143" y="27"/>
                  <a:pt x="144" y="27"/>
                  <a:pt x="146" y="28"/>
                </a:cubicBezTo>
                <a:cubicBezTo>
                  <a:pt x="146" y="28"/>
                  <a:pt x="145" y="28"/>
                  <a:pt x="145" y="28"/>
                </a:cubicBezTo>
                <a:cubicBezTo>
                  <a:pt x="143" y="28"/>
                  <a:pt x="142" y="28"/>
                  <a:pt x="140" y="27"/>
                </a:cubicBezTo>
                <a:cubicBezTo>
                  <a:pt x="140" y="27"/>
                  <a:pt x="141" y="27"/>
                  <a:pt x="141" y="27"/>
                </a:cubicBezTo>
                <a:close/>
                <a:moveTo>
                  <a:pt x="142" y="30"/>
                </a:moveTo>
                <a:cubicBezTo>
                  <a:pt x="142" y="30"/>
                  <a:pt x="142" y="30"/>
                  <a:pt x="142" y="30"/>
                </a:cubicBezTo>
                <a:cubicBezTo>
                  <a:pt x="140" y="30"/>
                  <a:pt x="138" y="29"/>
                  <a:pt x="137" y="29"/>
                </a:cubicBezTo>
                <a:cubicBezTo>
                  <a:pt x="137" y="29"/>
                  <a:pt x="137" y="29"/>
                  <a:pt x="138" y="29"/>
                </a:cubicBezTo>
                <a:cubicBezTo>
                  <a:pt x="139" y="29"/>
                  <a:pt x="141" y="29"/>
                  <a:pt x="142" y="30"/>
                </a:cubicBezTo>
                <a:close/>
                <a:moveTo>
                  <a:pt x="140" y="34"/>
                </a:moveTo>
                <a:cubicBezTo>
                  <a:pt x="141" y="33"/>
                  <a:pt x="142" y="33"/>
                  <a:pt x="144" y="33"/>
                </a:cubicBezTo>
                <a:cubicBezTo>
                  <a:pt x="143" y="33"/>
                  <a:pt x="143" y="34"/>
                  <a:pt x="142" y="34"/>
                </a:cubicBezTo>
                <a:cubicBezTo>
                  <a:pt x="141" y="34"/>
                  <a:pt x="139" y="34"/>
                  <a:pt x="138" y="34"/>
                </a:cubicBezTo>
                <a:cubicBezTo>
                  <a:pt x="139" y="34"/>
                  <a:pt x="139" y="34"/>
                  <a:pt x="140" y="34"/>
                </a:cubicBezTo>
                <a:close/>
                <a:moveTo>
                  <a:pt x="143" y="36"/>
                </a:moveTo>
                <a:cubicBezTo>
                  <a:pt x="144" y="36"/>
                  <a:pt x="146" y="36"/>
                  <a:pt x="147" y="36"/>
                </a:cubicBezTo>
                <a:cubicBezTo>
                  <a:pt x="145" y="37"/>
                  <a:pt x="143" y="39"/>
                  <a:pt x="141" y="40"/>
                </a:cubicBezTo>
                <a:cubicBezTo>
                  <a:pt x="140" y="40"/>
                  <a:pt x="139" y="40"/>
                  <a:pt x="138" y="40"/>
                </a:cubicBezTo>
                <a:cubicBezTo>
                  <a:pt x="137" y="40"/>
                  <a:pt x="136" y="40"/>
                  <a:pt x="135" y="40"/>
                </a:cubicBezTo>
                <a:cubicBezTo>
                  <a:pt x="137" y="39"/>
                  <a:pt x="140" y="37"/>
                  <a:pt x="143" y="36"/>
                </a:cubicBezTo>
                <a:close/>
                <a:moveTo>
                  <a:pt x="137" y="42"/>
                </a:moveTo>
                <a:cubicBezTo>
                  <a:pt x="134" y="42"/>
                  <a:pt x="132" y="43"/>
                  <a:pt x="130" y="43"/>
                </a:cubicBezTo>
                <a:cubicBezTo>
                  <a:pt x="131" y="43"/>
                  <a:pt x="131" y="43"/>
                  <a:pt x="132" y="42"/>
                </a:cubicBezTo>
                <a:cubicBezTo>
                  <a:pt x="133" y="42"/>
                  <a:pt x="135" y="42"/>
                  <a:pt x="137" y="42"/>
                </a:cubicBezTo>
                <a:close/>
                <a:moveTo>
                  <a:pt x="136" y="44"/>
                </a:moveTo>
                <a:cubicBezTo>
                  <a:pt x="136" y="44"/>
                  <a:pt x="135" y="45"/>
                  <a:pt x="135" y="45"/>
                </a:cubicBezTo>
                <a:cubicBezTo>
                  <a:pt x="131" y="46"/>
                  <a:pt x="128" y="46"/>
                  <a:pt x="124" y="47"/>
                </a:cubicBezTo>
                <a:cubicBezTo>
                  <a:pt x="125" y="47"/>
                  <a:pt x="125" y="46"/>
                  <a:pt x="126" y="46"/>
                </a:cubicBezTo>
                <a:cubicBezTo>
                  <a:pt x="129" y="45"/>
                  <a:pt x="133" y="45"/>
                  <a:pt x="136" y="44"/>
                </a:cubicBezTo>
                <a:close/>
                <a:moveTo>
                  <a:pt x="126" y="44"/>
                </a:moveTo>
                <a:cubicBezTo>
                  <a:pt x="123" y="45"/>
                  <a:pt x="120" y="46"/>
                  <a:pt x="117" y="47"/>
                </a:cubicBezTo>
                <a:cubicBezTo>
                  <a:pt x="118" y="45"/>
                  <a:pt x="120" y="44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2"/>
                  <a:pt x="126" y="42"/>
                  <a:pt x="129" y="42"/>
                </a:cubicBezTo>
                <a:cubicBezTo>
                  <a:pt x="128" y="43"/>
                  <a:pt x="127" y="44"/>
                  <a:pt x="126" y="44"/>
                </a:cubicBezTo>
                <a:close/>
                <a:moveTo>
                  <a:pt x="111" y="46"/>
                </a:moveTo>
                <a:cubicBezTo>
                  <a:pt x="113" y="45"/>
                  <a:pt x="114" y="44"/>
                  <a:pt x="115" y="42"/>
                </a:cubicBezTo>
                <a:cubicBezTo>
                  <a:pt x="116" y="42"/>
                  <a:pt x="117" y="42"/>
                  <a:pt x="118" y="42"/>
                </a:cubicBezTo>
                <a:cubicBezTo>
                  <a:pt x="116" y="44"/>
                  <a:pt x="114" y="45"/>
                  <a:pt x="111" y="46"/>
                </a:cubicBezTo>
                <a:close/>
                <a:moveTo>
                  <a:pt x="115" y="41"/>
                </a:moveTo>
                <a:cubicBezTo>
                  <a:pt x="114" y="40"/>
                  <a:pt x="113" y="40"/>
                  <a:pt x="112" y="41"/>
                </a:cubicBezTo>
                <a:cubicBezTo>
                  <a:pt x="110" y="41"/>
                  <a:pt x="109" y="41"/>
                  <a:pt x="107" y="41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12" y="39"/>
                  <a:pt x="115" y="38"/>
                  <a:pt x="119" y="37"/>
                </a:cubicBezTo>
                <a:cubicBezTo>
                  <a:pt x="118" y="38"/>
                  <a:pt x="116" y="39"/>
                  <a:pt x="115" y="41"/>
                </a:cubicBezTo>
                <a:close/>
                <a:moveTo>
                  <a:pt x="116" y="33"/>
                </a:moveTo>
                <a:cubicBezTo>
                  <a:pt x="115" y="33"/>
                  <a:pt x="115" y="33"/>
                  <a:pt x="114" y="34"/>
                </a:cubicBezTo>
                <a:cubicBezTo>
                  <a:pt x="115" y="33"/>
                  <a:pt x="115" y="33"/>
                  <a:pt x="116" y="33"/>
                </a:cubicBezTo>
                <a:cubicBezTo>
                  <a:pt x="116" y="33"/>
                  <a:pt x="117" y="33"/>
                  <a:pt x="117" y="33"/>
                </a:cubicBezTo>
                <a:cubicBezTo>
                  <a:pt x="117" y="33"/>
                  <a:pt x="117" y="33"/>
                  <a:pt x="116" y="33"/>
                </a:cubicBezTo>
                <a:close/>
                <a:moveTo>
                  <a:pt x="105" y="29"/>
                </a:moveTo>
                <a:cubicBezTo>
                  <a:pt x="104" y="29"/>
                  <a:pt x="103" y="29"/>
                  <a:pt x="102" y="29"/>
                </a:cubicBezTo>
                <a:cubicBezTo>
                  <a:pt x="104" y="29"/>
                  <a:pt x="106" y="28"/>
                  <a:pt x="107" y="27"/>
                </a:cubicBezTo>
                <a:cubicBezTo>
                  <a:pt x="108" y="27"/>
                  <a:pt x="108" y="27"/>
                  <a:pt x="109" y="27"/>
                </a:cubicBezTo>
                <a:cubicBezTo>
                  <a:pt x="108" y="28"/>
                  <a:pt x="106" y="29"/>
                  <a:pt x="105" y="29"/>
                </a:cubicBezTo>
                <a:close/>
                <a:moveTo>
                  <a:pt x="103" y="32"/>
                </a:moveTo>
                <a:cubicBezTo>
                  <a:pt x="104" y="32"/>
                  <a:pt x="104" y="32"/>
                  <a:pt x="105" y="32"/>
                </a:cubicBezTo>
                <a:cubicBezTo>
                  <a:pt x="104" y="33"/>
                  <a:pt x="102" y="34"/>
                  <a:pt x="101" y="35"/>
                </a:cubicBezTo>
                <a:cubicBezTo>
                  <a:pt x="100" y="35"/>
                  <a:pt x="100" y="35"/>
                  <a:pt x="99" y="35"/>
                </a:cubicBezTo>
                <a:cubicBezTo>
                  <a:pt x="99" y="35"/>
                  <a:pt x="98" y="35"/>
                  <a:pt x="98" y="36"/>
                </a:cubicBezTo>
                <a:cubicBezTo>
                  <a:pt x="98" y="36"/>
                  <a:pt x="97" y="36"/>
                  <a:pt x="96" y="37"/>
                </a:cubicBezTo>
                <a:cubicBezTo>
                  <a:pt x="98" y="35"/>
                  <a:pt x="101" y="33"/>
                  <a:pt x="103" y="32"/>
                </a:cubicBezTo>
                <a:close/>
                <a:moveTo>
                  <a:pt x="96" y="35"/>
                </a:moveTo>
                <a:cubicBezTo>
                  <a:pt x="97" y="34"/>
                  <a:pt x="98" y="33"/>
                  <a:pt x="99" y="32"/>
                </a:cubicBezTo>
                <a:cubicBezTo>
                  <a:pt x="99" y="32"/>
                  <a:pt x="100" y="32"/>
                  <a:pt x="100" y="32"/>
                </a:cubicBezTo>
                <a:cubicBezTo>
                  <a:pt x="99" y="33"/>
                  <a:pt x="98" y="34"/>
                  <a:pt x="96" y="35"/>
                </a:cubicBezTo>
                <a:close/>
                <a:moveTo>
                  <a:pt x="96" y="30"/>
                </a:moveTo>
                <a:cubicBezTo>
                  <a:pt x="96" y="30"/>
                  <a:pt x="95" y="30"/>
                  <a:pt x="95" y="30"/>
                </a:cubicBezTo>
                <a:cubicBezTo>
                  <a:pt x="97" y="29"/>
                  <a:pt x="98" y="28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99" y="28"/>
                  <a:pt x="97" y="29"/>
                  <a:pt x="96" y="30"/>
                </a:cubicBezTo>
                <a:close/>
                <a:moveTo>
                  <a:pt x="90" y="31"/>
                </a:moveTo>
                <a:cubicBezTo>
                  <a:pt x="90" y="31"/>
                  <a:pt x="89" y="31"/>
                  <a:pt x="89" y="31"/>
                </a:cubicBezTo>
                <a:cubicBezTo>
                  <a:pt x="88" y="32"/>
                  <a:pt x="86" y="33"/>
                  <a:pt x="85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1"/>
                  <a:pt x="89" y="28"/>
                  <a:pt x="91" y="26"/>
                </a:cubicBezTo>
                <a:cubicBezTo>
                  <a:pt x="93" y="26"/>
                  <a:pt x="95" y="27"/>
                  <a:pt x="97" y="27"/>
                </a:cubicBezTo>
                <a:cubicBezTo>
                  <a:pt x="95" y="28"/>
                  <a:pt x="92" y="30"/>
                  <a:pt x="90" y="31"/>
                </a:cubicBezTo>
                <a:close/>
                <a:moveTo>
                  <a:pt x="89" y="18"/>
                </a:moveTo>
                <a:cubicBezTo>
                  <a:pt x="89" y="18"/>
                  <a:pt x="89" y="18"/>
                  <a:pt x="88" y="18"/>
                </a:cubicBezTo>
                <a:cubicBezTo>
                  <a:pt x="88" y="18"/>
                  <a:pt x="87" y="19"/>
                  <a:pt x="87" y="19"/>
                </a:cubicBezTo>
                <a:cubicBezTo>
                  <a:pt x="83" y="21"/>
                  <a:pt x="79" y="23"/>
                  <a:pt x="75" y="26"/>
                </a:cubicBezTo>
                <a:cubicBezTo>
                  <a:pt x="73" y="27"/>
                  <a:pt x="70" y="28"/>
                  <a:pt x="68" y="29"/>
                </a:cubicBezTo>
                <a:cubicBezTo>
                  <a:pt x="68" y="29"/>
                  <a:pt x="68" y="28"/>
                  <a:pt x="69" y="28"/>
                </a:cubicBezTo>
                <a:cubicBezTo>
                  <a:pt x="73" y="25"/>
                  <a:pt x="78" y="23"/>
                  <a:pt x="83" y="20"/>
                </a:cubicBezTo>
                <a:cubicBezTo>
                  <a:pt x="86" y="19"/>
                  <a:pt x="90" y="17"/>
                  <a:pt x="94" y="16"/>
                </a:cubicBezTo>
                <a:cubicBezTo>
                  <a:pt x="93" y="16"/>
                  <a:pt x="93" y="16"/>
                  <a:pt x="92" y="17"/>
                </a:cubicBezTo>
                <a:cubicBezTo>
                  <a:pt x="91" y="17"/>
                  <a:pt x="90" y="18"/>
                  <a:pt x="89" y="18"/>
                </a:cubicBezTo>
                <a:close/>
                <a:moveTo>
                  <a:pt x="80" y="17"/>
                </a:moveTo>
                <a:cubicBezTo>
                  <a:pt x="73" y="19"/>
                  <a:pt x="66" y="23"/>
                  <a:pt x="60" y="27"/>
                </a:cubicBezTo>
                <a:cubicBezTo>
                  <a:pt x="60" y="27"/>
                  <a:pt x="60" y="28"/>
                  <a:pt x="60" y="28"/>
                </a:cubicBezTo>
                <a:cubicBezTo>
                  <a:pt x="58" y="29"/>
                  <a:pt x="56" y="31"/>
                  <a:pt x="54" y="32"/>
                </a:cubicBezTo>
                <a:cubicBezTo>
                  <a:pt x="51" y="34"/>
                  <a:pt x="48" y="35"/>
                  <a:pt x="45" y="36"/>
                </a:cubicBezTo>
                <a:cubicBezTo>
                  <a:pt x="48" y="34"/>
                  <a:pt x="52" y="31"/>
                  <a:pt x="55" y="29"/>
                </a:cubicBezTo>
                <a:cubicBezTo>
                  <a:pt x="62" y="23"/>
                  <a:pt x="70" y="19"/>
                  <a:pt x="79" y="15"/>
                </a:cubicBezTo>
                <a:cubicBezTo>
                  <a:pt x="81" y="14"/>
                  <a:pt x="83" y="13"/>
                  <a:pt x="85" y="12"/>
                </a:cubicBezTo>
                <a:cubicBezTo>
                  <a:pt x="83" y="13"/>
                  <a:pt x="81" y="14"/>
                  <a:pt x="80" y="15"/>
                </a:cubicBezTo>
                <a:cubicBezTo>
                  <a:pt x="79" y="16"/>
                  <a:pt x="79" y="16"/>
                  <a:pt x="80" y="17"/>
                </a:cubicBezTo>
                <a:close/>
                <a:moveTo>
                  <a:pt x="50" y="40"/>
                </a:moveTo>
                <a:cubicBezTo>
                  <a:pt x="51" y="39"/>
                  <a:pt x="52" y="38"/>
                  <a:pt x="53" y="38"/>
                </a:cubicBezTo>
                <a:cubicBezTo>
                  <a:pt x="52" y="39"/>
                  <a:pt x="51" y="40"/>
                  <a:pt x="50" y="41"/>
                </a:cubicBezTo>
                <a:cubicBezTo>
                  <a:pt x="50" y="40"/>
                  <a:pt x="50" y="40"/>
                  <a:pt x="50" y="40"/>
                </a:cubicBezTo>
                <a:close/>
                <a:moveTo>
                  <a:pt x="56" y="38"/>
                </a:moveTo>
                <a:cubicBezTo>
                  <a:pt x="56" y="38"/>
                  <a:pt x="57" y="38"/>
                  <a:pt x="57" y="38"/>
                </a:cubicBezTo>
                <a:cubicBezTo>
                  <a:pt x="56" y="40"/>
                  <a:pt x="54" y="42"/>
                  <a:pt x="53" y="44"/>
                </a:cubicBezTo>
                <a:cubicBezTo>
                  <a:pt x="49" y="46"/>
                  <a:pt x="46" y="48"/>
                  <a:pt x="43" y="51"/>
                </a:cubicBezTo>
                <a:cubicBezTo>
                  <a:pt x="44" y="51"/>
                  <a:pt x="44" y="50"/>
                  <a:pt x="44" y="50"/>
                </a:cubicBezTo>
                <a:cubicBezTo>
                  <a:pt x="48" y="46"/>
                  <a:pt x="52" y="42"/>
                  <a:pt x="56" y="38"/>
                </a:cubicBezTo>
                <a:close/>
                <a:moveTo>
                  <a:pt x="49" y="48"/>
                </a:moveTo>
                <a:cubicBezTo>
                  <a:pt x="49" y="49"/>
                  <a:pt x="48" y="50"/>
                  <a:pt x="47" y="50"/>
                </a:cubicBezTo>
                <a:cubicBezTo>
                  <a:pt x="46" y="51"/>
                  <a:pt x="46" y="52"/>
                  <a:pt x="45" y="53"/>
                </a:cubicBezTo>
                <a:cubicBezTo>
                  <a:pt x="43" y="54"/>
                  <a:pt x="41" y="56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53"/>
                  <a:pt x="46" y="51"/>
                  <a:pt x="49" y="48"/>
                </a:cubicBezTo>
                <a:close/>
                <a:moveTo>
                  <a:pt x="39" y="55"/>
                </a:moveTo>
                <a:cubicBezTo>
                  <a:pt x="38" y="55"/>
                  <a:pt x="38" y="56"/>
                  <a:pt x="37" y="57"/>
                </a:cubicBezTo>
                <a:cubicBezTo>
                  <a:pt x="37" y="57"/>
                  <a:pt x="37" y="56"/>
                  <a:pt x="37" y="56"/>
                </a:cubicBezTo>
                <a:cubicBezTo>
                  <a:pt x="38" y="56"/>
                  <a:pt x="38" y="55"/>
                  <a:pt x="39" y="54"/>
                </a:cubicBezTo>
                <a:cubicBezTo>
                  <a:pt x="39" y="54"/>
                  <a:pt x="40" y="53"/>
                  <a:pt x="40" y="53"/>
                </a:cubicBezTo>
                <a:lnTo>
                  <a:pt x="39" y="55"/>
                </a:lnTo>
                <a:close/>
                <a:moveTo>
                  <a:pt x="38" y="65"/>
                </a:moveTo>
                <a:cubicBezTo>
                  <a:pt x="40" y="64"/>
                  <a:pt x="42" y="62"/>
                  <a:pt x="45" y="60"/>
                </a:cubicBezTo>
                <a:cubicBezTo>
                  <a:pt x="40" y="65"/>
                  <a:pt x="35" y="70"/>
                  <a:pt x="30" y="75"/>
                </a:cubicBezTo>
                <a:cubicBezTo>
                  <a:pt x="30" y="75"/>
                  <a:pt x="30" y="77"/>
                  <a:pt x="31" y="76"/>
                </a:cubicBezTo>
                <a:cubicBezTo>
                  <a:pt x="32" y="76"/>
                  <a:pt x="33" y="75"/>
                  <a:pt x="34" y="75"/>
                </a:cubicBezTo>
                <a:cubicBezTo>
                  <a:pt x="33" y="75"/>
                  <a:pt x="33" y="76"/>
                  <a:pt x="32" y="76"/>
                </a:cubicBezTo>
                <a:cubicBezTo>
                  <a:pt x="31" y="77"/>
                  <a:pt x="29" y="78"/>
                  <a:pt x="27" y="78"/>
                </a:cubicBezTo>
                <a:cubicBezTo>
                  <a:pt x="27" y="77"/>
                  <a:pt x="28" y="76"/>
                  <a:pt x="29" y="75"/>
                </a:cubicBezTo>
                <a:cubicBezTo>
                  <a:pt x="32" y="72"/>
                  <a:pt x="35" y="69"/>
                  <a:pt x="38" y="65"/>
                </a:cubicBezTo>
                <a:close/>
                <a:moveTo>
                  <a:pt x="34" y="77"/>
                </a:moveTo>
                <a:cubicBezTo>
                  <a:pt x="35" y="77"/>
                  <a:pt x="36" y="76"/>
                  <a:pt x="37" y="75"/>
                </a:cubicBezTo>
                <a:cubicBezTo>
                  <a:pt x="35" y="78"/>
                  <a:pt x="32" y="81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1"/>
                  <a:pt x="32" y="79"/>
                  <a:pt x="34" y="77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4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29" y="93"/>
                </a:cubicBezTo>
                <a:cubicBezTo>
                  <a:pt x="29" y="93"/>
                  <a:pt x="30" y="93"/>
                  <a:pt x="30" y="93"/>
                </a:cubicBezTo>
                <a:close/>
                <a:moveTo>
                  <a:pt x="32" y="123"/>
                </a:moveTo>
                <a:cubicBezTo>
                  <a:pt x="32" y="124"/>
                  <a:pt x="32" y="124"/>
                  <a:pt x="32" y="125"/>
                </a:cubicBezTo>
                <a:cubicBezTo>
                  <a:pt x="32" y="125"/>
                  <a:pt x="32" y="125"/>
                  <a:pt x="32" y="126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2" y="124"/>
                  <a:pt x="32" y="124"/>
                  <a:pt x="32" y="123"/>
                </a:cubicBezTo>
                <a:close/>
                <a:moveTo>
                  <a:pt x="32" y="120"/>
                </a:moveTo>
                <a:cubicBezTo>
                  <a:pt x="32" y="119"/>
                  <a:pt x="33" y="117"/>
                  <a:pt x="33" y="115"/>
                </a:cubicBezTo>
                <a:cubicBezTo>
                  <a:pt x="33" y="116"/>
                  <a:pt x="34" y="118"/>
                  <a:pt x="34" y="119"/>
                </a:cubicBezTo>
                <a:cubicBezTo>
                  <a:pt x="34" y="120"/>
                  <a:pt x="34" y="120"/>
                  <a:pt x="34" y="121"/>
                </a:cubicBezTo>
                <a:cubicBezTo>
                  <a:pt x="33" y="122"/>
                  <a:pt x="33" y="122"/>
                  <a:pt x="33" y="123"/>
                </a:cubicBezTo>
                <a:cubicBezTo>
                  <a:pt x="33" y="122"/>
                  <a:pt x="32" y="121"/>
                  <a:pt x="32" y="120"/>
                </a:cubicBezTo>
                <a:close/>
                <a:moveTo>
                  <a:pt x="33" y="131"/>
                </a:moveTo>
                <a:cubicBezTo>
                  <a:pt x="34" y="130"/>
                  <a:pt x="34" y="130"/>
                  <a:pt x="34" y="130"/>
                </a:cubicBezTo>
                <a:cubicBezTo>
                  <a:pt x="35" y="130"/>
                  <a:pt x="35" y="131"/>
                  <a:pt x="35" y="132"/>
                </a:cubicBezTo>
                <a:cubicBezTo>
                  <a:pt x="35" y="132"/>
                  <a:pt x="35" y="132"/>
                  <a:pt x="35" y="133"/>
                </a:cubicBezTo>
                <a:cubicBezTo>
                  <a:pt x="35" y="133"/>
                  <a:pt x="35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6" y="135"/>
                  <a:pt x="36" y="135"/>
                  <a:pt x="37" y="135"/>
                </a:cubicBezTo>
                <a:cubicBezTo>
                  <a:pt x="37" y="137"/>
                  <a:pt x="38" y="138"/>
                  <a:pt x="38" y="140"/>
                </a:cubicBezTo>
                <a:cubicBezTo>
                  <a:pt x="39" y="140"/>
                  <a:pt x="39" y="141"/>
                  <a:pt x="39" y="142"/>
                </a:cubicBezTo>
                <a:cubicBezTo>
                  <a:pt x="38" y="143"/>
                  <a:pt x="38" y="144"/>
                  <a:pt x="37" y="145"/>
                </a:cubicBezTo>
                <a:cubicBezTo>
                  <a:pt x="37" y="146"/>
                  <a:pt x="38" y="147"/>
                  <a:pt x="39" y="146"/>
                </a:cubicBezTo>
                <a:cubicBezTo>
                  <a:pt x="39" y="146"/>
                  <a:pt x="39" y="145"/>
                  <a:pt x="40" y="145"/>
                </a:cubicBezTo>
                <a:cubicBezTo>
                  <a:pt x="40" y="148"/>
                  <a:pt x="41" y="151"/>
                  <a:pt x="42" y="153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55"/>
                  <a:pt x="41" y="156"/>
                  <a:pt x="42" y="156"/>
                </a:cubicBezTo>
                <a:cubicBezTo>
                  <a:pt x="43" y="159"/>
                  <a:pt x="44" y="162"/>
                  <a:pt x="45" y="166"/>
                </a:cubicBezTo>
                <a:cubicBezTo>
                  <a:pt x="43" y="161"/>
                  <a:pt x="40" y="157"/>
                  <a:pt x="38" y="152"/>
                </a:cubicBezTo>
                <a:cubicBezTo>
                  <a:pt x="37" y="145"/>
                  <a:pt x="35" y="138"/>
                  <a:pt x="33" y="131"/>
                </a:cubicBezTo>
                <a:cubicBezTo>
                  <a:pt x="33" y="131"/>
                  <a:pt x="33" y="131"/>
                  <a:pt x="33" y="131"/>
                </a:cubicBezTo>
                <a:close/>
                <a:moveTo>
                  <a:pt x="34" y="149"/>
                </a:moveTo>
                <a:cubicBezTo>
                  <a:pt x="35" y="152"/>
                  <a:pt x="36" y="155"/>
                  <a:pt x="37" y="157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7" y="159"/>
                  <a:pt x="38" y="161"/>
                  <a:pt x="38" y="163"/>
                </a:cubicBezTo>
                <a:cubicBezTo>
                  <a:pt x="37" y="161"/>
                  <a:pt x="36" y="160"/>
                  <a:pt x="36" y="159"/>
                </a:cubicBezTo>
                <a:cubicBezTo>
                  <a:pt x="35" y="156"/>
                  <a:pt x="35" y="152"/>
                  <a:pt x="34" y="149"/>
                </a:cubicBezTo>
                <a:cubicBezTo>
                  <a:pt x="34" y="149"/>
                  <a:pt x="34" y="149"/>
                  <a:pt x="34" y="149"/>
                </a:cubicBezTo>
                <a:close/>
                <a:moveTo>
                  <a:pt x="38" y="166"/>
                </a:moveTo>
                <a:cubicBezTo>
                  <a:pt x="38" y="166"/>
                  <a:pt x="38" y="166"/>
                  <a:pt x="38" y="167"/>
                </a:cubicBezTo>
                <a:cubicBezTo>
                  <a:pt x="38" y="165"/>
                  <a:pt x="37" y="164"/>
                  <a:pt x="36" y="163"/>
                </a:cubicBezTo>
                <a:cubicBezTo>
                  <a:pt x="36" y="163"/>
                  <a:pt x="36" y="162"/>
                  <a:pt x="36" y="162"/>
                </a:cubicBezTo>
                <a:cubicBezTo>
                  <a:pt x="37" y="163"/>
                  <a:pt x="38" y="165"/>
                  <a:pt x="38" y="166"/>
                </a:cubicBezTo>
                <a:close/>
                <a:moveTo>
                  <a:pt x="40" y="173"/>
                </a:moveTo>
                <a:cubicBezTo>
                  <a:pt x="40" y="175"/>
                  <a:pt x="40" y="176"/>
                  <a:pt x="40" y="178"/>
                </a:cubicBezTo>
                <a:cubicBezTo>
                  <a:pt x="39" y="175"/>
                  <a:pt x="38" y="173"/>
                  <a:pt x="38" y="170"/>
                </a:cubicBezTo>
                <a:cubicBezTo>
                  <a:pt x="38" y="171"/>
                  <a:pt x="39" y="172"/>
                  <a:pt x="40" y="173"/>
                </a:cubicBezTo>
                <a:close/>
                <a:moveTo>
                  <a:pt x="42" y="197"/>
                </a:moveTo>
                <a:cubicBezTo>
                  <a:pt x="42" y="197"/>
                  <a:pt x="42" y="197"/>
                  <a:pt x="42" y="197"/>
                </a:cubicBezTo>
                <a:cubicBezTo>
                  <a:pt x="42" y="198"/>
                  <a:pt x="43" y="198"/>
                  <a:pt x="43" y="198"/>
                </a:cubicBezTo>
                <a:cubicBezTo>
                  <a:pt x="43" y="199"/>
                  <a:pt x="44" y="199"/>
                  <a:pt x="44" y="200"/>
                </a:cubicBezTo>
                <a:cubicBezTo>
                  <a:pt x="43" y="198"/>
                  <a:pt x="41" y="196"/>
                  <a:pt x="39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40" y="195"/>
                  <a:pt x="41" y="196"/>
                  <a:pt x="42" y="197"/>
                </a:cubicBezTo>
                <a:close/>
                <a:moveTo>
                  <a:pt x="43" y="192"/>
                </a:moveTo>
                <a:cubicBezTo>
                  <a:pt x="43" y="191"/>
                  <a:pt x="42" y="190"/>
                  <a:pt x="42" y="189"/>
                </a:cubicBezTo>
                <a:cubicBezTo>
                  <a:pt x="43" y="191"/>
                  <a:pt x="45" y="194"/>
                  <a:pt x="47" y="196"/>
                </a:cubicBezTo>
                <a:cubicBezTo>
                  <a:pt x="46" y="196"/>
                  <a:pt x="45" y="195"/>
                  <a:pt x="45" y="195"/>
                </a:cubicBezTo>
                <a:cubicBezTo>
                  <a:pt x="44" y="194"/>
                  <a:pt x="43" y="193"/>
                  <a:pt x="43" y="192"/>
                </a:cubicBezTo>
                <a:close/>
                <a:moveTo>
                  <a:pt x="48" y="198"/>
                </a:moveTo>
                <a:cubicBezTo>
                  <a:pt x="50" y="201"/>
                  <a:pt x="51" y="203"/>
                  <a:pt x="53" y="205"/>
                </a:cubicBezTo>
                <a:cubicBezTo>
                  <a:pt x="50" y="203"/>
                  <a:pt x="48" y="200"/>
                  <a:pt x="46" y="197"/>
                </a:cubicBezTo>
                <a:cubicBezTo>
                  <a:pt x="47" y="197"/>
                  <a:pt x="47" y="198"/>
                  <a:pt x="48" y="198"/>
                </a:cubicBezTo>
                <a:close/>
                <a:moveTo>
                  <a:pt x="49" y="188"/>
                </a:moveTo>
                <a:cubicBezTo>
                  <a:pt x="51" y="190"/>
                  <a:pt x="52" y="192"/>
                  <a:pt x="53" y="194"/>
                </a:cubicBezTo>
                <a:cubicBezTo>
                  <a:pt x="54" y="197"/>
                  <a:pt x="55" y="201"/>
                  <a:pt x="56" y="204"/>
                </a:cubicBezTo>
                <a:cubicBezTo>
                  <a:pt x="55" y="203"/>
                  <a:pt x="55" y="203"/>
                  <a:pt x="54" y="202"/>
                </a:cubicBezTo>
                <a:cubicBezTo>
                  <a:pt x="52" y="197"/>
                  <a:pt x="51" y="193"/>
                  <a:pt x="49" y="188"/>
                </a:cubicBezTo>
                <a:close/>
                <a:moveTo>
                  <a:pt x="61" y="205"/>
                </a:moveTo>
                <a:cubicBezTo>
                  <a:pt x="62" y="205"/>
                  <a:pt x="62" y="205"/>
                  <a:pt x="62" y="205"/>
                </a:cubicBezTo>
                <a:cubicBezTo>
                  <a:pt x="63" y="207"/>
                  <a:pt x="64" y="208"/>
                  <a:pt x="65" y="210"/>
                </a:cubicBezTo>
                <a:cubicBezTo>
                  <a:pt x="65" y="210"/>
                  <a:pt x="64" y="210"/>
                  <a:pt x="63" y="209"/>
                </a:cubicBezTo>
                <a:cubicBezTo>
                  <a:pt x="63" y="208"/>
                  <a:pt x="62" y="206"/>
                  <a:pt x="61" y="205"/>
                </a:cubicBezTo>
                <a:close/>
                <a:moveTo>
                  <a:pt x="65" y="202"/>
                </a:moveTo>
                <a:cubicBezTo>
                  <a:pt x="65" y="202"/>
                  <a:pt x="65" y="202"/>
                  <a:pt x="65" y="201"/>
                </a:cubicBezTo>
                <a:cubicBezTo>
                  <a:pt x="65" y="201"/>
                  <a:pt x="66" y="200"/>
                  <a:pt x="66" y="200"/>
                </a:cubicBezTo>
                <a:cubicBezTo>
                  <a:pt x="66" y="200"/>
                  <a:pt x="67" y="201"/>
                  <a:pt x="67" y="201"/>
                </a:cubicBezTo>
                <a:cubicBezTo>
                  <a:pt x="67" y="201"/>
                  <a:pt x="66" y="202"/>
                  <a:pt x="65" y="202"/>
                </a:cubicBezTo>
                <a:close/>
                <a:moveTo>
                  <a:pt x="70" y="206"/>
                </a:moveTo>
                <a:cubicBezTo>
                  <a:pt x="69" y="205"/>
                  <a:pt x="68" y="204"/>
                  <a:pt x="67" y="204"/>
                </a:cubicBezTo>
                <a:cubicBezTo>
                  <a:pt x="67" y="204"/>
                  <a:pt x="67" y="203"/>
                  <a:pt x="67" y="203"/>
                </a:cubicBezTo>
                <a:cubicBezTo>
                  <a:pt x="67" y="203"/>
                  <a:pt x="68" y="203"/>
                  <a:pt x="69" y="202"/>
                </a:cubicBezTo>
                <a:cubicBezTo>
                  <a:pt x="69" y="203"/>
                  <a:pt x="70" y="204"/>
                  <a:pt x="71" y="205"/>
                </a:cubicBezTo>
                <a:cubicBezTo>
                  <a:pt x="71" y="205"/>
                  <a:pt x="72" y="205"/>
                  <a:pt x="72" y="204"/>
                </a:cubicBezTo>
                <a:cubicBezTo>
                  <a:pt x="72" y="204"/>
                  <a:pt x="72" y="204"/>
                  <a:pt x="73" y="203"/>
                </a:cubicBezTo>
                <a:cubicBezTo>
                  <a:pt x="73" y="204"/>
                  <a:pt x="74" y="205"/>
                  <a:pt x="75" y="205"/>
                </a:cubicBezTo>
                <a:cubicBezTo>
                  <a:pt x="75" y="206"/>
                  <a:pt x="74" y="206"/>
                  <a:pt x="74" y="206"/>
                </a:cubicBezTo>
                <a:cubicBezTo>
                  <a:pt x="73" y="206"/>
                  <a:pt x="72" y="205"/>
                  <a:pt x="71" y="205"/>
                </a:cubicBezTo>
                <a:cubicBezTo>
                  <a:pt x="71" y="204"/>
                  <a:pt x="70" y="205"/>
                  <a:pt x="70" y="206"/>
                </a:cubicBezTo>
                <a:close/>
                <a:moveTo>
                  <a:pt x="71" y="193"/>
                </a:moveTo>
                <a:cubicBezTo>
                  <a:pt x="72" y="192"/>
                  <a:pt x="73" y="191"/>
                  <a:pt x="73" y="190"/>
                </a:cubicBezTo>
                <a:cubicBezTo>
                  <a:pt x="73" y="191"/>
                  <a:pt x="73" y="192"/>
                  <a:pt x="73" y="194"/>
                </a:cubicBezTo>
                <a:cubicBezTo>
                  <a:pt x="72" y="193"/>
                  <a:pt x="72" y="193"/>
                  <a:pt x="71" y="193"/>
                </a:cubicBezTo>
                <a:close/>
                <a:moveTo>
                  <a:pt x="73" y="159"/>
                </a:moveTo>
                <a:cubicBezTo>
                  <a:pt x="74" y="159"/>
                  <a:pt x="74" y="158"/>
                  <a:pt x="75" y="158"/>
                </a:cubicBezTo>
                <a:cubicBezTo>
                  <a:pt x="75" y="159"/>
                  <a:pt x="76" y="161"/>
                  <a:pt x="76" y="163"/>
                </a:cubicBezTo>
                <a:cubicBezTo>
                  <a:pt x="75" y="163"/>
                  <a:pt x="75" y="163"/>
                  <a:pt x="74" y="164"/>
                </a:cubicBezTo>
                <a:cubicBezTo>
                  <a:pt x="74" y="162"/>
                  <a:pt x="74" y="161"/>
                  <a:pt x="73" y="159"/>
                </a:cubicBezTo>
                <a:close/>
                <a:moveTo>
                  <a:pt x="75" y="191"/>
                </a:moveTo>
                <a:cubicBezTo>
                  <a:pt x="75" y="191"/>
                  <a:pt x="75" y="191"/>
                  <a:pt x="76" y="192"/>
                </a:cubicBezTo>
                <a:cubicBezTo>
                  <a:pt x="75" y="192"/>
                  <a:pt x="75" y="192"/>
                  <a:pt x="75" y="193"/>
                </a:cubicBezTo>
                <a:cubicBezTo>
                  <a:pt x="75" y="192"/>
                  <a:pt x="75" y="192"/>
                  <a:pt x="75" y="191"/>
                </a:cubicBezTo>
                <a:close/>
                <a:moveTo>
                  <a:pt x="75" y="188"/>
                </a:moveTo>
                <a:cubicBezTo>
                  <a:pt x="76" y="188"/>
                  <a:pt x="76" y="187"/>
                  <a:pt x="76" y="187"/>
                </a:cubicBezTo>
                <a:cubicBezTo>
                  <a:pt x="77" y="187"/>
                  <a:pt x="77" y="187"/>
                  <a:pt x="77" y="187"/>
                </a:cubicBezTo>
                <a:cubicBezTo>
                  <a:pt x="78" y="187"/>
                  <a:pt x="78" y="187"/>
                  <a:pt x="78" y="187"/>
                </a:cubicBezTo>
                <a:cubicBezTo>
                  <a:pt x="78" y="188"/>
                  <a:pt x="77" y="188"/>
                  <a:pt x="77" y="189"/>
                </a:cubicBezTo>
                <a:cubicBezTo>
                  <a:pt x="76" y="189"/>
                  <a:pt x="76" y="188"/>
                  <a:pt x="75" y="188"/>
                </a:cubicBezTo>
                <a:close/>
                <a:moveTo>
                  <a:pt x="77" y="193"/>
                </a:moveTo>
                <a:cubicBezTo>
                  <a:pt x="78" y="193"/>
                  <a:pt x="78" y="194"/>
                  <a:pt x="79" y="194"/>
                </a:cubicBezTo>
                <a:cubicBezTo>
                  <a:pt x="79" y="194"/>
                  <a:pt x="78" y="195"/>
                  <a:pt x="78" y="195"/>
                </a:cubicBezTo>
                <a:cubicBezTo>
                  <a:pt x="78" y="195"/>
                  <a:pt x="77" y="195"/>
                  <a:pt x="77" y="196"/>
                </a:cubicBezTo>
                <a:cubicBezTo>
                  <a:pt x="76" y="195"/>
                  <a:pt x="76" y="195"/>
                  <a:pt x="76" y="195"/>
                </a:cubicBezTo>
                <a:cubicBezTo>
                  <a:pt x="76" y="194"/>
                  <a:pt x="77" y="193"/>
                  <a:pt x="77" y="193"/>
                </a:cubicBezTo>
                <a:close/>
                <a:moveTo>
                  <a:pt x="79" y="180"/>
                </a:moveTo>
                <a:cubicBezTo>
                  <a:pt x="79" y="180"/>
                  <a:pt x="79" y="180"/>
                  <a:pt x="79" y="180"/>
                </a:cubicBezTo>
                <a:cubicBezTo>
                  <a:pt x="79" y="179"/>
                  <a:pt x="80" y="178"/>
                  <a:pt x="81" y="177"/>
                </a:cubicBezTo>
                <a:cubicBezTo>
                  <a:pt x="81" y="178"/>
                  <a:pt x="81" y="178"/>
                  <a:pt x="81" y="178"/>
                </a:cubicBezTo>
                <a:cubicBezTo>
                  <a:pt x="80" y="178"/>
                  <a:pt x="80" y="179"/>
                  <a:pt x="79" y="180"/>
                </a:cubicBezTo>
                <a:close/>
                <a:moveTo>
                  <a:pt x="82" y="188"/>
                </a:moveTo>
                <a:cubicBezTo>
                  <a:pt x="82" y="189"/>
                  <a:pt x="82" y="189"/>
                  <a:pt x="83" y="189"/>
                </a:cubicBezTo>
                <a:cubicBezTo>
                  <a:pt x="82" y="189"/>
                  <a:pt x="81" y="190"/>
                  <a:pt x="80" y="190"/>
                </a:cubicBezTo>
                <a:cubicBezTo>
                  <a:pt x="81" y="189"/>
                  <a:pt x="81" y="189"/>
                  <a:pt x="82" y="188"/>
                </a:cubicBezTo>
                <a:close/>
                <a:moveTo>
                  <a:pt x="83" y="191"/>
                </a:moveTo>
                <a:cubicBezTo>
                  <a:pt x="83" y="191"/>
                  <a:pt x="83" y="191"/>
                  <a:pt x="83" y="191"/>
                </a:cubicBezTo>
                <a:cubicBezTo>
                  <a:pt x="83" y="192"/>
                  <a:pt x="82" y="192"/>
                  <a:pt x="82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2" y="191"/>
                  <a:pt x="82" y="191"/>
                  <a:pt x="83" y="191"/>
                </a:cubicBezTo>
                <a:close/>
                <a:moveTo>
                  <a:pt x="83" y="187"/>
                </a:moveTo>
                <a:cubicBezTo>
                  <a:pt x="83" y="187"/>
                  <a:pt x="83" y="187"/>
                  <a:pt x="83" y="187"/>
                </a:cubicBezTo>
                <a:cubicBezTo>
                  <a:pt x="84" y="188"/>
                  <a:pt x="84" y="188"/>
                  <a:pt x="85" y="188"/>
                </a:cubicBezTo>
                <a:cubicBezTo>
                  <a:pt x="85" y="188"/>
                  <a:pt x="85" y="189"/>
                  <a:pt x="85" y="189"/>
                </a:cubicBezTo>
                <a:cubicBezTo>
                  <a:pt x="85" y="189"/>
                  <a:pt x="85" y="189"/>
                  <a:pt x="85" y="189"/>
                </a:cubicBezTo>
                <a:cubicBezTo>
                  <a:pt x="84" y="188"/>
                  <a:pt x="83" y="188"/>
                  <a:pt x="83" y="187"/>
                </a:cubicBezTo>
                <a:close/>
                <a:moveTo>
                  <a:pt x="84" y="198"/>
                </a:moveTo>
                <a:cubicBezTo>
                  <a:pt x="85" y="198"/>
                  <a:pt x="85" y="199"/>
                  <a:pt x="85" y="199"/>
                </a:cubicBezTo>
                <a:cubicBezTo>
                  <a:pt x="85" y="199"/>
                  <a:pt x="85" y="200"/>
                  <a:pt x="85" y="200"/>
                </a:cubicBezTo>
                <a:cubicBezTo>
                  <a:pt x="84" y="200"/>
                  <a:pt x="84" y="200"/>
                  <a:pt x="83" y="199"/>
                </a:cubicBezTo>
                <a:cubicBezTo>
                  <a:pt x="84" y="199"/>
                  <a:pt x="84" y="199"/>
                  <a:pt x="84" y="198"/>
                </a:cubicBezTo>
                <a:close/>
                <a:moveTo>
                  <a:pt x="85" y="194"/>
                </a:moveTo>
                <a:cubicBezTo>
                  <a:pt x="86" y="194"/>
                  <a:pt x="87" y="193"/>
                  <a:pt x="88" y="193"/>
                </a:cubicBezTo>
                <a:cubicBezTo>
                  <a:pt x="87" y="194"/>
                  <a:pt x="86" y="194"/>
                  <a:pt x="86" y="195"/>
                </a:cubicBezTo>
                <a:cubicBezTo>
                  <a:pt x="85" y="195"/>
                  <a:pt x="85" y="195"/>
                  <a:pt x="85" y="194"/>
                </a:cubicBezTo>
                <a:close/>
                <a:moveTo>
                  <a:pt x="86" y="205"/>
                </a:moveTo>
                <a:cubicBezTo>
                  <a:pt x="86" y="206"/>
                  <a:pt x="87" y="206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7" y="207"/>
                  <a:pt x="87" y="207"/>
                  <a:pt x="87" y="207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86" y="205"/>
                  <a:pt x="86" y="205"/>
                  <a:pt x="86" y="205"/>
                </a:cubicBezTo>
                <a:close/>
                <a:moveTo>
                  <a:pt x="88" y="204"/>
                </a:moveTo>
                <a:cubicBezTo>
                  <a:pt x="88" y="204"/>
                  <a:pt x="88" y="204"/>
                  <a:pt x="88" y="204"/>
                </a:cubicBezTo>
                <a:cubicBezTo>
                  <a:pt x="89" y="204"/>
                  <a:pt x="89" y="204"/>
                  <a:pt x="90" y="205"/>
                </a:cubicBezTo>
                <a:cubicBezTo>
                  <a:pt x="90" y="205"/>
                  <a:pt x="89" y="205"/>
                  <a:pt x="89" y="205"/>
                </a:cubicBezTo>
                <a:cubicBezTo>
                  <a:pt x="89" y="205"/>
                  <a:pt x="88" y="205"/>
                  <a:pt x="88" y="204"/>
                </a:cubicBezTo>
                <a:close/>
                <a:moveTo>
                  <a:pt x="90" y="186"/>
                </a:moveTo>
                <a:cubicBezTo>
                  <a:pt x="90" y="185"/>
                  <a:pt x="91" y="184"/>
                  <a:pt x="92" y="183"/>
                </a:cubicBezTo>
                <a:cubicBezTo>
                  <a:pt x="92" y="183"/>
                  <a:pt x="92" y="183"/>
                  <a:pt x="93" y="183"/>
                </a:cubicBezTo>
                <a:cubicBezTo>
                  <a:pt x="92" y="184"/>
                  <a:pt x="91" y="185"/>
                  <a:pt x="90" y="186"/>
                </a:cubicBezTo>
                <a:close/>
                <a:moveTo>
                  <a:pt x="91" y="205"/>
                </a:moveTo>
                <a:cubicBezTo>
                  <a:pt x="92" y="206"/>
                  <a:pt x="92" y="206"/>
                  <a:pt x="93" y="206"/>
                </a:cubicBezTo>
                <a:cubicBezTo>
                  <a:pt x="93" y="207"/>
                  <a:pt x="92" y="207"/>
                  <a:pt x="92" y="207"/>
                </a:cubicBezTo>
                <a:cubicBezTo>
                  <a:pt x="91" y="207"/>
                  <a:pt x="91" y="207"/>
                  <a:pt x="90" y="206"/>
                </a:cubicBezTo>
                <a:cubicBezTo>
                  <a:pt x="91" y="206"/>
                  <a:pt x="91" y="206"/>
                  <a:pt x="91" y="205"/>
                </a:cubicBezTo>
                <a:close/>
                <a:moveTo>
                  <a:pt x="93" y="186"/>
                </a:moveTo>
                <a:cubicBezTo>
                  <a:pt x="95" y="184"/>
                  <a:pt x="98" y="182"/>
                  <a:pt x="100" y="179"/>
                </a:cubicBezTo>
                <a:cubicBezTo>
                  <a:pt x="102" y="179"/>
                  <a:pt x="103" y="178"/>
                  <a:pt x="104" y="177"/>
                </a:cubicBezTo>
                <a:cubicBezTo>
                  <a:pt x="102" y="180"/>
                  <a:pt x="99" y="182"/>
                  <a:pt x="97" y="185"/>
                </a:cubicBezTo>
                <a:cubicBezTo>
                  <a:pt x="96" y="185"/>
                  <a:pt x="94" y="186"/>
                  <a:pt x="93" y="186"/>
                </a:cubicBezTo>
                <a:close/>
                <a:moveTo>
                  <a:pt x="95" y="190"/>
                </a:moveTo>
                <a:cubicBezTo>
                  <a:pt x="95" y="190"/>
                  <a:pt x="95" y="191"/>
                  <a:pt x="96" y="191"/>
                </a:cubicBezTo>
                <a:cubicBezTo>
                  <a:pt x="95" y="191"/>
                  <a:pt x="95" y="192"/>
                  <a:pt x="94" y="192"/>
                </a:cubicBezTo>
                <a:cubicBezTo>
                  <a:pt x="94" y="192"/>
                  <a:pt x="94" y="192"/>
                  <a:pt x="93" y="192"/>
                </a:cubicBezTo>
                <a:cubicBezTo>
                  <a:pt x="94" y="191"/>
                  <a:pt x="94" y="191"/>
                  <a:pt x="95" y="190"/>
                </a:cubicBezTo>
                <a:close/>
                <a:moveTo>
                  <a:pt x="96" y="208"/>
                </a:moveTo>
                <a:cubicBezTo>
                  <a:pt x="96" y="208"/>
                  <a:pt x="96" y="208"/>
                  <a:pt x="96" y="208"/>
                </a:cubicBezTo>
                <a:cubicBezTo>
                  <a:pt x="97" y="209"/>
                  <a:pt x="98" y="209"/>
                  <a:pt x="100" y="210"/>
                </a:cubicBezTo>
                <a:cubicBezTo>
                  <a:pt x="99" y="210"/>
                  <a:pt x="99" y="210"/>
                  <a:pt x="99" y="211"/>
                </a:cubicBezTo>
                <a:cubicBezTo>
                  <a:pt x="98" y="211"/>
                  <a:pt x="98" y="211"/>
                  <a:pt x="97" y="211"/>
                </a:cubicBezTo>
                <a:cubicBezTo>
                  <a:pt x="97" y="210"/>
                  <a:pt x="96" y="210"/>
                  <a:pt x="95" y="209"/>
                </a:cubicBezTo>
                <a:cubicBezTo>
                  <a:pt x="95" y="209"/>
                  <a:pt x="95" y="208"/>
                  <a:pt x="96" y="208"/>
                </a:cubicBezTo>
                <a:close/>
                <a:moveTo>
                  <a:pt x="99" y="218"/>
                </a:moveTo>
                <a:cubicBezTo>
                  <a:pt x="99" y="218"/>
                  <a:pt x="100" y="219"/>
                  <a:pt x="101" y="219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18"/>
                  <a:pt x="99" y="218"/>
                  <a:pt x="99" y="218"/>
                </a:cubicBezTo>
                <a:close/>
                <a:moveTo>
                  <a:pt x="101" y="224"/>
                </a:moveTo>
                <a:cubicBezTo>
                  <a:pt x="101" y="223"/>
                  <a:pt x="101" y="223"/>
                  <a:pt x="102" y="223"/>
                </a:cubicBezTo>
                <a:cubicBezTo>
                  <a:pt x="103" y="223"/>
                  <a:pt x="104" y="224"/>
                  <a:pt x="105" y="225"/>
                </a:cubicBezTo>
                <a:cubicBezTo>
                  <a:pt x="105" y="225"/>
                  <a:pt x="105" y="225"/>
                  <a:pt x="105" y="226"/>
                </a:cubicBezTo>
                <a:cubicBezTo>
                  <a:pt x="105" y="226"/>
                  <a:pt x="105" y="226"/>
                  <a:pt x="105" y="226"/>
                </a:cubicBezTo>
                <a:cubicBezTo>
                  <a:pt x="103" y="225"/>
                  <a:pt x="102" y="225"/>
                  <a:pt x="100" y="224"/>
                </a:cubicBezTo>
                <a:cubicBezTo>
                  <a:pt x="100" y="224"/>
                  <a:pt x="101" y="224"/>
                  <a:pt x="101" y="224"/>
                </a:cubicBezTo>
                <a:close/>
                <a:moveTo>
                  <a:pt x="104" y="222"/>
                </a:moveTo>
                <a:cubicBezTo>
                  <a:pt x="104" y="222"/>
                  <a:pt x="104" y="222"/>
                  <a:pt x="104" y="222"/>
                </a:cubicBezTo>
                <a:cubicBezTo>
                  <a:pt x="104" y="222"/>
                  <a:pt x="104" y="221"/>
                  <a:pt x="104" y="221"/>
                </a:cubicBezTo>
                <a:cubicBezTo>
                  <a:pt x="105" y="222"/>
                  <a:pt x="106" y="222"/>
                  <a:pt x="106" y="222"/>
                </a:cubicBezTo>
                <a:cubicBezTo>
                  <a:pt x="106" y="222"/>
                  <a:pt x="106" y="223"/>
                  <a:pt x="106" y="223"/>
                </a:cubicBezTo>
                <a:cubicBezTo>
                  <a:pt x="106" y="222"/>
                  <a:pt x="105" y="222"/>
                  <a:pt x="104" y="222"/>
                </a:cubicBezTo>
                <a:close/>
                <a:moveTo>
                  <a:pt x="108" y="226"/>
                </a:moveTo>
                <a:cubicBezTo>
                  <a:pt x="108" y="226"/>
                  <a:pt x="109" y="227"/>
                  <a:pt x="110" y="227"/>
                </a:cubicBezTo>
                <a:cubicBezTo>
                  <a:pt x="110" y="227"/>
                  <a:pt x="109" y="228"/>
                  <a:pt x="109" y="228"/>
                </a:cubicBezTo>
                <a:cubicBezTo>
                  <a:pt x="109" y="228"/>
                  <a:pt x="109" y="228"/>
                  <a:pt x="109" y="228"/>
                </a:cubicBezTo>
                <a:cubicBezTo>
                  <a:pt x="108" y="228"/>
                  <a:pt x="107" y="227"/>
                  <a:pt x="106" y="227"/>
                </a:cubicBezTo>
                <a:cubicBezTo>
                  <a:pt x="107" y="226"/>
                  <a:pt x="107" y="226"/>
                  <a:pt x="108" y="226"/>
                </a:cubicBezTo>
                <a:close/>
                <a:moveTo>
                  <a:pt x="108" y="210"/>
                </a:moveTo>
                <a:cubicBezTo>
                  <a:pt x="109" y="210"/>
                  <a:pt x="110" y="209"/>
                  <a:pt x="111" y="208"/>
                </a:cubicBezTo>
                <a:cubicBezTo>
                  <a:pt x="112" y="208"/>
                  <a:pt x="112" y="209"/>
                  <a:pt x="112" y="209"/>
                </a:cubicBezTo>
                <a:cubicBezTo>
                  <a:pt x="111" y="210"/>
                  <a:pt x="110" y="210"/>
                  <a:pt x="110" y="211"/>
                </a:cubicBezTo>
                <a:cubicBezTo>
                  <a:pt x="109" y="211"/>
                  <a:pt x="109" y="211"/>
                  <a:pt x="108" y="210"/>
                </a:cubicBezTo>
                <a:close/>
                <a:moveTo>
                  <a:pt x="112" y="213"/>
                </a:moveTo>
                <a:cubicBezTo>
                  <a:pt x="111" y="212"/>
                  <a:pt x="111" y="212"/>
                  <a:pt x="111" y="212"/>
                </a:cubicBezTo>
                <a:cubicBezTo>
                  <a:pt x="112" y="211"/>
                  <a:pt x="113" y="211"/>
                  <a:pt x="114" y="210"/>
                </a:cubicBezTo>
                <a:cubicBezTo>
                  <a:pt x="114" y="210"/>
                  <a:pt x="114" y="210"/>
                  <a:pt x="115" y="210"/>
                </a:cubicBezTo>
                <a:cubicBezTo>
                  <a:pt x="114" y="211"/>
                  <a:pt x="113" y="212"/>
                  <a:pt x="112" y="213"/>
                </a:cubicBezTo>
                <a:close/>
                <a:moveTo>
                  <a:pt x="119" y="221"/>
                </a:moveTo>
                <a:cubicBezTo>
                  <a:pt x="120" y="221"/>
                  <a:pt x="120" y="221"/>
                  <a:pt x="120" y="221"/>
                </a:cubicBezTo>
                <a:cubicBezTo>
                  <a:pt x="120" y="221"/>
                  <a:pt x="119" y="222"/>
                  <a:pt x="119" y="222"/>
                </a:cubicBezTo>
                <a:cubicBezTo>
                  <a:pt x="119" y="222"/>
                  <a:pt x="119" y="222"/>
                  <a:pt x="119" y="222"/>
                </a:cubicBezTo>
                <a:cubicBezTo>
                  <a:pt x="119" y="222"/>
                  <a:pt x="119" y="221"/>
                  <a:pt x="119" y="221"/>
                </a:cubicBezTo>
                <a:cubicBezTo>
                  <a:pt x="119" y="221"/>
                  <a:pt x="119" y="221"/>
                  <a:pt x="119" y="221"/>
                </a:cubicBezTo>
                <a:close/>
                <a:moveTo>
                  <a:pt x="120" y="211"/>
                </a:moveTo>
                <a:cubicBezTo>
                  <a:pt x="120" y="210"/>
                  <a:pt x="120" y="210"/>
                  <a:pt x="121" y="210"/>
                </a:cubicBezTo>
                <a:cubicBezTo>
                  <a:pt x="121" y="210"/>
                  <a:pt x="121" y="210"/>
                  <a:pt x="121" y="210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0" y="211"/>
                  <a:pt x="120" y="211"/>
                  <a:pt x="120" y="211"/>
                </a:cubicBezTo>
                <a:close/>
                <a:moveTo>
                  <a:pt x="123" y="218"/>
                </a:moveTo>
                <a:cubicBezTo>
                  <a:pt x="123" y="218"/>
                  <a:pt x="123" y="219"/>
                  <a:pt x="124" y="219"/>
                </a:cubicBezTo>
                <a:cubicBezTo>
                  <a:pt x="123" y="219"/>
                  <a:pt x="122" y="220"/>
                  <a:pt x="121" y="220"/>
                </a:cubicBezTo>
                <a:cubicBezTo>
                  <a:pt x="121" y="220"/>
                  <a:pt x="121" y="220"/>
                  <a:pt x="121" y="220"/>
                </a:cubicBezTo>
                <a:cubicBezTo>
                  <a:pt x="122" y="219"/>
                  <a:pt x="122" y="219"/>
                  <a:pt x="123" y="218"/>
                </a:cubicBezTo>
                <a:close/>
                <a:moveTo>
                  <a:pt x="123" y="222"/>
                </a:moveTo>
                <a:cubicBezTo>
                  <a:pt x="124" y="222"/>
                  <a:pt x="124" y="221"/>
                  <a:pt x="125" y="221"/>
                </a:cubicBezTo>
                <a:cubicBezTo>
                  <a:pt x="125" y="221"/>
                  <a:pt x="126" y="222"/>
                  <a:pt x="126" y="222"/>
                </a:cubicBezTo>
                <a:cubicBezTo>
                  <a:pt x="126" y="223"/>
                  <a:pt x="125" y="223"/>
                  <a:pt x="125" y="223"/>
                </a:cubicBezTo>
                <a:cubicBezTo>
                  <a:pt x="124" y="223"/>
                  <a:pt x="124" y="223"/>
                  <a:pt x="123" y="222"/>
                </a:cubicBezTo>
                <a:close/>
                <a:moveTo>
                  <a:pt x="125" y="225"/>
                </a:moveTo>
                <a:cubicBezTo>
                  <a:pt x="126" y="225"/>
                  <a:pt x="126" y="225"/>
                  <a:pt x="127" y="224"/>
                </a:cubicBezTo>
                <a:cubicBezTo>
                  <a:pt x="127" y="224"/>
                  <a:pt x="127" y="225"/>
                  <a:pt x="128" y="225"/>
                </a:cubicBezTo>
                <a:cubicBezTo>
                  <a:pt x="127" y="226"/>
                  <a:pt x="126" y="226"/>
                  <a:pt x="125" y="227"/>
                </a:cubicBezTo>
                <a:cubicBezTo>
                  <a:pt x="125" y="227"/>
                  <a:pt x="125" y="227"/>
                  <a:pt x="124" y="226"/>
                </a:cubicBezTo>
                <a:cubicBezTo>
                  <a:pt x="124" y="226"/>
                  <a:pt x="125" y="226"/>
                  <a:pt x="125" y="225"/>
                </a:cubicBezTo>
                <a:close/>
                <a:moveTo>
                  <a:pt x="127" y="221"/>
                </a:moveTo>
                <a:cubicBezTo>
                  <a:pt x="127" y="221"/>
                  <a:pt x="126" y="220"/>
                  <a:pt x="126" y="219"/>
                </a:cubicBezTo>
                <a:cubicBezTo>
                  <a:pt x="126" y="219"/>
                  <a:pt x="126" y="219"/>
                  <a:pt x="126" y="219"/>
                </a:cubicBezTo>
                <a:cubicBezTo>
                  <a:pt x="127" y="220"/>
                  <a:pt x="127" y="220"/>
                  <a:pt x="128" y="220"/>
                </a:cubicBezTo>
                <a:cubicBezTo>
                  <a:pt x="128" y="221"/>
                  <a:pt x="127" y="221"/>
                  <a:pt x="127" y="221"/>
                </a:cubicBezTo>
                <a:close/>
                <a:moveTo>
                  <a:pt x="128" y="218"/>
                </a:moveTo>
                <a:cubicBezTo>
                  <a:pt x="128" y="217"/>
                  <a:pt x="129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7"/>
                  <a:pt x="129" y="217"/>
                </a:cubicBezTo>
                <a:cubicBezTo>
                  <a:pt x="129" y="218"/>
                  <a:pt x="129" y="219"/>
                  <a:pt x="130" y="219"/>
                </a:cubicBezTo>
                <a:cubicBezTo>
                  <a:pt x="130" y="219"/>
                  <a:pt x="129" y="219"/>
                  <a:pt x="129" y="219"/>
                </a:cubicBezTo>
                <a:cubicBezTo>
                  <a:pt x="129" y="219"/>
                  <a:pt x="128" y="218"/>
                  <a:pt x="128" y="218"/>
                </a:cubicBezTo>
                <a:close/>
                <a:moveTo>
                  <a:pt x="130" y="222"/>
                </a:moveTo>
                <a:cubicBezTo>
                  <a:pt x="130" y="222"/>
                  <a:pt x="130" y="222"/>
                  <a:pt x="130" y="222"/>
                </a:cubicBezTo>
                <a:cubicBezTo>
                  <a:pt x="130" y="223"/>
                  <a:pt x="130" y="223"/>
                  <a:pt x="129" y="224"/>
                </a:cubicBezTo>
                <a:cubicBezTo>
                  <a:pt x="129" y="224"/>
                  <a:pt x="129" y="224"/>
                  <a:pt x="129" y="224"/>
                </a:cubicBezTo>
                <a:cubicBezTo>
                  <a:pt x="129" y="224"/>
                  <a:pt x="128" y="224"/>
                  <a:pt x="128" y="223"/>
                </a:cubicBezTo>
                <a:cubicBezTo>
                  <a:pt x="129" y="223"/>
                  <a:pt x="129" y="223"/>
                  <a:pt x="130" y="222"/>
                </a:cubicBezTo>
                <a:close/>
                <a:moveTo>
                  <a:pt x="162" y="206"/>
                </a:moveTo>
                <a:cubicBezTo>
                  <a:pt x="163" y="205"/>
                  <a:pt x="164" y="204"/>
                  <a:pt x="165" y="203"/>
                </a:cubicBezTo>
                <a:cubicBezTo>
                  <a:pt x="167" y="201"/>
                  <a:pt x="169" y="200"/>
                  <a:pt x="172" y="198"/>
                </a:cubicBezTo>
                <a:cubicBezTo>
                  <a:pt x="172" y="198"/>
                  <a:pt x="171" y="198"/>
                  <a:pt x="171" y="198"/>
                </a:cubicBezTo>
                <a:cubicBezTo>
                  <a:pt x="170" y="199"/>
                  <a:pt x="169" y="200"/>
                  <a:pt x="168" y="202"/>
                </a:cubicBezTo>
                <a:cubicBezTo>
                  <a:pt x="166" y="203"/>
                  <a:pt x="164" y="205"/>
                  <a:pt x="162" y="206"/>
                </a:cubicBezTo>
                <a:close/>
                <a:moveTo>
                  <a:pt x="167" y="210"/>
                </a:moveTo>
                <a:cubicBezTo>
                  <a:pt x="160" y="216"/>
                  <a:pt x="153" y="221"/>
                  <a:pt x="146" y="225"/>
                </a:cubicBezTo>
                <a:cubicBezTo>
                  <a:pt x="149" y="222"/>
                  <a:pt x="152" y="219"/>
                  <a:pt x="156" y="216"/>
                </a:cubicBezTo>
                <a:cubicBezTo>
                  <a:pt x="158" y="214"/>
                  <a:pt x="160" y="213"/>
                  <a:pt x="163" y="212"/>
                </a:cubicBezTo>
                <a:cubicBezTo>
                  <a:pt x="163" y="212"/>
                  <a:pt x="163" y="212"/>
                  <a:pt x="164" y="212"/>
                </a:cubicBezTo>
                <a:cubicBezTo>
                  <a:pt x="165" y="211"/>
                  <a:pt x="166" y="211"/>
                  <a:pt x="167" y="210"/>
                </a:cubicBezTo>
                <a:close/>
                <a:moveTo>
                  <a:pt x="154" y="209"/>
                </a:moveTo>
                <a:cubicBezTo>
                  <a:pt x="155" y="208"/>
                  <a:pt x="156" y="208"/>
                  <a:pt x="157" y="207"/>
                </a:cubicBezTo>
                <a:cubicBezTo>
                  <a:pt x="161" y="203"/>
                  <a:pt x="166" y="199"/>
                  <a:pt x="171" y="195"/>
                </a:cubicBezTo>
                <a:cubicBezTo>
                  <a:pt x="168" y="197"/>
                  <a:pt x="166" y="200"/>
                  <a:pt x="163" y="202"/>
                </a:cubicBezTo>
                <a:cubicBezTo>
                  <a:pt x="160" y="204"/>
                  <a:pt x="157" y="207"/>
                  <a:pt x="154" y="209"/>
                </a:cubicBezTo>
                <a:close/>
                <a:moveTo>
                  <a:pt x="158" y="208"/>
                </a:moveTo>
                <a:cubicBezTo>
                  <a:pt x="157" y="210"/>
                  <a:pt x="156" y="211"/>
                  <a:pt x="155" y="212"/>
                </a:cubicBezTo>
                <a:cubicBezTo>
                  <a:pt x="153" y="214"/>
                  <a:pt x="150" y="216"/>
                  <a:pt x="148" y="218"/>
                </a:cubicBezTo>
                <a:cubicBezTo>
                  <a:pt x="146" y="220"/>
                  <a:pt x="143" y="221"/>
                  <a:pt x="141" y="222"/>
                </a:cubicBezTo>
                <a:cubicBezTo>
                  <a:pt x="146" y="217"/>
                  <a:pt x="152" y="213"/>
                  <a:pt x="158" y="208"/>
                </a:cubicBezTo>
                <a:close/>
                <a:moveTo>
                  <a:pt x="146" y="227"/>
                </a:moveTo>
                <a:cubicBezTo>
                  <a:pt x="146" y="227"/>
                  <a:pt x="146" y="227"/>
                  <a:pt x="146" y="227"/>
                </a:cubicBezTo>
                <a:cubicBezTo>
                  <a:pt x="147" y="227"/>
                  <a:pt x="148" y="227"/>
                  <a:pt x="148" y="228"/>
                </a:cubicBezTo>
                <a:cubicBezTo>
                  <a:pt x="148" y="228"/>
                  <a:pt x="150" y="228"/>
                  <a:pt x="150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49" y="228"/>
                  <a:pt x="147" y="228"/>
                  <a:pt x="146" y="228"/>
                </a:cubicBezTo>
                <a:cubicBezTo>
                  <a:pt x="146" y="227"/>
                  <a:pt x="146" y="227"/>
                  <a:pt x="146" y="227"/>
                </a:cubicBezTo>
                <a:close/>
                <a:moveTo>
                  <a:pt x="151" y="231"/>
                </a:moveTo>
                <a:cubicBezTo>
                  <a:pt x="151" y="231"/>
                  <a:pt x="151" y="231"/>
                  <a:pt x="151" y="231"/>
                </a:cubicBezTo>
                <a:cubicBezTo>
                  <a:pt x="151" y="231"/>
                  <a:pt x="150" y="232"/>
                  <a:pt x="150" y="232"/>
                </a:cubicBezTo>
                <a:cubicBezTo>
                  <a:pt x="150" y="232"/>
                  <a:pt x="149" y="232"/>
                  <a:pt x="149" y="232"/>
                </a:cubicBezTo>
                <a:cubicBezTo>
                  <a:pt x="150" y="231"/>
                  <a:pt x="151" y="231"/>
                  <a:pt x="151" y="231"/>
                </a:cubicBezTo>
                <a:close/>
                <a:moveTo>
                  <a:pt x="150" y="228"/>
                </a:moveTo>
                <a:cubicBezTo>
                  <a:pt x="149" y="227"/>
                  <a:pt x="148" y="227"/>
                  <a:pt x="147" y="227"/>
                </a:cubicBezTo>
                <a:cubicBezTo>
                  <a:pt x="157" y="222"/>
                  <a:pt x="165" y="214"/>
                  <a:pt x="174" y="206"/>
                </a:cubicBezTo>
                <a:cubicBezTo>
                  <a:pt x="174" y="207"/>
                  <a:pt x="174" y="207"/>
                  <a:pt x="175" y="207"/>
                </a:cubicBezTo>
                <a:cubicBezTo>
                  <a:pt x="174" y="208"/>
                  <a:pt x="173" y="208"/>
                  <a:pt x="173" y="209"/>
                </a:cubicBezTo>
                <a:cubicBezTo>
                  <a:pt x="165" y="215"/>
                  <a:pt x="158" y="221"/>
                  <a:pt x="150" y="228"/>
                </a:cubicBezTo>
                <a:close/>
                <a:moveTo>
                  <a:pt x="169" y="216"/>
                </a:moveTo>
                <a:cubicBezTo>
                  <a:pt x="169" y="216"/>
                  <a:pt x="169" y="216"/>
                  <a:pt x="169" y="216"/>
                </a:cubicBezTo>
                <a:cubicBezTo>
                  <a:pt x="168" y="216"/>
                  <a:pt x="169" y="217"/>
                  <a:pt x="170" y="217"/>
                </a:cubicBezTo>
                <a:cubicBezTo>
                  <a:pt x="171" y="216"/>
                  <a:pt x="172" y="216"/>
                  <a:pt x="174" y="215"/>
                </a:cubicBezTo>
                <a:cubicBezTo>
                  <a:pt x="168" y="220"/>
                  <a:pt x="162" y="225"/>
                  <a:pt x="155" y="229"/>
                </a:cubicBezTo>
                <a:cubicBezTo>
                  <a:pt x="160" y="224"/>
                  <a:pt x="164" y="220"/>
                  <a:pt x="169" y="216"/>
                </a:cubicBezTo>
                <a:close/>
                <a:moveTo>
                  <a:pt x="183" y="211"/>
                </a:moveTo>
                <a:cubicBezTo>
                  <a:pt x="185" y="210"/>
                  <a:pt x="186" y="209"/>
                  <a:pt x="187" y="209"/>
                </a:cubicBezTo>
                <a:cubicBezTo>
                  <a:pt x="182" y="213"/>
                  <a:pt x="176" y="218"/>
                  <a:pt x="170" y="222"/>
                </a:cubicBezTo>
                <a:cubicBezTo>
                  <a:pt x="174" y="218"/>
                  <a:pt x="179" y="214"/>
                  <a:pt x="183" y="211"/>
                </a:cubicBezTo>
                <a:close/>
                <a:moveTo>
                  <a:pt x="180" y="210"/>
                </a:moveTo>
                <a:cubicBezTo>
                  <a:pt x="179" y="210"/>
                  <a:pt x="179" y="211"/>
                  <a:pt x="178" y="212"/>
                </a:cubicBezTo>
                <a:cubicBezTo>
                  <a:pt x="176" y="213"/>
                  <a:pt x="173" y="214"/>
                  <a:pt x="171" y="215"/>
                </a:cubicBezTo>
                <a:cubicBezTo>
                  <a:pt x="172" y="214"/>
                  <a:pt x="172" y="213"/>
                  <a:pt x="173" y="212"/>
                </a:cubicBezTo>
                <a:cubicBezTo>
                  <a:pt x="178" y="208"/>
                  <a:pt x="183" y="204"/>
                  <a:pt x="188" y="200"/>
                </a:cubicBezTo>
                <a:cubicBezTo>
                  <a:pt x="186" y="203"/>
                  <a:pt x="183" y="206"/>
                  <a:pt x="180" y="210"/>
                </a:cubicBezTo>
                <a:close/>
                <a:moveTo>
                  <a:pt x="183" y="199"/>
                </a:moveTo>
                <a:cubicBezTo>
                  <a:pt x="184" y="198"/>
                  <a:pt x="185" y="197"/>
                  <a:pt x="186" y="196"/>
                </a:cubicBezTo>
                <a:cubicBezTo>
                  <a:pt x="186" y="195"/>
                  <a:pt x="187" y="195"/>
                  <a:pt x="187" y="195"/>
                </a:cubicBezTo>
                <a:cubicBezTo>
                  <a:pt x="188" y="194"/>
                  <a:pt x="189" y="193"/>
                  <a:pt x="190" y="193"/>
                </a:cubicBezTo>
                <a:cubicBezTo>
                  <a:pt x="188" y="195"/>
                  <a:pt x="185" y="197"/>
                  <a:pt x="183" y="199"/>
                </a:cubicBezTo>
                <a:close/>
                <a:moveTo>
                  <a:pt x="195" y="193"/>
                </a:moveTo>
                <a:cubicBezTo>
                  <a:pt x="194" y="194"/>
                  <a:pt x="193" y="195"/>
                  <a:pt x="192" y="195"/>
                </a:cubicBezTo>
                <a:cubicBezTo>
                  <a:pt x="191" y="196"/>
                  <a:pt x="190" y="197"/>
                  <a:pt x="189" y="197"/>
                </a:cubicBezTo>
                <a:cubicBezTo>
                  <a:pt x="191" y="196"/>
                  <a:pt x="193" y="194"/>
                  <a:pt x="195" y="193"/>
                </a:cubicBezTo>
                <a:close/>
                <a:moveTo>
                  <a:pt x="197" y="198"/>
                </a:moveTo>
                <a:cubicBezTo>
                  <a:pt x="196" y="199"/>
                  <a:pt x="196" y="199"/>
                  <a:pt x="195" y="200"/>
                </a:cubicBezTo>
                <a:cubicBezTo>
                  <a:pt x="195" y="200"/>
                  <a:pt x="194" y="201"/>
                  <a:pt x="194" y="201"/>
                </a:cubicBezTo>
                <a:cubicBezTo>
                  <a:pt x="195" y="200"/>
                  <a:pt x="196" y="199"/>
                  <a:pt x="197" y="198"/>
                </a:cubicBezTo>
                <a:close/>
                <a:moveTo>
                  <a:pt x="196" y="192"/>
                </a:moveTo>
                <a:cubicBezTo>
                  <a:pt x="196" y="191"/>
                  <a:pt x="195" y="191"/>
                  <a:pt x="194" y="191"/>
                </a:cubicBezTo>
                <a:cubicBezTo>
                  <a:pt x="194" y="191"/>
                  <a:pt x="194" y="192"/>
                  <a:pt x="193" y="192"/>
                </a:cubicBezTo>
                <a:cubicBezTo>
                  <a:pt x="196" y="189"/>
                  <a:pt x="199" y="187"/>
                  <a:pt x="202" y="184"/>
                </a:cubicBezTo>
                <a:cubicBezTo>
                  <a:pt x="200" y="187"/>
                  <a:pt x="198" y="189"/>
                  <a:pt x="196" y="192"/>
                </a:cubicBezTo>
                <a:close/>
                <a:moveTo>
                  <a:pt x="204" y="185"/>
                </a:moveTo>
                <a:cubicBezTo>
                  <a:pt x="204" y="185"/>
                  <a:pt x="204" y="185"/>
                  <a:pt x="205" y="185"/>
                </a:cubicBezTo>
                <a:cubicBezTo>
                  <a:pt x="203" y="187"/>
                  <a:pt x="201" y="189"/>
                  <a:pt x="199" y="190"/>
                </a:cubicBezTo>
                <a:cubicBezTo>
                  <a:pt x="201" y="188"/>
                  <a:pt x="202" y="187"/>
                  <a:pt x="204" y="185"/>
                </a:cubicBezTo>
                <a:close/>
                <a:moveTo>
                  <a:pt x="200" y="181"/>
                </a:moveTo>
                <a:cubicBezTo>
                  <a:pt x="201" y="180"/>
                  <a:pt x="202" y="178"/>
                  <a:pt x="202" y="177"/>
                </a:cubicBezTo>
                <a:cubicBezTo>
                  <a:pt x="203" y="175"/>
                  <a:pt x="204" y="174"/>
                  <a:pt x="206" y="172"/>
                </a:cubicBezTo>
                <a:cubicBezTo>
                  <a:pt x="207" y="171"/>
                  <a:pt x="209" y="169"/>
                  <a:pt x="210" y="168"/>
                </a:cubicBezTo>
                <a:cubicBezTo>
                  <a:pt x="209" y="170"/>
                  <a:pt x="208" y="173"/>
                  <a:pt x="207" y="175"/>
                </a:cubicBezTo>
                <a:cubicBezTo>
                  <a:pt x="205" y="177"/>
                  <a:pt x="203" y="179"/>
                  <a:pt x="200" y="181"/>
                </a:cubicBezTo>
                <a:close/>
                <a:moveTo>
                  <a:pt x="207" y="181"/>
                </a:moveTo>
                <a:cubicBezTo>
                  <a:pt x="212" y="175"/>
                  <a:pt x="217" y="169"/>
                  <a:pt x="221" y="163"/>
                </a:cubicBezTo>
                <a:cubicBezTo>
                  <a:pt x="221" y="164"/>
                  <a:pt x="221" y="164"/>
                  <a:pt x="221" y="165"/>
                </a:cubicBezTo>
                <a:cubicBezTo>
                  <a:pt x="217" y="170"/>
                  <a:pt x="213" y="174"/>
                  <a:pt x="210" y="179"/>
                </a:cubicBezTo>
                <a:cubicBezTo>
                  <a:pt x="209" y="180"/>
                  <a:pt x="208" y="181"/>
                  <a:pt x="207" y="183"/>
                </a:cubicBezTo>
                <a:cubicBezTo>
                  <a:pt x="206" y="183"/>
                  <a:pt x="206" y="183"/>
                  <a:pt x="206" y="184"/>
                </a:cubicBezTo>
                <a:cubicBezTo>
                  <a:pt x="206" y="183"/>
                  <a:pt x="207" y="182"/>
                  <a:pt x="207" y="181"/>
                </a:cubicBezTo>
                <a:close/>
                <a:moveTo>
                  <a:pt x="218" y="155"/>
                </a:moveTo>
                <a:cubicBezTo>
                  <a:pt x="219" y="153"/>
                  <a:pt x="219" y="151"/>
                  <a:pt x="220" y="149"/>
                </a:cubicBezTo>
                <a:cubicBezTo>
                  <a:pt x="221" y="147"/>
                  <a:pt x="222" y="144"/>
                  <a:pt x="222" y="141"/>
                </a:cubicBezTo>
                <a:cubicBezTo>
                  <a:pt x="222" y="141"/>
                  <a:pt x="223" y="141"/>
                  <a:pt x="223" y="141"/>
                </a:cubicBezTo>
                <a:cubicBezTo>
                  <a:pt x="222" y="145"/>
                  <a:pt x="222" y="149"/>
                  <a:pt x="222" y="154"/>
                </a:cubicBezTo>
                <a:cubicBezTo>
                  <a:pt x="220" y="154"/>
                  <a:pt x="219" y="154"/>
                  <a:pt x="218" y="155"/>
                </a:cubicBezTo>
                <a:close/>
                <a:moveTo>
                  <a:pt x="217" y="149"/>
                </a:moveTo>
                <a:cubicBezTo>
                  <a:pt x="217" y="144"/>
                  <a:pt x="218" y="139"/>
                  <a:pt x="218" y="135"/>
                </a:cubicBezTo>
                <a:cubicBezTo>
                  <a:pt x="220" y="132"/>
                  <a:pt x="221" y="129"/>
                  <a:pt x="223" y="126"/>
                </a:cubicBezTo>
                <a:cubicBezTo>
                  <a:pt x="222" y="134"/>
                  <a:pt x="219" y="142"/>
                  <a:pt x="217" y="149"/>
                </a:cubicBezTo>
                <a:close/>
                <a:moveTo>
                  <a:pt x="223" y="98"/>
                </a:moveTo>
                <a:cubicBezTo>
                  <a:pt x="222" y="97"/>
                  <a:pt x="222" y="96"/>
                  <a:pt x="222" y="95"/>
                </a:cubicBezTo>
                <a:cubicBezTo>
                  <a:pt x="222" y="95"/>
                  <a:pt x="222" y="95"/>
                  <a:pt x="222" y="94"/>
                </a:cubicBezTo>
                <a:cubicBezTo>
                  <a:pt x="223" y="96"/>
                  <a:pt x="223" y="97"/>
                  <a:pt x="224" y="98"/>
                </a:cubicBezTo>
                <a:cubicBezTo>
                  <a:pt x="223" y="98"/>
                  <a:pt x="223" y="98"/>
                  <a:pt x="223" y="98"/>
                </a:cubicBezTo>
                <a:close/>
                <a:moveTo>
                  <a:pt x="221" y="87"/>
                </a:moveTo>
                <a:cubicBezTo>
                  <a:pt x="222" y="87"/>
                  <a:pt x="222" y="87"/>
                  <a:pt x="222" y="87"/>
                </a:cubicBezTo>
                <a:cubicBezTo>
                  <a:pt x="223" y="88"/>
                  <a:pt x="223" y="90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0"/>
                  <a:pt x="222" y="89"/>
                  <a:pt x="221" y="87"/>
                </a:cubicBezTo>
                <a:close/>
                <a:moveTo>
                  <a:pt x="226" y="83"/>
                </a:moveTo>
                <a:cubicBezTo>
                  <a:pt x="225" y="83"/>
                  <a:pt x="224" y="84"/>
                  <a:pt x="223" y="84"/>
                </a:cubicBezTo>
                <a:cubicBezTo>
                  <a:pt x="222" y="82"/>
                  <a:pt x="222" y="80"/>
                  <a:pt x="221" y="77"/>
                </a:cubicBezTo>
                <a:cubicBezTo>
                  <a:pt x="222" y="78"/>
                  <a:pt x="222" y="78"/>
                  <a:pt x="223" y="79"/>
                </a:cubicBezTo>
                <a:cubicBezTo>
                  <a:pt x="223" y="79"/>
                  <a:pt x="224" y="79"/>
                  <a:pt x="224" y="78"/>
                </a:cubicBezTo>
                <a:cubicBezTo>
                  <a:pt x="225" y="79"/>
                  <a:pt x="225" y="80"/>
                  <a:pt x="226" y="81"/>
                </a:cubicBezTo>
                <a:cubicBezTo>
                  <a:pt x="226" y="82"/>
                  <a:pt x="226" y="82"/>
                  <a:pt x="226" y="83"/>
                </a:cubicBezTo>
                <a:cubicBezTo>
                  <a:pt x="226" y="83"/>
                  <a:pt x="226" y="83"/>
                  <a:pt x="226" y="83"/>
                </a:cubicBezTo>
                <a:close/>
                <a:moveTo>
                  <a:pt x="224" y="75"/>
                </a:moveTo>
                <a:cubicBezTo>
                  <a:pt x="223" y="74"/>
                  <a:pt x="223" y="74"/>
                  <a:pt x="223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4" y="74"/>
                  <a:pt x="224" y="75"/>
                  <a:pt x="224" y="76"/>
                </a:cubicBezTo>
                <a:cubicBezTo>
                  <a:pt x="224" y="75"/>
                  <a:pt x="224" y="75"/>
                  <a:pt x="224" y="75"/>
                </a:cubicBezTo>
                <a:close/>
                <a:moveTo>
                  <a:pt x="224" y="70"/>
                </a:moveTo>
                <a:cubicBezTo>
                  <a:pt x="223" y="69"/>
                  <a:pt x="222" y="67"/>
                  <a:pt x="221" y="65"/>
                </a:cubicBezTo>
                <a:cubicBezTo>
                  <a:pt x="222" y="67"/>
                  <a:pt x="223" y="68"/>
                  <a:pt x="224" y="69"/>
                </a:cubicBezTo>
                <a:cubicBezTo>
                  <a:pt x="224" y="69"/>
                  <a:pt x="223" y="69"/>
                  <a:pt x="224" y="70"/>
                </a:cubicBezTo>
                <a:cubicBezTo>
                  <a:pt x="224" y="70"/>
                  <a:pt x="224" y="70"/>
                  <a:pt x="224" y="70"/>
                </a:cubicBezTo>
                <a:close/>
                <a:moveTo>
                  <a:pt x="222" y="76"/>
                </a:moveTo>
                <a:cubicBezTo>
                  <a:pt x="222" y="76"/>
                  <a:pt x="222" y="76"/>
                  <a:pt x="222" y="76"/>
                </a:cubicBezTo>
                <a:cubicBezTo>
                  <a:pt x="221" y="75"/>
                  <a:pt x="221" y="75"/>
                  <a:pt x="220" y="74"/>
                </a:cubicBezTo>
                <a:cubicBezTo>
                  <a:pt x="220" y="74"/>
                  <a:pt x="220" y="74"/>
                  <a:pt x="220" y="73"/>
                </a:cubicBezTo>
                <a:cubicBezTo>
                  <a:pt x="220" y="74"/>
                  <a:pt x="221" y="74"/>
                  <a:pt x="221" y="75"/>
                </a:cubicBezTo>
                <a:cubicBezTo>
                  <a:pt x="221" y="75"/>
                  <a:pt x="222" y="75"/>
                  <a:pt x="222" y="76"/>
                </a:cubicBezTo>
                <a:close/>
                <a:moveTo>
                  <a:pt x="220" y="81"/>
                </a:moveTo>
                <a:cubicBezTo>
                  <a:pt x="219" y="80"/>
                  <a:pt x="219" y="78"/>
                  <a:pt x="218" y="77"/>
                </a:cubicBezTo>
                <a:cubicBezTo>
                  <a:pt x="217" y="75"/>
                  <a:pt x="217" y="74"/>
                  <a:pt x="216" y="73"/>
                </a:cubicBezTo>
                <a:cubicBezTo>
                  <a:pt x="217" y="73"/>
                  <a:pt x="218" y="74"/>
                  <a:pt x="219" y="75"/>
                </a:cubicBezTo>
                <a:cubicBezTo>
                  <a:pt x="219" y="77"/>
                  <a:pt x="220" y="79"/>
                  <a:pt x="220" y="81"/>
                </a:cubicBezTo>
                <a:close/>
                <a:moveTo>
                  <a:pt x="218" y="67"/>
                </a:moveTo>
                <a:cubicBezTo>
                  <a:pt x="217" y="65"/>
                  <a:pt x="216" y="63"/>
                  <a:pt x="215" y="61"/>
                </a:cubicBezTo>
                <a:cubicBezTo>
                  <a:pt x="217" y="63"/>
                  <a:pt x="218" y="65"/>
                  <a:pt x="219" y="68"/>
                </a:cubicBezTo>
                <a:cubicBezTo>
                  <a:pt x="219" y="67"/>
                  <a:pt x="219" y="67"/>
                  <a:pt x="218" y="67"/>
                </a:cubicBezTo>
                <a:close/>
                <a:moveTo>
                  <a:pt x="216" y="64"/>
                </a:moveTo>
                <a:cubicBezTo>
                  <a:pt x="214" y="62"/>
                  <a:pt x="212" y="59"/>
                  <a:pt x="210" y="56"/>
                </a:cubicBezTo>
                <a:cubicBezTo>
                  <a:pt x="209" y="54"/>
                  <a:pt x="207" y="53"/>
                  <a:pt x="206" y="51"/>
                </a:cubicBezTo>
                <a:cubicBezTo>
                  <a:pt x="208" y="53"/>
                  <a:pt x="211" y="55"/>
                  <a:pt x="213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4" y="60"/>
                  <a:pt x="215" y="62"/>
                  <a:pt x="216" y="64"/>
                </a:cubicBezTo>
                <a:close/>
                <a:moveTo>
                  <a:pt x="201" y="44"/>
                </a:moveTo>
                <a:cubicBezTo>
                  <a:pt x="200" y="44"/>
                  <a:pt x="200" y="43"/>
                  <a:pt x="199" y="43"/>
                </a:cubicBezTo>
                <a:cubicBezTo>
                  <a:pt x="202" y="45"/>
                  <a:pt x="205" y="47"/>
                  <a:pt x="208" y="50"/>
                </a:cubicBezTo>
                <a:cubicBezTo>
                  <a:pt x="205" y="48"/>
                  <a:pt x="203" y="46"/>
                  <a:pt x="201" y="44"/>
                </a:cubicBezTo>
                <a:close/>
                <a:moveTo>
                  <a:pt x="201" y="46"/>
                </a:moveTo>
                <a:cubicBezTo>
                  <a:pt x="204" y="50"/>
                  <a:pt x="207" y="55"/>
                  <a:pt x="209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5" y="53"/>
                  <a:pt x="201" y="48"/>
                  <a:pt x="197" y="44"/>
                </a:cubicBezTo>
                <a:cubicBezTo>
                  <a:pt x="198" y="45"/>
                  <a:pt x="200" y="45"/>
                  <a:pt x="201" y="46"/>
                </a:cubicBezTo>
                <a:close/>
                <a:moveTo>
                  <a:pt x="189" y="41"/>
                </a:moveTo>
                <a:cubicBezTo>
                  <a:pt x="189" y="41"/>
                  <a:pt x="189" y="41"/>
                  <a:pt x="188" y="41"/>
                </a:cubicBezTo>
                <a:cubicBezTo>
                  <a:pt x="188" y="40"/>
                  <a:pt x="188" y="40"/>
                  <a:pt x="187" y="40"/>
                </a:cubicBezTo>
                <a:cubicBezTo>
                  <a:pt x="187" y="40"/>
                  <a:pt x="187" y="40"/>
                  <a:pt x="186" y="40"/>
                </a:cubicBezTo>
                <a:cubicBezTo>
                  <a:pt x="186" y="40"/>
                  <a:pt x="186" y="40"/>
                  <a:pt x="186" y="40"/>
                </a:cubicBezTo>
                <a:cubicBezTo>
                  <a:pt x="186" y="40"/>
                  <a:pt x="185" y="39"/>
                  <a:pt x="185" y="39"/>
                </a:cubicBezTo>
                <a:cubicBezTo>
                  <a:pt x="186" y="39"/>
                  <a:pt x="188" y="38"/>
                  <a:pt x="189" y="38"/>
                </a:cubicBezTo>
                <a:cubicBezTo>
                  <a:pt x="190" y="39"/>
                  <a:pt x="191" y="40"/>
                  <a:pt x="192" y="41"/>
                </a:cubicBezTo>
                <a:cubicBezTo>
                  <a:pt x="191" y="41"/>
                  <a:pt x="190" y="41"/>
                  <a:pt x="189" y="41"/>
                </a:cubicBezTo>
                <a:close/>
                <a:moveTo>
                  <a:pt x="188" y="44"/>
                </a:moveTo>
                <a:cubicBezTo>
                  <a:pt x="189" y="45"/>
                  <a:pt x="190" y="46"/>
                  <a:pt x="191" y="47"/>
                </a:cubicBezTo>
                <a:cubicBezTo>
                  <a:pt x="190" y="47"/>
                  <a:pt x="189" y="47"/>
                  <a:pt x="188" y="48"/>
                </a:cubicBezTo>
                <a:cubicBezTo>
                  <a:pt x="187" y="47"/>
                  <a:pt x="186" y="46"/>
                  <a:pt x="185" y="46"/>
                </a:cubicBezTo>
                <a:cubicBezTo>
                  <a:pt x="186" y="45"/>
                  <a:pt x="187" y="45"/>
                  <a:pt x="188" y="44"/>
                </a:cubicBezTo>
                <a:close/>
                <a:moveTo>
                  <a:pt x="186" y="48"/>
                </a:moveTo>
                <a:cubicBezTo>
                  <a:pt x="185" y="49"/>
                  <a:pt x="183" y="49"/>
                  <a:pt x="182" y="49"/>
                </a:cubicBezTo>
                <a:cubicBezTo>
                  <a:pt x="182" y="49"/>
                  <a:pt x="181" y="48"/>
                  <a:pt x="181" y="47"/>
                </a:cubicBezTo>
                <a:cubicBezTo>
                  <a:pt x="181" y="47"/>
                  <a:pt x="182" y="47"/>
                  <a:pt x="183" y="46"/>
                </a:cubicBezTo>
                <a:cubicBezTo>
                  <a:pt x="184" y="47"/>
                  <a:pt x="185" y="48"/>
                  <a:pt x="186" y="48"/>
                </a:cubicBezTo>
                <a:close/>
                <a:moveTo>
                  <a:pt x="172" y="43"/>
                </a:moveTo>
                <a:cubicBezTo>
                  <a:pt x="176" y="42"/>
                  <a:pt x="180" y="41"/>
                  <a:pt x="183" y="40"/>
                </a:cubicBezTo>
                <a:cubicBezTo>
                  <a:pt x="183" y="40"/>
                  <a:pt x="184" y="40"/>
                  <a:pt x="184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0" y="41"/>
                  <a:pt x="176" y="42"/>
                  <a:pt x="172" y="43"/>
                </a:cubicBezTo>
                <a:close/>
                <a:moveTo>
                  <a:pt x="159" y="44"/>
                </a:moveTo>
                <a:cubicBezTo>
                  <a:pt x="161" y="43"/>
                  <a:pt x="163" y="41"/>
                  <a:pt x="164" y="40"/>
                </a:cubicBezTo>
                <a:cubicBezTo>
                  <a:pt x="170" y="39"/>
                  <a:pt x="175" y="38"/>
                  <a:pt x="180" y="37"/>
                </a:cubicBezTo>
                <a:cubicBezTo>
                  <a:pt x="173" y="40"/>
                  <a:pt x="166" y="42"/>
                  <a:pt x="159" y="44"/>
                </a:cubicBezTo>
                <a:close/>
                <a:moveTo>
                  <a:pt x="172" y="31"/>
                </a:moveTo>
                <a:cubicBezTo>
                  <a:pt x="171" y="31"/>
                  <a:pt x="171" y="31"/>
                  <a:pt x="170" y="31"/>
                </a:cubicBezTo>
                <a:cubicBezTo>
                  <a:pt x="169" y="31"/>
                  <a:pt x="168" y="31"/>
                  <a:pt x="167" y="30"/>
                </a:cubicBezTo>
                <a:cubicBezTo>
                  <a:pt x="167" y="30"/>
                  <a:pt x="167" y="30"/>
                  <a:pt x="166" y="29"/>
                </a:cubicBezTo>
                <a:cubicBezTo>
                  <a:pt x="166" y="29"/>
                  <a:pt x="165" y="29"/>
                  <a:pt x="164" y="28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7" y="29"/>
                  <a:pt x="170" y="30"/>
                  <a:pt x="173" y="31"/>
                </a:cubicBezTo>
                <a:cubicBezTo>
                  <a:pt x="173" y="31"/>
                  <a:pt x="173" y="31"/>
                  <a:pt x="172" y="31"/>
                </a:cubicBezTo>
                <a:close/>
                <a:moveTo>
                  <a:pt x="166" y="36"/>
                </a:moveTo>
                <a:cubicBezTo>
                  <a:pt x="166" y="36"/>
                  <a:pt x="167" y="36"/>
                  <a:pt x="167" y="36"/>
                </a:cubicBezTo>
                <a:cubicBezTo>
                  <a:pt x="167" y="36"/>
                  <a:pt x="167" y="36"/>
                  <a:pt x="167" y="36"/>
                </a:cubicBezTo>
                <a:cubicBezTo>
                  <a:pt x="166" y="37"/>
                  <a:pt x="164" y="37"/>
                  <a:pt x="163" y="37"/>
                </a:cubicBezTo>
                <a:cubicBezTo>
                  <a:pt x="164" y="37"/>
                  <a:pt x="165" y="36"/>
                  <a:pt x="166" y="36"/>
                </a:cubicBezTo>
                <a:close/>
                <a:moveTo>
                  <a:pt x="154" y="12"/>
                </a:moveTo>
                <a:cubicBezTo>
                  <a:pt x="154" y="12"/>
                  <a:pt x="154" y="12"/>
                  <a:pt x="154" y="12"/>
                </a:cubicBezTo>
                <a:cubicBezTo>
                  <a:pt x="153" y="11"/>
                  <a:pt x="153" y="11"/>
                  <a:pt x="152" y="11"/>
                </a:cubicBezTo>
                <a:cubicBezTo>
                  <a:pt x="153" y="11"/>
                  <a:pt x="155" y="11"/>
                  <a:pt x="156" y="12"/>
                </a:cubicBezTo>
                <a:cubicBezTo>
                  <a:pt x="157" y="12"/>
                  <a:pt x="159" y="13"/>
                  <a:pt x="160" y="14"/>
                </a:cubicBezTo>
                <a:cubicBezTo>
                  <a:pt x="158" y="13"/>
                  <a:pt x="156" y="13"/>
                  <a:pt x="154" y="12"/>
                </a:cubicBezTo>
                <a:close/>
                <a:moveTo>
                  <a:pt x="154" y="6"/>
                </a:moveTo>
                <a:cubicBezTo>
                  <a:pt x="153" y="6"/>
                  <a:pt x="153" y="6"/>
                  <a:pt x="153" y="7"/>
                </a:cubicBezTo>
                <a:cubicBezTo>
                  <a:pt x="150" y="6"/>
                  <a:pt x="147" y="6"/>
                  <a:pt x="144" y="6"/>
                </a:cubicBezTo>
                <a:cubicBezTo>
                  <a:pt x="144" y="5"/>
                  <a:pt x="143" y="5"/>
                  <a:pt x="142" y="5"/>
                </a:cubicBezTo>
                <a:cubicBezTo>
                  <a:pt x="139" y="5"/>
                  <a:pt x="136" y="4"/>
                  <a:pt x="133" y="3"/>
                </a:cubicBezTo>
                <a:cubicBezTo>
                  <a:pt x="136" y="3"/>
                  <a:pt x="138" y="3"/>
                  <a:pt x="140" y="3"/>
                </a:cubicBezTo>
                <a:cubicBezTo>
                  <a:pt x="147" y="4"/>
                  <a:pt x="154" y="5"/>
                  <a:pt x="161" y="7"/>
                </a:cubicBezTo>
                <a:cubicBezTo>
                  <a:pt x="163" y="8"/>
                  <a:pt x="165" y="9"/>
                  <a:pt x="167" y="10"/>
                </a:cubicBezTo>
                <a:cubicBezTo>
                  <a:pt x="167" y="10"/>
                  <a:pt x="166" y="10"/>
                  <a:pt x="166" y="10"/>
                </a:cubicBezTo>
                <a:cubicBezTo>
                  <a:pt x="165" y="9"/>
                  <a:pt x="165" y="10"/>
                  <a:pt x="165" y="10"/>
                </a:cubicBezTo>
                <a:cubicBezTo>
                  <a:pt x="164" y="9"/>
                  <a:pt x="162" y="9"/>
                  <a:pt x="160" y="8"/>
                </a:cubicBezTo>
                <a:cubicBezTo>
                  <a:pt x="158" y="7"/>
                  <a:pt x="156" y="7"/>
                  <a:pt x="154" y="6"/>
                </a:cubicBezTo>
                <a:close/>
                <a:moveTo>
                  <a:pt x="136" y="26"/>
                </a:moveTo>
                <a:cubicBezTo>
                  <a:pt x="135" y="26"/>
                  <a:pt x="135" y="26"/>
                  <a:pt x="135" y="27"/>
                </a:cubicBezTo>
                <a:cubicBezTo>
                  <a:pt x="134" y="26"/>
                  <a:pt x="133" y="26"/>
                  <a:pt x="132" y="26"/>
                </a:cubicBezTo>
                <a:cubicBezTo>
                  <a:pt x="133" y="26"/>
                  <a:pt x="135" y="26"/>
                  <a:pt x="136" y="26"/>
                </a:cubicBezTo>
                <a:close/>
                <a:moveTo>
                  <a:pt x="135" y="28"/>
                </a:moveTo>
                <a:cubicBezTo>
                  <a:pt x="135" y="29"/>
                  <a:pt x="134" y="29"/>
                  <a:pt x="134" y="29"/>
                </a:cubicBezTo>
                <a:cubicBezTo>
                  <a:pt x="134" y="29"/>
                  <a:pt x="133" y="29"/>
                  <a:pt x="133" y="29"/>
                </a:cubicBezTo>
                <a:cubicBezTo>
                  <a:pt x="134" y="29"/>
                  <a:pt x="134" y="29"/>
                  <a:pt x="135" y="28"/>
                </a:cubicBezTo>
                <a:cubicBezTo>
                  <a:pt x="135" y="28"/>
                  <a:pt x="135" y="28"/>
                  <a:pt x="135" y="28"/>
                </a:cubicBezTo>
                <a:close/>
                <a:moveTo>
                  <a:pt x="120" y="31"/>
                </a:moveTo>
                <a:cubicBezTo>
                  <a:pt x="120" y="31"/>
                  <a:pt x="119" y="31"/>
                  <a:pt x="118" y="31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9" y="31"/>
                  <a:pt x="120" y="31"/>
                  <a:pt x="121" y="31"/>
                </a:cubicBezTo>
                <a:cubicBezTo>
                  <a:pt x="121" y="31"/>
                  <a:pt x="121" y="31"/>
                  <a:pt x="120" y="31"/>
                </a:cubicBezTo>
                <a:close/>
                <a:moveTo>
                  <a:pt x="118" y="29"/>
                </a:moveTo>
                <a:cubicBezTo>
                  <a:pt x="117" y="29"/>
                  <a:pt x="117" y="29"/>
                  <a:pt x="116" y="29"/>
                </a:cubicBezTo>
                <a:cubicBezTo>
                  <a:pt x="117" y="28"/>
                  <a:pt x="119" y="27"/>
                  <a:pt x="120" y="27"/>
                </a:cubicBezTo>
                <a:cubicBezTo>
                  <a:pt x="121" y="27"/>
                  <a:pt x="121" y="26"/>
                  <a:pt x="122" y="26"/>
                </a:cubicBezTo>
                <a:cubicBezTo>
                  <a:pt x="121" y="27"/>
                  <a:pt x="120" y="28"/>
                  <a:pt x="118" y="29"/>
                </a:cubicBezTo>
                <a:close/>
                <a:moveTo>
                  <a:pt x="122" y="24"/>
                </a:moveTo>
                <a:cubicBezTo>
                  <a:pt x="120" y="24"/>
                  <a:pt x="119" y="24"/>
                  <a:pt x="118" y="24"/>
                </a:cubicBezTo>
                <a:cubicBezTo>
                  <a:pt x="118" y="24"/>
                  <a:pt x="118" y="23"/>
                  <a:pt x="119" y="23"/>
                </a:cubicBezTo>
                <a:cubicBezTo>
                  <a:pt x="120" y="24"/>
                  <a:pt x="121" y="24"/>
                  <a:pt x="122" y="24"/>
                </a:cubicBezTo>
                <a:cubicBezTo>
                  <a:pt x="122" y="24"/>
                  <a:pt x="122" y="24"/>
                  <a:pt x="122" y="24"/>
                </a:cubicBezTo>
                <a:close/>
                <a:moveTo>
                  <a:pt x="117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7" y="16"/>
                  <a:pt x="117" y="15"/>
                  <a:pt x="116" y="15"/>
                </a:cubicBezTo>
                <a:cubicBezTo>
                  <a:pt x="115" y="15"/>
                  <a:pt x="113" y="15"/>
                  <a:pt x="112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5"/>
                  <a:pt x="110" y="15"/>
                  <a:pt x="110" y="15"/>
                </a:cubicBezTo>
                <a:cubicBezTo>
                  <a:pt x="113" y="14"/>
                  <a:pt x="115" y="13"/>
                  <a:pt x="118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1" y="12"/>
                  <a:pt x="122" y="12"/>
                  <a:pt x="123" y="13"/>
                </a:cubicBezTo>
                <a:cubicBezTo>
                  <a:pt x="121" y="14"/>
                  <a:pt x="119" y="15"/>
                  <a:pt x="117" y="16"/>
                </a:cubicBezTo>
                <a:close/>
                <a:moveTo>
                  <a:pt x="107" y="24"/>
                </a:moveTo>
                <a:cubicBezTo>
                  <a:pt x="108" y="24"/>
                  <a:pt x="109" y="24"/>
                  <a:pt x="110" y="24"/>
                </a:cubicBezTo>
                <a:cubicBezTo>
                  <a:pt x="109" y="25"/>
                  <a:pt x="108" y="25"/>
                  <a:pt x="107" y="25"/>
                </a:cubicBezTo>
                <a:cubicBezTo>
                  <a:pt x="107" y="25"/>
                  <a:pt x="106" y="25"/>
                  <a:pt x="105" y="25"/>
                </a:cubicBezTo>
                <a:cubicBezTo>
                  <a:pt x="106" y="25"/>
                  <a:pt x="107" y="24"/>
                  <a:pt x="107" y="24"/>
                </a:cubicBezTo>
                <a:close/>
                <a:moveTo>
                  <a:pt x="100" y="22"/>
                </a:moveTo>
                <a:cubicBezTo>
                  <a:pt x="101" y="22"/>
                  <a:pt x="102" y="22"/>
                  <a:pt x="102" y="21"/>
                </a:cubicBezTo>
                <a:cubicBezTo>
                  <a:pt x="104" y="22"/>
                  <a:pt x="105" y="22"/>
                  <a:pt x="106" y="22"/>
                </a:cubicBezTo>
                <a:cubicBezTo>
                  <a:pt x="106" y="22"/>
                  <a:pt x="106" y="22"/>
                  <a:pt x="105" y="22"/>
                </a:cubicBezTo>
                <a:cubicBezTo>
                  <a:pt x="104" y="22"/>
                  <a:pt x="102" y="22"/>
                  <a:pt x="100" y="22"/>
                </a:cubicBezTo>
                <a:close/>
                <a:moveTo>
                  <a:pt x="103" y="8"/>
                </a:moveTo>
                <a:cubicBezTo>
                  <a:pt x="104" y="7"/>
                  <a:pt x="104" y="7"/>
                  <a:pt x="105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5" y="7"/>
                  <a:pt x="104" y="7"/>
                  <a:pt x="103" y="8"/>
                </a:cubicBezTo>
                <a:close/>
                <a:moveTo>
                  <a:pt x="104" y="17"/>
                </a:moveTo>
                <a:cubicBezTo>
                  <a:pt x="103" y="17"/>
                  <a:pt x="103" y="17"/>
                  <a:pt x="102" y="17"/>
                </a:cubicBezTo>
                <a:cubicBezTo>
                  <a:pt x="101" y="18"/>
                  <a:pt x="99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7" y="18"/>
                  <a:pt x="97" y="18"/>
                  <a:pt x="97" y="18"/>
                </a:cubicBezTo>
                <a:cubicBezTo>
                  <a:pt x="99" y="18"/>
                  <a:pt x="101" y="17"/>
                  <a:pt x="102" y="16"/>
                </a:cubicBezTo>
                <a:cubicBezTo>
                  <a:pt x="103" y="16"/>
                  <a:pt x="103" y="17"/>
                  <a:pt x="104" y="17"/>
                </a:cubicBezTo>
                <a:close/>
                <a:moveTo>
                  <a:pt x="100" y="11"/>
                </a:moveTo>
                <a:cubicBezTo>
                  <a:pt x="99" y="12"/>
                  <a:pt x="98" y="12"/>
                  <a:pt x="97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7" y="12"/>
                  <a:pt x="98" y="11"/>
                  <a:pt x="98" y="11"/>
                </a:cubicBezTo>
                <a:cubicBezTo>
                  <a:pt x="99" y="11"/>
                  <a:pt x="100" y="11"/>
                  <a:pt x="102" y="11"/>
                </a:cubicBezTo>
                <a:cubicBezTo>
                  <a:pt x="101" y="11"/>
                  <a:pt x="101" y="11"/>
                  <a:pt x="100" y="11"/>
                </a:cubicBezTo>
                <a:close/>
                <a:moveTo>
                  <a:pt x="102" y="24"/>
                </a:moveTo>
                <a:cubicBezTo>
                  <a:pt x="102" y="24"/>
                  <a:pt x="101" y="25"/>
                  <a:pt x="100" y="25"/>
                </a:cubicBezTo>
                <a:cubicBezTo>
                  <a:pt x="97" y="25"/>
                  <a:pt x="95" y="25"/>
                  <a:pt x="93" y="25"/>
                </a:cubicBezTo>
                <a:cubicBezTo>
                  <a:pt x="93" y="24"/>
                  <a:pt x="93" y="24"/>
                  <a:pt x="94" y="24"/>
                </a:cubicBezTo>
                <a:cubicBezTo>
                  <a:pt x="97" y="24"/>
                  <a:pt x="99" y="24"/>
                  <a:pt x="102" y="24"/>
                </a:cubicBezTo>
                <a:close/>
                <a:moveTo>
                  <a:pt x="93" y="10"/>
                </a:moveTo>
                <a:cubicBezTo>
                  <a:pt x="93" y="10"/>
                  <a:pt x="93" y="11"/>
                  <a:pt x="92" y="11"/>
                </a:cubicBezTo>
                <a:cubicBezTo>
                  <a:pt x="91" y="11"/>
                  <a:pt x="89" y="12"/>
                  <a:pt x="88" y="1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3"/>
                  <a:pt x="86" y="14"/>
                  <a:pt x="85" y="14"/>
                </a:cubicBezTo>
                <a:cubicBezTo>
                  <a:pt x="87" y="12"/>
                  <a:pt x="90" y="11"/>
                  <a:pt x="93" y="10"/>
                </a:cubicBezTo>
                <a:cubicBezTo>
                  <a:pt x="94" y="9"/>
                  <a:pt x="95" y="9"/>
                  <a:pt x="96" y="9"/>
                </a:cubicBezTo>
                <a:cubicBezTo>
                  <a:pt x="95" y="9"/>
                  <a:pt x="94" y="10"/>
                  <a:pt x="93" y="10"/>
                </a:cubicBezTo>
                <a:close/>
                <a:moveTo>
                  <a:pt x="92" y="8"/>
                </a:moveTo>
                <a:cubicBezTo>
                  <a:pt x="78" y="11"/>
                  <a:pt x="65" y="20"/>
                  <a:pt x="55" y="27"/>
                </a:cubicBezTo>
                <a:cubicBezTo>
                  <a:pt x="50" y="30"/>
                  <a:pt x="46" y="34"/>
                  <a:pt x="42" y="37"/>
                </a:cubicBezTo>
                <a:cubicBezTo>
                  <a:pt x="41" y="37"/>
                  <a:pt x="41" y="37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42" y="35"/>
                  <a:pt x="46" y="32"/>
                  <a:pt x="51" y="29"/>
                </a:cubicBezTo>
                <a:cubicBezTo>
                  <a:pt x="57" y="24"/>
                  <a:pt x="65" y="19"/>
                  <a:pt x="72" y="15"/>
                </a:cubicBezTo>
                <a:cubicBezTo>
                  <a:pt x="79" y="12"/>
                  <a:pt x="87" y="9"/>
                  <a:pt x="94" y="7"/>
                </a:cubicBezTo>
                <a:cubicBezTo>
                  <a:pt x="94" y="7"/>
                  <a:pt x="94" y="7"/>
                  <a:pt x="95" y="7"/>
                </a:cubicBezTo>
                <a:cubicBezTo>
                  <a:pt x="94" y="8"/>
                  <a:pt x="93" y="8"/>
                  <a:pt x="92" y="8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4" y="38"/>
                  <a:pt x="47" y="37"/>
                  <a:pt x="49" y="36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8" y="38"/>
                  <a:pt x="48" y="39"/>
                </a:cubicBezTo>
                <a:cubicBezTo>
                  <a:pt x="47" y="40"/>
                  <a:pt x="46" y="40"/>
                  <a:pt x="45" y="41"/>
                </a:cubicBezTo>
                <a:cubicBezTo>
                  <a:pt x="46" y="40"/>
                  <a:pt x="47" y="39"/>
                  <a:pt x="49" y="38"/>
                </a:cubicBezTo>
                <a:cubicBezTo>
                  <a:pt x="49" y="37"/>
                  <a:pt x="48" y="36"/>
                  <a:pt x="48" y="37"/>
                </a:cubicBezTo>
                <a:cubicBezTo>
                  <a:pt x="46" y="39"/>
                  <a:pt x="44" y="40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39" y="44"/>
                </a:cubicBezTo>
                <a:cubicBezTo>
                  <a:pt x="40" y="43"/>
                  <a:pt x="41" y="41"/>
                  <a:pt x="42" y="39"/>
                </a:cubicBezTo>
                <a:close/>
                <a:moveTo>
                  <a:pt x="41" y="46"/>
                </a:moveTo>
                <a:cubicBezTo>
                  <a:pt x="42" y="46"/>
                  <a:pt x="43" y="45"/>
                  <a:pt x="44" y="44"/>
                </a:cubicBezTo>
                <a:cubicBezTo>
                  <a:pt x="42" y="47"/>
                  <a:pt x="40" y="50"/>
                  <a:pt x="38" y="53"/>
                </a:cubicBezTo>
                <a:cubicBezTo>
                  <a:pt x="38" y="53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2"/>
                  <a:pt x="39" y="49"/>
                  <a:pt x="41" y="46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7" y="49"/>
                </a:cubicBezTo>
                <a:cubicBezTo>
                  <a:pt x="37" y="50"/>
                  <a:pt x="37" y="50"/>
                  <a:pt x="37" y="50"/>
                </a:cubicBezTo>
                <a:cubicBezTo>
                  <a:pt x="36" y="52"/>
                  <a:pt x="35" y="54"/>
                  <a:pt x="34" y="57"/>
                </a:cubicBezTo>
                <a:cubicBezTo>
                  <a:pt x="33" y="57"/>
                  <a:pt x="32" y="58"/>
                  <a:pt x="31" y="59"/>
                </a:cubicBezTo>
                <a:cubicBezTo>
                  <a:pt x="33" y="56"/>
                  <a:pt x="34" y="53"/>
                  <a:pt x="36" y="50"/>
                </a:cubicBezTo>
                <a:close/>
                <a:moveTo>
                  <a:pt x="35" y="46"/>
                </a:moveTo>
                <a:cubicBezTo>
                  <a:pt x="36" y="45"/>
                  <a:pt x="37" y="44"/>
                  <a:pt x="38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2" y="55"/>
                </a:moveTo>
                <a:cubicBezTo>
                  <a:pt x="31" y="57"/>
                  <a:pt x="30" y="58"/>
                  <a:pt x="29" y="60"/>
                </a:cubicBezTo>
                <a:cubicBezTo>
                  <a:pt x="28" y="60"/>
                  <a:pt x="28" y="60"/>
                  <a:pt x="28" y="60"/>
                </a:cubicBezTo>
                <a:lnTo>
                  <a:pt x="32" y="55"/>
                </a:lnTo>
                <a:close/>
                <a:moveTo>
                  <a:pt x="28" y="54"/>
                </a:moveTo>
                <a:cubicBezTo>
                  <a:pt x="30" y="51"/>
                  <a:pt x="32" y="49"/>
                  <a:pt x="34" y="47"/>
                </a:cubicBezTo>
                <a:cubicBezTo>
                  <a:pt x="33" y="48"/>
                  <a:pt x="32" y="50"/>
                  <a:pt x="31" y="51"/>
                </a:cubicBezTo>
                <a:cubicBezTo>
                  <a:pt x="30" y="52"/>
                  <a:pt x="29" y="53"/>
                  <a:pt x="28" y="54"/>
                </a:cubicBezTo>
                <a:close/>
                <a:moveTo>
                  <a:pt x="31" y="79"/>
                </a:moveTo>
                <a:cubicBezTo>
                  <a:pt x="30" y="80"/>
                  <a:pt x="29" y="81"/>
                  <a:pt x="28" y="82"/>
                </a:cubicBezTo>
                <a:cubicBezTo>
                  <a:pt x="27" y="82"/>
                  <a:pt x="25" y="83"/>
                  <a:pt x="24" y="84"/>
                </a:cubicBezTo>
                <a:cubicBezTo>
                  <a:pt x="25" y="83"/>
                  <a:pt x="25" y="81"/>
                  <a:pt x="26" y="80"/>
                </a:cubicBezTo>
                <a:cubicBezTo>
                  <a:pt x="28" y="80"/>
                  <a:pt x="29" y="79"/>
                  <a:pt x="31" y="79"/>
                </a:cubicBezTo>
                <a:close/>
                <a:moveTo>
                  <a:pt x="23" y="83"/>
                </a:moveTo>
                <a:cubicBezTo>
                  <a:pt x="22" y="83"/>
                  <a:pt x="22" y="83"/>
                  <a:pt x="22" y="83"/>
                </a:cubicBezTo>
                <a:cubicBezTo>
                  <a:pt x="22" y="82"/>
                  <a:pt x="23" y="81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1"/>
                  <a:pt x="23" y="82"/>
                  <a:pt x="23" y="83"/>
                </a:cubicBezTo>
                <a:close/>
                <a:moveTo>
                  <a:pt x="22" y="98"/>
                </a:moveTo>
                <a:cubicBezTo>
                  <a:pt x="24" y="103"/>
                  <a:pt x="25" y="109"/>
                  <a:pt x="26" y="115"/>
                </a:cubicBezTo>
                <a:cubicBezTo>
                  <a:pt x="26" y="117"/>
                  <a:pt x="26" y="118"/>
                  <a:pt x="27" y="120"/>
                </a:cubicBezTo>
                <a:cubicBezTo>
                  <a:pt x="25" y="114"/>
                  <a:pt x="23" y="108"/>
                  <a:pt x="22" y="102"/>
                </a:cubicBezTo>
                <a:cubicBezTo>
                  <a:pt x="22" y="101"/>
                  <a:pt x="22" y="99"/>
                  <a:pt x="22" y="98"/>
                </a:cubicBezTo>
                <a:close/>
                <a:moveTo>
                  <a:pt x="27" y="139"/>
                </a:moveTo>
                <a:cubicBezTo>
                  <a:pt x="27" y="139"/>
                  <a:pt x="27" y="139"/>
                  <a:pt x="27" y="139"/>
                </a:cubicBezTo>
                <a:cubicBezTo>
                  <a:pt x="26" y="140"/>
                  <a:pt x="27" y="140"/>
                  <a:pt x="27" y="140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37"/>
                  <a:pt x="24" y="133"/>
                  <a:pt x="23" y="129"/>
                </a:cubicBezTo>
                <a:cubicBezTo>
                  <a:pt x="23" y="127"/>
                  <a:pt x="23" y="125"/>
                  <a:pt x="23" y="123"/>
                </a:cubicBezTo>
                <a:cubicBezTo>
                  <a:pt x="22" y="121"/>
                  <a:pt x="22" y="118"/>
                  <a:pt x="22" y="115"/>
                </a:cubicBezTo>
                <a:cubicBezTo>
                  <a:pt x="24" y="123"/>
                  <a:pt x="25" y="131"/>
                  <a:pt x="27" y="139"/>
                </a:cubicBezTo>
                <a:close/>
                <a:moveTo>
                  <a:pt x="25" y="156"/>
                </a:moveTo>
                <a:cubicBezTo>
                  <a:pt x="23" y="153"/>
                  <a:pt x="22" y="149"/>
                  <a:pt x="21" y="146"/>
                </a:cubicBezTo>
                <a:cubicBezTo>
                  <a:pt x="21" y="145"/>
                  <a:pt x="20" y="145"/>
                  <a:pt x="20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7"/>
                  <a:pt x="23" y="150"/>
                  <a:pt x="25" y="154"/>
                </a:cubicBezTo>
                <a:cubicBezTo>
                  <a:pt x="25" y="154"/>
                  <a:pt x="25" y="155"/>
                  <a:pt x="25" y="156"/>
                </a:cubicBezTo>
                <a:cubicBezTo>
                  <a:pt x="25" y="156"/>
                  <a:pt x="25" y="156"/>
                  <a:pt x="25" y="156"/>
                </a:cubicBezTo>
                <a:close/>
                <a:moveTo>
                  <a:pt x="29" y="163"/>
                </a:moveTo>
                <a:cubicBezTo>
                  <a:pt x="30" y="164"/>
                  <a:pt x="30" y="165"/>
                  <a:pt x="30" y="167"/>
                </a:cubicBezTo>
                <a:cubicBezTo>
                  <a:pt x="29" y="164"/>
                  <a:pt x="29" y="162"/>
                  <a:pt x="28" y="160"/>
                </a:cubicBezTo>
                <a:cubicBezTo>
                  <a:pt x="28" y="161"/>
                  <a:pt x="29" y="162"/>
                  <a:pt x="29" y="163"/>
                </a:cubicBezTo>
                <a:close/>
                <a:moveTo>
                  <a:pt x="29" y="148"/>
                </a:moveTo>
                <a:cubicBezTo>
                  <a:pt x="29" y="147"/>
                  <a:pt x="29" y="146"/>
                  <a:pt x="29" y="145"/>
                </a:cubicBezTo>
                <a:cubicBezTo>
                  <a:pt x="30" y="143"/>
                  <a:pt x="30" y="142"/>
                  <a:pt x="31" y="140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1" y="142"/>
                  <a:pt x="31" y="143"/>
                  <a:pt x="32" y="144"/>
                </a:cubicBezTo>
                <a:cubicBezTo>
                  <a:pt x="32" y="147"/>
                  <a:pt x="33" y="151"/>
                  <a:pt x="33" y="155"/>
                </a:cubicBezTo>
                <a:cubicBezTo>
                  <a:pt x="32" y="153"/>
                  <a:pt x="31" y="151"/>
                  <a:pt x="30" y="14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49"/>
                  <a:pt x="30" y="148"/>
                  <a:pt x="29" y="148"/>
                </a:cubicBezTo>
                <a:close/>
                <a:moveTo>
                  <a:pt x="35" y="166"/>
                </a:moveTo>
                <a:cubicBezTo>
                  <a:pt x="36" y="168"/>
                  <a:pt x="36" y="169"/>
                  <a:pt x="36" y="171"/>
                </a:cubicBezTo>
                <a:cubicBezTo>
                  <a:pt x="35" y="166"/>
                  <a:pt x="33" y="161"/>
                  <a:pt x="30" y="156"/>
                </a:cubicBezTo>
                <a:cubicBezTo>
                  <a:pt x="30" y="156"/>
                  <a:pt x="30" y="155"/>
                  <a:pt x="30" y="155"/>
                </a:cubicBezTo>
                <a:cubicBezTo>
                  <a:pt x="32" y="159"/>
                  <a:pt x="33" y="162"/>
                  <a:pt x="35" y="166"/>
                </a:cubicBezTo>
                <a:close/>
                <a:moveTo>
                  <a:pt x="38" y="182"/>
                </a:moveTo>
                <a:cubicBezTo>
                  <a:pt x="39" y="183"/>
                  <a:pt x="39" y="185"/>
                  <a:pt x="39" y="186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38" y="184"/>
                  <a:pt x="37" y="182"/>
                  <a:pt x="35" y="180"/>
                </a:cubicBezTo>
                <a:cubicBezTo>
                  <a:pt x="34" y="178"/>
                  <a:pt x="33" y="175"/>
                  <a:pt x="32" y="173"/>
                </a:cubicBezTo>
                <a:cubicBezTo>
                  <a:pt x="32" y="171"/>
                  <a:pt x="32" y="170"/>
                  <a:pt x="31" y="168"/>
                </a:cubicBezTo>
                <a:cubicBezTo>
                  <a:pt x="34" y="173"/>
                  <a:pt x="36" y="177"/>
                  <a:pt x="38" y="182"/>
                </a:cubicBezTo>
                <a:close/>
                <a:moveTo>
                  <a:pt x="32" y="177"/>
                </a:moveTo>
                <a:cubicBezTo>
                  <a:pt x="32" y="177"/>
                  <a:pt x="32" y="178"/>
                  <a:pt x="32" y="178"/>
                </a:cubicBezTo>
                <a:cubicBezTo>
                  <a:pt x="34" y="182"/>
                  <a:pt x="37" y="186"/>
                  <a:pt x="39" y="190"/>
                </a:cubicBezTo>
                <a:cubicBezTo>
                  <a:pt x="39" y="190"/>
                  <a:pt x="39" y="190"/>
                  <a:pt x="39" y="191"/>
                </a:cubicBezTo>
                <a:cubicBezTo>
                  <a:pt x="36" y="188"/>
                  <a:pt x="34" y="185"/>
                  <a:pt x="32" y="183"/>
                </a:cubicBezTo>
                <a:cubicBezTo>
                  <a:pt x="32" y="182"/>
                  <a:pt x="32" y="182"/>
                  <a:pt x="32" y="182"/>
                </a:cubicBezTo>
                <a:cubicBezTo>
                  <a:pt x="32" y="182"/>
                  <a:pt x="32" y="182"/>
                  <a:pt x="32" y="181"/>
                </a:cubicBezTo>
                <a:cubicBezTo>
                  <a:pt x="32" y="180"/>
                  <a:pt x="32" y="179"/>
                  <a:pt x="32" y="177"/>
                </a:cubicBezTo>
                <a:close/>
                <a:moveTo>
                  <a:pt x="38" y="192"/>
                </a:moveTo>
                <a:cubicBezTo>
                  <a:pt x="38" y="192"/>
                  <a:pt x="38" y="193"/>
                  <a:pt x="38" y="193"/>
                </a:cubicBezTo>
                <a:cubicBezTo>
                  <a:pt x="38" y="192"/>
                  <a:pt x="37" y="192"/>
                  <a:pt x="37" y="192"/>
                </a:cubicBezTo>
                <a:cubicBezTo>
                  <a:pt x="36" y="190"/>
                  <a:pt x="36" y="189"/>
                  <a:pt x="35" y="188"/>
                </a:cubicBezTo>
                <a:cubicBezTo>
                  <a:pt x="36" y="189"/>
                  <a:pt x="37" y="191"/>
                  <a:pt x="38" y="192"/>
                </a:cubicBezTo>
                <a:close/>
                <a:moveTo>
                  <a:pt x="39" y="197"/>
                </a:moveTo>
                <a:cubicBezTo>
                  <a:pt x="39" y="196"/>
                  <a:pt x="39" y="196"/>
                  <a:pt x="38" y="196"/>
                </a:cubicBezTo>
                <a:cubicBezTo>
                  <a:pt x="39" y="196"/>
                  <a:pt x="39" y="196"/>
                  <a:pt x="39" y="196"/>
                </a:cubicBezTo>
                <a:cubicBezTo>
                  <a:pt x="41" y="199"/>
                  <a:pt x="44" y="202"/>
                  <a:pt x="48" y="204"/>
                </a:cubicBezTo>
                <a:cubicBezTo>
                  <a:pt x="48" y="204"/>
                  <a:pt x="49" y="204"/>
                  <a:pt x="49" y="203"/>
                </a:cubicBezTo>
                <a:cubicBezTo>
                  <a:pt x="49" y="204"/>
                  <a:pt x="50" y="205"/>
                  <a:pt x="50" y="205"/>
                </a:cubicBezTo>
                <a:cubicBezTo>
                  <a:pt x="50" y="205"/>
                  <a:pt x="49" y="205"/>
                  <a:pt x="49" y="204"/>
                </a:cubicBezTo>
                <a:cubicBezTo>
                  <a:pt x="48" y="204"/>
                  <a:pt x="48" y="205"/>
                  <a:pt x="48" y="206"/>
                </a:cubicBezTo>
                <a:cubicBezTo>
                  <a:pt x="50" y="207"/>
                  <a:pt x="52" y="208"/>
                  <a:pt x="54" y="209"/>
                </a:cubicBezTo>
                <a:cubicBezTo>
                  <a:pt x="54" y="210"/>
                  <a:pt x="55" y="211"/>
                  <a:pt x="56" y="212"/>
                </a:cubicBezTo>
                <a:cubicBezTo>
                  <a:pt x="54" y="210"/>
                  <a:pt x="51" y="209"/>
                  <a:pt x="49" y="208"/>
                </a:cubicBezTo>
                <a:cubicBezTo>
                  <a:pt x="46" y="205"/>
                  <a:pt x="42" y="201"/>
                  <a:pt x="39" y="197"/>
                </a:cubicBezTo>
                <a:close/>
                <a:moveTo>
                  <a:pt x="51" y="212"/>
                </a:moveTo>
                <a:cubicBezTo>
                  <a:pt x="52" y="214"/>
                  <a:pt x="54" y="216"/>
                  <a:pt x="56" y="218"/>
                </a:cubicBezTo>
                <a:cubicBezTo>
                  <a:pt x="56" y="217"/>
                  <a:pt x="56" y="217"/>
                  <a:pt x="56" y="217"/>
                </a:cubicBezTo>
                <a:cubicBezTo>
                  <a:pt x="55" y="217"/>
                  <a:pt x="54" y="216"/>
                  <a:pt x="52" y="215"/>
                </a:cubicBezTo>
                <a:cubicBezTo>
                  <a:pt x="51" y="214"/>
                  <a:pt x="50" y="212"/>
                  <a:pt x="49" y="210"/>
                </a:cubicBezTo>
                <a:cubicBezTo>
                  <a:pt x="49" y="211"/>
                  <a:pt x="50" y="211"/>
                  <a:pt x="51" y="212"/>
                </a:cubicBezTo>
                <a:close/>
                <a:moveTo>
                  <a:pt x="54" y="220"/>
                </a:moveTo>
                <a:cubicBezTo>
                  <a:pt x="55" y="221"/>
                  <a:pt x="56" y="222"/>
                  <a:pt x="57" y="223"/>
                </a:cubicBezTo>
                <a:cubicBezTo>
                  <a:pt x="56" y="222"/>
                  <a:pt x="55" y="222"/>
                  <a:pt x="54" y="221"/>
                </a:cubicBezTo>
                <a:cubicBezTo>
                  <a:pt x="53" y="220"/>
                  <a:pt x="52" y="220"/>
                  <a:pt x="52" y="219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19"/>
                  <a:pt x="53" y="220"/>
                  <a:pt x="53" y="220"/>
                </a:cubicBezTo>
                <a:cubicBezTo>
                  <a:pt x="54" y="220"/>
                  <a:pt x="54" y="220"/>
                  <a:pt x="54" y="220"/>
                </a:cubicBezTo>
                <a:close/>
                <a:moveTo>
                  <a:pt x="53" y="222"/>
                </a:moveTo>
                <a:cubicBezTo>
                  <a:pt x="53" y="223"/>
                  <a:pt x="54" y="223"/>
                  <a:pt x="54" y="223"/>
                </a:cubicBezTo>
                <a:cubicBezTo>
                  <a:pt x="53" y="223"/>
                  <a:pt x="52" y="222"/>
                  <a:pt x="51" y="221"/>
                </a:cubicBezTo>
                <a:cubicBezTo>
                  <a:pt x="51" y="221"/>
                  <a:pt x="51" y="221"/>
                  <a:pt x="51" y="220"/>
                </a:cubicBezTo>
                <a:cubicBezTo>
                  <a:pt x="51" y="221"/>
                  <a:pt x="52" y="222"/>
                  <a:pt x="53" y="222"/>
                </a:cubicBezTo>
                <a:close/>
                <a:moveTo>
                  <a:pt x="56" y="228"/>
                </a:moveTo>
                <a:cubicBezTo>
                  <a:pt x="57" y="228"/>
                  <a:pt x="57" y="228"/>
                  <a:pt x="57" y="228"/>
                </a:cubicBezTo>
                <a:cubicBezTo>
                  <a:pt x="57" y="228"/>
                  <a:pt x="57" y="228"/>
                  <a:pt x="57" y="228"/>
                </a:cubicBezTo>
                <a:cubicBezTo>
                  <a:pt x="55" y="227"/>
                  <a:pt x="54" y="226"/>
                  <a:pt x="52" y="225"/>
                </a:cubicBezTo>
                <a:cubicBezTo>
                  <a:pt x="54" y="226"/>
                  <a:pt x="55" y="227"/>
                  <a:pt x="56" y="228"/>
                </a:cubicBezTo>
                <a:close/>
                <a:moveTo>
                  <a:pt x="55" y="218"/>
                </a:moveTo>
                <a:cubicBezTo>
                  <a:pt x="55" y="218"/>
                  <a:pt x="55" y="218"/>
                  <a:pt x="55" y="218"/>
                </a:cubicBezTo>
                <a:cubicBezTo>
                  <a:pt x="57" y="219"/>
                  <a:pt x="58" y="220"/>
                  <a:pt x="60" y="221"/>
                </a:cubicBezTo>
                <a:cubicBezTo>
                  <a:pt x="63" y="224"/>
                  <a:pt x="66" y="227"/>
                  <a:pt x="69" y="230"/>
                </a:cubicBezTo>
                <a:cubicBezTo>
                  <a:pt x="69" y="230"/>
                  <a:pt x="68" y="230"/>
                  <a:pt x="67" y="229"/>
                </a:cubicBezTo>
                <a:cubicBezTo>
                  <a:pt x="65" y="228"/>
                  <a:pt x="62" y="226"/>
                  <a:pt x="60" y="225"/>
                </a:cubicBezTo>
                <a:cubicBezTo>
                  <a:pt x="58" y="223"/>
                  <a:pt x="56" y="220"/>
                  <a:pt x="55" y="218"/>
                </a:cubicBezTo>
                <a:close/>
                <a:moveTo>
                  <a:pt x="68" y="227"/>
                </a:moveTo>
                <a:cubicBezTo>
                  <a:pt x="68" y="227"/>
                  <a:pt x="68" y="227"/>
                  <a:pt x="68" y="227"/>
                </a:cubicBezTo>
                <a:cubicBezTo>
                  <a:pt x="67" y="226"/>
                  <a:pt x="66" y="225"/>
                  <a:pt x="65" y="224"/>
                </a:cubicBezTo>
                <a:cubicBezTo>
                  <a:pt x="66" y="225"/>
                  <a:pt x="67" y="226"/>
                  <a:pt x="69" y="226"/>
                </a:cubicBezTo>
                <a:cubicBezTo>
                  <a:pt x="69" y="227"/>
                  <a:pt x="70" y="227"/>
                  <a:pt x="70" y="228"/>
                </a:cubicBezTo>
                <a:cubicBezTo>
                  <a:pt x="69" y="228"/>
                  <a:pt x="69" y="228"/>
                  <a:pt x="68" y="227"/>
                </a:cubicBezTo>
                <a:close/>
                <a:moveTo>
                  <a:pt x="60" y="220"/>
                </a:moveTo>
                <a:cubicBezTo>
                  <a:pt x="59" y="218"/>
                  <a:pt x="57" y="216"/>
                  <a:pt x="55" y="215"/>
                </a:cubicBezTo>
                <a:cubicBezTo>
                  <a:pt x="58" y="216"/>
                  <a:pt x="60" y="218"/>
                  <a:pt x="63" y="219"/>
                </a:cubicBezTo>
                <a:cubicBezTo>
                  <a:pt x="64" y="221"/>
                  <a:pt x="65" y="222"/>
                  <a:pt x="66" y="223"/>
                </a:cubicBezTo>
                <a:cubicBezTo>
                  <a:pt x="64" y="222"/>
                  <a:pt x="62" y="221"/>
                  <a:pt x="60" y="220"/>
                </a:cubicBezTo>
                <a:close/>
                <a:moveTo>
                  <a:pt x="62" y="216"/>
                </a:moveTo>
                <a:cubicBezTo>
                  <a:pt x="66" y="219"/>
                  <a:pt x="71" y="222"/>
                  <a:pt x="75" y="225"/>
                </a:cubicBezTo>
                <a:cubicBezTo>
                  <a:pt x="71" y="222"/>
                  <a:pt x="67" y="220"/>
                  <a:pt x="63" y="218"/>
                </a:cubicBezTo>
                <a:cubicBezTo>
                  <a:pt x="63" y="217"/>
                  <a:pt x="62" y="217"/>
                  <a:pt x="62" y="216"/>
                </a:cubicBezTo>
                <a:close/>
                <a:moveTo>
                  <a:pt x="74" y="221"/>
                </a:moveTo>
                <a:cubicBezTo>
                  <a:pt x="73" y="220"/>
                  <a:pt x="73" y="220"/>
                  <a:pt x="72" y="219"/>
                </a:cubicBezTo>
                <a:cubicBezTo>
                  <a:pt x="75" y="221"/>
                  <a:pt x="77" y="223"/>
                  <a:pt x="80" y="225"/>
                </a:cubicBezTo>
                <a:cubicBezTo>
                  <a:pt x="80" y="225"/>
                  <a:pt x="80" y="225"/>
                  <a:pt x="80" y="225"/>
                </a:cubicBezTo>
                <a:cubicBezTo>
                  <a:pt x="78" y="224"/>
                  <a:pt x="76" y="222"/>
                  <a:pt x="74" y="221"/>
                </a:cubicBezTo>
                <a:close/>
                <a:moveTo>
                  <a:pt x="68" y="215"/>
                </a:moveTo>
                <a:cubicBezTo>
                  <a:pt x="66" y="214"/>
                  <a:pt x="65" y="213"/>
                  <a:pt x="64" y="211"/>
                </a:cubicBezTo>
                <a:cubicBezTo>
                  <a:pt x="65" y="212"/>
                  <a:pt x="67" y="212"/>
                  <a:pt x="68" y="213"/>
                </a:cubicBezTo>
                <a:cubicBezTo>
                  <a:pt x="69" y="213"/>
                  <a:pt x="69" y="214"/>
                  <a:pt x="70" y="214"/>
                </a:cubicBezTo>
                <a:cubicBezTo>
                  <a:pt x="70" y="214"/>
                  <a:pt x="70" y="215"/>
                  <a:pt x="69" y="215"/>
                </a:cubicBezTo>
                <a:cubicBezTo>
                  <a:pt x="69" y="216"/>
                  <a:pt x="70" y="216"/>
                  <a:pt x="71" y="216"/>
                </a:cubicBezTo>
                <a:cubicBezTo>
                  <a:pt x="71" y="215"/>
                  <a:pt x="72" y="215"/>
                  <a:pt x="73" y="215"/>
                </a:cubicBezTo>
                <a:cubicBezTo>
                  <a:pt x="74" y="215"/>
                  <a:pt x="75" y="215"/>
                  <a:pt x="75" y="216"/>
                </a:cubicBezTo>
                <a:cubicBezTo>
                  <a:pt x="77" y="218"/>
                  <a:pt x="78" y="220"/>
                  <a:pt x="79" y="222"/>
                </a:cubicBezTo>
                <a:cubicBezTo>
                  <a:pt x="75" y="220"/>
                  <a:pt x="71" y="217"/>
                  <a:pt x="68" y="215"/>
                </a:cubicBezTo>
                <a:close/>
                <a:moveTo>
                  <a:pt x="76" y="204"/>
                </a:moveTo>
                <a:cubicBezTo>
                  <a:pt x="75" y="203"/>
                  <a:pt x="74" y="202"/>
                  <a:pt x="73" y="202"/>
                </a:cubicBezTo>
                <a:cubicBezTo>
                  <a:pt x="73" y="202"/>
                  <a:pt x="73" y="202"/>
                  <a:pt x="73" y="202"/>
                </a:cubicBezTo>
                <a:cubicBezTo>
                  <a:pt x="74" y="202"/>
                  <a:pt x="75" y="203"/>
                  <a:pt x="76" y="203"/>
                </a:cubicBezTo>
                <a:cubicBezTo>
                  <a:pt x="76" y="203"/>
                  <a:pt x="76" y="204"/>
                  <a:pt x="76" y="204"/>
                </a:cubicBezTo>
                <a:close/>
                <a:moveTo>
                  <a:pt x="74" y="200"/>
                </a:moveTo>
                <a:cubicBezTo>
                  <a:pt x="74" y="200"/>
                  <a:pt x="74" y="200"/>
                  <a:pt x="74" y="200"/>
                </a:cubicBezTo>
                <a:cubicBezTo>
                  <a:pt x="74" y="200"/>
                  <a:pt x="74" y="199"/>
                  <a:pt x="74" y="199"/>
                </a:cubicBezTo>
                <a:cubicBezTo>
                  <a:pt x="75" y="200"/>
                  <a:pt x="76" y="201"/>
                  <a:pt x="77" y="202"/>
                </a:cubicBezTo>
                <a:cubicBezTo>
                  <a:pt x="77" y="202"/>
                  <a:pt x="77" y="202"/>
                  <a:pt x="77" y="202"/>
                </a:cubicBezTo>
                <a:cubicBezTo>
                  <a:pt x="76" y="201"/>
                  <a:pt x="75" y="201"/>
                  <a:pt x="74" y="200"/>
                </a:cubicBezTo>
                <a:close/>
                <a:moveTo>
                  <a:pt x="75" y="199"/>
                </a:moveTo>
                <a:cubicBezTo>
                  <a:pt x="75" y="199"/>
                  <a:pt x="76" y="199"/>
                  <a:pt x="76" y="199"/>
                </a:cubicBezTo>
                <a:cubicBezTo>
                  <a:pt x="76" y="199"/>
                  <a:pt x="77" y="200"/>
                  <a:pt x="78" y="200"/>
                </a:cubicBezTo>
                <a:cubicBezTo>
                  <a:pt x="78" y="200"/>
                  <a:pt x="78" y="201"/>
                  <a:pt x="78" y="201"/>
                </a:cubicBezTo>
                <a:cubicBezTo>
                  <a:pt x="77" y="200"/>
                  <a:pt x="76" y="199"/>
                  <a:pt x="75" y="199"/>
                </a:cubicBezTo>
                <a:close/>
                <a:moveTo>
                  <a:pt x="78" y="208"/>
                </a:moveTo>
                <a:cubicBezTo>
                  <a:pt x="78" y="208"/>
                  <a:pt x="79" y="208"/>
                  <a:pt x="79" y="208"/>
                </a:cubicBezTo>
                <a:cubicBezTo>
                  <a:pt x="79" y="208"/>
                  <a:pt x="78" y="209"/>
                  <a:pt x="78" y="209"/>
                </a:cubicBezTo>
                <a:cubicBezTo>
                  <a:pt x="78" y="209"/>
                  <a:pt x="78" y="208"/>
                  <a:pt x="77" y="208"/>
                </a:cubicBezTo>
                <a:cubicBezTo>
                  <a:pt x="78" y="208"/>
                  <a:pt x="78" y="208"/>
                  <a:pt x="78" y="208"/>
                </a:cubicBezTo>
                <a:close/>
                <a:moveTo>
                  <a:pt x="78" y="206"/>
                </a:moveTo>
                <a:cubicBezTo>
                  <a:pt x="78" y="206"/>
                  <a:pt x="78" y="206"/>
                  <a:pt x="78" y="205"/>
                </a:cubicBezTo>
                <a:cubicBezTo>
                  <a:pt x="78" y="205"/>
                  <a:pt x="78" y="205"/>
                  <a:pt x="79" y="204"/>
                </a:cubicBezTo>
                <a:cubicBezTo>
                  <a:pt x="79" y="204"/>
                  <a:pt x="79" y="204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5"/>
                  <a:pt x="78" y="205"/>
                  <a:pt x="78" y="206"/>
                </a:cubicBezTo>
                <a:close/>
                <a:moveTo>
                  <a:pt x="79" y="197"/>
                </a:moveTo>
                <a:cubicBezTo>
                  <a:pt x="79" y="196"/>
                  <a:pt x="80" y="196"/>
                  <a:pt x="80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81" y="197"/>
                  <a:pt x="80" y="197"/>
                  <a:pt x="80" y="197"/>
                </a:cubicBezTo>
                <a:lnTo>
                  <a:pt x="79" y="197"/>
                </a:lnTo>
                <a:close/>
                <a:moveTo>
                  <a:pt x="80" y="206"/>
                </a:moveTo>
                <a:cubicBezTo>
                  <a:pt x="81" y="206"/>
                  <a:pt x="81" y="206"/>
                  <a:pt x="81" y="206"/>
                </a:cubicBezTo>
                <a:cubicBezTo>
                  <a:pt x="81" y="207"/>
                  <a:pt x="81" y="207"/>
                  <a:pt x="81" y="207"/>
                </a:cubicBezTo>
                <a:cubicBezTo>
                  <a:pt x="81" y="207"/>
                  <a:pt x="80" y="207"/>
                  <a:pt x="80" y="207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07"/>
                  <a:pt x="80" y="206"/>
                  <a:pt x="80" y="206"/>
                </a:cubicBezTo>
                <a:close/>
                <a:moveTo>
                  <a:pt x="80" y="209"/>
                </a:moveTo>
                <a:cubicBezTo>
                  <a:pt x="82" y="210"/>
                  <a:pt x="83" y="211"/>
                  <a:pt x="85" y="212"/>
                </a:cubicBezTo>
                <a:cubicBezTo>
                  <a:pt x="85" y="212"/>
                  <a:pt x="84" y="212"/>
                  <a:pt x="84" y="212"/>
                </a:cubicBezTo>
                <a:cubicBezTo>
                  <a:pt x="83" y="211"/>
                  <a:pt x="81" y="210"/>
                  <a:pt x="80" y="210"/>
                </a:cubicBezTo>
                <a:cubicBezTo>
                  <a:pt x="80" y="209"/>
                  <a:pt x="80" y="209"/>
                  <a:pt x="80" y="209"/>
                </a:cubicBezTo>
                <a:close/>
                <a:moveTo>
                  <a:pt x="82" y="208"/>
                </a:moveTo>
                <a:cubicBezTo>
                  <a:pt x="82" y="208"/>
                  <a:pt x="82" y="208"/>
                  <a:pt x="83" y="208"/>
                </a:cubicBezTo>
                <a:cubicBezTo>
                  <a:pt x="84" y="208"/>
                  <a:pt x="85" y="209"/>
                  <a:pt x="86" y="210"/>
                </a:cubicBezTo>
                <a:cubicBezTo>
                  <a:pt x="86" y="210"/>
                  <a:pt x="86" y="210"/>
                  <a:pt x="85" y="211"/>
                </a:cubicBezTo>
                <a:cubicBezTo>
                  <a:pt x="84" y="210"/>
                  <a:pt x="83" y="209"/>
                  <a:pt x="82" y="208"/>
                </a:cubicBezTo>
                <a:close/>
                <a:moveTo>
                  <a:pt x="85" y="214"/>
                </a:moveTo>
                <a:cubicBezTo>
                  <a:pt x="88" y="216"/>
                  <a:pt x="91" y="217"/>
                  <a:pt x="94" y="219"/>
                </a:cubicBezTo>
                <a:cubicBezTo>
                  <a:pt x="93" y="218"/>
                  <a:pt x="91" y="218"/>
                  <a:pt x="89" y="217"/>
                </a:cubicBezTo>
                <a:cubicBezTo>
                  <a:pt x="88" y="216"/>
                  <a:pt x="86" y="215"/>
                  <a:pt x="85" y="214"/>
                </a:cubicBezTo>
                <a:cubicBezTo>
                  <a:pt x="85" y="214"/>
                  <a:pt x="85" y="214"/>
                  <a:pt x="85" y="214"/>
                </a:cubicBezTo>
                <a:close/>
                <a:moveTo>
                  <a:pt x="95" y="221"/>
                </a:moveTo>
                <a:cubicBezTo>
                  <a:pt x="95" y="221"/>
                  <a:pt x="95" y="221"/>
                  <a:pt x="95" y="221"/>
                </a:cubicBezTo>
                <a:cubicBezTo>
                  <a:pt x="95" y="221"/>
                  <a:pt x="94" y="221"/>
                  <a:pt x="94" y="221"/>
                </a:cubicBezTo>
                <a:cubicBezTo>
                  <a:pt x="94" y="221"/>
                  <a:pt x="93" y="220"/>
                  <a:pt x="93" y="220"/>
                </a:cubicBezTo>
                <a:cubicBezTo>
                  <a:pt x="94" y="220"/>
                  <a:pt x="94" y="220"/>
                  <a:pt x="95" y="221"/>
                </a:cubicBezTo>
                <a:close/>
                <a:moveTo>
                  <a:pt x="93" y="216"/>
                </a:moveTo>
                <a:cubicBezTo>
                  <a:pt x="94" y="215"/>
                  <a:pt x="94" y="215"/>
                  <a:pt x="94" y="215"/>
                </a:cubicBezTo>
                <a:cubicBezTo>
                  <a:pt x="95" y="216"/>
                  <a:pt x="96" y="216"/>
                  <a:pt x="97" y="217"/>
                </a:cubicBezTo>
                <a:cubicBezTo>
                  <a:pt x="96" y="217"/>
                  <a:pt x="97" y="218"/>
                  <a:pt x="97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6" y="217"/>
                  <a:pt x="95" y="216"/>
                  <a:pt x="93" y="216"/>
                </a:cubicBezTo>
                <a:close/>
                <a:moveTo>
                  <a:pt x="98" y="222"/>
                </a:moveTo>
                <a:cubicBezTo>
                  <a:pt x="99" y="222"/>
                  <a:pt x="99" y="222"/>
                  <a:pt x="100" y="222"/>
                </a:cubicBezTo>
                <a:cubicBezTo>
                  <a:pt x="100" y="222"/>
                  <a:pt x="100" y="222"/>
                  <a:pt x="99" y="223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99" y="223"/>
                  <a:pt x="98" y="223"/>
                  <a:pt x="97" y="222"/>
                </a:cubicBezTo>
                <a:cubicBezTo>
                  <a:pt x="97" y="222"/>
                  <a:pt x="98" y="222"/>
                  <a:pt x="98" y="222"/>
                </a:cubicBezTo>
                <a:close/>
                <a:moveTo>
                  <a:pt x="106" y="235"/>
                </a:moveTo>
                <a:cubicBezTo>
                  <a:pt x="106" y="236"/>
                  <a:pt x="106" y="236"/>
                  <a:pt x="107" y="236"/>
                </a:cubicBezTo>
                <a:cubicBezTo>
                  <a:pt x="108" y="236"/>
                  <a:pt x="109" y="237"/>
                  <a:pt x="110" y="237"/>
                </a:cubicBezTo>
                <a:cubicBezTo>
                  <a:pt x="111" y="238"/>
                  <a:pt x="111" y="238"/>
                  <a:pt x="111" y="238"/>
                </a:cubicBezTo>
                <a:cubicBezTo>
                  <a:pt x="109" y="238"/>
                  <a:pt x="107" y="237"/>
                  <a:pt x="106" y="235"/>
                </a:cubicBezTo>
                <a:close/>
                <a:moveTo>
                  <a:pt x="110" y="234"/>
                </a:moveTo>
                <a:cubicBezTo>
                  <a:pt x="111" y="234"/>
                  <a:pt x="111" y="234"/>
                  <a:pt x="112" y="234"/>
                </a:cubicBezTo>
                <a:cubicBezTo>
                  <a:pt x="113" y="235"/>
                  <a:pt x="113" y="235"/>
                  <a:pt x="114" y="235"/>
                </a:cubicBezTo>
                <a:cubicBezTo>
                  <a:pt x="114" y="236"/>
                  <a:pt x="114" y="236"/>
                  <a:pt x="113" y="236"/>
                </a:cubicBezTo>
                <a:cubicBezTo>
                  <a:pt x="112" y="235"/>
                  <a:pt x="111" y="235"/>
                  <a:pt x="110" y="234"/>
                </a:cubicBezTo>
                <a:close/>
                <a:moveTo>
                  <a:pt x="114" y="231"/>
                </a:moveTo>
                <a:cubicBezTo>
                  <a:pt x="113" y="231"/>
                  <a:pt x="113" y="230"/>
                  <a:pt x="113" y="230"/>
                </a:cubicBezTo>
                <a:cubicBezTo>
                  <a:pt x="113" y="230"/>
                  <a:pt x="114" y="230"/>
                  <a:pt x="114" y="230"/>
                </a:cubicBezTo>
                <a:cubicBezTo>
                  <a:pt x="115" y="231"/>
                  <a:pt x="115" y="231"/>
                  <a:pt x="116" y="231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1"/>
                  <a:pt x="114" y="231"/>
                  <a:pt x="114" y="231"/>
                </a:cubicBezTo>
                <a:close/>
                <a:moveTo>
                  <a:pt x="113" y="227"/>
                </a:moveTo>
                <a:cubicBezTo>
                  <a:pt x="113" y="227"/>
                  <a:pt x="113" y="227"/>
                  <a:pt x="114" y="227"/>
                </a:cubicBezTo>
                <a:cubicBezTo>
                  <a:pt x="115" y="228"/>
                  <a:pt x="116" y="228"/>
                  <a:pt x="117" y="228"/>
                </a:cubicBezTo>
                <a:cubicBezTo>
                  <a:pt x="117" y="229"/>
                  <a:pt x="117" y="230"/>
                  <a:pt x="118" y="229"/>
                </a:cubicBezTo>
                <a:cubicBezTo>
                  <a:pt x="118" y="229"/>
                  <a:pt x="118" y="229"/>
                  <a:pt x="118" y="229"/>
                </a:cubicBezTo>
                <a:cubicBezTo>
                  <a:pt x="118" y="229"/>
                  <a:pt x="119" y="229"/>
                  <a:pt x="119" y="230"/>
                </a:cubicBezTo>
                <a:cubicBezTo>
                  <a:pt x="119" y="230"/>
                  <a:pt x="119" y="230"/>
                  <a:pt x="119" y="230"/>
                </a:cubicBezTo>
                <a:cubicBezTo>
                  <a:pt x="118" y="230"/>
                  <a:pt x="117" y="230"/>
                  <a:pt x="117" y="230"/>
                </a:cubicBezTo>
                <a:cubicBezTo>
                  <a:pt x="115" y="229"/>
                  <a:pt x="114" y="228"/>
                  <a:pt x="113" y="227"/>
                </a:cubicBezTo>
                <a:close/>
                <a:moveTo>
                  <a:pt x="118" y="224"/>
                </a:moveTo>
                <a:cubicBezTo>
                  <a:pt x="119" y="224"/>
                  <a:pt x="120" y="223"/>
                  <a:pt x="121" y="222"/>
                </a:cubicBezTo>
                <a:cubicBezTo>
                  <a:pt x="121" y="222"/>
                  <a:pt x="121" y="222"/>
                  <a:pt x="121" y="222"/>
                </a:cubicBezTo>
                <a:cubicBezTo>
                  <a:pt x="121" y="223"/>
                  <a:pt x="120" y="224"/>
                  <a:pt x="119" y="225"/>
                </a:cubicBezTo>
                <a:cubicBezTo>
                  <a:pt x="119" y="225"/>
                  <a:pt x="118" y="225"/>
                  <a:pt x="118" y="224"/>
                </a:cubicBezTo>
                <a:close/>
                <a:moveTo>
                  <a:pt x="121" y="232"/>
                </a:moveTo>
                <a:cubicBezTo>
                  <a:pt x="121" y="232"/>
                  <a:pt x="121" y="232"/>
                  <a:pt x="122" y="232"/>
                </a:cubicBezTo>
                <a:cubicBezTo>
                  <a:pt x="123" y="232"/>
                  <a:pt x="124" y="233"/>
                  <a:pt x="124" y="234"/>
                </a:cubicBezTo>
                <a:cubicBezTo>
                  <a:pt x="125" y="234"/>
                  <a:pt x="126" y="233"/>
                  <a:pt x="125" y="232"/>
                </a:cubicBezTo>
                <a:cubicBezTo>
                  <a:pt x="125" y="232"/>
                  <a:pt x="124" y="232"/>
                  <a:pt x="124" y="231"/>
                </a:cubicBezTo>
                <a:cubicBezTo>
                  <a:pt x="126" y="231"/>
                  <a:pt x="129" y="230"/>
                  <a:pt x="131" y="230"/>
                </a:cubicBezTo>
                <a:cubicBezTo>
                  <a:pt x="131" y="230"/>
                  <a:pt x="131" y="230"/>
                  <a:pt x="131" y="230"/>
                </a:cubicBezTo>
                <a:cubicBezTo>
                  <a:pt x="130" y="231"/>
                  <a:pt x="130" y="232"/>
                  <a:pt x="129" y="233"/>
                </a:cubicBezTo>
                <a:cubicBezTo>
                  <a:pt x="128" y="233"/>
                  <a:pt x="128" y="233"/>
                  <a:pt x="128" y="234"/>
                </a:cubicBezTo>
                <a:cubicBezTo>
                  <a:pt x="126" y="234"/>
                  <a:pt x="124" y="234"/>
                  <a:pt x="122" y="234"/>
                </a:cubicBezTo>
                <a:cubicBezTo>
                  <a:pt x="121" y="233"/>
                  <a:pt x="121" y="233"/>
                  <a:pt x="120" y="232"/>
                </a:cubicBezTo>
                <a:cubicBezTo>
                  <a:pt x="120" y="232"/>
                  <a:pt x="120" y="232"/>
                  <a:pt x="121" y="232"/>
                </a:cubicBezTo>
                <a:close/>
                <a:moveTo>
                  <a:pt x="132" y="235"/>
                </a:moveTo>
                <a:cubicBezTo>
                  <a:pt x="130" y="235"/>
                  <a:pt x="128" y="236"/>
                  <a:pt x="126" y="236"/>
                </a:cubicBezTo>
                <a:cubicBezTo>
                  <a:pt x="125" y="236"/>
                  <a:pt x="124" y="235"/>
                  <a:pt x="123" y="235"/>
                </a:cubicBezTo>
                <a:cubicBezTo>
                  <a:pt x="126" y="235"/>
                  <a:pt x="129" y="235"/>
                  <a:pt x="132" y="235"/>
                </a:cubicBezTo>
                <a:close/>
                <a:moveTo>
                  <a:pt x="137" y="235"/>
                </a:moveTo>
                <a:cubicBezTo>
                  <a:pt x="137" y="235"/>
                  <a:pt x="136" y="235"/>
                  <a:pt x="136" y="236"/>
                </a:cubicBezTo>
                <a:cubicBezTo>
                  <a:pt x="135" y="236"/>
                  <a:pt x="134" y="236"/>
                  <a:pt x="133" y="236"/>
                </a:cubicBezTo>
                <a:cubicBezTo>
                  <a:pt x="132" y="236"/>
                  <a:pt x="131" y="236"/>
                  <a:pt x="130" y="237"/>
                </a:cubicBezTo>
                <a:cubicBezTo>
                  <a:pt x="132" y="236"/>
                  <a:pt x="134" y="236"/>
                  <a:pt x="137" y="235"/>
                </a:cubicBezTo>
                <a:close/>
                <a:moveTo>
                  <a:pt x="130" y="234"/>
                </a:moveTo>
                <a:cubicBezTo>
                  <a:pt x="132" y="233"/>
                  <a:pt x="134" y="232"/>
                  <a:pt x="135" y="231"/>
                </a:cubicBezTo>
                <a:cubicBezTo>
                  <a:pt x="135" y="231"/>
                  <a:pt x="136" y="232"/>
                  <a:pt x="137" y="232"/>
                </a:cubicBezTo>
                <a:cubicBezTo>
                  <a:pt x="138" y="231"/>
                  <a:pt x="139" y="231"/>
                  <a:pt x="140" y="230"/>
                </a:cubicBezTo>
                <a:cubicBezTo>
                  <a:pt x="139" y="231"/>
                  <a:pt x="139" y="232"/>
                  <a:pt x="138" y="233"/>
                </a:cubicBezTo>
                <a:cubicBezTo>
                  <a:pt x="135" y="233"/>
                  <a:pt x="133" y="234"/>
                  <a:pt x="130" y="234"/>
                </a:cubicBezTo>
                <a:close/>
                <a:moveTo>
                  <a:pt x="139" y="226"/>
                </a:moveTo>
                <a:cubicBezTo>
                  <a:pt x="139" y="226"/>
                  <a:pt x="139" y="227"/>
                  <a:pt x="139" y="227"/>
                </a:cubicBezTo>
                <a:cubicBezTo>
                  <a:pt x="138" y="227"/>
                  <a:pt x="137" y="227"/>
                  <a:pt x="136" y="227"/>
                </a:cubicBezTo>
                <a:cubicBezTo>
                  <a:pt x="137" y="227"/>
                  <a:pt x="137" y="227"/>
                  <a:pt x="137" y="227"/>
                </a:cubicBezTo>
                <a:cubicBezTo>
                  <a:pt x="139" y="226"/>
                  <a:pt x="140" y="225"/>
                  <a:pt x="142" y="224"/>
                </a:cubicBezTo>
                <a:cubicBezTo>
                  <a:pt x="141" y="225"/>
                  <a:pt x="140" y="225"/>
                  <a:pt x="139" y="226"/>
                </a:cubicBezTo>
                <a:close/>
                <a:moveTo>
                  <a:pt x="143" y="229"/>
                </a:moveTo>
                <a:cubicBezTo>
                  <a:pt x="145" y="229"/>
                  <a:pt x="146" y="229"/>
                  <a:pt x="147" y="229"/>
                </a:cubicBezTo>
                <a:cubicBezTo>
                  <a:pt x="148" y="229"/>
                  <a:pt x="149" y="229"/>
                  <a:pt x="149" y="229"/>
                </a:cubicBezTo>
                <a:cubicBezTo>
                  <a:pt x="149" y="229"/>
                  <a:pt x="148" y="230"/>
                  <a:pt x="148" y="230"/>
                </a:cubicBezTo>
                <a:cubicBezTo>
                  <a:pt x="147" y="231"/>
                  <a:pt x="145" y="232"/>
                  <a:pt x="144" y="232"/>
                </a:cubicBezTo>
                <a:cubicBezTo>
                  <a:pt x="143" y="233"/>
                  <a:pt x="141" y="233"/>
                  <a:pt x="140" y="233"/>
                </a:cubicBezTo>
                <a:cubicBezTo>
                  <a:pt x="141" y="232"/>
                  <a:pt x="142" y="230"/>
                  <a:pt x="143" y="229"/>
                </a:cubicBezTo>
                <a:close/>
                <a:moveTo>
                  <a:pt x="145" y="236"/>
                </a:moveTo>
                <a:cubicBezTo>
                  <a:pt x="149" y="235"/>
                  <a:pt x="153" y="234"/>
                  <a:pt x="158" y="234"/>
                </a:cubicBezTo>
                <a:cubicBezTo>
                  <a:pt x="157" y="234"/>
                  <a:pt x="157" y="234"/>
                  <a:pt x="157" y="235"/>
                </a:cubicBezTo>
                <a:cubicBezTo>
                  <a:pt x="152" y="235"/>
                  <a:pt x="148" y="236"/>
                  <a:pt x="144" y="236"/>
                </a:cubicBezTo>
                <a:cubicBezTo>
                  <a:pt x="144" y="236"/>
                  <a:pt x="145" y="236"/>
                  <a:pt x="145" y="236"/>
                </a:cubicBezTo>
                <a:close/>
                <a:moveTo>
                  <a:pt x="157" y="231"/>
                </a:moveTo>
                <a:cubicBezTo>
                  <a:pt x="158" y="231"/>
                  <a:pt x="160" y="230"/>
                  <a:pt x="161" y="229"/>
                </a:cubicBezTo>
                <a:cubicBezTo>
                  <a:pt x="160" y="230"/>
                  <a:pt x="160" y="230"/>
                  <a:pt x="159" y="231"/>
                </a:cubicBezTo>
                <a:cubicBezTo>
                  <a:pt x="159" y="231"/>
                  <a:pt x="158" y="231"/>
                  <a:pt x="157" y="231"/>
                </a:cubicBezTo>
                <a:close/>
                <a:moveTo>
                  <a:pt x="159" y="229"/>
                </a:moveTo>
                <a:cubicBezTo>
                  <a:pt x="161" y="227"/>
                  <a:pt x="164" y="225"/>
                  <a:pt x="166" y="223"/>
                </a:cubicBezTo>
                <a:cubicBezTo>
                  <a:pt x="166" y="224"/>
                  <a:pt x="165" y="225"/>
                  <a:pt x="164" y="226"/>
                </a:cubicBezTo>
                <a:cubicBezTo>
                  <a:pt x="162" y="227"/>
                  <a:pt x="161" y="228"/>
                  <a:pt x="159" y="229"/>
                </a:cubicBezTo>
                <a:close/>
                <a:moveTo>
                  <a:pt x="165" y="227"/>
                </a:moveTo>
                <a:cubicBezTo>
                  <a:pt x="174" y="222"/>
                  <a:pt x="182" y="215"/>
                  <a:pt x="190" y="208"/>
                </a:cubicBezTo>
                <a:cubicBezTo>
                  <a:pt x="190" y="209"/>
                  <a:pt x="189" y="210"/>
                  <a:pt x="189" y="210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0" y="217"/>
                  <a:pt x="172" y="224"/>
                  <a:pt x="163" y="231"/>
                </a:cubicBezTo>
                <a:cubicBezTo>
                  <a:pt x="163" y="231"/>
                  <a:pt x="162" y="231"/>
                  <a:pt x="162" y="231"/>
                </a:cubicBezTo>
                <a:cubicBezTo>
                  <a:pt x="163" y="229"/>
                  <a:pt x="164" y="228"/>
                  <a:pt x="165" y="227"/>
                </a:cubicBezTo>
                <a:close/>
                <a:moveTo>
                  <a:pt x="177" y="222"/>
                </a:moveTo>
                <a:cubicBezTo>
                  <a:pt x="175" y="224"/>
                  <a:pt x="172" y="226"/>
                  <a:pt x="170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7" y="230"/>
                  <a:pt x="167" y="230"/>
                  <a:pt x="167" y="230"/>
                </a:cubicBezTo>
                <a:cubicBezTo>
                  <a:pt x="170" y="227"/>
                  <a:pt x="174" y="224"/>
                  <a:pt x="177" y="222"/>
                </a:cubicBezTo>
                <a:close/>
                <a:moveTo>
                  <a:pt x="185" y="218"/>
                </a:moveTo>
                <a:cubicBezTo>
                  <a:pt x="184" y="218"/>
                  <a:pt x="183" y="219"/>
                  <a:pt x="183" y="220"/>
                </a:cubicBezTo>
                <a:cubicBezTo>
                  <a:pt x="181" y="221"/>
                  <a:pt x="179" y="223"/>
                  <a:pt x="177" y="225"/>
                </a:cubicBezTo>
                <a:cubicBezTo>
                  <a:pt x="176" y="225"/>
                  <a:pt x="176" y="226"/>
                  <a:pt x="175" y="226"/>
                </a:cubicBezTo>
                <a:cubicBezTo>
                  <a:pt x="178" y="223"/>
                  <a:pt x="181" y="220"/>
                  <a:pt x="185" y="218"/>
                </a:cubicBezTo>
                <a:close/>
                <a:moveTo>
                  <a:pt x="184" y="216"/>
                </a:moveTo>
                <a:cubicBezTo>
                  <a:pt x="186" y="215"/>
                  <a:pt x="188" y="213"/>
                  <a:pt x="190" y="212"/>
                </a:cubicBezTo>
                <a:cubicBezTo>
                  <a:pt x="190" y="212"/>
                  <a:pt x="190" y="212"/>
                  <a:pt x="190" y="212"/>
                </a:cubicBezTo>
                <a:cubicBezTo>
                  <a:pt x="191" y="211"/>
                  <a:pt x="191" y="211"/>
                  <a:pt x="192" y="210"/>
                </a:cubicBezTo>
                <a:cubicBezTo>
                  <a:pt x="192" y="211"/>
                  <a:pt x="192" y="211"/>
                  <a:pt x="191" y="211"/>
                </a:cubicBezTo>
                <a:cubicBezTo>
                  <a:pt x="189" y="213"/>
                  <a:pt x="186" y="215"/>
                  <a:pt x="184" y="216"/>
                </a:cubicBezTo>
                <a:close/>
                <a:moveTo>
                  <a:pt x="192" y="212"/>
                </a:moveTo>
                <a:cubicBezTo>
                  <a:pt x="193" y="212"/>
                  <a:pt x="193" y="212"/>
                  <a:pt x="194" y="212"/>
                </a:cubicBezTo>
                <a:cubicBezTo>
                  <a:pt x="193" y="212"/>
                  <a:pt x="193" y="213"/>
                  <a:pt x="192" y="214"/>
                </a:cubicBezTo>
                <a:cubicBezTo>
                  <a:pt x="191" y="215"/>
                  <a:pt x="189" y="217"/>
                  <a:pt x="187" y="218"/>
                </a:cubicBezTo>
                <a:cubicBezTo>
                  <a:pt x="189" y="216"/>
                  <a:pt x="191" y="214"/>
                  <a:pt x="192" y="212"/>
                </a:cubicBezTo>
                <a:close/>
                <a:moveTo>
                  <a:pt x="193" y="207"/>
                </a:moveTo>
                <a:cubicBezTo>
                  <a:pt x="194" y="206"/>
                  <a:pt x="194" y="205"/>
                  <a:pt x="195" y="204"/>
                </a:cubicBezTo>
                <a:cubicBezTo>
                  <a:pt x="197" y="202"/>
                  <a:pt x="199" y="201"/>
                  <a:pt x="201" y="199"/>
                </a:cubicBezTo>
                <a:cubicBezTo>
                  <a:pt x="202" y="198"/>
                  <a:pt x="202" y="198"/>
                  <a:pt x="203" y="197"/>
                </a:cubicBezTo>
                <a:cubicBezTo>
                  <a:pt x="203" y="198"/>
                  <a:pt x="202" y="199"/>
                  <a:pt x="201" y="200"/>
                </a:cubicBezTo>
                <a:cubicBezTo>
                  <a:pt x="198" y="203"/>
                  <a:pt x="196" y="205"/>
                  <a:pt x="193" y="207"/>
                </a:cubicBezTo>
                <a:close/>
                <a:moveTo>
                  <a:pt x="206" y="192"/>
                </a:moveTo>
                <a:cubicBezTo>
                  <a:pt x="204" y="194"/>
                  <a:pt x="202" y="196"/>
                  <a:pt x="199" y="197"/>
                </a:cubicBezTo>
                <a:cubicBezTo>
                  <a:pt x="201" y="195"/>
                  <a:pt x="202" y="193"/>
                  <a:pt x="204" y="191"/>
                </a:cubicBezTo>
                <a:cubicBezTo>
                  <a:pt x="210" y="184"/>
                  <a:pt x="216" y="177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0" y="174"/>
                  <a:pt x="218" y="177"/>
                  <a:pt x="216" y="179"/>
                </a:cubicBezTo>
                <a:cubicBezTo>
                  <a:pt x="213" y="183"/>
                  <a:pt x="209" y="188"/>
                  <a:pt x="206" y="192"/>
                </a:cubicBezTo>
                <a:close/>
                <a:moveTo>
                  <a:pt x="220" y="144"/>
                </a:moveTo>
                <a:cubicBezTo>
                  <a:pt x="220" y="146"/>
                  <a:pt x="219" y="148"/>
                  <a:pt x="219" y="150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21" y="144"/>
                  <a:pt x="222" y="137"/>
                  <a:pt x="224" y="131"/>
                </a:cubicBezTo>
                <a:cubicBezTo>
                  <a:pt x="223" y="133"/>
                  <a:pt x="223" y="134"/>
                  <a:pt x="223" y="136"/>
                </a:cubicBezTo>
                <a:cubicBezTo>
                  <a:pt x="222" y="139"/>
                  <a:pt x="221" y="142"/>
                  <a:pt x="220" y="144"/>
                </a:cubicBezTo>
                <a:close/>
                <a:moveTo>
                  <a:pt x="223" y="102"/>
                </a:moveTo>
                <a:cubicBezTo>
                  <a:pt x="223" y="102"/>
                  <a:pt x="223" y="101"/>
                  <a:pt x="223" y="101"/>
                </a:cubicBezTo>
                <a:cubicBezTo>
                  <a:pt x="224" y="101"/>
                  <a:pt x="224" y="100"/>
                  <a:pt x="225" y="100"/>
                </a:cubicBezTo>
                <a:cubicBezTo>
                  <a:pt x="225" y="100"/>
                  <a:pt x="225" y="101"/>
                  <a:pt x="225" y="101"/>
                </a:cubicBezTo>
                <a:cubicBezTo>
                  <a:pt x="225" y="101"/>
                  <a:pt x="224" y="102"/>
                  <a:pt x="223" y="102"/>
                </a:cubicBezTo>
                <a:close/>
                <a:moveTo>
                  <a:pt x="226" y="103"/>
                </a:moveTo>
                <a:cubicBezTo>
                  <a:pt x="226" y="103"/>
                  <a:pt x="227" y="104"/>
                  <a:pt x="227" y="104"/>
                </a:cubicBezTo>
                <a:cubicBezTo>
                  <a:pt x="227" y="104"/>
                  <a:pt x="227" y="104"/>
                  <a:pt x="227" y="104"/>
                </a:cubicBezTo>
                <a:cubicBezTo>
                  <a:pt x="226" y="105"/>
                  <a:pt x="225" y="105"/>
                  <a:pt x="224" y="105"/>
                </a:cubicBezTo>
                <a:cubicBezTo>
                  <a:pt x="224" y="105"/>
                  <a:pt x="224" y="105"/>
                  <a:pt x="224" y="104"/>
                </a:cubicBezTo>
                <a:cubicBezTo>
                  <a:pt x="224" y="104"/>
                  <a:pt x="225" y="103"/>
                  <a:pt x="226" y="103"/>
                </a:cubicBezTo>
                <a:close/>
                <a:moveTo>
                  <a:pt x="226" y="151"/>
                </a:moveTo>
                <a:cubicBezTo>
                  <a:pt x="226" y="151"/>
                  <a:pt x="225" y="152"/>
                  <a:pt x="225" y="152"/>
                </a:cubicBezTo>
                <a:cubicBezTo>
                  <a:pt x="225" y="152"/>
                  <a:pt x="225" y="153"/>
                  <a:pt x="225" y="153"/>
                </a:cubicBezTo>
                <a:cubicBezTo>
                  <a:pt x="225" y="152"/>
                  <a:pt x="225" y="151"/>
                  <a:pt x="226" y="151"/>
                </a:cubicBezTo>
                <a:close/>
                <a:moveTo>
                  <a:pt x="224" y="151"/>
                </a:moveTo>
                <a:cubicBezTo>
                  <a:pt x="224" y="146"/>
                  <a:pt x="225" y="140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8"/>
                  <a:pt x="226" y="142"/>
                  <a:pt x="226" y="145"/>
                </a:cubicBezTo>
                <a:cubicBezTo>
                  <a:pt x="225" y="147"/>
                  <a:pt x="225" y="149"/>
                  <a:pt x="224" y="151"/>
                </a:cubicBezTo>
                <a:close/>
                <a:moveTo>
                  <a:pt x="226" y="158"/>
                </a:moveTo>
                <a:cubicBezTo>
                  <a:pt x="226" y="157"/>
                  <a:pt x="227" y="157"/>
                  <a:pt x="227" y="156"/>
                </a:cubicBezTo>
                <a:cubicBezTo>
                  <a:pt x="227" y="157"/>
                  <a:pt x="227" y="157"/>
                  <a:pt x="227" y="158"/>
                </a:cubicBezTo>
                <a:cubicBezTo>
                  <a:pt x="226" y="159"/>
                  <a:pt x="226" y="159"/>
                  <a:pt x="225" y="160"/>
                </a:cubicBezTo>
                <a:cubicBezTo>
                  <a:pt x="226" y="159"/>
                  <a:pt x="226" y="159"/>
                  <a:pt x="226" y="158"/>
                </a:cubicBezTo>
                <a:close/>
                <a:moveTo>
                  <a:pt x="226" y="123"/>
                </a:moveTo>
                <a:cubicBezTo>
                  <a:pt x="226" y="122"/>
                  <a:pt x="226" y="121"/>
                  <a:pt x="226" y="119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27" y="124"/>
                  <a:pt x="227" y="129"/>
                  <a:pt x="227" y="135"/>
                </a:cubicBezTo>
                <a:cubicBezTo>
                  <a:pt x="227" y="131"/>
                  <a:pt x="226" y="127"/>
                  <a:pt x="226" y="123"/>
                </a:cubicBezTo>
                <a:close/>
                <a:moveTo>
                  <a:pt x="224" y="164"/>
                </a:moveTo>
                <a:cubicBezTo>
                  <a:pt x="225" y="163"/>
                  <a:pt x="226" y="162"/>
                  <a:pt x="227" y="161"/>
                </a:cubicBezTo>
                <a:cubicBezTo>
                  <a:pt x="227" y="162"/>
                  <a:pt x="227" y="162"/>
                  <a:pt x="227" y="162"/>
                </a:cubicBezTo>
                <a:cubicBezTo>
                  <a:pt x="226" y="163"/>
                  <a:pt x="225" y="164"/>
                  <a:pt x="224" y="165"/>
                </a:cubicBezTo>
                <a:cubicBezTo>
                  <a:pt x="224" y="164"/>
                  <a:pt x="224" y="164"/>
                  <a:pt x="224" y="164"/>
                </a:cubicBezTo>
                <a:close/>
                <a:moveTo>
                  <a:pt x="227" y="169"/>
                </a:moveTo>
                <a:cubicBezTo>
                  <a:pt x="227" y="168"/>
                  <a:pt x="228" y="167"/>
                  <a:pt x="228" y="167"/>
                </a:cubicBezTo>
                <a:cubicBezTo>
                  <a:pt x="227" y="168"/>
                  <a:pt x="226" y="170"/>
                  <a:pt x="225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71"/>
                  <a:pt x="226" y="170"/>
                  <a:pt x="227" y="169"/>
                </a:cubicBezTo>
                <a:close/>
                <a:moveTo>
                  <a:pt x="228" y="123"/>
                </a:moveTo>
                <a:cubicBezTo>
                  <a:pt x="228" y="121"/>
                  <a:pt x="228" y="119"/>
                  <a:pt x="228" y="117"/>
                </a:cubicBezTo>
                <a:cubicBezTo>
                  <a:pt x="228" y="116"/>
                  <a:pt x="228" y="116"/>
                  <a:pt x="229" y="115"/>
                </a:cubicBezTo>
                <a:cubicBezTo>
                  <a:pt x="228" y="118"/>
                  <a:pt x="228" y="121"/>
                  <a:pt x="228" y="123"/>
                </a:cubicBezTo>
                <a:close/>
                <a:moveTo>
                  <a:pt x="227" y="112"/>
                </a:moveTo>
                <a:cubicBezTo>
                  <a:pt x="227" y="111"/>
                  <a:pt x="227" y="111"/>
                  <a:pt x="226" y="110"/>
                </a:cubicBezTo>
                <a:cubicBezTo>
                  <a:pt x="227" y="110"/>
                  <a:pt x="228" y="109"/>
                  <a:pt x="229" y="108"/>
                </a:cubicBezTo>
                <a:cubicBezTo>
                  <a:pt x="229" y="109"/>
                  <a:pt x="229" y="109"/>
                  <a:pt x="229" y="109"/>
                </a:cubicBezTo>
                <a:cubicBezTo>
                  <a:pt x="228" y="110"/>
                  <a:pt x="227" y="111"/>
                  <a:pt x="227" y="112"/>
                </a:cubicBezTo>
                <a:close/>
                <a:moveTo>
                  <a:pt x="232" y="108"/>
                </a:moveTo>
                <a:cubicBezTo>
                  <a:pt x="232" y="108"/>
                  <a:pt x="232" y="107"/>
                  <a:pt x="232" y="107"/>
                </a:cubicBezTo>
                <a:cubicBezTo>
                  <a:pt x="232" y="106"/>
                  <a:pt x="232" y="106"/>
                  <a:pt x="233" y="105"/>
                </a:cubicBezTo>
                <a:cubicBezTo>
                  <a:pt x="233" y="108"/>
                  <a:pt x="234" y="111"/>
                  <a:pt x="235" y="114"/>
                </a:cubicBezTo>
                <a:cubicBezTo>
                  <a:pt x="235" y="114"/>
                  <a:pt x="235" y="114"/>
                  <a:pt x="235" y="115"/>
                </a:cubicBezTo>
                <a:cubicBezTo>
                  <a:pt x="234" y="112"/>
                  <a:pt x="233" y="110"/>
                  <a:pt x="232" y="108"/>
                </a:cubicBezTo>
                <a:close/>
                <a:moveTo>
                  <a:pt x="234" y="103"/>
                </a:moveTo>
                <a:cubicBezTo>
                  <a:pt x="234" y="103"/>
                  <a:pt x="234" y="103"/>
                  <a:pt x="233" y="103"/>
                </a:cubicBezTo>
                <a:cubicBezTo>
                  <a:pt x="232" y="97"/>
                  <a:pt x="230" y="92"/>
                  <a:pt x="229" y="87"/>
                </a:cubicBezTo>
                <a:cubicBezTo>
                  <a:pt x="230" y="89"/>
                  <a:pt x="231" y="90"/>
                  <a:pt x="231" y="92"/>
                </a:cubicBezTo>
                <a:cubicBezTo>
                  <a:pt x="233" y="97"/>
                  <a:pt x="234" y="102"/>
                  <a:pt x="235" y="107"/>
                </a:cubicBezTo>
                <a:cubicBezTo>
                  <a:pt x="235" y="106"/>
                  <a:pt x="234" y="105"/>
                  <a:pt x="234" y="103"/>
                </a:cubicBezTo>
                <a:close/>
                <a:moveTo>
                  <a:pt x="229" y="69"/>
                </a:moveTo>
                <a:cubicBezTo>
                  <a:pt x="230" y="69"/>
                  <a:pt x="230" y="69"/>
                  <a:pt x="230" y="70"/>
                </a:cubicBezTo>
                <a:cubicBezTo>
                  <a:pt x="231" y="71"/>
                  <a:pt x="231" y="72"/>
                  <a:pt x="232" y="72"/>
                </a:cubicBezTo>
                <a:cubicBezTo>
                  <a:pt x="231" y="72"/>
                  <a:pt x="231" y="72"/>
                  <a:pt x="231" y="72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30" y="70"/>
                  <a:pt x="229" y="69"/>
                  <a:pt x="229" y="69"/>
                </a:cubicBezTo>
                <a:close/>
                <a:moveTo>
                  <a:pt x="233" y="86"/>
                </a:moveTo>
                <a:cubicBezTo>
                  <a:pt x="233" y="86"/>
                  <a:pt x="233" y="86"/>
                  <a:pt x="233" y="86"/>
                </a:cubicBezTo>
                <a:cubicBezTo>
                  <a:pt x="233" y="87"/>
                  <a:pt x="234" y="88"/>
                  <a:pt x="234" y="88"/>
                </a:cubicBezTo>
                <a:cubicBezTo>
                  <a:pt x="234" y="88"/>
                  <a:pt x="233" y="87"/>
                  <a:pt x="233" y="86"/>
                </a:cubicBezTo>
                <a:close/>
                <a:moveTo>
                  <a:pt x="232" y="69"/>
                </a:moveTo>
                <a:cubicBezTo>
                  <a:pt x="231" y="68"/>
                  <a:pt x="231" y="68"/>
                  <a:pt x="231" y="67"/>
                </a:cubicBezTo>
                <a:cubicBezTo>
                  <a:pt x="232" y="69"/>
                  <a:pt x="233" y="70"/>
                  <a:pt x="235" y="71"/>
                </a:cubicBezTo>
                <a:cubicBezTo>
                  <a:pt x="235" y="72"/>
                  <a:pt x="235" y="73"/>
                  <a:pt x="236" y="74"/>
                </a:cubicBezTo>
                <a:cubicBezTo>
                  <a:pt x="236" y="74"/>
                  <a:pt x="236" y="74"/>
                  <a:pt x="237" y="74"/>
                </a:cubicBezTo>
                <a:cubicBezTo>
                  <a:pt x="237" y="75"/>
                  <a:pt x="237" y="75"/>
                  <a:pt x="237" y="76"/>
                </a:cubicBezTo>
                <a:cubicBezTo>
                  <a:pt x="235" y="73"/>
                  <a:pt x="234" y="71"/>
                  <a:pt x="232" y="69"/>
                </a:cubicBezTo>
                <a:close/>
                <a:moveTo>
                  <a:pt x="226" y="55"/>
                </a:moveTo>
                <a:cubicBezTo>
                  <a:pt x="225" y="54"/>
                  <a:pt x="225" y="53"/>
                  <a:pt x="224" y="52"/>
                </a:cubicBezTo>
                <a:cubicBezTo>
                  <a:pt x="224" y="51"/>
                  <a:pt x="223" y="50"/>
                  <a:pt x="223" y="50"/>
                </a:cubicBezTo>
                <a:cubicBezTo>
                  <a:pt x="224" y="51"/>
                  <a:pt x="225" y="52"/>
                  <a:pt x="226" y="53"/>
                </a:cubicBezTo>
                <a:cubicBezTo>
                  <a:pt x="226" y="53"/>
                  <a:pt x="226" y="54"/>
                  <a:pt x="226" y="55"/>
                </a:cubicBezTo>
                <a:close/>
                <a:moveTo>
                  <a:pt x="223" y="54"/>
                </a:moveTo>
                <a:cubicBezTo>
                  <a:pt x="225" y="56"/>
                  <a:pt x="226" y="59"/>
                  <a:pt x="228" y="62"/>
                </a:cubicBezTo>
                <a:cubicBezTo>
                  <a:pt x="226" y="60"/>
                  <a:pt x="224" y="58"/>
                  <a:pt x="223" y="56"/>
                </a:cubicBezTo>
                <a:cubicBezTo>
                  <a:pt x="223" y="56"/>
                  <a:pt x="224" y="56"/>
                  <a:pt x="223" y="56"/>
                </a:cubicBezTo>
                <a:cubicBezTo>
                  <a:pt x="223" y="55"/>
                  <a:pt x="223" y="54"/>
                  <a:pt x="223" y="54"/>
                </a:cubicBezTo>
                <a:close/>
                <a:moveTo>
                  <a:pt x="228" y="65"/>
                </a:moveTo>
                <a:cubicBezTo>
                  <a:pt x="227" y="66"/>
                  <a:pt x="227" y="66"/>
                  <a:pt x="227" y="66"/>
                </a:cubicBezTo>
                <a:cubicBezTo>
                  <a:pt x="227" y="68"/>
                  <a:pt x="228" y="70"/>
                  <a:pt x="228" y="71"/>
                </a:cubicBezTo>
                <a:cubicBezTo>
                  <a:pt x="228" y="71"/>
                  <a:pt x="228" y="72"/>
                  <a:pt x="228" y="72"/>
                </a:cubicBezTo>
                <a:cubicBezTo>
                  <a:pt x="227" y="70"/>
                  <a:pt x="226" y="68"/>
                  <a:pt x="225" y="66"/>
                </a:cubicBezTo>
                <a:cubicBezTo>
                  <a:pt x="225" y="65"/>
                  <a:pt x="224" y="65"/>
                  <a:pt x="224" y="65"/>
                </a:cubicBezTo>
                <a:cubicBezTo>
                  <a:pt x="223" y="64"/>
                  <a:pt x="222" y="62"/>
                  <a:pt x="222" y="61"/>
                </a:cubicBezTo>
                <a:cubicBezTo>
                  <a:pt x="222" y="61"/>
                  <a:pt x="223" y="60"/>
                  <a:pt x="222" y="60"/>
                </a:cubicBezTo>
                <a:cubicBezTo>
                  <a:pt x="221" y="58"/>
                  <a:pt x="220" y="57"/>
                  <a:pt x="218" y="55"/>
                </a:cubicBezTo>
                <a:cubicBezTo>
                  <a:pt x="218" y="55"/>
                  <a:pt x="218" y="54"/>
                  <a:pt x="217" y="53"/>
                </a:cubicBezTo>
                <a:cubicBezTo>
                  <a:pt x="221" y="57"/>
                  <a:pt x="225" y="61"/>
                  <a:pt x="228" y="65"/>
                </a:cubicBezTo>
                <a:close/>
                <a:moveTo>
                  <a:pt x="214" y="48"/>
                </a:moveTo>
                <a:cubicBezTo>
                  <a:pt x="213" y="47"/>
                  <a:pt x="212" y="45"/>
                  <a:pt x="211" y="44"/>
                </a:cubicBezTo>
                <a:cubicBezTo>
                  <a:pt x="214" y="46"/>
                  <a:pt x="216" y="47"/>
                  <a:pt x="218" y="49"/>
                </a:cubicBezTo>
                <a:cubicBezTo>
                  <a:pt x="219" y="51"/>
                  <a:pt x="220" y="53"/>
                  <a:pt x="221" y="54"/>
                </a:cubicBezTo>
                <a:cubicBezTo>
                  <a:pt x="219" y="52"/>
                  <a:pt x="216" y="50"/>
                  <a:pt x="214" y="48"/>
                </a:cubicBezTo>
                <a:close/>
                <a:moveTo>
                  <a:pt x="211" y="42"/>
                </a:moveTo>
                <a:cubicBezTo>
                  <a:pt x="211" y="41"/>
                  <a:pt x="211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2" y="42"/>
                  <a:pt x="214" y="43"/>
                  <a:pt x="215" y="45"/>
                </a:cubicBezTo>
                <a:cubicBezTo>
                  <a:pt x="214" y="44"/>
                  <a:pt x="212" y="43"/>
                  <a:pt x="211" y="42"/>
                </a:cubicBezTo>
                <a:close/>
                <a:moveTo>
                  <a:pt x="210" y="47"/>
                </a:moveTo>
                <a:cubicBezTo>
                  <a:pt x="211" y="48"/>
                  <a:pt x="211" y="48"/>
                  <a:pt x="211" y="49"/>
                </a:cubicBezTo>
                <a:cubicBezTo>
                  <a:pt x="210" y="47"/>
                  <a:pt x="208" y="45"/>
                  <a:pt x="206" y="43"/>
                </a:cubicBezTo>
                <a:cubicBezTo>
                  <a:pt x="207" y="44"/>
                  <a:pt x="209" y="46"/>
                  <a:pt x="210" y="47"/>
                </a:cubicBezTo>
                <a:close/>
                <a:moveTo>
                  <a:pt x="208" y="40"/>
                </a:moveTo>
                <a:cubicBezTo>
                  <a:pt x="207" y="39"/>
                  <a:pt x="206" y="38"/>
                  <a:pt x="206" y="37"/>
                </a:cubicBezTo>
                <a:cubicBezTo>
                  <a:pt x="206" y="38"/>
                  <a:pt x="207" y="38"/>
                  <a:pt x="208" y="39"/>
                </a:cubicBezTo>
                <a:cubicBezTo>
                  <a:pt x="208" y="39"/>
                  <a:pt x="208" y="39"/>
                  <a:pt x="208" y="40"/>
                </a:cubicBezTo>
                <a:cubicBezTo>
                  <a:pt x="208" y="40"/>
                  <a:pt x="208" y="40"/>
                  <a:pt x="208" y="40"/>
                </a:cubicBezTo>
                <a:close/>
                <a:moveTo>
                  <a:pt x="207" y="42"/>
                </a:moveTo>
                <a:cubicBezTo>
                  <a:pt x="205" y="40"/>
                  <a:pt x="202" y="39"/>
                  <a:pt x="200" y="37"/>
                </a:cubicBezTo>
                <a:cubicBezTo>
                  <a:pt x="200" y="37"/>
                  <a:pt x="200" y="37"/>
                  <a:pt x="201" y="37"/>
                </a:cubicBezTo>
                <a:cubicBezTo>
                  <a:pt x="201" y="37"/>
                  <a:pt x="202" y="36"/>
                  <a:pt x="201" y="36"/>
                </a:cubicBezTo>
                <a:cubicBezTo>
                  <a:pt x="201" y="36"/>
                  <a:pt x="201" y="36"/>
                  <a:pt x="201" y="36"/>
                </a:cubicBezTo>
                <a:cubicBezTo>
                  <a:pt x="202" y="36"/>
                  <a:pt x="202" y="36"/>
                  <a:pt x="203" y="36"/>
                </a:cubicBezTo>
                <a:cubicBezTo>
                  <a:pt x="204" y="38"/>
                  <a:pt x="206" y="40"/>
                  <a:pt x="207" y="42"/>
                </a:cubicBezTo>
                <a:close/>
                <a:moveTo>
                  <a:pt x="202" y="34"/>
                </a:moveTo>
                <a:cubicBezTo>
                  <a:pt x="201" y="34"/>
                  <a:pt x="201" y="34"/>
                  <a:pt x="200" y="34"/>
                </a:cubicBezTo>
                <a:cubicBezTo>
                  <a:pt x="198" y="32"/>
                  <a:pt x="196" y="30"/>
                  <a:pt x="194" y="28"/>
                </a:cubicBezTo>
                <a:cubicBezTo>
                  <a:pt x="197" y="29"/>
                  <a:pt x="200" y="31"/>
                  <a:pt x="202" y="33"/>
                </a:cubicBezTo>
                <a:cubicBezTo>
                  <a:pt x="202" y="33"/>
                  <a:pt x="201" y="34"/>
                  <a:pt x="202" y="34"/>
                </a:cubicBezTo>
                <a:close/>
                <a:moveTo>
                  <a:pt x="194" y="32"/>
                </a:moveTo>
                <a:cubicBezTo>
                  <a:pt x="195" y="32"/>
                  <a:pt x="195" y="32"/>
                  <a:pt x="195" y="32"/>
                </a:cubicBezTo>
                <a:cubicBezTo>
                  <a:pt x="196" y="33"/>
                  <a:pt x="197" y="34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7" y="35"/>
                  <a:pt x="196" y="34"/>
                  <a:pt x="195" y="34"/>
                </a:cubicBezTo>
                <a:cubicBezTo>
                  <a:pt x="193" y="33"/>
                  <a:pt x="191" y="31"/>
                  <a:pt x="189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1" y="30"/>
                  <a:pt x="193" y="31"/>
                  <a:pt x="194" y="32"/>
                </a:cubicBezTo>
                <a:close/>
                <a:moveTo>
                  <a:pt x="192" y="33"/>
                </a:moveTo>
                <a:cubicBezTo>
                  <a:pt x="191" y="33"/>
                  <a:pt x="191" y="33"/>
                  <a:pt x="190" y="33"/>
                </a:cubicBezTo>
                <a:cubicBezTo>
                  <a:pt x="190" y="32"/>
                  <a:pt x="190" y="33"/>
                  <a:pt x="190" y="33"/>
                </a:cubicBezTo>
                <a:cubicBezTo>
                  <a:pt x="191" y="34"/>
                  <a:pt x="193" y="35"/>
                  <a:pt x="195" y="36"/>
                </a:cubicBezTo>
                <a:cubicBezTo>
                  <a:pt x="195" y="36"/>
                  <a:pt x="196" y="36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8" y="38"/>
                  <a:pt x="200" y="40"/>
                  <a:pt x="201" y="41"/>
                </a:cubicBezTo>
                <a:cubicBezTo>
                  <a:pt x="203" y="43"/>
                  <a:pt x="204" y="44"/>
                  <a:pt x="205" y="46"/>
                </a:cubicBezTo>
                <a:cubicBezTo>
                  <a:pt x="202" y="42"/>
                  <a:pt x="197" y="39"/>
                  <a:pt x="193" y="36"/>
                </a:cubicBezTo>
                <a:cubicBezTo>
                  <a:pt x="193" y="36"/>
                  <a:pt x="193" y="35"/>
                  <a:pt x="192" y="35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0" y="34"/>
                  <a:pt x="188" y="34"/>
                  <a:pt x="187" y="33"/>
                </a:cubicBezTo>
                <a:cubicBezTo>
                  <a:pt x="187" y="33"/>
                  <a:pt x="186" y="34"/>
                  <a:pt x="187" y="34"/>
                </a:cubicBezTo>
                <a:cubicBezTo>
                  <a:pt x="187" y="34"/>
                  <a:pt x="187" y="34"/>
                  <a:pt x="187" y="35"/>
                </a:cubicBezTo>
                <a:cubicBezTo>
                  <a:pt x="184" y="35"/>
                  <a:pt x="180" y="35"/>
                  <a:pt x="177" y="36"/>
                </a:cubicBezTo>
                <a:cubicBezTo>
                  <a:pt x="178" y="35"/>
                  <a:pt x="180" y="35"/>
                  <a:pt x="181" y="34"/>
                </a:cubicBezTo>
                <a:cubicBezTo>
                  <a:pt x="182" y="34"/>
                  <a:pt x="182" y="33"/>
                  <a:pt x="181" y="33"/>
                </a:cubicBezTo>
                <a:cubicBezTo>
                  <a:pt x="180" y="33"/>
                  <a:pt x="179" y="32"/>
                  <a:pt x="178" y="32"/>
                </a:cubicBezTo>
                <a:cubicBezTo>
                  <a:pt x="179" y="32"/>
                  <a:pt x="179" y="31"/>
                  <a:pt x="178" y="31"/>
                </a:cubicBezTo>
                <a:cubicBezTo>
                  <a:pt x="176" y="30"/>
                  <a:pt x="173" y="29"/>
                  <a:pt x="170" y="28"/>
                </a:cubicBezTo>
                <a:cubicBezTo>
                  <a:pt x="170" y="27"/>
                  <a:pt x="170" y="27"/>
                  <a:pt x="170" y="27"/>
                </a:cubicBezTo>
                <a:cubicBezTo>
                  <a:pt x="168" y="26"/>
                  <a:pt x="166" y="26"/>
                  <a:pt x="164" y="25"/>
                </a:cubicBezTo>
                <a:cubicBezTo>
                  <a:pt x="164" y="25"/>
                  <a:pt x="165" y="24"/>
                  <a:pt x="166" y="23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73" y="26"/>
                  <a:pt x="180" y="29"/>
                  <a:pt x="186" y="32"/>
                </a:cubicBezTo>
                <a:cubicBezTo>
                  <a:pt x="187" y="32"/>
                  <a:pt x="188" y="31"/>
                  <a:pt x="187" y="30"/>
                </a:cubicBezTo>
                <a:cubicBezTo>
                  <a:pt x="186" y="30"/>
                  <a:pt x="185" y="29"/>
                  <a:pt x="184" y="28"/>
                </a:cubicBezTo>
                <a:cubicBezTo>
                  <a:pt x="185" y="29"/>
                  <a:pt x="186" y="29"/>
                  <a:pt x="187" y="29"/>
                </a:cubicBezTo>
                <a:cubicBezTo>
                  <a:pt x="189" y="30"/>
                  <a:pt x="190" y="32"/>
                  <a:pt x="192" y="33"/>
                </a:cubicBezTo>
                <a:close/>
                <a:moveTo>
                  <a:pt x="167" y="17"/>
                </a:moveTo>
                <a:cubicBezTo>
                  <a:pt x="165" y="15"/>
                  <a:pt x="162" y="14"/>
                  <a:pt x="160" y="12"/>
                </a:cubicBezTo>
                <a:cubicBezTo>
                  <a:pt x="160" y="12"/>
                  <a:pt x="160" y="12"/>
                  <a:pt x="161" y="12"/>
                </a:cubicBezTo>
                <a:cubicBezTo>
                  <a:pt x="161" y="12"/>
                  <a:pt x="161" y="12"/>
                  <a:pt x="161" y="12"/>
                </a:cubicBezTo>
                <a:cubicBezTo>
                  <a:pt x="164" y="12"/>
                  <a:pt x="166" y="14"/>
                  <a:pt x="169" y="15"/>
                </a:cubicBezTo>
                <a:cubicBezTo>
                  <a:pt x="174" y="18"/>
                  <a:pt x="180" y="23"/>
                  <a:pt x="185" y="26"/>
                </a:cubicBezTo>
                <a:cubicBezTo>
                  <a:pt x="179" y="23"/>
                  <a:pt x="173" y="20"/>
                  <a:pt x="167" y="17"/>
                </a:cubicBezTo>
                <a:close/>
                <a:moveTo>
                  <a:pt x="172" y="13"/>
                </a:moveTo>
                <a:cubicBezTo>
                  <a:pt x="171" y="13"/>
                  <a:pt x="169" y="12"/>
                  <a:pt x="168" y="11"/>
                </a:cubicBezTo>
                <a:cubicBezTo>
                  <a:pt x="169" y="12"/>
                  <a:pt x="171" y="12"/>
                  <a:pt x="173" y="13"/>
                </a:cubicBezTo>
                <a:cubicBezTo>
                  <a:pt x="172" y="13"/>
                  <a:pt x="172" y="13"/>
                  <a:pt x="172" y="13"/>
                </a:cubicBezTo>
                <a:close/>
                <a:moveTo>
                  <a:pt x="133" y="12"/>
                </a:moveTo>
                <a:cubicBezTo>
                  <a:pt x="133" y="12"/>
                  <a:pt x="132" y="12"/>
                  <a:pt x="132" y="12"/>
                </a:cubicBezTo>
                <a:cubicBezTo>
                  <a:pt x="131" y="12"/>
                  <a:pt x="129" y="12"/>
                  <a:pt x="128" y="12"/>
                </a:cubicBezTo>
                <a:cubicBezTo>
                  <a:pt x="128" y="12"/>
                  <a:pt x="127" y="12"/>
                  <a:pt x="127" y="12"/>
                </a:cubicBezTo>
                <a:cubicBezTo>
                  <a:pt x="127" y="12"/>
                  <a:pt x="127" y="11"/>
                  <a:pt x="128" y="11"/>
                </a:cubicBezTo>
                <a:cubicBezTo>
                  <a:pt x="130" y="11"/>
                  <a:pt x="131" y="11"/>
                  <a:pt x="133" y="12"/>
                </a:cubicBezTo>
                <a:close/>
                <a:moveTo>
                  <a:pt x="132" y="28"/>
                </a:moveTo>
                <a:cubicBezTo>
                  <a:pt x="132" y="28"/>
                  <a:pt x="131" y="29"/>
                  <a:pt x="130" y="29"/>
                </a:cubicBezTo>
                <a:cubicBezTo>
                  <a:pt x="129" y="29"/>
                  <a:pt x="129" y="29"/>
                  <a:pt x="128" y="29"/>
                </a:cubicBezTo>
                <a:cubicBezTo>
                  <a:pt x="129" y="29"/>
                  <a:pt x="129" y="28"/>
                  <a:pt x="129" y="28"/>
                </a:cubicBezTo>
                <a:cubicBezTo>
                  <a:pt x="129" y="28"/>
                  <a:pt x="129" y="27"/>
                  <a:pt x="128" y="27"/>
                </a:cubicBezTo>
                <a:cubicBezTo>
                  <a:pt x="127" y="28"/>
                  <a:pt x="126" y="28"/>
                  <a:pt x="124" y="29"/>
                </a:cubicBezTo>
                <a:cubicBezTo>
                  <a:pt x="123" y="29"/>
                  <a:pt x="122" y="29"/>
                  <a:pt x="121" y="29"/>
                </a:cubicBezTo>
                <a:cubicBezTo>
                  <a:pt x="122" y="28"/>
                  <a:pt x="124" y="27"/>
                  <a:pt x="125" y="26"/>
                </a:cubicBezTo>
                <a:cubicBezTo>
                  <a:pt x="128" y="27"/>
                  <a:pt x="130" y="27"/>
                  <a:pt x="132" y="28"/>
                </a:cubicBezTo>
                <a:close/>
                <a:moveTo>
                  <a:pt x="124" y="22"/>
                </a:moveTo>
                <a:cubicBezTo>
                  <a:pt x="123" y="22"/>
                  <a:pt x="122" y="22"/>
                  <a:pt x="121" y="22"/>
                </a:cubicBezTo>
                <a:cubicBezTo>
                  <a:pt x="121" y="22"/>
                  <a:pt x="122" y="22"/>
                  <a:pt x="122" y="21"/>
                </a:cubicBezTo>
                <a:cubicBezTo>
                  <a:pt x="123" y="21"/>
                  <a:pt x="125" y="22"/>
                  <a:pt x="126" y="22"/>
                </a:cubicBezTo>
                <a:cubicBezTo>
                  <a:pt x="125" y="22"/>
                  <a:pt x="125" y="22"/>
                  <a:pt x="124" y="22"/>
                </a:cubicBezTo>
                <a:close/>
                <a:moveTo>
                  <a:pt x="123" y="15"/>
                </a:moveTo>
                <a:cubicBezTo>
                  <a:pt x="122" y="16"/>
                  <a:pt x="121" y="16"/>
                  <a:pt x="120" y="17"/>
                </a:cubicBezTo>
                <a:cubicBezTo>
                  <a:pt x="120" y="17"/>
                  <a:pt x="119" y="17"/>
                  <a:pt x="119" y="17"/>
                </a:cubicBezTo>
                <a:cubicBezTo>
                  <a:pt x="121" y="16"/>
                  <a:pt x="122" y="15"/>
                  <a:pt x="124" y="14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24" y="14"/>
                  <a:pt x="125" y="14"/>
                  <a:pt x="126" y="15"/>
                </a:cubicBezTo>
                <a:cubicBezTo>
                  <a:pt x="125" y="15"/>
                  <a:pt x="124" y="15"/>
                  <a:pt x="123" y="15"/>
                </a:cubicBezTo>
                <a:close/>
                <a:moveTo>
                  <a:pt x="125" y="11"/>
                </a:moveTo>
                <a:cubicBezTo>
                  <a:pt x="124" y="11"/>
                  <a:pt x="123" y="11"/>
                  <a:pt x="122" y="11"/>
                </a:cubicBezTo>
                <a:cubicBezTo>
                  <a:pt x="123" y="11"/>
                  <a:pt x="124" y="11"/>
                  <a:pt x="125" y="11"/>
                </a:cubicBezTo>
                <a:cubicBezTo>
                  <a:pt x="125" y="11"/>
                  <a:pt x="125" y="11"/>
                  <a:pt x="125" y="11"/>
                </a:cubicBezTo>
                <a:close/>
                <a:moveTo>
                  <a:pt x="114" y="5"/>
                </a:moveTo>
                <a:cubicBezTo>
                  <a:pt x="114" y="5"/>
                  <a:pt x="114" y="5"/>
                  <a:pt x="113" y="5"/>
                </a:cubicBezTo>
                <a:cubicBezTo>
                  <a:pt x="113" y="5"/>
                  <a:pt x="113" y="5"/>
                  <a:pt x="113" y="6"/>
                </a:cubicBezTo>
                <a:cubicBezTo>
                  <a:pt x="111" y="6"/>
                  <a:pt x="110" y="6"/>
                  <a:pt x="108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09" y="6"/>
                  <a:pt x="111" y="5"/>
                  <a:pt x="113" y="5"/>
                </a:cubicBezTo>
                <a:cubicBezTo>
                  <a:pt x="114" y="5"/>
                  <a:pt x="114" y="5"/>
                  <a:pt x="115" y="5"/>
                </a:cubicBezTo>
                <a:cubicBezTo>
                  <a:pt x="115" y="5"/>
                  <a:pt x="115" y="5"/>
                  <a:pt x="114" y="5"/>
                </a:cubicBezTo>
                <a:close/>
                <a:moveTo>
                  <a:pt x="99" y="5"/>
                </a:moveTo>
                <a:cubicBezTo>
                  <a:pt x="99" y="5"/>
                  <a:pt x="98" y="5"/>
                  <a:pt x="98" y="5"/>
                </a:cubicBezTo>
                <a:cubicBezTo>
                  <a:pt x="99" y="5"/>
                  <a:pt x="100" y="4"/>
                  <a:pt x="102" y="4"/>
                </a:cubicBezTo>
                <a:cubicBezTo>
                  <a:pt x="101" y="4"/>
                  <a:pt x="100" y="5"/>
                  <a:pt x="99" y="5"/>
                </a:cubicBezTo>
                <a:close/>
                <a:moveTo>
                  <a:pt x="22" y="63"/>
                </a:move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2" y="65"/>
                  <a:pt x="21" y="66"/>
                  <a:pt x="20" y="68"/>
                </a:cubicBezTo>
                <a:cubicBezTo>
                  <a:pt x="19" y="68"/>
                  <a:pt x="19" y="69"/>
                  <a:pt x="18" y="70"/>
                </a:cubicBezTo>
                <a:cubicBezTo>
                  <a:pt x="18" y="70"/>
                  <a:pt x="17" y="70"/>
                  <a:pt x="17" y="70"/>
                </a:cubicBezTo>
                <a:cubicBezTo>
                  <a:pt x="19" y="68"/>
                  <a:pt x="20" y="65"/>
                  <a:pt x="22" y="63"/>
                </a:cubicBezTo>
                <a:close/>
                <a:moveTo>
                  <a:pt x="21" y="78"/>
                </a:moveTo>
                <a:cubicBezTo>
                  <a:pt x="23" y="76"/>
                  <a:pt x="24" y="75"/>
                  <a:pt x="25" y="73"/>
                </a:cubicBezTo>
                <a:cubicBezTo>
                  <a:pt x="24" y="76"/>
                  <a:pt x="22" y="79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7" y="85"/>
                  <a:pt x="17" y="84"/>
                  <a:pt x="17" y="84"/>
                </a:cubicBezTo>
                <a:cubicBezTo>
                  <a:pt x="17" y="83"/>
                  <a:pt x="17" y="83"/>
                  <a:pt x="16" y="83"/>
                </a:cubicBezTo>
                <a:cubicBezTo>
                  <a:pt x="17" y="82"/>
                  <a:pt x="17" y="81"/>
                  <a:pt x="17" y="80"/>
                </a:cubicBezTo>
                <a:cubicBezTo>
                  <a:pt x="18" y="79"/>
                  <a:pt x="19" y="78"/>
                  <a:pt x="20" y="77"/>
                </a:cubicBezTo>
                <a:cubicBezTo>
                  <a:pt x="20" y="78"/>
                  <a:pt x="21" y="78"/>
                  <a:pt x="21" y="78"/>
                </a:cubicBezTo>
                <a:close/>
                <a:moveTo>
                  <a:pt x="20" y="88"/>
                </a:moveTo>
                <a:cubicBezTo>
                  <a:pt x="20" y="87"/>
                  <a:pt x="20" y="87"/>
                  <a:pt x="20" y="86"/>
                </a:cubicBezTo>
                <a:cubicBezTo>
                  <a:pt x="20" y="85"/>
                  <a:pt x="21" y="85"/>
                  <a:pt x="21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22" y="84"/>
                  <a:pt x="22" y="85"/>
                  <a:pt x="22" y="85"/>
                </a:cubicBezTo>
                <a:cubicBezTo>
                  <a:pt x="21" y="86"/>
                  <a:pt x="21" y="87"/>
                  <a:pt x="20" y="88"/>
                </a:cubicBezTo>
                <a:close/>
                <a:moveTo>
                  <a:pt x="21" y="120"/>
                </a:moveTo>
                <a:cubicBezTo>
                  <a:pt x="19" y="113"/>
                  <a:pt x="18" y="107"/>
                  <a:pt x="17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9" y="102"/>
                  <a:pt x="19" y="105"/>
                  <a:pt x="20" y="108"/>
                </a:cubicBezTo>
                <a:cubicBezTo>
                  <a:pt x="20" y="110"/>
                  <a:pt x="20" y="113"/>
                  <a:pt x="20" y="115"/>
                </a:cubicBezTo>
                <a:cubicBezTo>
                  <a:pt x="20" y="117"/>
                  <a:pt x="21" y="118"/>
                  <a:pt x="21" y="120"/>
                </a:cubicBezTo>
                <a:close/>
                <a:moveTo>
                  <a:pt x="17" y="89"/>
                </a:moveTo>
                <a:cubicBezTo>
                  <a:pt x="17" y="89"/>
                  <a:pt x="17" y="89"/>
                  <a:pt x="18" y="89"/>
                </a:cubicBezTo>
                <a:cubicBezTo>
                  <a:pt x="18" y="91"/>
                  <a:pt x="18" y="93"/>
                  <a:pt x="18" y="95"/>
                </a:cubicBezTo>
                <a:cubicBezTo>
                  <a:pt x="18" y="95"/>
                  <a:pt x="18" y="95"/>
                  <a:pt x="18" y="95"/>
                </a:cubicBezTo>
                <a:cubicBezTo>
                  <a:pt x="18" y="93"/>
                  <a:pt x="17" y="92"/>
                  <a:pt x="17" y="90"/>
                </a:cubicBezTo>
                <a:cubicBezTo>
                  <a:pt x="17" y="90"/>
                  <a:pt x="17" y="90"/>
                  <a:pt x="16" y="89"/>
                </a:cubicBezTo>
                <a:cubicBezTo>
                  <a:pt x="17" y="89"/>
                  <a:pt x="17" y="89"/>
                  <a:pt x="17" y="89"/>
                </a:cubicBezTo>
                <a:close/>
                <a:moveTo>
                  <a:pt x="18" y="114"/>
                </a:moveTo>
                <a:cubicBezTo>
                  <a:pt x="17" y="110"/>
                  <a:pt x="16" y="106"/>
                  <a:pt x="15" y="103"/>
                </a:cubicBezTo>
                <a:cubicBezTo>
                  <a:pt x="15" y="102"/>
                  <a:pt x="16" y="102"/>
                  <a:pt x="16" y="102"/>
                </a:cubicBezTo>
                <a:cubicBezTo>
                  <a:pt x="16" y="106"/>
                  <a:pt x="17" y="110"/>
                  <a:pt x="18" y="114"/>
                </a:cubicBezTo>
                <a:close/>
                <a:moveTo>
                  <a:pt x="15" y="100"/>
                </a:moveTo>
                <a:cubicBezTo>
                  <a:pt x="15" y="98"/>
                  <a:pt x="15" y="96"/>
                  <a:pt x="15" y="93"/>
                </a:cubicBezTo>
                <a:cubicBezTo>
                  <a:pt x="15" y="95"/>
                  <a:pt x="16" y="97"/>
                  <a:pt x="16" y="98"/>
                </a:cubicBezTo>
                <a:cubicBezTo>
                  <a:pt x="15" y="99"/>
                  <a:pt x="15" y="99"/>
                  <a:pt x="15" y="100"/>
                </a:cubicBezTo>
                <a:close/>
                <a:moveTo>
                  <a:pt x="21" y="131"/>
                </a:moveTo>
                <a:cubicBezTo>
                  <a:pt x="21" y="133"/>
                  <a:pt x="22" y="135"/>
                  <a:pt x="22" y="136"/>
                </a:cubicBezTo>
                <a:cubicBezTo>
                  <a:pt x="22" y="136"/>
                  <a:pt x="22" y="136"/>
                  <a:pt x="22" y="135"/>
                </a:cubicBezTo>
                <a:cubicBezTo>
                  <a:pt x="21" y="134"/>
                  <a:pt x="20" y="135"/>
                  <a:pt x="20" y="136"/>
                </a:cubicBezTo>
                <a:cubicBezTo>
                  <a:pt x="21" y="139"/>
                  <a:pt x="22" y="142"/>
                  <a:pt x="23" y="145"/>
                </a:cubicBezTo>
                <a:cubicBezTo>
                  <a:pt x="22" y="143"/>
                  <a:pt x="21" y="141"/>
                  <a:pt x="19" y="140"/>
                </a:cubicBezTo>
                <a:cubicBezTo>
                  <a:pt x="17" y="129"/>
                  <a:pt x="16" y="118"/>
                  <a:pt x="14" y="107"/>
                </a:cubicBezTo>
                <a:cubicBezTo>
                  <a:pt x="16" y="115"/>
                  <a:pt x="19" y="123"/>
                  <a:pt x="21" y="131"/>
                </a:cubicBezTo>
                <a:close/>
                <a:moveTo>
                  <a:pt x="17" y="165"/>
                </a:moveTo>
                <a:cubicBezTo>
                  <a:pt x="17" y="165"/>
                  <a:pt x="17" y="165"/>
                  <a:pt x="17" y="165"/>
                </a:cubicBezTo>
                <a:cubicBezTo>
                  <a:pt x="18" y="167"/>
                  <a:pt x="18" y="168"/>
                  <a:pt x="19" y="170"/>
                </a:cubicBezTo>
                <a:cubicBezTo>
                  <a:pt x="19" y="169"/>
                  <a:pt x="18" y="169"/>
                  <a:pt x="18" y="168"/>
                </a:cubicBezTo>
                <a:cubicBezTo>
                  <a:pt x="17" y="167"/>
                  <a:pt x="17" y="166"/>
                  <a:pt x="16" y="166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17" y="165"/>
                  <a:pt x="17" y="165"/>
                  <a:pt x="17" y="165"/>
                </a:cubicBezTo>
                <a:close/>
                <a:moveTo>
                  <a:pt x="19" y="163"/>
                </a:moveTo>
                <a:cubicBezTo>
                  <a:pt x="19" y="163"/>
                  <a:pt x="18" y="163"/>
                  <a:pt x="18" y="163"/>
                </a:cubicBezTo>
                <a:cubicBezTo>
                  <a:pt x="17" y="162"/>
                  <a:pt x="17" y="162"/>
                  <a:pt x="16" y="161"/>
                </a:cubicBezTo>
                <a:cubicBezTo>
                  <a:pt x="16" y="157"/>
                  <a:pt x="15" y="154"/>
                  <a:pt x="15" y="150"/>
                </a:cubicBezTo>
                <a:cubicBezTo>
                  <a:pt x="16" y="155"/>
                  <a:pt x="18" y="160"/>
                  <a:pt x="20" y="164"/>
                </a:cubicBezTo>
                <a:cubicBezTo>
                  <a:pt x="19" y="164"/>
                  <a:pt x="19" y="164"/>
                  <a:pt x="19" y="163"/>
                </a:cubicBezTo>
                <a:close/>
                <a:moveTo>
                  <a:pt x="15" y="169"/>
                </a:moveTo>
                <a:cubicBezTo>
                  <a:pt x="15" y="169"/>
                  <a:pt x="15" y="169"/>
                  <a:pt x="15" y="169"/>
                </a:cubicBezTo>
                <a:cubicBezTo>
                  <a:pt x="14" y="165"/>
                  <a:pt x="13" y="162"/>
                  <a:pt x="11" y="158"/>
                </a:cubicBezTo>
                <a:cubicBezTo>
                  <a:pt x="12" y="160"/>
                  <a:pt x="13" y="162"/>
                  <a:pt x="14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5" y="165"/>
                  <a:pt x="15" y="166"/>
                  <a:pt x="16" y="167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68"/>
                  <a:pt x="15" y="168"/>
                  <a:pt x="15" y="169"/>
                </a:cubicBezTo>
                <a:close/>
                <a:moveTo>
                  <a:pt x="8" y="128"/>
                </a:moveTo>
                <a:cubicBezTo>
                  <a:pt x="9" y="129"/>
                  <a:pt x="10" y="128"/>
                  <a:pt x="10" y="128"/>
                </a:cubicBezTo>
                <a:cubicBezTo>
                  <a:pt x="10" y="124"/>
                  <a:pt x="9" y="120"/>
                  <a:pt x="9" y="117"/>
                </a:cubicBezTo>
                <a:cubicBezTo>
                  <a:pt x="9" y="116"/>
                  <a:pt x="10" y="115"/>
                  <a:pt x="10" y="114"/>
                </a:cubicBezTo>
                <a:cubicBezTo>
                  <a:pt x="10" y="121"/>
                  <a:pt x="11" y="129"/>
                  <a:pt x="12" y="137"/>
                </a:cubicBezTo>
                <a:cubicBezTo>
                  <a:pt x="12" y="142"/>
                  <a:pt x="13" y="146"/>
                  <a:pt x="13" y="151"/>
                </a:cubicBezTo>
                <a:cubicBezTo>
                  <a:pt x="12" y="147"/>
                  <a:pt x="11" y="142"/>
                  <a:pt x="10" y="138"/>
                </a:cubicBezTo>
                <a:cubicBezTo>
                  <a:pt x="10" y="136"/>
                  <a:pt x="9" y="134"/>
                  <a:pt x="9" y="133"/>
                </a:cubicBezTo>
                <a:cubicBezTo>
                  <a:pt x="9" y="131"/>
                  <a:pt x="8" y="129"/>
                  <a:pt x="8" y="128"/>
                </a:cubicBezTo>
                <a:cubicBezTo>
                  <a:pt x="8" y="128"/>
                  <a:pt x="8" y="128"/>
                  <a:pt x="8" y="128"/>
                </a:cubicBezTo>
                <a:close/>
                <a:moveTo>
                  <a:pt x="8" y="106"/>
                </a:moveTo>
                <a:cubicBezTo>
                  <a:pt x="8" y="105"/>
                  <a:pt x="9" y="104"/>
                  <a:pt x="9" y="103"/>
                </a:cubicBezTo>
                <a:cubicBezTo>
                  <a:pt x="9" y="105"/>
                  <a:pt x="9" y="108"/>
                  <a:pt x="9" y="111"/>
                </a:cubicBezTo>
                <a:cubicBezTo>
                  <a:pt x="9" y="109"/>
                  <a:pt x="8" y="108"/>
                  <a:pt x="8" y="106"/>
                </a:cubicBezTo>
                <a:close/>
                <a:moveTo>
                  <a:pt x="9" y="99"/>
                </a:moveTo>
                <a:cubicBezTo>
                  <a:pt x="10" y="98"/>
                  <a:pt x="10" y="97"/>
                  <a:pt x="10" y="96"/>
                </a:cubicBezTo>
                <a:cubicBezTo>
                  <a:pt x="10" y="97"/>
                  <a:pt x="11" y="97"/>
                  <a:pt x="11" y="97"/>
                </a:cubicBezTo>
                <a:cubicBezTo>
                  <a:pt x="11" y="99"/>
                  <a:pt x="10" y="101"/>
                  <a:pt x="10" y="103"/>
                </a:cubicBezTo>
                <a:cubicBezTo>
                  <a:pt x="10" y="102"/>
                  <a:pt x="10" y="100"/>
                  <a:pt x="9" y="99"/>
                </a:cubicBezTo>
                <a:close/>
                <a:moveTo>
                  <a:pt x="11" y="149"/>
                </a:moveTo>
                <a:cubicBezTo>
                  <a:pt x="12" y="153"/>
                  <a:pt x="13" y="157"/>
                  <a:pt x="14" y="161"/>
                </a:cubicBezTo>
                <a:cubicBezTo>
                  <a:pt x="13" y="159"/>
                  <a:pt x="12" y="156"/>
                  <a:pt x="11" y="154"/>
                </a:cubicBezTo>
                <a:cubicBezTo>
                  <a:pt x="11" y="152"/>
                  <a:pt x="11" y="150"/>
                  <a:pt x="11" y="149"/>
                </a:cubicBezTo>
                <a:close/>
                <a:moveTo>
                  <a:pt x="14" y="141"/>
                </a:moveTo>
                <a:cubicBezTo>
                  <a:pt x="14" y="140"/>
                  <a:pt x="14" y="139"/>
                  <a:pt x="14" y="138"/>
                </a:cubicBezTo>
                <a:cubicBezTo>
                  <a:pt x="14" y="136"/>
                  <a:pt x="14" y="134"/>
                  <a:pt x="14" y="132"/>
                </a:cubicBezTo>
                <a:cubicBezTo>
                  <a:pt x="14" y="133"/>
                  <a:pt x="14" y="134"/>
                  <a:pt x="15" y="135"/>
                </a:cubicBezTo>
                <a:cubicBezTo>
                  <a:pt x="15" y="138"/>
                  <a:pt x="16" y="141"/>
                  <a:pt x="16" y="143"/>
                </a:cubicBezTo>
                <a:cubicBezTo>
                  <a:pt x="17" y="147"/>
                  <a:pt x="17" y="152"/>
                  <a:pt x="18" y="156"/>
                </a:cubicBezTo>
                <a:cubicBezTo>
                  <a:pt x="17" y="151"/>
                  <a:pt x="15" y="146"/>
                  <a:pt x="14" y="141"/>
                </a:cubicBezTo>
                <a:close/>
                <a:moveTo>
                  <a:pt x="10" y="90"/>
                </a:moveTo>
                <a:cubicBezTo>
                  <a:pt x="10" y="91"/>
                  <a:pt x="9" y="92"/>
                  <a:pt x="8" y="92"/>
                </a:cubicBezTo>
                <a:cubicBezTo>
                  <a:pt x="9" y="91"/>
                  <a:pt x="10" y="89"/>
                  <a:pt x="12" y="88"/>
                </a:cubicBezTo>
                <a:cubicBezTo>
                  <a:pt x="11" y="89"/>
                  <a:pt x="11" y="89"/>
                  <a:pt x="10" y="90"/>
                </a:cubicBezTo>
                <a:close/>
                <a:moveTo>
                  <a:pt x="9" y="93"/>
                </a:moveTo>
                <a:cubicBezTo>
                  <a:pt x="9" y="94"/>
                  <a:pt x="9" y="95"/>
                  <a:pt x="9" y="96"/>
                </a:cubicBezTo>
                <a:cubicBezTo>
                  <a:pt x="8" y="96"/>
                  <a:pt x="8" y="95"/>
                  <a:pt x="8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94"/>
                  <a:pt x="9" y="94"/>
                  <a:pt x="9" y="93"/>
                </a:cubicBezTo>
                <a:close/>
                <a:moveTo>
                  <a:pt x="8" y="116"/>
                </a:moveTo>
                <a:cubicBezTo>
                  <a:pt x="8" y="117"/>
                  <a:pt x="7" y="117"/>
                  <a:pt x="7" y="118"/>
                </a:cubicBezTo>
                <a:cubicBezTo>
                  <a:pt x="7" y="117"/>
                  <a:pt x="7" y="117"/>
                  <a:pt x="7" y="116"/>
                </a:cubicBezTo>
                <a:cubicBezTo>
                  <a:pt x="7" y="115"/>
                  <a:pt x="7" y="113"/>
                  <a:pt x="7" y="112"/>
                </a:cubicBezTo>
                <a:cubicBezTo>
                  <a:pt x="7" y="113"/>
                  <a:pt x="8" y="115"/>
                  <a:pt x="8" y="116"/>
                </a:cubicBezTo>
                <a:close/>
                <a:moveTo>
                  <a:pt x="8" y="144"/>
                </a:moveTo>
                <a:cubicBezTo>
                  <a:pt x="8" y="140"/>
                  <a:pt x="7" y="136"/>
                  <a:pt x="7" y="133"/>
                </a:cubicBezTo>
                <a:cubicBezTo>
                  <a:pt x="7" y="133"/>
                  <a:pt x="7" y="134"/>
                  <a:pt x="7" y="134"/>
                </a:cubicBezTo>
                <a:cubicBezTo>
                  <a:pt x="8" y="137"/>
                  <a:pt x="8" y="141"/>
                  <a:pt x="8" y="144"/>
                </a:cubicBezTo>
                <a:close/>
                <a:moveTo>
                  <a:pt x="9" y="159"/>
                </a:moveTo>
                <a:cubicBezTo>
                  <a:pt x="9" y="158"/>
                  <a:pt x="8" y="157"/>
                  <a:pt x="8" y="157"/>
                </a:cubicBezTo>
                <a:cubicBezTo>
                  <a:pt x="8" y="156"/>
                  <a:pt x="8" y="156"/>
                  <a:pt x="8" y="155"/>
                </a:cubicBezTo>
                <a:cubicBezTo>
                  <a:pt x="8" y="156"/>
                  <a:pt x="9" y="157"/>
                  <a:pt x="9" y="158"/>
                </a:cubicBezTo>
                <a:cubicBezTo>
                  <a:pt x="9" y="158"/>
                  <a:pt x="10" y="158"/>
                  <a:pt x="10" y="158"/>
                </a:cubicBezTo>
                <a:cubicBezTo>
                  <a:pt x="11" y="160"/>
                  <a:pt x="12" y="163"/>
                  <a:pt x="12" y="165"/>
                </a:cubicBezTo>
                <a:cubicBezTo>
                  <a:pt x="12" y="165"/>
                  <a:pt x="12" y="165"/>
                  <a:pt x="12" y="166"/>
                </a:cubicBezTo>
                <a:cubicBezTo>
                  <a:pt x="14" y="171"/>
                  <a:pt x="16" y="176"/>
                  <a:pt x="19" y="181"/>
                </a:cubicBezTo>
                <a:cubicBezTo>
                  <a:pt x="20" y="182"/>
                  <a:pt x="20" y="183"/>
                  <a:pt x="20" y="184"/>
                </a:cubicBezTo>
                <a:cubicBezTo>
                  <a:pt x="20" y="183"/>
                  <a:pt x="20" y="182"/>
                  <a:pt x="19" y="182"/>
                </a:cubicBezTo>
                <a:cubicBezTo>
                  <a:pt x="15" y="174"/>
                  <a:pt x="12" y="166"/>
                  <a:pt x="9" y="159"/>
                </a:cubicBezTo>
                <a:close/>
                <a:moveTo>
                  <a:pt x="18" y="144"/>
                </a:moveTo>
                <a:cubicBezTo>
                  <a:pt x="19" y="145"/>
                  <a:pt x="19" y="145"/>
                  <a:pt x="19" y="146"/>
                </a:cubicBezTo>
                <a:cubicBezTo>
                  <a:pt x="19" y="147"/>
                  <a:pt x="19" y="147"/>
                  <a:pt x="19" y="148"/>
                </a:cubicBezTo>
                <a:cubicBezTo>
                  <a:pt x="21" y="154"/>
                  <a:pt x="23" y="161"/>
                  <a:pt x="25" y="168"/>
                </a:cubicBezTo>
                <a:cubicBezTo>
                  <a:pt x="25" y="168"/>
                  <a:pt x="25" y="169"/>
                  <a:pt x="25" y="169"/>
                </a:cubicBezTo>
                <a:cubicBezTo>
                  <a:pt x="24" y="168"/>
                  <a:pt x="24" y="168"/>
                  <a:pt x="23" y="168"/>
                </a:cubicBezTo>
                <a:cubicBezTo>
                  <a:pt x="22" y="160"/>
                  <a:pt x="20" y="152"/>
                  <a:pt x="18" y="144"/>
                </a:cubicBezTo>
                <a:close/>
                <a:moveTo>
                  <a:pt x="27" y="189"/>
                </a:moveTo>
                <a:cubicBezTo>
                  <a:pt x="28" y="191"/>
                  <a:pt x="29" y="193"/>
                  <a:pt x="30" y="195"/>
                </a:cubicBezTo>
                <a:cubicBezTo>
                  <a:pt x="30" y="195"/>
                  <a:pt x="30" y="195"/>
                  <a:pt x="29" y="195"/>
                </a:cubicBezTo>
                <a:cubicBezTo>
                  <a:pt x="28" y="191"/>
                  <a:pt x="26" y="188"/>
                  <a:pt x="25" y="185"/>
                </a:cubicBezTo>
                <a:cubicBezTo>
                  <a:pt x="25" y="187"/>
                  <a:pt x="26" y="188"/>
                  <a:pt x="27" y="189"/>
                </a:cubicBezTo>
                <a:close/>
                <a:moveTo>
                  <a:pt x="30" y="190"/>
                </a:moveTo>
                <a:cubicBezTo>
                  <a:pt x="29" y="190"/>
                  <a:pt x="29" y="189"/>
                  <a:pt x="29" y="188"/>
                </a:cubicBezTo>
                <a:cubicBezTo>
                  <a:pt x="29" y="189"/>
                  <a:pt x="30" y="190"/>
                  <a:pt x="31" y="191"/>
                </a:cubicBezTo>
                <a:cubicBezTo>
                  <a:pt x="32" y="192"/>
                  <a:pt x="32" y="193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1" y="193"/>
                  <a:pt x="31" y="192"/>
                  <a:pt x="30" y="190"/>
                </a:cubicBezTo>
                <a:close/>
                <a:moveTo>
                  <a:pt x="31" y="187"/>
                </a:moveTo>
                <a:cubicBezTo>
                  <a:pt x="30" y="185"/>
                  <a:pt x="28" y="182"/>
                  <a:pt x="27" y="180"/>
                </a:cubicBezTo>
                <a:cubicBezTo>
                  <a:pt x="29" y="182"/>
                  <a:pt x="30" y="184"/>
                  <a:pt x="31" y="186"/>
                </a:cubicBezTo>
                <a:cubicBezTo>
                  <a:pt x="31" y="186"/>
                  <a:pt x="31" y="186"/>
                  <a:pt x="32" y="187"/>
                </a:cubicBezTo>
                <a:cubicBezTo>
                  <a:pt x="33" y="189"/>
                  <a:pt x="35" y="192"/>
                  <a:pt x="36" y="195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6" y="194"/>
                  <a:pt x="35" y="194"/>
                  <a:pt x="35" y="193"/>
                </a:cubicBezTo>
                <a:cubicBezTo>
                  <a:pt x="34" y="192"/>
                  <a:pt x="34" y="192"/>
                  <a:pt x="33" y="191"/>
                </a:cubicBezTo>
                <a:cubicBezTo>
                  <a:pt x="32" y="190"/>
                  <a:pt x="32" y="188"/>
                  <a:pt x="31" y="187"/>
                </a:cubicBezTo>
                <a:close/>
                <a:moveTo>
                  <a:pt x="37" y="206"/>
                </a:moveTo>
                <a:cubicBezTo>
                  <a:pt x="39" y="208"/>
                  <a:pt x="41" y="210"/>
                  <a:pt x="43" y="212"/>
                </a:cubicBezTo>
                <a:cubicBezTo>
                  <a:pt x="42" y="211"/>
                  <a:pt x="41" y="211"/>
                  <a:pt x="40" y="210"/>
                </a:cubicBezTo>
                <a:cubicBezTo>
                  <a:pt x="40" y="210"/>
                  <a:pt x="40" y="210"/>
                  <a:pt x="39" y="209"/>
                </a:cubicBezTo>
                <a:cubicBezTo>
                  <a:pt x="38" y="207"/>
                  <a:pt x="36" y="205"/>
                  <a:pt x="34" y="204"/>
                </a:cubicBezTo>
                <a:cubicBezTo>
                  <a:pt x="35" y="204"/>
                  <a:pt x="36" y="205"/>
                  <a:pt x="37" y="206"/>
                </a:cubicBezTo>
                <a:close/>
                <a:moveTo>
                  <a:pt x="41" y="205"/>
                </a:moveTo>
                <a:cubicBezTo>
                  <a:pt x="41" y="204"/>
                  <a:pt x="40" y="203"/>
                  <a:pt x="40" y="203"/>
                </a:cubicBezTo>
                <a:cubicBezTo>
                  <a:pt x="40" y="203"/>
                  <a:pt x="40" y="203"/>
                  <a:pt x="40" y="203"/>
                </a:cubicBezTo>
                <a:cubicBezTo>
                  <a:pt x="42" y="205"/>
                  <a:pt x="44" y="208"/>
                  <a:pt x="46" y="211"/>
                </a:cubicBezTo>
                <a:cubicBezTo>
                  <a:pt x="45" y="209"/>
                  <a:pt x="43" y="207"/>
                  <a:pt x="41" y="205"/>
                </a:cubicBezTo>
                <a:close/>
                <a:moveTo>
                  <a:pt x="43" y="212"/>
                </a:moveTo>
                <a:cubicBezTo>
                  <a:pt x="44" y="212"/>
                  <a:pt x="44" y="213"/>
                  <a:pt x="45" y="213"/>
                </a:cubicBezTo>
                <a:cubicBezTo>
                  <a:pt x="45" y="213"/>
                  <a:pt x="45" y="213"/>
                  <a:pt x="45" y="213"/>
                </a:cubicBezTo>
                <a:cubicBezTo>
                  <a:pt x="46" y="214"/>
                  <a:pt x="47" y="215"/>
                  <a:pt x="49" y="216"/>
                </a:cubicBezTo>
                <a:cubicBezTo>
                  <a:pt x="47" y="214"/>
                  <a:pt x="45" y="213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lose/>
                <a:moveTo>
                  <a:pt x="44" y="215"/>
                </a:moveTo>
                <a:cubicBezTo>
                  <a:pt x="45" y="215"/>
                  <a:pt x="45" y="215"/>
                  <a:pt x="45" y="216"/>
                </a:cubicBezTo>
                <a:cubicBezTo>
                  <a:pt x="45" y="216"/>
                  <a:pt x="45" y="216"/>
                  <a:pt x="45" y="216"/>
                </a:cubicBezTo>
                <a:cubicBezTo>
                  <a:pt x="45" y="217"/>
                  <a:pt x="46" y="217"/>
                  <a:pt x="46" y="217"/>
                </a:cubicBezTo>
                <a:cubicBezTo>
                  <a:pt x="45" y="216"/>
                  <a:pt x="44" y="216"/>
                  <a:pt x="44" y="215"/>
                </a:cubicBezTo>
                <a:cubicBezTo>
                  <a:pt x="44" y="215"/>
                  <a:pt x="44" y="215"/>
                  <a:pt x="44" y="215"/>
                </a:cubicBezTo>
                <a:close/>
                <a:moveTo>
                  <a:pt x="50" y="222"/>
                </a:moveTo>
                <a:cubicBezTo>
                  <a:pt x="51" y="222"/>
                  <a:pt x="51" y="222"/>
                  <a:pt x="51" y="223"/>
                </a:cubicBezTo>
                <a:cubicBezTo>
                  <a:pt x="49" y="221"/>
                  <a:pt x="47" y="219"/>
                  <a:pt x="45" y="217"/>
                </a:cubicBezTo>
                <a:cubicBezTo>
                  <a:pt x="46" y="219"/>
                  <a:pt x="48" y="220"/>
                  <a:pt x="50" y="222"/>
                </a:cubicBezTo>
                <a:close/>
                <a:moveTo>
                  <a:pt x="73" y="227"/>
                </a:moveTo>
                <a:cubicBezTo>
                  <a:pt x="72" y="226"/>
                  <a:pt x="70" y="226"/>
                  <a:pt x="69" y="225"/>
                </a:cubicBezTo>
                <a:cubicBezTo>
                  <a:pt x="68" y="223"/>
                  <a:pt x="67" y="222"/>
                  <a:pt x="66" y="221"/>
                </a:cubicBezTo>
                <a:cubicBezTo>
                  <a:pt x="74" y="225"/>
                  <a:pt x="81" y="229"/>
                  <a:pt x="88" y="235"/>
                </a:cubicBezTo>
                <a:cubicBezTo>
                  <a:pt x="87" y="235"/>
                  <a:pt x="86" y="234"/>
                  <a:pt x="86" y="234"/>
                </a:cubicBezTo>
                <a:cubicBezTo>
                  <a:pt x="81" y="232"/>
                  <a:pt x="77" y="229"/>
                  <a:pt x="73" y="227"/>
                </a:cubicBezTo>
                <a:close/>
                <a:moveTo>
                  <a:pt x="81" y="225"/>
                </a:moveTo>
                <a:cubicBezTo>
                  <a:pt x="82" y="226"/>
                  <a:pt x="84" y="227"/>
                  <a:pt x="85" y="229"/>
                </a:cubicBezTo>
                <a:cubicBezTo>
                  <a:pt x="84" y="228"/>
                  <a:pt x="83" y="227"/>
                  <a:pt x="81" y="226"/>
                </a:cubicBezTo>
                <a:cubicBezTo>
                  <a:pt x="81" y="226"/>
                  <a:pt x="81" y="226"/>
                  <a:pt x="81" y="225"/>
                </a:cubicBezTo>
                <a:close/>
                <a:moveTo>
                  <a:pt x="82" y="223"/>
                </a:moveTo>
                <a:cubicBezTo>
                  <a:pt x="81" y="223"/>
                  <a:pt x="81" y="223"/>
                  <a:pt x="81" y="224"/>
                </a:cubicBezTo>
                <a:cubicBezTo>
                  <a:pt x="81" y="224"/>
                  <a:pt x="81" y="223"/>
                  <a:pt x="80" y="223"/>
                </a:cubicBezTo>
                <a:cubicBezTo>
                  <a:pt x="79" y="221"/>
                  <a:pt x="78" y="219"/>
                  <a:pt x="77" y="216"/>
                </a:cubicBezTo>
                <a:cubicBezTo>
                  <a:pt x="79" y="218"/>
                  <a:pt x="81" y="220"/>
                  <a:pt x="83" y="222"/>
                </a:cubicBezTo>
                <a:cubicBezTo>
                  <a:pt x="83" y="222"/>
                  <a:pt x="83" y="222"/>
                  <a:pt x="83" y="223"/>
                </a:cubicBezTo>
                <a:cubicBezTo>
                  <a:pt x="86" y="225"/>
                  <a:pt x="89" y="228"/>
                  <a:pt x="93" y="230"/>
                </a:cubicBezTo>
                <a:cubicBezTo>
                  <a:pt x="93" y="230"/>
                  <a:pt x="93" y="230"/>
                  <a:pt x="93" y="231"/>
                </a:cubicBezTo>
                <a:cubicBezTo>
                  <a:pt x="89" y="229"/>
                  <a:pt x="86" y="226"/>
                  <a:pt x="82" y="223"/>
                </a:cubicBezTo>
                <a:close/>
                <a:moveTo>
                  <a:pt x="98" y="240"/>
                </a:moveTo>
                <a:cubicBezTo>
                  <a:pt x="98" y="240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98" y="238"/>
                  <a:pt x="97" y="237"/>
                  <a:pt x="96" y="236"/>
                </a:cubicBezTo>
                <a:cubicBezTo>
                  <a:pt x="97" y="237"/>
                  <a:pt x="97" y="237"/>
                  <a:pt x="98" y="237"/>
                </a:cubicBezTo>
                <a:cubicBezTo>
                  <a:pt x="98" y="237"/>
                  <a:pt x="98" y="238"/>
                  <a:pt x="98" y="238"/>
                </a:cubicBezTo>
                <a:cubicBezTo>
                  <a:pt x="100" y="239"/>
                  <a:pt x="102" y="240"/>
                  <a:pt x="104" y="241"/>
                </a:cubicBezTo>
                <a:cubicBezTo>
                  <a:pt x="102" y="241"/>
                  <a:pt x="101" y="241"/>
                  <a:pt x="99" y="241"/>
                </a:cubicBezTo>
                <a:cubicBezTo>
                  <a:pt x="97" y="239"/>
                  <a:pt x="95" y="238"/>
                  <a:pt x="93" y="237"/>
                </a:cubicBezTo>
                <a:cubicBezTo>
                  <a:pt x="91" y="236"/>
                  <a:pt x="90" y="235"/>
                  <a:pt x="89" y="234"/>
                </a:cubicBezTo>
                <a:cubicBezTo>
                  <a:pt x="92" y="236"/>
                  <a:pt x="95" y="238"/>
                  <a:pt x="98" y="240"/>
                </a:cubicBezTo>
                <a:close/>
                <a:moveTo>
                  <a:pt x="96" y="243"/>
                </a:moveTo>
                <a:cubicBezTo>
                  <a:pt x="99" y="244"/>
                  <a:pt x="102" y="244"/>
                  <a:pt x="105" y="244"/>
                </a:cubicBezTo>
                <a:cubicBezTo>
                  <a:pt x="107" y="245"/>
                  <a:pt x="109" y="245"/>
                  <a:pt x="112" y="246"/>
                </a:cubicBezTo>
                <a:cubicBezTo>
                  <a:pt x="109" y="246"/>
                  <a:pt x="107" y="246"/>
                  <a:pt x="104" y="246"/>
                </a:cubicBezTo>
                <a:cubicBezTo>
                  <a:pt x="101" y="245"/>
                  <a:pt x="99" y="244"/>
                  <a:pt x="96" y="244"/>
                </a:cubicBezTo>
                <a:cubicBezTo>
                  <a:pt x="96" y="244"/>
                  <a:pt x="96" y="243"/>
                  <a:pt x="96" y="243"/>
                </a:cubicBezTo>
                <a:close/>
                <a:moveTo>
                  <a:pt x="109" y="242"/>
                </a:moveTo>
                <a:cubicBezTo>
                  <a:pt x="106" y="241"/>
                  <a:pt x="104" y="240"/>
                  <a:pt x="101" y="238"/>
                </a:cubicBezTo>
                <a:cubicBezTo>
                  <a:pt x="104" y="239"/>
                  <a:pt x="106" y="239"/>
                  <a:pt x="108" y="239"/>
                </a:cubicBezTo>
                <a:cubicBezTo>
                  <a:pt x="110" y="241"/>
                  <a:pt x="113" y="242"/>
                  <a:pt x="115" y="243"/>
                </a:cubicBezTo>
                <a:cubicBezTo>
                  <a:pt x="113" y="243"/>
                  <a:pt x="111" y="243"/>
                  <a:pt x="109" y="242"/>
                </a:cubicBezTo>
                <a:close/>
                <a:moveTo>
                  <a:pt x="122" y="241"/>
                </a:moveTo>
                <a:cubicBezTo>
                  <a:pt x="122" y="241"/>
                  <a:pt x="122" y="240"/>
                  <a:pt x="122" y="240"/>
                </a:cubicBezTo>
                <a:cubicBezTo>
                  <a:pt x="122" y="240"/>
                  <a:pt x="122" y="240"/>
                  <a:pt x="122" y="240"/>
                </a:cubicBezTo>
                <a:cubicBezTo>
                  <a:pt x="123" y="240"/>
                  <a:pt x="124" y="241"/>
                  <a:pt x="125" y="241"/>
                </a:cubicBezTo>
                <a:cubicBezTo>
                  <a:pt x="126" y="241"/>
                  <a:pt x="127" y="240"/>
                  <a:pt x="126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9" y="240"/>
                  <a:pt x="131" y="239"/>
                  <a:pt x="134" y="239"/>
                </a:cubicBezTo>
                <a:cubicBezTo>
                  <a:pt x="131" y="240"/>
                  <a:pt x="127" y="241"/>
                  <a:pt x="124" y="242"/>
                </a:cubicBezTo>
                <a:cubicBezTo>
                  <a:pt x="123" y="242"/>
                  <a:pt x="122" y="241"/>
                  <a:pt x="122" y="241"/>
                </a:cubicBezTo>
                <a:close/>
                <a:moveTo>
                  <a:pt x="127" y="244"/>
                </a:moveTo>
                <a:cubicBezTo>
                  <a:pt x="129" y="244"/>
                  <a:pt x="131" y="244"/>
                  <a:pt x="133" y="244"/>
                </a:cubicBezTo>
                <a:cubicBezTo>
                  <a:pt x="131" y="244"/>
                  <a:pt x="129" y="244"/>
                  <a:pt x="127" y="245"/>
                </a:cubicBezTo>
                <a:cubicBezTo>
                  <a:pt x="127" y="244"/>
                  <a:pt x="127" y="244"/>
                  <a:pt x="127" y="244"/>
                </a:cubicBezTo>
                <a:close/>
                <a:moveTo>
                  <a:pt x="127" y="243"/>
                </a:moveTo>
                <a:cubicBezTo>
                  <a:pt x="136" y="240"/>
                  <a:pt x="146" y="238"/>
                  <a:pt x="155" y="237"/>
                </a:cubicBezTo>
                <a:cubicBezTo>
                  <a:pt x="155" y="237"/>
                  <a:pt x="155" y="237"/>
                  <a:pt x="155" y="237"/>
                </a:cubicBezTo>
                <a:cubicBezTo>
                  <a:pt x="146" y="239"/>
                  <a:pt x="137" y="242"/>
                  <a:pt x="127" y="243"/>
                </a:cubicBezTo>
                <a:close/>
                <a:moveTo>
                  <a:pt x="140" y="245"/>
                </a:moveTo>
                <a:cubicBezTo>
                  <a:pt x="143" y="245"/>
                  <a:pt x="145" y="245"/>
                  <a:pt x="148" y="244"/>
                </a:cubicBezTo>
                <a:cubicBezTo>
                  <a:pt x="150" y="244"/>
                  <a:pt x="153" y="244"/>
                  <a:pt x="155" y="243"/>
                </a:cubicBezTo>
                <a:cubicBezTo>
                  <a:pt x="152" y="244"/>
                  <a:pt x="149" y="245"/>
                  <a:pt x="146" y="245"/>
                </a:cubicBezTo>
                <a:cubicBezTo>
                  <a:pt x="144" y="245"/>
                  <a:pt x="142" y="246"/>
                  <a:pt x="140" y="246"/>
                </a:cubicBezTo>
                <a:cubicBezTo>
                  <a:pt x="139" y="246"/>
                  <a:pt x="138" y="246"/>
                  <a:pt x="136" y="246"/>
                </a:cubicBezTo>
                <a:cubicBezTo>
                  <a:pt x="138" y="246"/>
                  <a:pt x="139" y="246"/>
                  <a:pt x="140" y="245"/>
                </a:cubicBezTo>
                <a:close/>
                <a:moveTo>
                  <a:pt x="147" y="243"/>
                </a:moveTo>
                <a:cubicBezTo>
                  <a:pt x="146" y="243"/>
                  <a:pt x="144" y="243"/>
                  <a:pt x="142" y="243"/>
                </a:cubicBezTo>
                <a:cubicBezTo>
                  <a:pt x="150" y="242"/>
                  <a:pt x="157" y="240"/>
                  <a:pt x="164" y="237"/>
                </a:cubicBezTo>
                <a:cubicBezTo>
                  <a:pt x="165" y="237"/>
                  <a:pt x="165" y="236"/>
                  <a:pt x="165" y="236"/>
                </a:cubicBezTo>
                <a:cubicBezTo>
                  <a:pt x="165" y="236"/>
                  <a:pt x="165" y="236"/>
                  <a:pt x="165" y="236"/>
                </a:cubicBezTo>
                <a:cubicBezTo>
                  <a:pt x="165" y="236"/>
                  <a:pt x="166" y="236"/>
                  <a:pt x="166" y="236"/>
                </a:cubicBezTo>
                <a:cubicBezTo>
                  <a:pt x="169" y="236"/>
                  <a:pt x="172" y="235"/>
                  <a:pt x="175" y="234"/>
                </a:cubicBezTo>
                <a:cubicBezTo>
                  <a:pt x="175" y="234"/>
                  <a:pt x="174" y="234"/>
                  <a:pt x="174" y="234"/>
                </a:cubicBezTo>
                <a:cubicBezTo>
                  <a:pt x="174" y="235"/>
                  <a:pt x="174" y="235"/>
                  <a:pt x="174" y="235"/>
                </a:cubicBezTo>
                <a:cubicBezTo>
                  <a:pt x="169" y="237"/>
                  <a:pt x="164" y="239"/>
                  <a:pt x="160" y="242"/>
                </a:cubicBezTo>
                <a:cubicBezTo>
                  <a:pt x="160" y="242"/>
                  <a:pt x="159" y="242"/>
                  <a:pt x="159" y="242"/>
                </a:cubicBezTo>
                <a:cubicBezTo>
                  <a:pt x="155" y="242"/>
                  <a:pt x="151" y="242"/>
                  <a:pt x="147" y="243"/>
                </a:cubicBezTo>
                <a:close/>
                <a:moveTo>
                  <a:pt x="168" y="234"/>
                </a:moveTo>
                <a:cubicBezTo>
                  <a:pt x="168" y="234"/>
                  <a:pt x="168" y="233"/>
                  <a:pt x="169" y="233"/>
                </a:cubicBezTo>
                <a:cubicBezTo>
                  <a:pt x="172" y="231"/>
                  <a:pt x="175" y="229"/>
                  <a:pt x="178" y="226"/>
                </a:cubicBezTo>
                <a:cubicBezTo>
                  <a:pt x="182" y="224"/>
                  <a:pt x="186" y="221"/>
                  <a:pt x="190" y="218"/>
                </a:cubicBezTo>
                <a:cubicBezTo>
                  <a:pt x="188" y="220"/>
                  <a:pt x="186" y="223"/>
                  <a:pt x="184" y="225"/>
                </a:cubicBezTo>
                <a:cubicBezTo>
                  <a:pt x="184" y="225"/>
                  <a:pt x="184" y="225"/>
                  <a:pt x="184" y="225"/>
                </a:cubicBezTo>
                <a:cubicBezTo>
                  <a:pt x="183" y="226"/>
                  <a:pt x="182" y="227"/>
                  <a:pt x="181" y="228"/>
                </a:cubicBezTo>
                <a:cubicBezTo>
                  <a:pt x="181" y="228"/>
                  <a:pt x="181" y="228"/>
                  <a:pt x="181" y="229"/>
                </a:cubicBezTo>
                <a:cubicBezTo>
                  <a:pt x="180" y="229"/>
                  <a:pt x="180" y="229"/>
                  <a:pt x="180" y="230"/>
                </a:cubicBezTo>
                <a:cubicBezTo>
                  <a:pt x="176" y="232"/>
                  <a:pt x="172" y="233"/>
                  <a:pt x="168" y="234"/>
                </a:cubicBezTo>
                <a:close/>
                <a:moveTo>
                  <a:pt x="198" y="221"/>
                </a:moveTo>
                <a:cubicBezTo>
                  <a:pt x="198" y="221"/>
                  <a:pt x="199" y="220"/>
                  <a:pt x="199" y="220"/>
                </a:cubicBezTo>
                <a:cubicBezTo>
                  <a:pt x="199" y="220"/>
                  <a:pt x="199" y="220"/>
                  <a:pt x="199" y="221"/>
                </a:cubicBezTo>
                <a:cubicBezTo>
                  <a:pt x="198" y="221"/>
                  <a:pt x="197" y="222"/>
                  <a:pt x="196" y="223"/>
                </a:cubicBezTo>
                <a:cubicBezTo>
                  <a:pt x="196" y="223"/>
                  <a:pt x="196" y="223"/>
                  <a:pt x="196" y="223"/>
                </a:cubicBezTo>
                <a:cubicBezTo>
                  <a:pt x="196" y="222"/>
                  <a:pt x="197" y="222"/>
                  <a:pt x="198" y="221"/>
                </a:cubicBezTo>
                <a:close/>
                <a:moveTo>
                  <a:pt x="192" y="219"/>
                </a:moveTo>
                <a:cubicBezTo>
                  <a:pt x="193" y="218"/>
                  <a:pt x="193" y="218"/>
                  <a:pt x="194" y="217"/>
                </a:cubicBezTo>
                <a:cubicBezTo>
                  <a:pt x="196" y="215"/>
                  <a:pt x="198" y="214"/>
                  <a:pt x="200" y="212"/>
                </a:cubicBezTo>
                <a:cubicBezTo>
                  <a:pt x="197" y="214"/>
                  <a:pt x="195" y="217"/>
                  <a:pt x="192" y="219"/>
                </a:cubicBezTo>
                <a:close/>
                <a:moveTo>
                  <a:pt x="229" y="185"/>
                </a:moveTo>
                <a:cubicBezTo>
                  <a:pt x="231" y="183"/>
                  <a:pt x="232" y="181"/>
                  <a:pt x="233" y="179"/>
                </a:cubicBezTo>
                <a:cubicBezTo>
                  <a:pt x="234" y="177"/>
                  <a:pt x="235" y="175"/>
                  <a:pt x="237" y="172"/>
                </a:cubicBezTo>
                <a:cubicBezTo>
                  <a:pt x="237" y="172"/>
                  <a:pt x="237" y="172"/>
                  <a:pt x="237" y="172"/>
                </a:cubicBezTo>
                <a:cubicBezTo>
                  <a:pt x="236" y="174"/>
                  <a:pt x="236" y="176"/>
                  <a:pt x="235" y="177"/>
                </a:cubicBezTo>
                <a:cubicBezTo>
                  <a:pt x="235" y="178"/>
                  <a:pt x="234" y="179"/>
                  <a:pt x="234" y="180"/>
                </a:cubicBezTo>
                <a:cubicBezTo>
                  <a:pt x="232" y="183"/>
                  <a:pt x="230" y="185"/>
                  <a:pt x="228" y="188"/>
                </a:cubicBezTo>
                <a:cubicBezTo>
                  <a:pt x="229" y="187"/>
                  <a:pt x="229" y="186"/>
                  <a:pt x="229" y="185"/>
                </a:cubicBezTo>
                <a:close/>
                <a:moveTo>
                  <a:pt x="233" y="152"/>
                </a:moveTo>
                <a:cubicBezTo>
                  <a:pt x="234" y="142"/>
                  <a:pt x="235" y="131"/>
                  <a:pt x="236" y="120"/>
                </a:cubicBezTo>
                <a:cubicBezTo>
                  <a:pt x="236" y="120"/>
                  <a:pt x="236" y="120"/>
                  <a:pt x="237" y="120"/>
                </a:cubicBezTo>
                <a:cubicBezTo>
                  <a:pt x="237" y="121"/>
                  <a:pt x="237" y="122"/>
                  <a:pt x="237" y="122"/>
                </a:cubicBezTo>
                <a:cubicBezTo>
                  <a:pt x="237" y="123"/>
                  <a:pt x="237" y="124"/>
                  <a:pt x="237" y="125"/>
                </a:cubicBezTo>
                <a:cubicBezTo>
                  <a:pt x="237" y="134"/>
                  <a:pt x="235" y="143"/>
                  <a:pt x="233" y="152"/>
                </a:cubicBezTo>
                <a:close/>
                <a:moveTo>
                  <a:pt x="237" y="112"/>
                </a:moveTo>
                <a:cubicBezTo>
                  <a:pt x="237" y="112"/>
                  <a:pt x="237" y="111"/>
                  <a:pt x="237" y="110"/>
                </a:cubicBezTo>
                <a:cubicBezTo>
                  <a:pt x="237" y="112"/>
                  <a:pt x="238" y="113"/>
                  <a:pt x="238" y="115"/>
                </a:cubicBezTo>
                <a:cubicBezTo>
                  <a:pt x="238" y="115"/>
                  <a:pt x="238" y="116"/>
                  <a:pt x="238" y="117"/>
                </a:cubicBezTo>
                <a:cubicBezTo>
                  <a:pt x="238" y="115"/>
                  <a:pt x="237" y="114"/>
                  <a:pt x="237" y="112"/>
                </a:cubicBezTo>
                <a:close/>
                <a:moveTo>
                  <a:pt x="236" y="94"/>
                </a:moveTo>
                <a:cubicBezTo>
                  <a:pt x="237" y="98"/>
                  <a:pt x="238" y="101"/>
                  <a:pt x="239" y="105"/>
                </a:cubicBezTo>
                <a:cubicBezTo>
                  <a:pt x="239" y="104"/>
                  <a:pt x="239" y="103"/>
                  <a:pt x="238" y="103"/>
                </a:cubicBezTo>
                <a:cubicBezTo>
                  <a:pt x="238" y="100"/>
                  <a:pt x="237" y="97"/>
                  <a:pt x="236" y="94"/>
                </a:cubicBezTo>
                <a:close/>
                <a:moveTo>
                  <a:pt x="239" y="156"/>
                </a:moveTo>
                <a:cubicBezTo>
                  <a:pt x="239" y="156"/>
                  <a:pt x="239" y="155"/>
                  <a:pt x="240" y="155"/>
                </a:cubicBezTo>
                <a:cubicBezTo>
                  <a:pt x="240" y="156"/>
                  <a:pt x="239" y="157"/>
                  <a:pt x="239" y="158"/>
                </a:cubicBezTo>
                <a:cubicBezTo>
                  <a:pt x="239" y="158"/>
                  <a:pt x="239" y="159"/>
                  <a:pt x="238" y="160"/>
                </a:cubicBezTo>
                <a:cubicBezTo>
                  <a:pt x="239" y="158"/>
                  <a:pt x="239" y="157"/>
                  <a:pt x="239" y="156"/>
                </a:cubicBezTo>
                <a:close/>
                <a:moveTo>
                  <a:pt x="239" y="153"/>
                </a:moveTo>
                <a:cubicBezTo>
                  <a:pt x="239" y="151"/>
                  <a:pt x="239" y="150"/>
                  <a:pt x="240" y="148"/>
                </a:cubicBezTo>
                <a:cubicBezTo>
                  <a:pt x="241" y="140"/>
                  <a:pt x="241" y="132"/>
                  <a:pt x="241" y="124"/>
                </a:cubicBezTo>
                <a:cubicBezTo>
                  <a:pt x="241" y="124"/>
                  <a:pt x="242" y="125"/>
                  <a:pt x="242" y="126"/>
                </a:cubicBezTo>
                <a:cubicBezTo>
                  <a:pt x="242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36"/>
                  <a:pt x="242" y="144"/>
                  <a:pt x="240" y="153"/>
                </a:cubicBezTo>
                <a:cubicBezTo>
                  <a:pt x="240" y="153"/>
                  <a:pt x="240" y="153"/>
                  <a:pt x="240" y="153"/>
                </a:cubicBezTo>
                <a:cubicBezTo>
                  <a:pt x="240" y="153"/>
                  <a:pt x="239" y="153"/>
                  <a:pt x="239" y="153"/>
                </a:cubicBezTo>
                <a:close/>
                <a:moveTo>
                  <a:pt x="244" y="139"/>
                </a:moveTo>
                <a:cubicBezTo>
                  <a:pt x="245" y="141"/>
                  <a:pt x="245" y="143"/>
                  <a:pt x="245" y="145"/>
                </a:cubicBezTo>
                <a:cubicBezTo>
                  <a:pt x="245" y="146"/>
                  <a:pt x="245" y="147"/>
                  <a:pt x="244" y="148"/>
                </a:cubicBezTo>
                <a:cubicBezTo>
                  <a:pt x="244" y="148"/>
                  <a:pt x="244" y="148"/>
                  <a:pt x="244" y="148"/>
                </a:cubicBezTo>
                <a:cubicBezTo>
                  <a:pt x="244" y="150"/>
                  <a:pt x="243" y="151"/>
                  <a:pt x="243" y="153"/>
                </a:cubicBezTo>
                <a:cubicBezTo>
                  <a:pt x="243" y="155"/>
                  <a:pt x="242" y="156"/>
                  <a:pt x="242" y="158"/>
                </a:cubicBezTo>
                <a:cubicBezTo>
                  <a:pt x="243" y="152"/>
                  <a:pt x="244" y="145"/>
                  <a:pt x="244" y="139"/>
                </a:cubicBezTo>
                <a:close/>
                <a:moveTo>
                  <a:pt x="245" y="135"/>
                </a:moveTo>
                <a:cubicBezTo>
                  <a:pt x="245" y="132"/>
                  <a:pt x="245" y="129"/>
                  <a:pt x="245" y="126"/>
                </a:cubicBezTo>
                <a:cubicBezTo>
                  <a:pt x="245" y="126"/>
                  <a:pt x="245" y="126"/>
                  <a:pt x="245" y="127"/>
                </a:cubicBezTo>
                <a:cubicBezTo>
                  <a:pt x="245" y="127"/>
                  <a:pt x="245" y="127"/>
                  <a:pt x="246" y="127"/>
                </a:cubicBezTo>
                <a:cubicBezTo>
                  <a:pt x="246" y="131"/>
                  <a:pt x="246" y="135"/>
                  <a:pt x="246" y="140"/>
                </a:cubicBezTo>
                <a:cubicBezTo>
                  <a:pt x="246" y="138"/>
                  <a:pt x="245" y="137"/>
                  <a:pt x="245" y="136"/>
                </a:cubicBezTo>
                <a:cubicBezTo>
                  <a:pt x="245" y="135"/>
                  <a:pt x="245" y="135"/>
                  <a:pt x="245" y="135"/>
                </a:cubicBezTo>
                <a:close/>
                <a:moveTo>
                  <a:pt x="245" y="95"/>
                </a:moveTo>
                <a:cubicBezTo>
                  <a:pt x="247" y="99"/>
                  <a:pt x="248" y="103"/>
                  <a:pt x="248" y="107"/>
                </a:cubicBezTo>
                <a:cubicBezTo>
                  <a:pt x="248" y="103"/>
                  <a:pt x="246" y="99"/>
                  <a:pt x="245" y="95"/>
                </a:cubicBezTo>
                <a:close/>
                <a:moveTo>
                  <a:pt x="247" y="129"/>
                </a:moveTo>
                <a:cubicBezTo>
                  <a:pt x="247" y="129"/>
                  <a:pt x="247" y="129"/>
                  <a:pt x="248" y="128"/>
                </a:cubicBezTo>
                <a:cubicBezTo>
                  <a:pt x="247" y="130"/>
                  <a:pt x="247" y="132"/>
                  <a:pt x="247" y="133"/>
                </a:cubicBezTo>
                <a:cubicBezTo>
                  <a:pt x="247" y="132"/>
                  <a:pt x="247" y="130"/>
                  <a:pt x="247" y="129"/>
                </a:cubicBezTo>
                <a:close/>
                <a:moveTo>
                  <a:pt x="247" y="123"/>
                </a:moveTo>
                <a:cubicBezTo>
                  <a:pt x="247" y="120"/>
                  <a:pt x="247" y="116"/>
                  <a:pt x="247" y="112"/>
                </a:cubicBezTo>
                <a:cubicBezTo>
                  <a:pt x="248" y="114"/>
                  <a:pt x="248" y="117"/>
                  <a:pt x="249" y="119"/>
                </a:cubicBezTo>
                <a:cubicBezTo>
                  <a:pt x="248" y="122"/>
                  <a:pt x="248" y="125"/>
                  <a:pt x="248" y="127"/>
                </a:cubicBezTo>
                <a:cubicBezTo>
                  <a:pt x="248" y="126"/>
                  <a:pt x="247" y="125"/>
                  <a:pt x="247" y="123"/>
                </a:cubicBezTo>
                <a:close/>
                <a:moveTo>
                  <a:pt x="225" y="50"/>
                </a:moveTo>
                <a:cubicBezTo>
                  <a:pt x="223" y="47"/>
                  <a:pt x="220" y="45"/>
                  <a:pt x="218" y="42"/>
                </a:cubicBezTo>
                <a:cubicBezTo>
                  <a:pt x="218" y="42"/>
                  <a:pt x="217" y="42"/>
                  <a:pt x="217" y="43"/>
                </a:cubicBezTo>
                <a:cubicBezTo>
                  <a:pt x="216" y="41"/>
                  <a:pt x="215" y="40"/>
                  <a:pt x="213" y="39"/>
                </a:cubicBezTo>
                <a:cubicBezTo>
                  <a:pt x="213" y="38"/>
                  <a:pt x="212" y="39"/>
                  <a:pt x="212" y="39"/>
                </a:cubicBezTo>
                <a:cubicBezTo>
                  <a:pt x="211" y="39"/>
                  <a:pt x="211" y="38"/>
                  <a:pt x="211" y="38"/>
                </a:cubicBezTo>
                <a:cubicBezTo>
                  <a:pt x="211" y="38"/>
                  <a:pt x="211" y="37"/>
                  <a:pt x="211" y="37"/>
                </a:cubicBezTo>
                <a:cubicBezTo>
                  <a:pt x="210" y="36"/>
                  <a:pt x="208" y="34"/>
                  <a:pt x="207" y="33"/>
                </a:cubicBezTo>
                <a:cubicBezTo>
                  <a:pt x="204" y="29"/>
                  <a:pt x="200" y="26"/>
                  <a:pt x="195" y="24"/>
                </a:cubicBezTo>
                <a:cubicBezTo>
                  <a:pt x="190" y="20"/>
                  <a:pt x="184" y="17"/>
                  <a:pt x="179" y="13"/>
                </a:cubicBezTo>
                <a:cubicBezTo>
                  <a:pt x="192" y="19"/>
                  <a:pt x="204" y="28"/>
                  <a:pt x="215" y="38"/>
                </a:cubicBezTo>
                <a:cubicBezTo>
                  <a:pt x="219" y="42"/>
                  <a:pt x="222" y="46"/>
                  <a:pt x="225" y="50"/>
                </a:cubicBezTo>
                <a:close/>
                <a:moveTo>
                  <a:pt x="178" y="13"/>
                </a:moveTo>
                <a:cubicBezTo>
                  <a:pt x="178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7" y="13"/>
                </a:cubicBezTo>
                <a:cubicBezTo>
                  <a:pt x="177" y="13"/>
                  <a:pt x="177" y="13"/>
                  <a:pt x="176" y="13"/>
                </a:cubicBezTo>
                <a:cubicBezTo>
                  <a:pt x="176" y="12"/>
                  <a:pt x="175" y="12"/>
                  <a:pt x="175" y="12"/>
                </a:cubicBezTo>
                <a:cubicBezTo>
                  <a:pt x="174" y="12"/>
                  <a:pt x="174" y="11"/>
                  <a:pt x="173" y="11"/>
                </a:cubicBezTo>
                <a:cubicBezTo>
                  <a:pt x="175" y="11"/>
                  <a:pt x="176" y="12"/>
                  <a:pt x="178" y="13"/>
                </a:cubicBezTo>
                <a:close/>
                <a:moveTo>
                  <a:pt x="128" y="2"/>
                </a:moveTo>
                <a:cubicBezTo>
                  <a:pt x="124" y="2"/>
                  <a:pt x="120" y="2"/>
                  <a:pt x="116" y="3"/>
                </a:cubicBezTo>
                <a:cubicBezTo>
                  <a:pt x="114" y="3"/>
                  <a:pt x="112" y="3"/>
                  <a:pt x="110" y="3"/>
                </a:cubicBezTo>
                <a:cubicBezTo>
                  <a:pt x="116" y="2"/>
                  <a:pt x="121" y="2"/>
                  <a:pt x="126" y="2"/>
                </a:cubicBezTo>
                <a:cubicBezTo>
                  <a:pt x="127" y="2"/>
                  <a:pt x="127" y="2"/>
                  <a:pt x="128" y="2"/>
                </a:cubicBezTo>
                <a:close/>
                <a:moveTo>
                  <a:pt x="8" y="87"/>
                </a:moveTo>
                <a:cubicBezTo>
                  <a:pt x="9" y="86"/>
                  <a:pt x="10" y="84"/>
                  <a:pt x="11" y="83"/>
                </a:cubicBezTo>
                <a:cubicBezTo>
                  <a:pt x="13" y="82"/>
                  <a:pt x="14" y="81"/>
                  <a:pt x="15" y="79"/>
                </a:cubicBezTo>
                <a:cubicBezTo>
                  <a:pt x="16" y="79"/>
                  <a:pt x="15" y="79"/>
                  <a:pt x="15" y="79"/>
                </a:cubicBezTo>
                <a:cubicBezTo>
                  <a:pt x="14" y="79"/>
                  <a:pt x="14" y="80"/>
                  <a:pt x="13" y="81"/>
                </a:cubicBezTo>
                <a:cubicBezTo>
                  <a:pt x="12" y="81"/>
                  <a:pt x="12" y="82"/>
                  <a:pt x="12" y="82"/>
                </a:cubicBezTo>
                <a:cubicBezTo>
                  <a:pt x="14" y="78"/>
                  <a:pt x="17" y="75"/>
                  <a:pt x="19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3"/>
                  <a:pt x="19" y="74"/>
                  <a:pt x="18" y="75"/>
                </a:cubicBezTo>
                <a:cubicBezTo>
                  <a:pt x="17" y="77"/>
                  <a:pt x="17" y="78"/>
                  <a:pt x="16" y="79"/>
                </a:cubicBezTo>
                <a:cubicBezTo>
                  <a:pt x="13" y="83"/>
                  <a:pt x="10" y="87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8" y="166"/>
                </a:moveTo>
                <a:cubicBezTo>
                  <a:pt x="9" y="168"/>
                  <a:pt x="10" y="170"/>
                  <a:pt x="11" y="173"/>
                </a:cubicBezTo>
                <a:cubicBezTo>
                  <a:pt x="11" y="173"/>
                  <a:pt x="11" y="173"/>
                  <a:pt x="11" y="173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3" y="177"/>
                  <a:pt x="15" y="181"/>
                  <a:pt x="17" y="184"/>
                </a:cubicBezTo>
                <a:cubicBezTo>
                  <a:pt x="16" y="183"/>
                  <a:pt x="15" y="182"/>
                  <a:pt x="14" y="180"/>
                </a:cubicBezTo>
                <a:cubicBezTo>
                  <a:pt x="11" y="176"/>
                  <a:pt x="9" y="171"/>
                  <a:pt x="8" y="166"/>
                </a:cubicBezTo>
                <a:close/>
                <a:moveTo>
                  <a:pt x="17" y="188"/>
                </a:moveTo>
                <a:cubicBezTo>
                  <a:pt x="19" y="189"/>
                  <a:pt x="20" y="191"/>
                  <a:pt x="21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2" y="193"/>
                  <a:pt x="23" y="194"/>
                  <a:pt x="23" y="195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24" y="195"/>
                  <a:pt x="24" y="195"/>
                  <a:pt x="24" y="196"/>
                </a:cubicBezTo>
                <a:cubicBezTo>
                  <a:pt x="24" y="196"/>
                  <a:pt x="25" y="197"/>
                  <a:pt x="25" y="197"/>
                </a:cubicBezTo>
                <a:cubicBezTo>
                  <a:pt x="28" y="200"/>
                  <a:pt x="30" y="203"/>
                  <a:pt x="33" y="206"/>
                </a:cubicBezTo>
                <a:cubicBezTo>
                  <a:pt x="32" y="206"/>
                  <a:pt x="32" y="207"/>
                  <a:pt x="32" y="207"/>
                </a:cubicBezTo>
                <a:cubicBezTo>
                  <a:pt x="33" y="209"/>
                  <a:pt x="35" y="210"/>
                  <a:pt x="36" y="211"/>
                </a:cubicBezTo>
                <a:cubicBezTo>
                  <a:pt x="36" y="211"/>
                  <a:pt x="36" y="211"/>
                  <a:pt x="36" y="212"/>
                </a:cubicBezTo>
                <a:cubicBezTo>
                  <a:pt x="40" y="216"/>
                  <a:pt x="43" y="220"/>
                  <a:pt x="47" y="223"/>
                </a:cubicBezTo>
                <a:cubicBezTo>
                  <a:pt x="44" y="221"/>
                  <a:pt x="41" y="218"/>
                  <a:pt x="38" y="215"/>
                </a:cubicBezTo>
                <a:cubicBezTo>
                  <a:pt x="30" y="207"/>
                  <a:pt x="23" y="198"/>
                  <a:pt x="17" y="188"/>
                </a:cubicBezTo>
                <a:close/>
                <a:moveTo>
                  <a:pt x="94" y="245"/>
                </a:moveTo>
                <a:cubicBezTo>
                  <a:pt x="95" y="246"/>
                  <a:pt x="96" y="246"/>
                  <a:pt x="97" y="246"/>
                </a:cubicBezTo>
                <a:cubicBezTo>
                  <a:pt x="97" y="246"/>
                  <a:pt x="97" y="247"/>
                  <a:pt x="97" y="247"/>
                </a:cubicBezTo>
                <a:cubicBezTo>
                  <a:pt x="100" y="248"/>
                  <a:pt x="102" y="248"/>
                  <a:pt x="105" y="249"/>
                </a:cubicBezTo>
                <a:cubicBezTo>
                  <a:pt x="105" y="249"/>
                  <a:pt x="105" y="249"/>
                  <a:pt x="105" y="248"/>
                </a:cubicBezTo>
                <a:cubicBezTo>
                  <a:pt x="109" y="249"/>
                  <a:pt x="112" y="249"/>
                  <a:pt x="116" y="249"/>
                </a:cubicBezTo>
                <a:cubicBezTo>
                  <a:pt x="115" y="250"/>
                  <a:pt x="116" y="250"/>
                  <a:pt x="116" y="250"/>
                </a:cubicBezTo>
                <a:cubicBezTo>
                  <a:pt x="119" y="251"/>
                  <a:pt x="121" y="251"/>
                  <a:pt x="123" y="251"/>
                </a:cubicBezTo>
                <a:cubicBezTo>
                  <a:pt x="111" y="251"/>
                  <a:pt x="99" y="249"/>
                  <a:pt x="88" y="245"/>
                </a:cubicBezTo>
                <a:cubicBezTo>
                  <a:pt x="90" y="245"/>
                  <a:pt x="92" y="245"/>
                  <a:pt x="94" y="245"/>
                </a:cubicBezTo>
                <a:close/>
                <a:moveTo>
                  <a:pt x="135" y="251"/>
                </a:moveTo>
                <a:cubicBezTo>
                  <a:pt x="140" y="250"/>
                  <a:pt x="145" y="249"/>
                  <a:pt x="150" y="248"/>
                </a:cubicBezTo>
                <a:cubicBezTo>
                  <a:pt x="151" y="248"/>
                  <a:pt x="150" y="247"/>
                  <a:pt x="150" y="247"/>
                </a:cubicBezTo>
                <a:cubicBezTo>
                  <a:pt x="142" y="249"/>
                  <a:pt x="134" y="250"/>
                  <a:pt x="127" y="250"/>
                </a:cubicBezTo>
                <a:cubicBezTo>
                  <a:pt x="127" y="250"/>
                  <a:pt x="126" y="249"/>
                  <a:pt x="126" y="249"/>
                </a:cubicBezTo>
                <a:cubicBezTo>
                  <a:pt x="120" y="248"/>
                  <a:pt x="114" y="248"/>
                  <a:pt x="108" y="248"/>
                </a:cubicBezTo>
                <a:cubicBezTo>
                  <a:pt x="108" y="247"/>
                  <a:pt x="108" y="247"/>
                  <a:pt x="108" y="247"/>
                </a:cubicBezTo>
                <a:cubicBezTo>
                  <a:pt x="110" y="247"/>
                  <a:pt x="113" y="247"/>
                  <a:pt x="115" y="247"/>
                </a:cubicBezTo>
                <a:cubicBezTo>
                  <a:pt x="115" y="247"/>
                  <a:pt x="115" y="247"/>
                  <a:pt x="115" y="246"/>
                </a:cubicBezTo>
                <a:cubicBezTo>
                  <a:pt x="117" y="246"/>
                  <a:pt x="118" y="247"/>
                  <a:pt x="119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0" y="247"/>
                  <a:pt x="120" y="247"/>
                  <a:pt x="120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1" y="247"/>
                  <a:pt x="121" y="247"/>
                  <a:pt x="121" y="247"/>
                </a:cubicBezTo>
                <a:cubicBezTo>
                  <a:pt x="122" y="247"/>
                  <a:pt x="122" y="247"/>
                  <a:pt x="122" y="247"/>
                </a:cubicBezTo>
                <a:cubicBezTo>
                  <a:pt x="123" y="247"/>
                  <a:pt x="125" y="247"/>
                  <a:pt x="126" y="248"/>
                </a:cubicBezTo>
                <a:cubicBezTo>
                  <a:pt x="126" y="248"/>
                  <a:pt x="126" y="248"/>
                  <a:pt x="127" y="248"/>
                </a:cubicBezTo>
                <a:cubicBezTo>
                  <a:pt x="136" y="248"/>
                  <a:pt x="144" y="247"/>
                  <a:pt x="153" y="246"/>
                </a:cubicBezTo>
                <a:cubicBezTo>
                  <a:pt x="153" y="246"/>
                  <a:pt x="153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4" y="246"/>
                  <a:pt x="154" y="246"/>
                  <a:pt x="154" y="246"/>
                </a:cubicBezTo>
                <a:cubicBezTo>
                  <a:pt x="155" y="246"/>
                  <a:pt x="156" y="246"/>
                  <a:pt x="157" y="245"/>
                </a:cubicBezTo>
                <a:cubicBezTo>
                  <a:pt x="157" y="246"/>
                  <a:pt x="158" y="246"/>
                  <a:pt x="159" y="246"/>
                </a:cubicBezTo>
                <a:cubicBezTo>
                  <a:pt x="160" y="246"/>
                  <a:pt x="161" y="245"/>
                  <a:pt x="162" y="244"/>
                </a:cubicBezTo>
                <a:cubicBezTo>
                  <a:pt x="164" y="244"/>
                  <a:pt x="165" y="243"/>
                  <a:pt x="166" y="243"/>
                </a:cubicBezTo>
                <a:cubicBezTo>
                  <a:pt x="168" y="242"/>
                  <a:pt x="170" y="242"/>
                  <a:pt x="171" y="241"/>
                </a:cubicBezTo>
                <a:cubicBezTo>
                  <a:pt x="172" y="241"/>
                  <a:pt x="174" y="240"/>
                  <a:pt x="175" y="240"/>
                </a:cubicBezTo>
                <a:cubicBezTo>
                  <a:pt x="177" y="239"/>
                  <a:pt x="178" y="238"/>
                  <a:pt x="180" y="238"/>
                </a:cubicBezTo>
                <a:cubicBezTo>
                  <a:pt x="180" y="238"/>
                  <a:pt x="180" y="238"/>
                  <a:pt x="181" y="238"/>
                </a:cubicBezTo>
                <a:cubicBezTo>
                  <a:pt x="184" y="236"/>
                  <a:pt x="188" y="234"/>
                  <a:pt x="191" y="232"/>
                </a:cubicBezTo>
                <a:cubicBezTo>
                  <a:pt x="192" y="231"/>
                  <a:pt x="191" y="230"/>
                  <a:pt x="190" y="231"/>
                </a:cubicBezTo>
                <a:cubicBezTo>
                  <a:pt x="193" y="229"/>
                  <a:pt x="195" y="228"/>
                  <a:pt x="197" y="226"/>
                </a:cubicBezTo>
                <a:cubicBezTo>
                  <a:pt x="197" y="226"/>
                  <a:pt x="197" y="226"/>
                  <a:pt x="197" y="226"/>
                </a:cubicBezTo>
                <a:cubicBezTo>
                  <a:pt x="198" y="225"/>
                  <a:pt x="199" y="225"/>
                  <a:pt x="200" y="224"/>
                </a:cubicBezTo>
                <a:cubicBezTo>
                  <a:pt x="200" y="223"/>
                  <a:pt x="201" y="223"/>
                  <a:pt x="201" y="223"/>
                </a:cubicBezTo>
                <a:cubicBezTo>
                  <a:pt x="203" y="221"/>
                  <a:pt x="205" y="220"/>
                  <a:pt x="207" y="218"/>
                </a:cubicBezTo>
                <a:cubicBezTo>
                  <a:pt x="207" y="218"/>
                  <a:pt x="207" y="218"/>
                  <a:pt x="208" y="218"/>
                </a:cubicBezTo>
                <a:cubicBezTo>
                  <a:pt x="207" y="218"/>
                  <a:pt x="207" y="219"/>
                  <a:pt x="206" y="220"/>
                </a:cubicBezTo>
                <a:cubicBezTo>
                  <a:pt x="206" y="220"/>
                  <a:pt x="207" y="221"/>
                  <a:pt x="207" y="221"/>
                </a:cubicBezTo>
                <a:cubicBezTo>
                  <a:pt x="208" y="220"/>
                  <a:pt x="209" y="219"/>
                  <a:pt x="210" y="218"/>
                </a:cubicBezTo>
                <a:cubicBezTo>
                  <a:pt x="210" y="218"/>
                  <a:pt x="211" y="219"/>
                  <a:pt x="211" y="219"/>
                </a:cubicBezTo>
                <a:cubicBezTo>
                  <a:pt x="190" y="237"/>
                  <a:pt x="163" y="249"/>
                  <a:pt x="135" y="251"/>
                </a:cubicBezTo>
                <a:close/>
                <a:moveTo>
                  <a:pt x="215" y="215"/>
                </a:moveTo>
                <a:cubicBezTo>
                  <a:pt x="214" y="215"/>
                  <a:pt x="214" y="215"/>
                  <a:pt x="214" y="216"/>
                </a:cubicBezTo>
                <a:cubicBezTo>
                  <a:pt x="214" y="215"/>
                  <a:pt x="215" y="214"/>
                  <a:pt x="216" y="213"/>
                </a:cubicBezTo>
                <a:cubicBezTo>
                  <a:pt x="220" y="209"/>
                  <a:pt x="224" y="203"/>
                  <a:pt x="227" y="197"/>
                </a:cubicBezTo>
                <a:cubicBezTo>
                  <a:pt x="229" y="196"/>
                  <a:pt x="230" y="195"/>
                  <a:pt x="231" y="194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29" y="193"/>
                  <a:pt x="228" y="193"/>
                  <a:pt x="227" y="194"/>
                </a:cubicBezTo>
                <a:cubicBezTo>
                  <a:pt x="227" y="193"/>
                  <a:pt x="227" y="193"/>
                  <a:pt x="227" y="193"/>
                </a:cubicBezTo>
                <a:cubicBezTo>
                  <a:pt x="227" y="193"/>
                  <a:pt x="228" y="193"/>
                  <a:pt x="228" y="193"/>
                </a:cubicBezTo>
                <a:cubicBezTo>
                  <a:pt x="230" y="192"/>
                  <a:pt x="231" y="190"/>
                  <a:pt x="232" y="188"/>
                </a:cubicBezTo>
                <a:cubicBezTo>
                  <a:pt x="232" y="188"/>
                  <a:pt x="232" y="188"/>
                  <a:pt x="233" y="188"/>
                </a:cubicBezTo>
                <a:cubicBezTo>
                  <a:pt x="233" y="188"/>
                  <a:pt x="233" y="188"/>
                  <a:pt x="233" y="188"/>
                </a:cubicBezTo>
                <a:cubicBezTo>
                  <a:pt x="234" y="187"/>
                  <a:pt x="234" y="185"/>
                  <a:pt x="235" y="184"/>
                </a:cubicBezTo>
                <a:cubicBezTo>
                  <a:pt x="242" y="175"/>
                  <a:pt x="246" y="164"/>
                  <a:pt x="246" y="153"/>
                </a:cubicBezTo>
                <a:cubicBezTo>
                  <a:pt x="246" y="152"/>
                  <a:pt x="246" y="151"/>
                  <a:pt x="246" y="150"/>
                </a:cubicBezTo>
                <a:cubicBezTo>
                  <a:pt x="248" y="145"/>
                  <a:pt x="248" y="140"/>
                  <a:pt x="248" y="134"/>
                </a:cubicBezTo>
                <a:cubicBezTo>
                  <a:pt x="249" y="132"/>
                  <a:pt x="249" y="129"/>
                  <a:pt x="250" y="126"/>
                </a:cubicBezTo>
                <a:cubicBezTo>
                  <a:pt x="250" y="128"/>
                  <a:pt x="250" y="131"/>
                  <a:pt x="250" y="133"/>
                </a:cubicBezTo>
                <a:cubicBezTo>
                  <a:pt x="250" y="134"/>
                  <a:pt x="251" y="134"/>
                  <a:pt x="252" y="133"/>
                </a:cubicBezTo>
                <a:cubicBezTo>
                  <a:pt x="250" y="164"/>
                  <a:pt x="237" y="193"/>
                  <a:pt x="215" y="215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zh-CN" altLang="en-US" sz="1350" b="1" dirty="0">
                <a:cs typeface="+mn-ea"/>
                <a:sym typeface="+mn-lt"/>
              </a:rPr>
              <a:t>添加</a:t>
            </a:r>
            <a:endParaRPr lang="en-US" altLang="zh-CN" sz="1350" b="1" dirty="0">
              <a:cs typeface="+mn-ea"/>
              <a:sym typeface="+mn-lt"/>
            </a:endParaRPr>
          </a:p>
          <a:p>
            <a:pPr algn="ctr"/>
            <a:r>
              <a:rPr lang="zh-CN" altLang="en-US" sz="1350" b="1" dirty="0">
                <a:cs typeface="+mn-ea"/>
                <a:sym typeface="+mn-lt"/>
              </a:rPr>
              <a:t>文本</a:t>
            </a:r>
          </a:p>
        </p:txBody>
      </p:sp>
      <p:sp>
        <p:nvSpPr>
          <p:cNvPr id="801" name="MH_Other_1">
            <a:extLst>
              <a:ext uri="{FF2B5EF4-FFF2-40B4-BE49-F238E27FC236}">
                <a16:creationId xmlns:a16="http://schemas.microsoft.com/office/drawing/2014/main" id="{7ED0CDA7-1B81-4D23-9A47-FF114A973E67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821363" y="2980902"/>
            <a:ext cx="295275" cy="234553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802" name="MH_Other_2">
            <a:extLst>
              <a:ext uri="{FF2B5EF4-FFF2-40B4-BE49-F238E27FC236}">
                <a16:creationId xmlns:a16="http://schemas.microsoft.com/office/drawing/2014/main" id="{D36DB978-890C-487B-B401-A4BC8CB6733E}"/>
              </a:ext>
            </a:extLst>
          </p:cNvPr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rot="6727599">
            <a:off x="3779692" y="2018877"/>
            <a:ext cx="295275" cy="235744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803" name="MH_Other_3">
            <a:extLst>
              <a:ext uri="{FF2B5EF4-FFF2-40B4-BE49-F238E27FC236}">
                <a16:creationId xmlns:a16="http://schemas.microsoft.com/office/drawing/2014/main" id="{DB531B33-5394-48AE-8839-F06B45B4AF0D}"/>
              </a:ext>
            </a:extLst>
          </p:cNvPr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 rot="11874108">
            <a:off x="4779817" y="2040309"/>
            <a:ext cx="295275" cy="234553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804" name="MH_Other_4">
            <a:extLst>
              <a:ext uri="{FF2B5EF4-FFF2-40B4-BE49-F238E27FC236}">
                <a16:creationId xmlns:a16="http://schemas.microsoft.com/office/drawing/2014/main" id="{46FDF6E3-EAD6-4444-AB38-D984CC2B7238}"/>
              </a:ext>
            </a:extLst>
          </p:cNvPr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 rot="17263887">
            <a:off x="4806605" y="3032694"/>
            <a:ext cx="294085" cy="235744"/>
          </a:xfrm>
          <a:custGeom>
            <a:avLst/>
            <a:gdLst>
              <a:gd name="T0" fmla="*/ 202 w 232"/>
              <a:gd name="T1" fmla="*/ 90 h 184"/>
              <a:gd name="T2" fmla="*/ 21 w 232"/>
              <a:gd name="T3" fmla="*/ 128 h 184"/>
              <a:gd name="T4" fmla="*/ 108 w 232"/>
              <a:gd name="T5" fmla="*/ 145 h 184"/>
              <a:gd name="T6" fmla="*/ 208 w 232"/>
              <a:gd name="T7" fmla="*/ 117 h 184"/>
              <a:gd name="T8" fmla="*/ 4 w 232"/>
              <a:gd name="T9" fmla="*/ 84 h 184"/>
              <a:gd name="T10" fmla="*/ 110 w 232"/>
              <a:gd name="T11" fmla="*/ 159 h 184"/>
              <a:gd name="T12" fmla="*/ 116 w 232"/>
              <a:gd name="T13" fmla="*/ 162 h 184"/>
              <a:gd name="T14" fmla="*/ 28 w 232"/>
              <a:gd name="T15" fmla="*/ 120 h 184"/>
              <a:gd name="T16" fmla="*/ 28 w 232"/>
              <a:gd name="T17" fmla="*/ 120 h 184"/>
              <a:gd name="T18" fmla="*/ 93 w 232"/>
              <a:gd name="T19" fmla="*/ 153 h 184"/>
              <a:gd name="T20" fmla="*/ 25 w 232"/>
              <a:gd name="T21" fmla="*/ 129 h 184"/>
              <a:gd name="T22" fmla="*/ 160 w 232"/>
              <a:gd name="T23" fmla="*/ 171 h 184"/>
              <a:gd name="T24" fmla="*/ 111 w 232"/>
              <a:gd name="T25" fmla="*/ 151 h 184"/>
              <a:gd name="T26" fmla="*/ 134 w 232"/>
              <a:gd name="T27" fmla="*/ 157 h 184"/>
              <a:gd name="T28" fmla="*/ 37 w 232"/>
              <a:gd name="T29" fmla="*/ 126 h 184"/>
              <a:gd name="T30" fmla="*/ 127 w 232"/>
              <a:gd name="T31" fmla="*/ 153 h 184"/>
              <a:gd name="T32" fmla="*/ 100 w 232"/>
              <a:gd name="T33" fmla="*/ 148 h 184"/>
              <a:gd name="T34" fmla="*/ 105 w 232"/>
              <a:gd name="T35" fmla="*/ 151 h 184"/>
              <a:gd name="T36" fmla="*/ 134 w 232"/>
              <a:gd name="T37" fmla="*/ 154 h 184"/>
              <a:gd name="T38" fmla="*/ 174 w 232"/>
              <a:gd name="T39" fmla="*/ 168 h 184"/>
              <a:gd name="T40" fmla="*/ 84 w 232"/>
              <a:gd name="T41" fmla="*/ 133 h 184"/>
              <a:gd name="T42" fmla="*/ 103 w 232"/>
              <a:gd name="T43" fmla="*/ 157 h 184"/>
              <a:gd name="T44" fmla="*/ 180 w 232"/>
              <a:gd name="T45" fmla="*/ 164 h 184"/>
              <a:gd name="T46" fmla="*/ 145 w 232"/>
              <a:gd name="T47" fmla="*/ 158 h 184"/>
              <a:gd name="T48" fmla="*/ 140 w 232"/>
              <a:gd name="T49" fmla="*/ 156 h 184"/>
              <a:gd name="T50" fmla="*/ 96 w 232"/>
              <a:gd name="T51" fmla="*/ 146 h 184"/>
              <a:gd name="T52" fmla="*/ 98 w 232"/>
              <a:gd name="T53" fmla="*/ 140 h 184"/>
              <a:gd name="T54" fmla="*/ 155 w 232"/>
              <a:gd name="T55" fmla="*/ 166 h 184"/>
              <a:gd name="T56" fmla="*/ 147 w 232"/>
              <a:gd name="T57" fmla="*/ 164 h 184"/>
              <a:gd name="T58" fmla="*/ 12 w 232"/>
              <a:gd name="T59" fmla="*/ 38 h 184"/>
              <a:gd name="T60" fmla="*/ 142 w 232"/>
              <a:gd name="T61" fmla="*/ 156 h 184"/>
              <a:gd name="T62" fmla="*/ 83 w 232"/>
              <a:gd name="T63" fmla="*/ 70 h 184"/>
              <a:gd name="T64" fmla="*/ 173 w 232"/>
              <a:gd name="T65" fmla="*/ 159 h 184"/>
              <a:gd name="T66" fmla="*/ 157 w 232"/>
              <a:gd name="T67" fmla="*/ 158 h 184"/>
              <a:gd name="T68" fmla="*/ 144 w 232"/>
              <a:gd name="T69" fmla="*/ 164 h 184"/>
              <a:gd name="T70" fmla="*/ 85 w 232"/>
              <a:gd name="T71" fmla="*/ 133 h 184"/>
              <a:gd name="T72" fmla="*/ 32 w 232"/>
              <a:gd name="T73" fmla="*/ 23 h 184"/>
              <a:gd name="T74" fmla="*/ 17 w 232"/>
              <a:gd name="T75" fmla="*/ 49 h 184"/>
              <a:gd name="T76" fmla="*/ 88 w 232"/>
              <a:gd name="T77" fmla="*/ 67 h 184"/>
              <a:gd name="T78" fmla="*/ 14 w 232"/>
              <a:gd name="T79" fmla="*/ 45 h 184"/>
              <a:gd name="T80" fmla="*/ 94 w 232"/>
              <a:gd name="T81" fmla="*/ 60 h 184"/>
              <a:gd name="T82" fmla="*/ 59 w 232"/>
              <a:gd name="T83" fmla="*/ 114 h 184"/>
              <a:gd name="T84" fmla="*/ 24 w 232"/>
              <a:gd name="T85" fmla="*/ 54 h 184"/>
              <a:gd name="T86" fmla="*/ 19 w 232"/>
              <a:gd name="T87" fmla="*/ 120 h 184"/>
              <a:gd name="T88" fmla="*/ 153 w 232"/>
              <a:gd name="T89" fmla="*/ 147 h 184"/>
              <a:gd name="T90" fmla="*/ 204 w 232"/>
              <a:gd name="T91" fmla="*/ 129 h 184"/>
              <a:gd name="T92" fmla="*/ 186 w 232"/>
              <a:gd name="T93" fmla="*/ 132 h 184"/>
              <a:gd name="T94" fmla="*/ 168 w 232"/>
              <a:gd name="T95" fmla="*/ 117 h 184"/>
              <a:gd name="T96" fmla="*/ 192 w 232"/>
              <a:gd name="T97" fmla="*/ 108 h 184"/>
              <a:gd name="T98" fmla="*/ 64 w 232"/>
              <a:gd name="T99" fmla="*/ 66 h 184"/>
              <a:gd name="T100" fmla="*/ 47 w 232"/>
              <a:gd name="T101" fmla="*/ 31 h 184"/>
              <a:gd name="T102" fmla="*/ 40 w 232"/>
              <a:gd name="T103" fmla="*/ 59 h 184"/>
              <a:gd name="T104" fmla="*/ 28 w 232"/>
              <a:gd name="T105" fmla="*/ 61 h 184"/>
              <a:gd name="T106" fmla="*/ 209 w 232"/>
              <a:gd name="T107" fmla="*/ 172 h 184"/>
              <a:gd name="T108" fmla="*/ 162 w 232"/>
              <a:gd name="T109" fmla="*/ 176 h 184"/>
              <a:gd name="T110" fmla="*/ 47 w 232"/>
              <a:gd name="T111" fmla="*/ 126 h 184"/>
              <a:gd name="T112" fmla="*/ 6 w 232"/>
              <a:gd name="T113" fmla="*/ 74 h 184"/>
              <a:gd name="T114" fmla="*/ 4 w 232"/>
              <a:gd name="T115" fmla="*/ 81 h 184"/>
              <a:gd name="T116" fmla="*/ 2 w 232"/>
              <a:gd name="T117" fmla="*/ 38 h 184"/>
              <a:gd name="T118" fmla="*/ 7 w 232"/>
              <a:gd name="T119" fmla="*/ 6 h 184"/>
              <a:gd name="T120" fmla="*/ 104 w 232"/>
              <a:gd name="T121" fmla="*/ 31 h 184"/>
              <a:gd name="T122" fmla="*/ 186 w 232"/>
              <a:gd name="T123" fmla="*/ 83 h 184"/>
              <a:gd name="T124" fmla="*/ 224 w 232"/>
              <a:gd name="T125" fmla="*/ 1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2" h="184">
                <a:moveTo>
                  <a:pt x="191" y="61"/>
                </a:moveTo>
                <a:cubicBezTo>
                  <a:pt x="191" y="61"/>
                  <a:pt x="191" y="62"/>
                  <a:pt x="191" y="62"/>
                </a:cubicBezTo>
                <a:cubicBezTo>
                  <a:pt x="190" y="62"/>
                  <a:pt x="191" y="61"/>
                  <a:pt x="191" y="61"/>
                </a:cubicBezTo>
                <a:cubicBezTo>
                  <a:pt x="191" y="61"/>
                  <a:pt x="191" y="61"/>
                  <a:pt x="191" y="61"/>
                </a:cubicBezTo>
                <a:close/>
                <a:moveTo>
                  <a:pt x="16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6" y="50"/>
                  <a:pt x="16" y="49"/>
                </a:cubicBezTo>
                <a:cubicBezTo>
                  <a:pt x="16" y="51"/>
                  <a:pt x="16" y="51"/>
                  <a:pt x="16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0"/>
                  <a:pt x="16" y="50"/>
                  <a:pt x="16" y="50"/>
                </a:cubicBezTo>
                <a:close/>
                <a:moveTo>
                  <a:pt x="201" y="88"/>
                </a:moveTo>
                <a:cubicBezTo>
                  <a:pt x="201" y="89"/>
                  <a:pt x="201" y="89"/>
                  <a:pt x="201" y="89"/>
                </a:cubicBezTo>
                <a:cubicBezTo>
                  <a:pt x="201" y="90"/>
                  <a:pt x="201" y="90"/>
                  <a:pt x="202" y="90"/>
                </a:cubicBezTo>
                <a:cubicBezTo>
                  <a:pt x="201" y="90"/>
                  <a:pt x="201" y="89"/>
                  <a:pt x="201" y="89"/>
                </a:cubicBezTo>
                <a:lnTo>
                  <a:pt x="201" y="88"/>
                </a:lnTo>
                <a:close/>
                <a:moveTo>
                  <a:pt x="81" y="71"/>
                </a:moveTo>
                <a:cubicBezTo>
                  <a:pt x="81" y="69"/>
                  <a:pt x="81" y="69"/>
                  <a:pt x="81" y="69"/>
                </a:cubicBezTo>
                <a:cubicBezTo>
                  <a:pt x="80" y="69"/>
                  <a:pt x="81" y="70"/>
                  <a:pt x="81" y="70"/>
                </a:cubicBezTo>
                <a:cubicBezTo>
                  <a:pt x="81" y="71"/>
                  <a:pt x="81" y="71"/>
                  <a:pt x="81" y="71"/>
                </a:cubicBezTo>
                <a:close/>
                <a:moveTo>
                  <a:pt x="91" y="82"/>
                </a:moveTo>
                <a:cubicBezTo>
                  <a:pt x="91" y="81"/>
                  <a:pt x="90" y="81"/>
                  <a:pt x="89" y="81"/>
                </a:cubicBezTo>
                <a:cubicBezTo>
                  <a:pt x="89" y="82"/>
                  <a:pt x="90" y="82"/>
                  <a:pt x="91" y="82"/>
                </a:cubicBezTo>
                <a:close/>
                <a:moveTo>
                  <a:pt x="21" y="128"/>
                </a:moveTo>
                <a:cubicBezTo>
                  <a:pt x="21" y="128"/>
                  <a:pt x="21" y="129"/>
                  <a:pt x="21" y="129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1" y="129"/>
                  <a:pt x="21" y="128"/>
                  <a:pt x="21" y="128"/>
                </a:cubicBezTo>
                <a:close/>
                <a:moveTo>
                  <a:pt x="143" y="168"/>
                </a:moveTo>
                <a:cubicBezTo>
                  <a:pt x="143" y="168"/>
                  <a:pt x="143" y="168"/>
                  <a:pt x="143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4" y="168"/>
                  <a:pt x="144" y="168"/>
                  <a:pt x="143" y="168"/>
                </a:cubicBezTo>
                <a:close/>
                <a:moveTo>
                  <a:pt x="4" y="52"/>
                </a:moveTo>
                <a:cubicBezTo>
                  <a:pt x="4" y="52"/>
                  <a:pt x="4" y="52"/>
                  <a:pt x="4" y="52"/>
                </a:cubicBezTo>
                <a:cubicBezTo>
                  <a:pt x="4" y="53"/>
                  <a:pt x="4" y="54"/>
                  <a:pt x="4" y="54"/>
                </a:cubicBezTo>
                <a:lnTo>
                  <a:pt x="4" y="52"/>
                </a:lnTo>
                <a:close/>
                <a:moveTo>
                  <a:pt x="185" y="153"/>
                </a:moveTo>
                <a:cubicBezTo>
                  <a:pt x="185" y="154"/>
                  <a:pt x="185" y="153"/>
                  <a:pt x="185" y="153"/>
                </a:cubicBezTo>
                <a:cubicBezTo>
                  <a:pt x="184" y="153"/>
                  <a:pt x="184" y="154"/>
                  <a:pt x="185" y="154"/>
                </a:cubicBezTo>
                <a:cubicBezTo>
                  <a:pt x="185" y="154"/>
                  <a:pt x="186" y="154"/>
                  <a:pt x="185" y="153"/>
                </a:cubicBezTo>
                <a:close/>
                <a:moveTo>
                  <a:pt x="108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46"/>
                  <a:pt x="108" y="147"/>
                  <a:pt x="108" y="147"/>
                </a:cubicBezTo>
                <a:cubicBezTo>
                  <a:pt x="108" y="146"/>
                  <a:pt x="109" y="146"/>
                  <a:pt x="108" y="145"/>
                </a:cubicBezTo>
                <a:close/>
                <a:moveTo>
                  <a:pt x="25" y="136"/>
                </a:moveTo>
                <a:cubicBezTo>
                  <a:pt x="25" y="136"/>
                  <a:pt x="26" y="135"/>
                  <a:pt x="25" y="135"/>
                </a:cubicBezTo>
                <a:cubicBezTo>
                  <a:pt x="25" y="135"/>
                  <a:pt x="26" y="137"/>
                  <a:pt x="25" y="136"/>
                </a:cubicBezTo>
                <a:close/>
                <a:moveTo>
                  <a:pt x="175" y="171"/>
                </a:moveTo>
                <a:cubicBezTo>
                  <a:pt x="174" y="171"/>
                  <a:pt x="173" y="171"/>
                  <a:pt x="173" y="172"/>
                </a:cubicBezTo>
                <a:cubicBezTo>
                  <a:pt x="174" y="172"/>
                  <a:pt x="175" y="172"/>
                  <a:pt x="176" y="172"/>
                </a:cubicBezTo>
                <a:cubicBezTo>
                  <a:pt x="175" y="171"/>
                  <a:pt x="175" y="171"/>
                  <a:pt x="175" y="171"/>
                </a:cubicBezTo>
                <a:close/>
                <a:moveTo>
                  <a:pt x="14" y="33"/>
                </a:moveTo>
                <a:cubicBezTo>
                  <a:pt x="14" y="34"/>
                  <a:pt x="13" y="34"/>
                  <a:pt x="13" y="35"/>
                </a:cubicBezTo>
                <a:cubicBezTo>
                  <a:pt x="13" y="35"/>
                  <a:pt x="14" y="34"/>
                  <a:pt x="14" y="33"/>
                </a:cubicBezTo>
                <a:close/>
                <a:moveTo>
                  <a:pt x="209" y="119"/>
                </a:moveTo>
                <a:cubicBezTo>
                  <a:pt x="209" y="119"/>
                  <a:pt x="208" y="118"/>
                  <a:pt x="208" y="117"/>
                </a:cubicBezTo>
                <a:cubicBezTo>
                  <a:pt x="208" y="118"/>
                  <a:pt x="208" y="119"/>
                  <a:pt x="209" y="119"/>
                </a:cubicBezTo>
                <a:close/>
                <a:moveTo>
                  <a:pt x="5" y="87"/>
                </a:moveTo>
                <a:cubicBezTo>
                  <a:pt x="5" y="88"/>
                  <a:pt x="5" y="89"/>
                  <a:pt x="5" y="89"/>
                </a:cubicBezTo>
                <a:cubicBezTo>
                  <a:pt x="4" y="88"/>
                  <a:pt x="4" y="88"/>
                  <a:pt x="4" y="87"/>
                </a:cubicBezTo>
                <a:lnTo>
                  <a:pt x="5" y="87"/>
                </a:lnTo>
                <a:close/>
                <a:moveTo>
                  <a:pt x="24" y="123"/>
                </a:moveTo>
                <a:cubicBezTo>
                  <a:pt x="24" y="121"/>
                  <a:pt x="24" y="121"/>
                  <a:pt x="24" y="121"/>
                </a:cubicBezTo>
                <a:cubicBezTo>
                  <a:pt x="23" y="121"/>
                  <a:pt x="24" y="122"/>
                  <a:pt x="24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21" y="128"/>
                </a:moveTo>
                <a:cubicBezTo>
                  <a:pt x="21" y="127"/>
                  <a:pt x="21" y="126"/>
                  <a:pt x="20" y="126"/>
                </a:cubicBezTo>
                <a:cubicBezTo>
                  <a:pt x="20" y="126"/>
                  <a:pt x="20" y="127"/>
                  <a:pt x="21" y="128"/>
                </a:cubicBezTo>
                <a:close/>
                <a:moveTo>
                  <a:pt x="4" y="84"/>
                </a:moveTo>
                <a:cubicBezTo>
                  <a:pt x="4" y="83"/>
                  <a:pt x="3" y="84"/>
                  <a:pt x="4" y="84"/>
                </a:cubicBezTo>
                <a:cubicBezTo>
                  <a:pt x="4" y="84"/>
                  <a:pt x="3" y="86"/>
                  <a:pt x="4" y="85"/>
                </a:cubicBezTo>
                <a:cubicBezTo>
                  <a:pt x="4" y="85"/>
                  <a:pt x="4" y="84"/>
                  <a:pt x="4" y="84"/>
                </a:cubicBezTo>
                <a:close/>
                <a:moveTo>
                  <a:pt x="103" y="139"/>
                </a:move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3" y="140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lose/>
                <a:moveTo>
                  <a:pt x="87" y="67"/>
                </a:moveTo>
                <a:cubicBezTo>
                  <a:pt x="87" y="66"/>
                  <a:pt x="86" y="66"/>
                  <a:pt x="86" y="67"/>
                </a:cubicBezTo>
                <a:cubicBezTo>
                  <a:pt x="86" y="67"/>
                  <a:pt x="86" y="69"/>
                  <a:pt x="87" y="68"/>
                </a:cubicBezTo>
                <a:cubicBezTo>
                  <a:pt x="87" y="68"/>
                  <a:pt x="87" y="67"/>
                  <a:pt x="87" y="67"/>
                </a:cubicBezTo>
                <a:close/>
                <a:moveTo>
                  <a:pt x="191" y="170"/>
                </a:moveTo>
                <a:cubicBezTo>
                  <a:pt x="191" y="170"/>
                  <a:pt x="190" y="171"/>
                  <a:pt x="189" y="172"/>
                </a:cubicBezTo>
                <a:cubicBezTo>
                  <a:pt x="190" y="171"/>
                  <a:pt x="191" y="171"/>
                  <a:pt x="191" y="170"/>
                </a:cubicBezTo>
                <a:close/>
                <a:moveTo>
                  <a:pt x="110" y="159"/>
                </a:moveTo>
                <a:cubicBezTo>
                  <a:pt x="109" y="159"/>
                  <a:pt x="111" y="160"/>
                  <a:pt x="109" y="160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0"/>
                  <a:pt x="111" y="160"/>
                  <a:pt x="110" y="159"/>
                </a:cubicBezTo>
                <a:close/>
                <a:moveTo>
                  <a:pt x="27" y="122"/>
                </a:moveTo>
                <a:cubicBezTo>
                  <a:pt x="28" y="121"/>
                  <a:pt x="27" y="120"/>
                  <a:pt x="27" y="118"/>
                </a:cubicBezTo>
                <a:cubicBezTo>
                  <a:pt x="27" y="120"/>
                  <a:pt x="27" y="121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lose/>
                <a:moveTo>
                  <a:pt x="195" y="170"/>
                </a:moveTo>
                <a:cubicBezTo>
                  <a:pt x="194" y="170"/>
                  <a:pt x="193" y="171"/>
                  <a:pt x="193" y="172"/>
                </a:cubicBezTo>
                <a:cubicBezTo>
                  <a:pt x="194" y="172"/>
                  <a:pt x="195" y="171"/>
                  <a:pt x="195" y="170"/>
                </a:cubicBezTo>
                <a:close/>
                <a:moveTo>
                  <a:pt x="116" y="162"/>
                </a:moveTo>
                <a:cubicBezTo>
                  <a:pt x="116" y="162"/>
                  <a:pt x="116" y="162"/>
                  <a:pt x="115" y="162"/>
                </a:cubicBezTo>
                <a:cubicBezTo>
                  <a:pt x="115" y="162"/>
                  <a:pt x="116" y="163"/>
                  <a:pt x="116" y="163"/>
                </a:cubicBezTo>
                <a:cubicBezTo>
                  <a:pt x="116" y="163"/>
                  <a:pt x="117" y="162"/>
                  <a:pt x="116" y="162"/>
                </a:cubicBezTo>
                <a:close/>
                <a:moveTo>
                  <a:pt x="92" y="152"/>
                </a:moveTo>
                <a:cubicBezTo>
                  <a:pt x="91" y="151"/>
                  <a:pt x="90" y="151"/>
                  <a:pt x="89" y="150"/>
                </a:cubicBezTo>
                <a:cubicBezTo>
                  <a:pt x="90" y="151"/>
                  <a:pt x="91" y="152"/>
                  <a:pt x="92" y="152"/>
                </a:cubicBezTo>
                <a:cubicBezTo>
                  <a:pt x="92" y="152"/>
                  <a:pt x="92" y="152"/>
                  <a:pt x="92" y="152"/>
                </a:cubicBezTo>
                <a:close/>
                <a:moveTo>
                  <a:pt x="98" y="155"/>
                </a:moveTo>
                <a:cubicBezTo>
                  <a:pt x="98" y="155"/>
                  <a:pt x="98" y="154"/>
                  <a:pt x="98" y="154"/>
                </a:cubicBezTo>
                <a:cubicBezTo>
                  <a:pt x="97" y="155"/>
                  <a:pt x="98" y="156"/>
                  <a:pt x="99" y="156"/>
                </a:cubicBezTo>
                <a:cubicBezTo>
                  <a:pt x="99" y="156"/>
                  <a:pt x="99" y="155"/>
                  <a:pt x="99" y="155"/>
                </a:cubicBezTo>
                <a:cubicBezTo>
                  <a:pt x="99" y="155"/>
                  <a:pt x="98" y="155"/>
                  <a:pt x="98" y="155"/>
                </a:cubicBezTo>
                <a:close/>
                <a:moveTo>
                  <a:pt x="107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150"/>
                  <a:pt x="106" y="153"/>
                  <a:pt x="106" y="153"/>
                </a:cubicBezTo>
                <a:cubicBezTo>
                  <a:pt x="106" y="152"/>
                  <a:pt x="106" y="151"/>
                  <a:pt x="107" y="149"/>
                </a:cubicBezTo>
                <a:close/>
                <a:moveTo>
                  <a:pt x="28" y="120"/>
                </a:moveTo>
                <a:cubicBezTo>
                  <a:pt x="28" y="119"/>
                  <a:pt x="29" y="118"/>
                  <a:pt x="29" y="117"/>
                </a:cubicBezTo>
                <a:cubicBezTo>
                  <a:pt x="28" y="117"/>
                  <a:pt x="28" y="118"/>
                  <a:pt x="28" y="118"/>
                </a:cubicBezTo>
                <a:cubicBezTo>
                  <a:pt x="28" y="119"/>
                  <a:pt x="28" y="119"/>
                  <a:pt x="28" y="120"/>
                </a:cubicBezTo>
                <a:close/>
                <a:moveTo>
                  <a:pt x="139" y="167"/>
                </a:moveTo>
                <a:cubicBezTo>
                  <a:pt x="138" y="168"/>
                  <a:pt x="137" y="167"/>
                  <a:pt x="136" y="168"/>
                </a:cubicBezTo>
                <a:cubicBezTo>
                  <a:pt x="137" y="168"/>
                  <a:pt x="139" y="168"/>
                  <a:pt x="139" y="168"/>
                </a:cubicBezTo>
                <a:cubicBezTo>
                  <a:pt x="140" y="168"/>
                  <a:pt x="140" y="167"/>
                  <a:pt x="139" y="167"/>
                </a:cubicBezTo>
                <a:close/>
                <a:moveTo>
                  <a:pt x="28" y="120"/>
                </a:moveTo>
                <a:cubicBezTo>
                  <a:pt x="28" y="121"/>
                  <a:pt x="29" y="122"/>
                  <a:pt x="29" y="124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9" y="123"/>
                  <a:pt x="29" y="121"/>
                  <a:pt x="29" y="120"/>
                </a:cubicBezTo>
                <a:cubicBezTo>
                  <a:pt x="29" y="120"/>
                  <a:pt x="28" y="120"/>
                  <a:pt x="28" y="120"/>
                </a:cubicBezTo>
                <a:close/>
                <a:moveTo>
                  <a:pt x="179" y="154"/>
                </a:moveTo>
                <a:cubicBezTo>
                  <a:pt x="180" y="154"/>
                  <a:pt x="182" y="154"/>
                  <a:pt x="183" y="154"/>
                </a:cubicBezTo>
                <a:cubicBezTo>
                  <a:pt x="182" y="154"/>
                  <a:pt x="181" y="154"/>
                  <a:pt x="181" y="153"/>
                </a:cubicBezTo>
                <a:cubicBezTo>
                  <a:pt x="180" y="154"/>
                  <a:pt x="180" y="154"/>
                  <a:pt x="179" y="154"/>
                </a:cubicBezTo>
                <a:close/>
                <a:moveTo>
                  <a:pt x="114" y="148"/>
                </a:moveTo>
                <a:cubicBezTo>
                  <a:pt x="114" y="149"/>
                  <a:pt x="114" y="150"/>
                  <a:pt x="114" y="151"/>
                </a:cubicBezTo>
                <a:cubicBezTo>
                  <a:pt x="114" y="150"/>
                  <a:pt x="114" y="149"/>
                  <a:pt x="115" y="149"/>
                </a:cubicBezTo>
                <a:cubicBezTo>
                  <a:pt x="115" y="148"/>
                  <a:pt x="115" y="148"/>
                  <a:pt x="114" y="148"/>
                </a:cubicBezTo>
                <a:close/>
                <a:moveTo>
                  <a:pt x="156" y="154"/>
                </a:moveTo>
                <a:cubicBezTo>
                  <a:pt x="156" y="154"/>
                  <a:pt x="156" y="153"/>
                  <a:pt x="156" y="153"/>
                </a:cubicBezTo>
                <a:cubicBezTo>
                  <a:pt x="155" y="153"/>
                  <a:pt x="153" y="153"/>
                  <a:pt x="152" y="153"/>
                </a:cubicBezTo>
                <a:lnTo>
                  <a:pt x="156" y="154"/>
                </a:lnTo>
                <a:close/>
                <a:moveTo>
                  <a:pt x="96" y="154"/>
                </a:moveTo>
                <a:cubicBezTo>
                  <a:pt x="95" y="153"/>
                  <a:pt x="94" y="153"/>
                  <a:pt x="93" y="153"/>
                </a:cubicBezTo>
                <a:cubicBezTo>
                  <a:pt x="94" y="154"/>
                  <a:pt x="95" y="154"/>
                  <a:pt x="96" y="155"/>
                </a:cubicBezTo>
                <a:cubicBezTo>
                  <a:pt x="96" y="155"/>
                  <a:pt x="96" y="154"/>
                  <a:pt x="96" y="154"/>
                </a:cubicBezTo>
                <a:close/>
                <a:moveTo>
                  <a:pt x="171" y="171"/>
                </a:moveTo>
                <a:cubicBezTo>
                  <a:pt x="170" y="172"/>
                  <a:pt x="169" y="171"/>
                  <a:pt x="168" y="171"/>
                </a:cubicBezTo>
                <a:cubicBezTo>
                  <a:pt x="168" y="171"/>
                  <a:pt x="168" y="172"/>
                  <a:pt x="168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1" y="172"/>
                  <a:pt x="172" y="172"/>
                  <a:pt x="171" y="171"/>
                </a:cubicBezTo>
                <a:close/>
                <a:moveTo>
                  <a:pt x="24" y="123"/>
                </a:moveTo>
                <a:cubicBezTo>
                  <a:pt x="24" y="123"/>
                  <a:pt x="24" y="124"/>
                  <a:pt x="24" y="125"/>
                </a:cubicBezTo>
                <a:cubicBezTo>
                  <a:pt x="24" y="125"/>
                  <a:pt x="25" y="125"/>
                  <a:pt x="25" y="125"/>
                </a:cubicBezTo>
                <a:cubicBezTo>
                  <a:pt x="25" y="125"/>
                  <a:pt x="25" y="126"/>
                  <a:pt x="25" y="126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30"/>
                  <a:pt x="25" y="130"/>
                  <a:pt x="25" y="130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5" y="124"/>
                  <a:pt x="25" y="124"/>
                  <a:pt x="25" y="123"/>
                </a:cubicBezTo>
                <a:cubicBezTo>
                  <a:pt x="24" y="123"/>
                  <a:pt x="24" y="123"/>
                  <a:pt x="24" y="123"/>
                </a:cubicBezTo>
                <a:close/>
                <a:moveTo>
                  <a:pt x="114" y="161"/>
                </a:moveTo>
                <a:cubicBezTo>
                  <a:pt x="113" y="161"/>
                  <a:pt x="112" y="160"/>
                  <a:pt x="112" y="160"/>
                </a:cubicBezTo>
                <a:cubicBezTo>
                  <a:pt x="111" y="161"/>
                  <a:pt x="112" y="161"/>
                  <a:pt x="113" y="162"/>
                </a:cubicBezTo>
                <a:cubicBezTo>
                  <a:pt x="113" y="162"/>
                  <a:pt x="114" y="161"/>
                  <a:pt x="114" y="161"/>
                </a:cubicBezTo>
                <a:close/>
                <a:moveTo>
                  <a:pt x="162" y="171"/>
                </a:moveTo>
                <a:cubicBezTo>
                  <a:pt x="161" y="171"/>
                  <a:pt x="161" y="170"/>
                  <a:pt x="160" y="171"/>
                </a:cubicBezTo>
                <a:cubicBezTo>
                  <a:pt x="161" y="171"/>
                  <a:pt x="162" y="171"/>
                  <a:pt x="163" y="171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3" y="171"/>
                  <a:pt x="163" y="171"/>
                  <a:pt x="162" y="171"/>
                </a:cubicBezTo>
                <a:close/>
                <a:moveTo>
                  <a:pt x="96" y="84"/>
                </a:moveTo>
                <a:cubicBezTo>
                  <a:pt x="95" y="83"/>
                  <a:pt x="93" y="82"/>
                  <a:pt x="91" y="82"/>
                </a:cubicBezTo>
                <a:cubicBezTo>
                  <a:pt x="93" y="82"/>
                  <a:pt x="94" y="83"/>
                  <a:pt x="96" y="84"/>
                </a:cubicBezTo>
                <a:close/>
                <a:moveTo>
                  <a:pt x="123" y="154"/>
                </a:moveTo>
                <a:cubicBezTo>
                  <a:pt x="124" y="153"/>
                  <a:pt x="124" y="152"/>
                  <a:pt x="125" y="152"/>
                </a:cubicBezTo>
                <a:cubicBezTo>
                  <a:pt x="124" y="151"/>
                  <a:pt x="124" y="151"/>
                  <a:pt x="124" y="152"/>
                </a:cubicBezTo>
                <a:cubicBezTo>
                  <a:pt x="123" y="153"/>
                  <a:pt x="123" y="154"/>
                  <a:pt x="123" y="155"/>
                </a:cubicBezTo>
                <a:cubicBezTo>
                  <a:pt x="123" y="155"/>
                  <a:pt x="123" y="154"/>
                  <a:pt x="123" y="154"/>
                </a:cubicBezTo>
                <a:close/>
                <a:moveTo>
                  <a:pt x="112" y="147"/>
                </a:moveTo>
                <a:cubicBezTo>
                  <a:pt x="112" y="147"/>
                  <a:pt x="111" y="147"/>
                  <a:pt x="111" y="147"/>
                </a:cubicBezTo>
                <a:cubicBezTo>
                  <a:pt x="111" y="148"/>
                  <a:pt x="111" y="150"/>
                  <a:pt x="111" y="151"/>
                </a:cubicBezTo>
                <a:cubicBezTo>
                  <a:pt x="111" y="149"/>
                  <a:pt x="112" y="148"/>
                  <a:pt x="112" y="147"/>
                </a:cubicBezTo>
                <a:close/>
                <a:moveTo>
                  <a:pt x="201" y="88"/>
                </a:moveTo>
                <a:cubicBezTo>
                  <a:pt x="201" y="87"/>
                  <a:pt x="200" y="85"/>
                  <a:pt x="200" y="83"/>
                </a:cubicBezTo>
                <a:cubicBezTo>
                  <a:pt x="200" y="84"/>
                  <a:pt x="199" y="84"/>
                  <a:pt x="199" y="84"/>
                </a:cubicBezTo>
                <a:cubicBezTo>
                  <a:pt x="200" y="86"/>
                  <a:pt x="200" y="87"/>
                  <a:pt x="201" y="88"/>
                </a:cubicBezTo>
                <a:close/>
                <a:moveTo>
                  <a:pt x="207" y="158"/>
                </a:moveTo>
                <a:cubicBezTo>
                  <a:pt x="206" y="159"/>
                  <a:pt x="204" y="160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4" y="161"/>
                  <a:pt x="206" y="160"/>
                  <a:pt x="207" y="158"/>
                </a:cubicBezTo>
                <a:cubicBezTo>
                  <a:pt x="207" y="158"/>
                  <a:pt x="207" y="158"/>
                  <a:pt x="207" y="158"/>
                </a:cubicBezTo>
                <a:close/>
                <a:moveTo>
                  <a:pt x="134" y="157"/>
                </a:moveTo>
                <a:cubicBezTo>
                  <a:pt x="133" y="159"/>
                  <a:pt x="132" y="160"/>
                  <a:pt x="131" y="162"/>
                </a:cubicBezTo>
                <a:cubicBezTo>
                  <a:pt x="131" y="162"/>
                  <a:pt x="131" y="162"/>
                  <a:pt x="132" y="162"/>
                </a:cubicBezTo>
                <a:lnTo>
                  <a:pt x="134" y="157"/>
                </a:lnTo>
                <a:close/>
                <a:moveTo>
                  <a:pt x="112" y="151"/>
                </a:moveTo>
                <a:cubicBezTo>
                  <a:pt x="112" y="152"/>
                  <a:pt x="111" y="154"/>
                  <a:pt x="111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2" y="154"/>
                  <a:pt x="112" y="153"/>
                  <a:pt x="112" y="152"/>
                </a:cubicBezTo>
                <a:cubicBezTo>
                  <a:pt x="112" y="151"/>
                  <a:pt x="113" y="151"/>
                  <a:pt x="112" y="151"/>
                </a:cubicBezTo>
                <a:close/>
                <a:moveTo>
                  <a:pt x="164" y="153"/>
                </a:moveTo>
                <a:cubicBezTo>
                  <a:pt x="164" y="153"/>
                  <a:pt x="164" y="154"/>
                  <a:pt x="164" y="154"/>
                </a:cubicBezTo>
                <a:cubicBezTo>
                  <a:pt x="157" y="153"/>
                  <a:pt x="157" y="153"/>
                  <a:pt x="157" y="153"/>
                </a:cubicBezTo>
                <a:cubicBezTo>
                  <a:pt x="159" y="154"/>
                  <a:pt x="161" y="154"/>
                  <a:pt x="162" y="154"/>
                </a:cubicBezTo>
                <a:cubicBezTo>
                  <a:pt x="163" y="154"/>
                  <a:pt x="164" y="154"/>
                  <a:pt x="164" y="153"/>
                </a:cubicBezTo>
                <a:close/>
                <a:moveTo>
                  <a:pt x="37" y="126"/>
                </a:moveTo>
                <a:cubicBezTo>
                  <a:pt x="37" y="124"/>
                  <a:pt x="37" y="122"/>
                  <a:pt x="36" y="120"/>
                </a:cubicBezTo>
                <a:cubicBezTo>
                  <a:pt x="37" y="120"/>
                  <a:pt x="36" y="119"/>
                  <a:pt x="36" y="120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6"/>
                  <a:pt x="38" y="127"/>
                  <a:pt x="37" y="126"/>
                </a:cubicBezTo>
                <a:close/>
                <a:moveTo>
                  <a:pt x="35" y="127"/>
                </a:moveTo>
                <a:cubicBezTo>
                  <a:pt x="33" y="120"/>
                  <a:pt x="33" y="120"/>
                  <a:pt x="33" y="120"/>
                </a:cubicBezTo>
                <a:cubicBezTo>
                  <a:pt x="33" y="123"/>
                  <a:pt x="34" y="126"/>
                  <a:pt x="34" y="129"/>
                </a:cubicBezTo>
                <a:cubicBezTo>
                  <a:pt x="34" y="128"/>
                  <a:pt x="35" y="128"/>
                  <a:pt x="35" y="127"/>
                </a:cubicBezTo>
                <a:close/>
                <a:moveTo>
                  <a:pt x="15" y="21"/>
                </a:moveTo>
                <a:cubicBezTo>
                  <a:pt x="13" y="21"/>
                  <a:pt x="12" y="23"/>
                  <a:pt x="11" y="25"/>
                </a:cubicBezTo>
                <a:cubicBezTo>
                  <a:pt x="13" y="24"/>
                  <a:pt x="14" y="22"/>
                  <a:pt x="15" y="21"/>
                </a:cubicBezTo>
                <a:close/>
                <a:moveTo>
                  <a:pt x="74" y="67"/>
                </a:moveTo>
                <a:cubicBezTo>
                  <a:pt x="74" y="67"/>
                  <a:pt x="73" y="64"/>
                  <a:pt x="73" y="63"/>
                </a:cubicBezTo>
                <a:cubicBezTo>
                  <a:pt x="73" y="64"/>
                  <a:pt x="72" y="64"/>
                  <a:pt x="72" y="65"/>
                </a:cubicBezTo>
                <a:cubicBezTo>
                  <a:pt x="73" y="66"/>
                  <a:pt x="73" y="67"/>
                  <a:pt x="74" y="68"/>
                </a:cubicBezTo>
                <a:cubicBezTo>
                  <a:pt x="74" y="68"/>
                  <a:pt x="74" y="68"/>
                  <a:pt x="74" y="67"/>
                </a:cubicBezTo>
                <a:close/>
                <a:moveTo>
                  <a:pt x="127" y="153"/>
                </a:moveTo>
                <a:cubicBezTo>
                  <a:pt x="126" y="154"/>
                  <a:pt x="126" y="156"/>
                  <a:pt x="126" y="157"/>
                </a:cubicBezTo>
                <a:cubicBezTo>
                  <a:pt x="127" y="156"/>
                  <a:pt x="128" y="154"/>
                  <a:pt x="128" y="153"/>
                </a:cubicBezTo>
                <a:lnTo>
                  <a:pt x="127" y="153"/>
                </a:lnTo>
                <a:close/>
                <a:moveTo>
                  <a:pt x="125" y="154"/>
                </a:moveTo>
                <a:cubicBezTo>
                  <a:pt x="124" y="155"/>
                  <a:pt x="123" y="157"/>
                  <a:pt x="122" y="159"/>
                </a:cubicBezTo>
                <a:cubicBezTo>
                  <a:pt x="122" y="159"/>
                  <a:pt x="123" y="160"/>
                  <a:pt x="123" y="159"/>
                </a:cubicBezTo>
                <a:lnTo>
                  <a:pt x="125" y="154"/>
                </a:lnTo>
                <a:close/>
                <a:moveTo>
                  <a:pt x="30" y="123"/>
                </a:moveTo>
                <a:cubicBezTo>
                  <a:pt x="30" y="124"/>
                  <a:pt x="30" y="124"/>
                  <a:pt x="30" y="124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32" y="131"/>
                  <a:pt x="32" y="130"/>
                </a:cubicBezTo>
                <a:cubicBezTo>
                  <a:pt x="30" y="124"/>
                  <a:pt x="30" y="124"/>
                  <a:pt x="30" y="124"/>
                </a:cubicBezTo>
                <a:lnTo>
                  <a:pt x="30" y="123"/>
                </a:lnTo>
                <a:close/>
                <a:moveTo>
                  <a:pt x="100" y="148"/>
                </a:moveTo>
                <a:cubicBezTo>
                  <a:pt x="99" y="147"/>
                  <a:pt x="100" y="146"/>
                  <a:pt x="99" y="145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0"/>
                  <a:pt x="100" y="149"/>
                  <a:pt x="100" y="148"/>
                </a:cubicBezTo>
                <a:close/>
                <a:moveTo>
                  <a:pt x="134" y="160"/>
                </a:moveTo>
                <a:cubicBezTo>
                  <a:pt x="135" y="158"/>
                  <a:pt x="137" y="157"/>
                  <a:pt x="138" y="155"/>
                </a:cubicBezTo>
                <a:cubicBezTo>
                  <a:pt x="137" y="155"/>
                  <a:pt x="136" y="154"/>
                  <a:pt x="136" y="155"/>
                </a:cubicBezTo>
                <a:cubicBezTo>
                  <a:pt x="136" y="157"/>
                  <a:pt x="135" y="158"/>
                  <a:pt x="134" y="160"/>
                </a:cubicBezTo>
                <a:close/>
                <a:moveTo>
                  <a:pt x="27" y="122"/>
                </a:move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30" y="133"/>
                  <a:pt x="29" y="132"/>
                </a:cubicBezTo>
                <a:lnTo>
                  <a:pt x="27" y="122"/>
                </a:lnTo>
                <a:close/>
                <a:moveTo>
                  <a:pt x="104" y="151"/>
                </a:moveTo>
                <a:cubicBezTo>
                  <a:pt x="105" y="151"/>
                  <a:pt x="105" y="151"/>
                  <a:pt x="105" y="151"/>
                </a:cubicBezTo>
                <a:cubicBezTo>
                  <a:pt x="105" y="149"/>
                  <a:pt x="106" y="146"/>
                  <a:pt x="106" y="144"/>
                </a:cubicBezTo>
                <a:cubicBezTo>
                  <a:pt x="105" y="144"/>
                  <a:pt x="105" y="144"/>
                  <a:pt x="105" y="144"/>
                </a:cubicBezTo>
                <a:cubicBezTo>
                  <a:pt x="105" y="146"/>
                  <a:pt x="105" y="148"/>
                  <a:pt x="104" y="151"/>
                </a:cubicBezTo>
                <a:close/>
                <a:moveTo>
                  <a:pt x="179" y="154"/>
                </a:moveTo>
                <a:cubicBezTo>
                  <a:pt x="175" y="154"/>
                  <a:pt x="171" y="154"/>
                  <a:pt x="166" y="154"/>
                </a:cubicBezTo>
                <a:cubicBezTo>
                  <a:pt x="166" y="155"/>
                  <a:pt x="167" y="154"/>
                  <a:pt x="167" y="154"/>
                </a:cubicBezTo>
                <a:cubicBezTo>
                  <a:pt x="172" y="154"/>
                  <a:pt x="175" y="154"/>
                  <a:pt x="179" y="154"/>
                </a:cubicBezTo>
                <a:close/>
                <a:moveTo>
                  <a:pt x="77" y="69"/>
                </a:move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5" y="62"/>
                  <a:pt x="75" y="62"/>
                </a:cubicBezTo>
                <a:cubicBezTo>
                  <a:pt x="76" y="65"/>
                  <a:pt x="76" y="68"/>
                  <a:pt x="77" y="71"/>
                </a:cubicBezTo>
                <a:cubicBezTo>
                  <a:pt x="77" y="70"/>
                  <a:pt x="77" y="69"/>
                  <a:pt x="77" y="69"/>
                </a:cubicBezTo>
                <a:close/>
                <a:moveTo>
                  <a:pt x="130" y="160"/>
                </a:moveTo>
                <a:cubicBezTo>
                  <a:pt x="132" y="158"/>
                  <a:pt x="133" y="156"/>
                  <a:pt x="134" y="154"/>
                </a:cubicBezTo>
                <a:cubicBezTo>
                  <a:pt x="133" y="155"/>
                  <a:pt x="133" y="154"/>
                  <a:pt x="132" y="154"/>
                </a:cubicBezTo>
                <a:lnTo>
                  <a:pt x="130" y="160"/>
                </a:lnTo>
                <a:close/>
                <a:moveTo>
                  <a:pt x="188" y="169"/>
                </a:moveTo>
                <a:cubicBezTo>
                  <a:pt x="187" y="170"/>
                  <a:pt x="186" y="171"/>
                  <a:pt x="184" y="171"/>
                </a:cubicBezTo>
                <a:cubicBezTo>
                  <a:pt x="184" y="171"/>
                  <a:pt x="183" y="171"/>
                  <a:pt x="183" y="172"/>
                </a:cubicBezTo>
                <a:cubicBezTo>
                  <a:pt x="188" y="172"/>
                  <a:pt x="188" y="172"/>
                  <a:pt x="188" y="172"/>
                </a:cubicBezTo>
                <a:cubicBezTo>
                  <a:pt x="187" y="171"/>
                  <a:pt x="189" y="170"/>
                  <a:pt x="188" y="169"/>
                </a:cubicBezTo>
                <a:close/>
                <a:moveTo>
                  <a:pt x="125" y="165"/>
                </a:moveTo>
                <a:cubicBezTo>
                  <a:pt x="118" y="162"/>
                  <a:pt x="118" y="162"/>
                  <a:pt x="118" y="162"/>
                </a:cubicBezTo>
                <a:cubicBezTo>
                  <a:pt x="118" y="162"/>
                  <a:pt x="118" y="163"/>
                  <a:pt x="117" y="163"/>
                </a:cubicBezTo>
                <a:cubicBezTo>
                  <a:pt x="120" y="164"/>
                  <a:pt x="122" y="164"/>
                  <a:pt x="125" y="165"/>
                </a:cubicBezTo>
                <a:close/>
                <a:moveTo>
                  <a:pt x="179" y="163"/>
                </a:moveTo>
                <a:cubicBezTo>
                  <a:pt x="177" y="164"/>
                  <a:pt x="175" y="166"/>
                  <a:pt x="173" y="168"/>
                </a:cubicBezTo>
                <a:cubicBezTo>
                  <a:pt x="173" y="168"/>
                  <a:pt x="174" y="168"/>
                  <a:pt x="174" y="168"/>
                </a:cubicBezTo>
                <a:cubicBezTo>
                  <a:pt x="176" y="167"/>
                  <a:pt x="177" y="165"/>
                  <a:pt x="179" y="163"/>
                </a:cubicBezTo>
                <a:cubicBezTo>
                  <a:pt x="179" y="163"/>
                  <a:pt x="179" y="163"/>
                  <a:pt x="179" y="163"/>
                </a:cubicBezTo>
                <a:close/>
                <a:moveTo>
                  <a:pt x="122" y="151"/>
                </a:moveTo>
                <a:cubicBezTo>
                  <a:pt x="122" y="151"/>
                  <a:pt x="122" y="151"/>
                  <a:pt x="122" y="151"/>
                </a:cubicBezTo>
                <a:cubicBezTo>
                  <a:pt x="121" y="153"/>
                  <a:pt x="120" y="156"/>
                  <a:pt x="119" y="158"/>
                </a:cubicBezTo>
                <a:cubicBezTo>
                  <a:pt x="120" y="158"/>
                  <a:pt x="120" y="159"/>
                  <a:pt x="121" y="158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52"/>
                  <a:pt x="122" y="151"/>
                  <a:pt x="122" y="151"/>
                </a:cubicBezTo>
                <a:close/>
                <a:moveTo>
                  <a:pt x="84" y="133"/>
                </a:moveTo>
                <a:cubicBezTo>
                  <a:pt x="84" y="133"/>
                  <a:pt x="84" y="132"/>
                  <a:pt x="84" y="132"/>
                </a:cubicBezTo>
                <a:cubicBezTo>
                  <a:pt x="83" y="132"/>
                  <a:pt x="82" y="131"/>
                  <a:pt x="82" y="131"/>
                </a:cubicBezTo>
                <a:cubicBezTo>
                  <a:pt x="81" y="131"/>
                  <a:pt x="81" y="131"/>
                  <a:pt x="81" y="132"/>
                </a:cubicBezTo>
                <a:cubicBezTo>
                  <a:pt x="82" y="133"/>
                  <a:pt x="82" y="136"/>
                  <a:pt x="83" y="138"/>
                </a:cubicBezTo>
                <a:lnTo>
                  <a:pt x="84" y="133"/>
                </a:lnTo>
                <a:close/>
                <a:moveTo>
                  <a:pt x="94" y="138"/>
                </a:moveTo>
                <a:cubicBezTo>
                  <a:pt x="94" y="138"/>
                  <a:pt x="94" y="138"/>
                  <a:pt x="93" y="138"/>
                </a:cubicBezTo>
                <a:cubicBezTo>
                  <a:pt x="93" y="140"/>
                  <a:pt x="93" y="143"/>
                  <a:pt x="94" y="146"/>
                </a:cubicBezTo>
                <a:cubicBezTo>
                  <a:pt x="94" y="143"/>
                  <a:pt x="95" y="141"/>
                  <a:pt x="95" y="139"/>
                </a:cubicBezTo>
                <a:cubicBezTo>
                  <a:pt x="95" y="139"/>
                  <a:pt x="94" y="139"/>
                  <a:pt x="94" y="138"/>
                </a:cubicBezTo>
                <a:close/>
                <a:moveTo>
                  <a:pt x="119" y="150"/>
                </a:moveTo>
                <a:cubicBezTo>
                  <a:pt x="119" y="150"/>
                  <a:pt x="118" y="150"/>
                  <a:pt x="118" y="149"/>
                </a:cubicBezTo>
                <a:cubicBezTo>
                  <a:pt x="118" y="152"/>
                  <a:pt x="117" y="155"/>
                  <a:pt x="116" y="157"/>
                </a:cubicBezTo>
                <a:cubicBezTo>
                  <a:pt x="117" y="155"/>
                  <a:pt x="118" y="152"/>
                  <a:pt x="119" y="150"/>
                </a:cubicBezTo>
                <a:close/>
                <a:moveTo>
                  <a:pt x="108" y="159"/>
                </a:moveTo>
                <a:cubicBezTo>
                  <a:pt x="107" y="158"/>
                  <a:pt x="107" y="158"/>
                  <a:pt x="106" y="158"/>
                </a:cubicBezTo>
                <a:cubicBezTo>
                  <a:pt x="106" y="158"/>
                  <a:pt x="105" y="158"/>
                  <a:pt x="105" y="157"/>
                </a:cubicBezTo>
                <a:cubicBezTo>
                  <a:pt x="104" y="157"/>
                  <a:pt x="104" y="157"/>
                  <a:pt x="103" y="158"/>
                </a:cubicBezTo>
                <a:cubicBezTo>
                  <a:pt x="103" y="158"/>
                  <a:pt x="103" y="157"/>
                  <a:pt x="103" y="157"/>
                </a:cubicBezTo>
                <a:cubicBezTo>
                  <a:pt x="103" y="156"/>
                  <a:pt x="102" y="156"/>
                  <a:pt x="101" y="156"/>
                </a:cubicBezTo>
                <a:cubicBezTo>
                  <a:pt x="100" y="155"/>
                  <a:pt x="100" y="156"/>
                  <a:pt x="100" y="156"/>
                </a:cubicBezTo>
                <a:cubicBezTo>
                  <a:pt x="103" y="158"/>
                  <a:pt x="105" y="159"/>
                  <a:pt x="108" y="160"/>
                </a:cubicBezTo>
                <a:cubicBezTo>
                  <a:pt x="108" y="159"/>
                  <a:pt x="108" y="159"/>
                  <a:pt x="108" y="159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5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4" y="26"/>
                  <a:pt x="16" y="24"/>
                  <a:pt x="17" y="22"/>
                </a:cubicBezTo>
                <a:cubicBezTo>
                  <a:pt x="18" y="22"/>
                  <a:pt x="18" y="21"/>
                  <a:pt x="17" y="21"/>
                </a:cubicBezTo>
                <a:close/>
                <a:moveTo>
                  <a:pt x="180" y="164"/>
                </a:moveTo>
                <a:cubicBezTo>
                  <a:pt x="183" y="162"/>
                  <a:pt x="185" y="160"/>
                  <a:pt x="188" y="158"/>
                </a:cubicBezTo>
                <a:cubicBezTo>
                  <a:pt x="187" y="158"/>
                  <a:pt x="186" y="158"/>
                  <a:pt x="186" y="158"/>
                </a:cubicBezTo>
                <a:cubicBezTo>
                  <a:pt x="184" y="160"/>
                  <a:pt x="182" y="162"/>
                  <a:pt x="180" y="164"/>
                </a:cubicBezTo>
                <a:close/>
                <a:moveTo>
                  <a:pt x="198" y="152"/>
                </a:moveTo>
                <a:cubicBezTo>
                  <a:pt x="194" y="152"/>
                  <a:pt x="190" y="152"/>
                  <a:pt x="187" y="153"/>
                </a:cubicBezTo>
                <a:cubicBezTo>
                  <a:pt x="186" y="153"/>
                  <a:pt x="186" y="154"/>
                  <a:pt x="186" y="153"/>
                </a:cubicBezTo>
                <a:cubicBezTo>
                  <a:pt x="190" y="153"/>
                  <a:pt x="195" y="153"/>
                  <a:pt x="198" y="152"/>
                </a:cubicBezTo>
                <a:close/>
                <a:moveTo>
                  <a:pt x="116" y="149"/>
                </a:moveTo>
                <a:cubicBezTo>
                  <a:pt x="116" y="149"/>
                  <a:pt x="116" y="149"/>
                  <a:pt x="116" y="149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4" y="156"/>
                  <a:pt x="115" y="157"/>
                  <a:pt x="115" y="156"/>
                </a:cubicBezTo>
                <a:cubicBezTo>
                  <a:pt x="116" y="154"/>
                  <a:pt x="116" y="151"/>
                  <a:pt x="116" y="149"/>
                </a:cubicBezTo>
                <a:close/>
                <a:moveTo>
                  <a:pt x="145" y="158"/>
                </a:moveTo>
                <a:cubicBezTo>
                  <a:pt x="143" y="160"/>
                  <a:pt x="142" y="162"/>
                  <a:pt x="140" y="164"/>
                </a:cubicBezTo>
                <a:cubicBezTo>
                  <a:pt x="142" y="164"/>
                  <a:pt x="142" y="164"/>
                  <a:pt x="142" y="164"/>
                </a:cubicBezTo>
                <a:cubicBezTo>
                  <a:pt x="143" y="162"/>
                  <a:pt x="144" y="160"/>
                  <a:pt x="145" y="159"/>
                </a:cubicBezTo>
                <a:cubicBezTo>
                  <a:pt x="145" y="159"/>
                  <a:pt x="145" y="158"/>
                  <a:pt x="145" y="158"/>
                </a:cubicBezTo>
                <a:close/>
                <a:moveTo>
                  <a:pt x="109" y="153"/>
                </a:moveTo>
                <a:cubicBezTo>
                  <a:pt x="110" y="149"/>
                  <a:pt x="110" y="149"/>
                  <a:pt x="110" y="149"/>
                </a:cubicBezTo>
                <a:cubicBezTo>
                  <a:pt x="110" y="148"/>
                  <a:pt x="110" y="146"/>
                  <a:pt x="109" y="147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7" y="154"/>
                  <a:pt x="109" y="155"/>
                  <a:pt x="109" y="155"/>
                </a:cubicBezTo>
                <a:cubicBezTo>
                  <a:pt x="109" y="154"/>
                  <a:pt x="109" y="153"/>
                  <a:pt x="109" y="153"/>
                </a:cubicBezTo>
                <a:close/>
                <a:moveTo>
                  <a:pt x="173" y="161"/>
                </a:moveTo>
                <a:cubicBezTo>
                  <a:pt x="170" y="163"/>
                  <a:pt x="167" y="165"/>
                  <a:pt x="165" y="167"/>
                </a:cubicBezTo>
                <a:cubicBezTo>
                  <a:pt x="166" y="167"/>
                  <a:pt x="167" y="168"/>
                  <a:pt x="168" y="167"/>
                </a:cubicBezTo>
                <a:lnTo>
                  <a:pt x="173" y="161"/>
                </a:lnTo>
                <a:close/>
                <a:moveTo>
                  <a:pt x="140" y="156"/>
                </a:moveTo>
                <a:cubicBezTo>
                  <a:pt x="137" y="158"/>
                  <a:pt x="136" y="160"/>
                  <a:pt x="134" y="163"/>
                </a:cubicBezTo>
                <a:cubicBezTo>
                  <a:pt x="135" y="163"/>
                  <a:pt x="136" y="163"/>
                  <a:pt x="136" y="163"/>
                </a:cubicBezTo>
                <a:cubicBezTo>
                  <a:pt x="137" y="161"/>
                  <a:pt x="139" y="158"/>
                  <a:pt x="140" y="156"/>
                </a:cubicBezTo>
                <a:close/>
                <a:moveTo>
                  <a:pt x="80" y="72"/>
                </a:moveTo>
                <a:cubicBezTo>
                  <a:pt x="80" y="68"/>
                  <a:pt x="79" y="64"/>
                  <a:pt x="78" y="60"/>
                </a:cubicBezTo>
                <a:cubicBezTo>
                  <a:pt x="78" y="59"/>
                  <a:pt x="77" y="60"/>
                  <a:pt x="77" y="61"/>
                </a:cubicBezTo>
                <a:cubicBezTo>
                  <a:pt x="78" y="64"/>
                  <a:pt x="78" y="67"/>
                  <a:pt x="79" y="70"/>
                </a:cubicBezTo>
                <a:cubicBezTo>
                  <a:pt x="79" y="70"/>
                  <a:pt x="79" y="72"/>
                  <a:pt x="80" y="72"/>
                </a:cubicBezTo>
                <a:close/>
                <a:moveTo>
                  <a:pt x="199" y="159"/>
                </a:moveTo>
                <a:cubicBezTo>
                  <a:pt x="195" y="161"/>
                  <a:pt x="192" y="164"/>
                  <a:pt x="189" y="166"/>
                </a:cubicBezTo>
                <a:cubicBezTo>
                  <a:pt x="191" y="167"/>
                  <a:pt x="193" y="166"/>
                  <a:pt x="194" y="164"/>
                </a:cubicBezTo>
                <a:cubicBezTo>
                  <a:pt x="195" y="163"/>
                  <a:pt x="197" y="161"/>
                  <a:pt x="199" y="159"/>
                </a:cubicBezTo>
                <a:close/>
                <a:moveTo>
                  <a:pt x="96" y="146"/>
                </a:moveTo>
                <a:cubicBezTo>
                  <a:pt x="96" y="140"/>
                  <a:pt x="96" y="140"/>
                  <a:pt x="96" y="140"/>
                </a:cubicBezTo>
                <a:cubicBezTo>
                  <a:pt x="96" y="143"/>
                  <a:pt x="95" y="145"/>
                  <a:pt x="94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7" y="147"/>
                  <a:pt x="96" y="146"/>
                </a:cubicBezTo>
                <a:close/>
                <a:moveTo>
                  <a:pt x="86" y="69"/>
                </a:move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2" y="56"/>
                  <a:pt x="83" y="56"/>
                </a:cubicBezTo>
                <a:cubicBezTo>
                  <a:pt x="85" y="68"/>
                  <a:pt x="85" y="68"/>
                  <a:pt x="85" y="68"/>
                </a:cubicBezTo>
                <a:cubicBezTo>
                  <a:pt x="85" y="69"/>
                  <a:pt x="86" y="69"/>
                  <a:pt x="86" y="69"/>
                </a:cubicBezTo>
                <a:close/>
                <a:moveTo>
                  <a:pt x="104" y="150"/>
                </a:moveTo>
                <a:cubicBezTo>
                  <a:pt x="104" y="146"/>
                  <a:pt x="104" y="146"/>
                  <a:pt x="104" y="146"/>
                </a:cubicBezTo>
                <a:cubicBezTo>
                  <a:pt x="104" y="145"/>
                  <a:pt x="104" y="144"/>
                  <a:pt x="103" y="143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2"/>
                  <a:pt x="102" y="152"/>
                  <a:pt x="103" y="152"/>
                </a:cubicBezTo>
                <a:cubicBezTo>
                  <a:pt x="103" y="152"/>
                  <a:pt x="104" y="150"/>
                  <a:pt x="104" y="150"/>
                </a:cubicBezTo>
                <a:close/>
                <a:moveTo>
                  <a:pt x="102" y="143"/>
                </a:moveTo>
                <a:cubicBezTo>
                  <a:pt x="102" y="143"/>
                  <a:pt x="102" y="142"/>
                  <a:pt x="102" y="142"/>
                </a:cubicBezTo>
                <a:cubicBezTo>
                  <a:pt x="100" y="142"/>
                  <a:pt x="99" y="141"/>
                  <a:pt x="98" y="140"/>
                </a:cubicBezTo>
                <a:cubicBezTo>
                  <a:pt x="97" y="142"/>
                  <a:pt x="98" y="144"/>
                  <a:pt x="98" y="146"/>
                </a:cubicBezTo>
                <a:cubicBezTo>
                  <a:pt x="98" y="145"/>
                  <a:pt x="98" y="144"/>
                  <a:pt x="99" y="143"/>
                </a:cubicBezTo>
                <a:cubicBezTo>
                  <a:pt x="99" y="142"/>
                  <a:pt x="100" y="142"/>
                  <a:pt x="100" y="142"/>
                </a:cubicBezTo>
                <a:cubicBezTo>
                  <a:pt x="100" y="143"/>
                  <a:pt x="101" y="145"/>
                  <a:pt x="101" y="147"/>
                </a:cubicBezTo>
                <a:cubicBezTo>
                  <a:pt x="101" y="145"/>
                  <a:pt x="102" y="144"/>
                  <a:pt x="102" y="143"/>
                </a:cubicBezTo>
                <a:close/>
                <a:moveTo>
                  <a:pt x="36" y="127"/>
                </a:moveTo>
                <a:cubicBezTo>
                  <a:pt x="35" y="122"/>
                  <a:pt x="34" y="117"/>
                  <a:pt x="34" y="112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35" y="126"/>
                  <a:pt x="36" y="128"/>
                  <a:pt x="36" y="127"/>
                </a:cubicBezTo>
                <a:close/>
                <a:moveTo>
                  <a:pt x="162" y="158"/>
                </a:moveTo>
                <a:cubicBezTo>
                  <a:pt x="161" y="158"/>
                  <a:pt x="161" y="159"/>
                  <a:pt x="161" y="159"/>
                </a:cubicBezTo>
                <a:cubicBezTo>
                  <a:pt x="158" y="161"/>
                  <a:pt x="156" y="163"/>
                  <a:pt x="153" y="166"/>
                </a:cubicBezTo>
                <a:cubicBezTo>
                  <a:pt x="154" y="166"/>
                  <a:pt x="155" y="166"/>
                  <a:pt x="155" y="166"/>
                </a:cubicBezTo>
                <a:cubicBezTo>
                  <a:pt x="158" y="164"/>
                  <a:pt x="159" y="161"/>
                  <a:pt x="162" y="158"/>
                </a:cubicBezTo>
                <a:close/>
                <a:moveTo>
                  <a:pt x="218" y="145"/>
                </a:moveTo>
                <a:cubicBezTo>
                  <a:pt x="217" y="141"/>
                  <a:pt x="217" y="141"/>
                  <a:pt x="217" y="141"/>
                </a:cubicBezTo>
                <a:cubicBezTo>
                  <a:pt x="216" y="139"/>
                  <a:pt x="216" y="137"/>
                  <a:pt x="215" y="137"/>
                </a:cubicBezTo>
                <a:cubicBezTo>
                  <a:pt x="215" y="140"/>
                  <a:pt x="216" y="143"/>
                  <a:pt x="217" y="145"/>
                </a:cubicBezTo>
                <a:cubicBezTo>
                  <a:pt x="217" y="146"/>
                  <a:pt x="217" y="145"/>
                  <a:pt x="218" y="145"/>
                </a:cubicBezTo>
                <a:cubicBezTo>
                  <a:pt x="218" y="145"/>
                  <a:pt x="218" y="146"/>
                  <a:pt x="218" y="145"/>
                </a:cubicBezTo>
                <a:close/>
                <a:moveTo>
                  <a:pt x="191" y="160"/>
                </a:moveTo>
                <a:cubicBezTo>
                  <a:pt x="187" y="162"/>
                  <a:pt x="184" y="164"/>
                  <a:pt x="181" y="167"/>
                </a:cubicBezTo>
                <a:cubicBezTo>
                  <a:pt x="180" y="168"/>
                  <a:pt x="181" y="168"/>
                  <a:pt x="181" y="168"/>
                </a:cubicBezTo>
                <a:cubicBezTo>
                  <a:pt x="182" y="167"/>
                  <a:pt x="183" y="168"/>
                  <a:pt x="183" y="168"/>
                </a:cubicBezTo>
                <a:cubicBezTo>
                  <a:pt x="186" y="164"/>
                  <a:pt x="188" y="162"/>
                  <a:pt x="191" y="160"/>
                </a:cubicBezTo>
                <a:close/>
                <a:moveTo>
                  <a:pt x="154" y="158"/>
                </a:moveTo>
                <a:cubicBezTo>
                  <a:pt x="152" y="160"/>
                  <a:pt x="149" y="162"/>
                  <a:pt x="147" y="164"/>
                </a:cubicBezTo>
                <a:cubicBezTo>
                  <a:pt x="147" y="165"/>
                  <a:pt x="149" y="166"/>
                  <a:pt x="149" y="165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3" y="158"/>
                  <a:pt x="154" y="157"/>
                  <a:pt x="154" y="158"/>
                </a:cubicBezTo>
                <a:close/>
                <a:moveTo>
                  <a:pt x="33" y="129"/>
                </a:moveTo>
                <a:cubicBezTo>
                  <a:pt x="33" y="124"/>
                  <a:pt x="31" y="120"/>
                  <a:pt x="32" y="114"/>
                </a:cubicBezTo>
                <a:cubicBezTo>
                  <a:pt x="31" y="115"/>
                  <a:pt x="30" y="115"/>
                  <a:pt x="30" y="116"/>
                </a:cubicBezTo>
                <a:cubicBezTo>
                  <a:pt x="31" y="120"/>
                  <a:pt x="32" y="124"/>
                  <a:pt x="33" y="129"/>
                </a:cubicBezTo>
                <a:cubicBezTo>
                  <a:pt x="33" y="129"/>
                  <a:pt x="33" y="130"/>
                  <a:pt x="33" y="129"/>
                </a:cubicBezTo>
                <a:close/>
                <a:moveTo>
                  <a:pt x="24" y="26"/>
                </a:move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9" y="31"/>
                  <a:pt x="16" y="34"/>
                  <a:pt x="12" y="38"/>
                </a:cubicBezTo>
                <a:cubicBezTo>
                  <a:pt x="12" y="38"/>
                  <a:pt x="12" y="39"/>
                  <a:pt x="12" y="40"/>
                </a:cubicBezTo>
                <a:cubicBezTo>
                  <a:pt x="13" y="41"/>
                  <a:pt x="13" y="40"/>
                  <a:pt x="13" y="40"/>
                </a:cubicBezTo>
                <a:cubicBezTo>
                  <a:pt x="16" y="35"/>
                  <a:pt x="19" y="32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lnTo>
                  <a:pt x="24" y="26"/>
                </a:lnTo>
                <a:close/>
                <a:moveTo>
                  <a:pt x="21" y="21"/>
                </a:moveTo>
                <a:cubicBezTo>
                  <a:pt x="21" y="21"/>
                  <a:pt x="20" y="21"/>
                  <a:pt x="20" y="21"/>
                </a:cubicBezTo>
                <a:cubicBezTo>
                  <a:pt x="17" y="25"/>
                  <a:pt x="14" y="28"/>
                  <a:pt x="12" y="3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1"/>
                  <a:pt x="21" y="21"/>
                </a:cubicBezTo>
                <a:close/>
                <a:moveTo>
                  <a:pt x="144" y="156"/>
                </a:moveTo>
                <a:cubicBezTo>
                  <a:pt x="143" y="156"/>
                  <a:pt x="142" y="156"/>
                  <a:pt x="142" y="156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0" y="159"/>
                  <a:pt x="139" y="161"/>
                  <a:pt x="137" y="163"/>
                </a:cubicBezTo>
                <a:cubicBezTo>
                  <a:pt x="137" y="163"/>
                  <a:pt x="138" y="163"/>
                  <a:pt x="138" y="163"/>
                </a:cubicBezTo>
                <a:cubicBezTo>
                  <a:pt x="140" y="161"/>
                  <a:pt x="142" y="159"/>
                  <a:pt x="144" y="156"/>
                </a:cubicBezTo>
                <a:cubicBezTo>
                  <a:pt x="144" y="156"/>
                  <a:pt x="144" y="156"/>
                  <a:pt x="144" y="156"/>
                </a:cubicBezTo>
                <a:close/>
                <a:moveTo>
                  <a:pt x="197" y="163"/>
                </a:moveTo>
                <a:cubicBezTo>
                  <a:pt x="201" y="161"/>
                  <a:pt x="205" y="158"/>
                  <a:pt x="208" y="155"/>
                </a:cubicBezTo>
                <a:cubicBezTo>
                  <a:pt x="207" y="155"/>
                  <a:pt x="205" y="155"/>
                  <a:pt x="205" y="155"/>
                </a:cubicBezTo>
                <a:cubicBezTo>
                  <a:pt x="202" y="158"/>
                  <a:pt x="199" y="160"/>
                  <a:pt x="197" y="163"/>
                </a:cubicBezTo>
                <a:close/>
                <a:moveTo>
                  <a:pt x="83" y="70"/>
                </a:moveTo>
                <a:cubicBezTo>
                  <a:pt x="83" y="66"/>
                  <a:pt x="82" y="61"/>
                  <a:pt x="81" y="57"/>
                </a:cubicBezTo>
                <a:cubicBezTo>
                  <a:pt x="81" y="58"/>
                  <a:pt x="80" y="58"/>
                  <a:pt x="80" y="59"/>
                </a:cubicBezTo>
                <a:cubicBezTo>
                  <a:pt x="81" y="63"/>
                  <a:pt x="82" y="67"/>
                  <a:pt x="83" y="71"/>
                </a:cubicBezTo>
                <a:cubicBezTo>
                  <a:pt x="84" y="71"/>
                  <a:pt x="83" y="70"/>
                  <a:pt x="83" y="70"/>
                </a:cubicBezTo>
                <a:close/>
                <a:moveTo>
                  <a:pt x="129" y="154"/>
                </a:moveTo>
                <a:cubicBezTo>
                  <a:pt x="128" y="156"/>
                  <a:pt x="127" y="158"/>
                  <a:pt x="125" y="160"/>
                </a:cubicBezTo>
                <a:cubicBezTo>
                  <a:pt x="126" y="160"/>
                  <a:pt x="127" y="160"/>
                  <a:pt x="128" y="161"/>
                </a:cubicBezTo>
                <a:cubicBezTo>
                  <a:pt x="129" y="159"/>
                  <a:pt x="130" y="156"/>
                  <a:pt x="131" y="154"/>
                </a:cubicBezTo>
                <a:cubicBezTo>
                  <a:pt x="131" y="154"/>
                  <a:pt x="130" y="153"/>
                  <a:pt x="129" y="154"/>
                </a:cubicBezTo>
                <a:close/>
                <a:moveTo>
                  <a:pt x="14" y="33"/>
                </a:moveTo>
                <a:cubicBezTo>
                  <a:pt x="14" y="33"/>
                  <a:pt x="15" y="34"/>
                  <a:pt x="15" y="33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2"/>
                  <a:pt x="26" y="22"/>
                  <a:pt x="25" y="21"/>
                </a:cubicBezTo>
                <a:cubicBezTo>
                  <a:pt x="21" y="25"/>
                  <a:pt x="18" y="29"/>
                  <a:pt x="14" y="33"/>
                </a:cubicBezTo>
                <a:close/>
                <a:moveTo>
                  <a:pt x="173" y="159"/>
                </a:moveTo>
                <a:cubicBezTo>
                  <a:pt x="171" y="159"/>
                  <a:pt x="170" y="158"/>
                  <a:pt x="169" y="159"/>
                </a:cubicBezTo>
                <a:cubicBezTo>
                  <a:pt x="162" y="167"/>
                  <a:pt x="162" y="167"/>
                  <a:pt x="162" y="167"/>
                </a:cubicBezTo>
                <a:lnTo>
                  <a:pt x="173" y="159"/>
                </a:lnTo>
                <a:close/>
                <a:moveTo>
                  <a:pt x="39" y="123"/>
                </a:moveTo>
                <a:cubicBezTo>
                  <a:pt x="38" y="118"/>
                  <a:pt x="37" y="114"/>
                  <a:pt x="37" y="109"/>
                </a:cubicBezTo>
                <a:cubicBezTo>
                  <a:pt x="36" y="109"/>
                  <a:pt x="35" y="110"/>
                  <a:pt x="35" y="111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39" y="124"/>
                  <a:pt x="39" y="123"/>
                  <a:pt x="39" y="123"/>
                </a:cubicBezTo>
                <a:close/>
                <a:moveTo>
                  <a:pt x="46" y="119"/>
                </a:move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4" y="112"/>
                  <a:pt x="44" y="112"/>
                </a:cubicBezTo>
                <a:cubicBezTo>
                  <a:pt x="43" y="112"/>
                  <a:pt x="43" y="111"/>
                  <a:pt x="43" y="111"/>
                </a:cubicBezTo>
                <a:cubicBezTo>
                  <a:pt x="43" y="115"/>
                  <a:pt x="44" y="118"/>
                  <a:pt x="44" y="123"/>
                </a:cubicBezTo>
                <a:cubicBezTo>
                  <a:pt x="44" y="122"/>
                  <a:pt x="45" y="122"/>
                  <a:pt x="45" y="122"/>
                </a:cubicBezTo>
                <a:cubicBezTo>
                  <a:pt x="45" y="121"/>
                  <a:pt x="46" y="120"/>
                  <a:pt x="46" y="119"/>
                </a:cubicBezTo>
                <a:close/>
                <a:moveTo>
                  <a:pt x="159" y="158"/>
                </a:move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5" y="157"/>
                  <a:pt x="155" y="158"/>
                </a:cubicBezTo>
                <a:cubicBezTo>
                  <a:pt x="154" y="160"/>
                  <a:pt x="153" y="162"/>
                  <a:pt x="152" y="163"/>
                </a:cubicBezTo>
                <a:cubicBezTo>
                  <a:pt x="152" y="164"/>
                  <a:pt x="151" y="166"/>
                  <a:pt x="151" y="166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9" y="159"/>
                  <a:pt x="160" y="158"/>
                  <a:pt x="159" y="158"/>
                </a:cubicBezTo>
                <a:close/>
                <a:moveTo>
                  <a:pt x="42" y="123"/>
                </a:moveTo>
                <a:cubicBezTo>
                  <a:pt x="42" y="123"/>
                  <a:pt x="42" y="123"/>
                  <a:pt x="42" y="123"/>
                </a:cubicBezTo>
                <a:cubicBezTo>
                  <a:pt x="40" y="118"/>
                  <a:pt x="39" y="114"/>
                  <a:pt x="38" y="109"/>
                </a:cubicBezTo>
                <a:cubicBezTo>
                  <a:pt x="39" y="114"/>
                  <a:pt x="39" y="120"/>
                  <a:pt x="40" y="125"/>
                </a:cubicBezTo>
                <a:cubicBezTo>
                  <a:pt x="40" y="125"/>
                  <a:pt x="41" y="124"/>
                  <a:pt x="42" y="123"/>
                </a:cubicBezTo>
                <a:close/>
                <a:moveTo>
                  <a:pt x="149" y="157"/>
                </a:moveTo>
                <a:cubicBezTo>
                  <a:pt x="149" y="157"/>
                  <a:pt x="148" y="157"/>
                  <a:pt x="148" y="157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3" y="164"/>
                  <a:pt x="144" y="165"/>
                  <a:pt x="144" y="164"/>
                </a:cubicBezTo>
                <a:cubicBezTo>
                  <a:pt x="147" y="162"/>
                  <a:pt x="149" y="160"/>
                  <a:pt x="152" y="157"/>
                </a:cubicBezTo>
                <a:cubicBezTo>
                  <a:pt x="151" y="157"/>
                  <a:pt x="150" y="157"/>
                  <a:pt x="149" y="157"/>
                </a:cubicBezTo>
                <a:close/>
                <a:moveTo>
                  <a:pt x="200" y="156"/>
                </a:moveTo>
                <a:cubicBezTo>
                  <a:pt x="195" y="156"/>
                  <a:pt x="193" y="159"/>
                  <a:pt x="191" y="162"/>
                </a:cubicBezTo>
                <a:cubicBezTo>
                  <a:pt x="186" y="167"/>
                  <a:pt x="186" y="167"/>
                  <a:pt x="186" y="167"/>
                </a:cubicBezTo>
                <a:cubicBezTo>
                  <a:pt x="190" y="163"/>
                  <a:pt x="195" y="160"/>
                  <a:pt x="200" y="156"/>
                </a:cubicBezTo>
                <a:close/>
                <a:moveTo>
                  <a:pt x="157" y="166"/>
                </a:moveTo>
                <a:cubicBezTo>
                  <a:pt x="157" y="167"/>
                  <a:pt x="158" y="167"/>
                  <a:pt x="158" y="167"/>
                </a:cubicBezTo>
                <a:cubicBezTo>
                  <a:pt x="161" y="164"/>
                  <a:pt x="164" y="162"/>
                  <a:pt x="167" y="159"/>
                </a:cubicBezTo>
                <a:cubicBezTo>
                  <a:pt x="166" y="159"/>
                  <a:pt x="165" y="158"/>
                  <a:pt x="163" y="159"/>
                </a:cubicBezTo>
                <a:lnTo>
                  <a:pt x="157" y="166"/>
                </a:lnTo>
                <a:close/>
                <a:moveTo>
                  <a:pt x="87" y="144"/>
                </a:moveTo>
                <a:cubicBezTo>
                  <a:pt x="87" y="140"/>
                  <a:pt x="86" y="137"/>
                  <a:pt x="86" y="134"/>
                </a:cubicBezTo>
                <a:cubicBezTo>
                  <a:pt x="86" y="134"/>
                  <a:pt x="85" y="133"/>
                  <a:pt x="85" y="133"/>
                </a:cubicBezTo>
                <a:cubicBezTo>
                  <a:pt x="84" y="137"/>
                  <a:pt x="83" y="140"/>
                  <a:pt x="83" y="143"/>
                </a:cubicBezTo>
                <a:cubicBezTo>
                  <a:pt x="84" y="143"/>
                  <a:pt x="85" y="144"/>
                  <a:pt x="86" y="145"/>
                </a:cubicBezTo>
                <a:cubicBezTo>
                  <a:pt x="86" y="145"/>
                  <a:pt x="87" y="144"/>
                  <a:pt x="87" y="144"/>
                </a:cubicBezTo>
                <a:close/>
                <a:moveTo>
                  <a:pt x="182" y="158"/>
                </a:moveTo>
                <a:cubicBezTo>
                  <a:pt x="180" y="159"/>
                  <a:pt x="179" y="159"/>
                  <a:pt x="177" y="159"/>
                </a:cubicBezTo>
                <a:cubicBezTo>
                  <a:pt x="169" y="168"/>
                  <a:pt x="169" y="168"/>
                  <a:pt x="169" y="168"/>
                </a:cubicBezTo>
                <a:cubicBezTo>
                  <a:pt x="169" y="168"/>
                  <a:pt x="170" y="168"/>
                  <a:pt x="170" y="168"/>
                </a:cubicBezTo>
                <a:cubicBezTo>
                  <a:pt x="174" y="165"/>
                  <a:pt x="178" y="162"/>
                  <a:pt x="181" y="159"/>
                </a:cubicBezTo>
                <a:cubicBezTo>
                  <a:pt x="182" y="159"/>
                  <a:pt x="183" y="158"/>
                  <a:pt x="182" y="158"/>
                </a:cubicBezTo>
                <a:close/>
                <a:moveTo>
                  <a:pt x="30" y="23"/>
                </a:moveTo>
                <a:cubicBezTo>
                  <a:pt x="30" y="23"/>
                  <a:pt x="29" y="23"/>
                  <a:pt x="29" y="23"/>
                </a:cubicBezTo>
                <a:cubicBezTo>
                  <a:pt x="24" y="29"/>
                  <a:pt x="18" y="34"/>
                  <a:pt x="14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20" y="35"/>
                  <a:pt x="26" y="29"/>
                  <a:pt x="32" y="23"/>
                </a:cubicBezTo>
                <a:cubicBezTo>
                  <a:pt x="31" y="23"/>
                  <a:pt x="30" y="23"/>
                  <a:pt x="30" y="23"/>
                </a:cubicBezTo>
                <a:close/>
                <a:moveTo>
                  <a:pt x="44" y="112"/>
                </a:moveTo>
                <a:cubicBezTo>
                  <a:pt x="44" y="109"/>
                  <a:pt x="44" y="107"/>
                  <a:pt x="43" y="104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2"/>
                  <a:pt x="41" y="118"/>
                  <a:pt x="43" y="122"/>
                </a:cubicBezTo>
                <a:cubicBezTo>
                  <a:pt x="43" y="117"/>
                  <a:pt x="42" y="112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4" y="112"/>
                  <a:pt x="44" y="112"/>
                  <a:pt x="44" y="112"/>
                </a:cubicBezTo>
                <a:close/>
                <a:moveTo>
                  <a:pt x="17" y="49"/>
                </a:moveTo>
                <a:cubicBezTo>
                  <a:pt x="25" y="41"/>
                  <a:pt x="32" y="32"/>
                  <a:pt x="41" y="25"/>
                </a:cubicBezTo>
                <a:cubicBezTo>
                  <a:pt x="41" y="25"/>
                  <a:pt x="39" y="25"/>
                  <a:pt x="38" y="25"/>
                </a:cubicBezTo>
                <a:cubicBezTo>
                  <a:pt x="38" y="25"/>
                  <a:pt x="37" y="25"/>
                  <a:pt x="37" y="26"/>
                </a:cubicBezTo>
                <a:cubicBezTo>
                  <a:pt x="30" y="33"/>
                  <a:pt x="24" y="41"/>
                  <a:pt x="17" y="49"/>
                </a:cubicBezTo>
                <a:close/>
                <a:moveTo>
                  <a:pt x="82" y="140"/>
                </a:moveTo>
                <a:cubicBezTo>
                  <a:pt x="82" y="137"/>
                  <a:pt x="81" y="136"/>
                  <a:pt x="81" y="134"/>
                </a:cubicBezTo>
                <a:cubicBezTo>
                  <a:pt x="81" y="133"/>
                  <a:pt x="80" y="131"/>
                  <a:pt x="80" y="132"/>
                </a:cubicBezTo>
                <a:cubicBezTo>
                  <a:pt x="79" y="134"/>
                  <a:pt x="78" y="136"/>
                  <a:pt x="77" y="139"/>
                </a:cubicBezTo>
                <a:cubicBezTo>
                  <a:pt x="77" y="139"/>
                  <a:pt x="77" y="139"/>
                  <a:pt x="77" y="138"/>
                </a:cubicBezTo>
                <a:cubicBezTo>
                  <a:pt x="76" y="136"/>
                  <a:pt x="76" y="134"/>
                  <a:pt x="75" y="132"/>
                </a:cubicBezTo>
                <a:cubicBezTo>
                  <a:pt x="75" y="134"/>
                  <a:pt x="75" y="136"/>
                  <a:pt x="75" y="139"/>
                </a:cubicBezTo>
                <a:cubicBezTo>
                  <a:pt x="77" y="140"/>
                  <a:pt x="80" y="141"/>
                  <a:pt x="82" y="142"/>
                </a:cubicBezTo>
                <a:cubicBezTo>
                  <a:pt x="82" y="141"/>
                  <a:pt x="82" y="140"/>
                  <a:pt x="82" y="140"/>
                </a:cubicBezTo>
                <a:close/>
                <a:moveTo>
                  <a:pt x="89" y="64"/>
                </a:moveTo>
                <a:cubicBezTo>
                  <a:pt x="89" y="64"/>
                  <a:pt x="89" y="63"/>
                  <a:pt x="89" y="63"/>
                </a:cubicBezTo>
                <a:cubicBezTo>
                  <a:pt x="89" y="59"/>
                  <a:pt x="89" y="55"/>
                  <a:pt x="89" y="51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8"/>
                  <a:pt x="87" y="62"/>
                  <a:pt x="88" y="67"/>
                </a:cubicBezTo>
                <a:cubicBezTo>
                  <a:pt x="88" y="67"/>
                  <a:pt x="89" y="67"/>
                  <a:pt x="89" y="66"/>
                </a:cubicBezTo>
                <a:cubicBezTo>
                  <a:pt x="89" y="66"/>
                  <a:pt x="89" y="65"/>
                  <a:pt x="89" y="64"/>
                </a:cubicBezTo>
                <a:close/>
                <a:moveTo>
                  <a:pt x="92" y="145"/>
                </a:moveTo>
                <a:cubicBezTo>
                  <a:pt x="92" y="137"/>
                  <a:pt x="92" y="137"/>
                  <a:pt x="92" y="137"/>
                </a:cubicBezTo>
                <a:cubicBezTo>
                  <a:pt x="91" y="137"/>
                  <a:pt x="89" y="136"/>
                  <a:pt x="88" y="135"/>
                </a:cubicBezTo>
                <a:cubicBezTo>
                  <a:pt x="87" y="135"/>
                  <a:pt x="87" y="133"/>
                  <a:pt x="87" y="135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0"/>
                  <a:pt x="89" y="139"/>
                  <a:pt x="89" y="137"/>
                </a:cubicBezTo>
                <a:cubicBezTo>
                  <a:pt x="89" y="136"/>
                  <a:pt x="90" y="136"/>
                  <a:pt x="90" y="137"/>
                </a:cubicBezTo>
                <a:cubicBezTo>
                  <a:pt x="89" y="140"/>
                  <a:pt x="89" y="143"/>
                  <a:pt x="88" y="146"/>
                </a:cubicBezTo>
                <a:cubicBezTo>
                  <a:pt x="90" y="146"/>
                  <a:pt x="91" y="147"/>
                  <a:pt x="92" y="148"/>
                </a:cubicBezTo>
                <a:cubicBezTo>
                  <a:pt x="92" y="146"/>
                  <a:pt x="92" y="145"/>
                  <a:pt x="92" y="145"/>
                </a:cubicBezTo>
                <a:close/>
                <a:moveTo>
                  <a:pt x="34" y="24"/>
                </a:moveTo>
                <a:cubicBezTo>
                  <a:pt x="27" y="30"/>
                  <a:pt x="20" y="37"/>
                  <a:pt x="14" y="45"/>
                </a:cubicBezTo>
                <a:cubicBezTo>
                  <a:pt x="13" y="46"/>
                  <a:pt x="12" y="47"/>
                  <a:pt x="13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21" y="41"/>
                  <a:pt x="28" y="32"/>
                  <a:pt x="37" y="24"/>
                </a:cubicBezTo>
                <a:cubicBezTo>
                  <a:pt x="36" y="24"/>
                  <a:pt x="34" y="23"/>
                  <a:pt x="34" y="24"/>
                </a:cubicBezTo>
                <a:close/>
                <a:moveTo>
                  <a:pt x="103" y="54"/>
                </a:moveTo>
                <a:cubicBezTo>
                  <a:pt x="102" y="53"/>
                  <a:pt x="101" y="53"/>
                  <a:pt x="101" y="53"/>
                </a:cubicBezTo>
                <a:cubicBezTo>
                  <a:pt x="101" y="48"/>
                  <a:pt x="101" y="43"/>
                  <a:pt x="101" y="38"/>
                </a:cubicBezTo>
                <a:cubicBezTo>
                  <a:pt x="97" y="42"/>
                  <a:pt x="94" y="46"/>
                  <a:pt x="91" y="50"/>
                </a:cubicBezTo>
                <a:cubicBezTo>
                  <a:pt x="92" y="52"/>
                  <a:pt x="92" y="55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49"/>
                  <a:pt x="96" y="49"/>
                  <a:pt x="97" y="48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60"/>
                  <a:pt x="95" y="60"/>
                  <a:pt x="94" y="60"/>
                </a:cubicBezTo>
                <a:cubicBezTo>
                  <a:pt x="93" y="60"/>
                  <a:pt x="93" y="60"/>
                  <a:pt x="92" y="59"/>
                </a:cubicBezTo>
                <a:cubicBezTo>
                  <a:pt x="91" y="56"/>
                  <a:pt x="91" y="53"/>
                  <a:pt x="90" y="50"/>
                </a:cubicBezTo>
                <a:cubicBezTo>
                  <a:pt x="90" y="56"/>
                  <a:pt x="90" y="60"/>
                  <a:pt x="90" y="66"/>
                </a:cubicBezTo>
                <a:cubicBezTo>
                  <a:pt x="95" y="62"/>
                  <a:pt x="98" y="58"/>
                  <a:pt x="103" y="54"/>
                </a:cubicBezTo>
                <a:close/>
                <a:moveTo>
                  <a:pt x="73" y="136"/>
                </a:moveTo>
                <a:cubicBezTo>
                  <a:pt x="73" y="137"/>
                  <a:pt x="74" y="137"/>
                  <a:pt x="74" y="138"/>
                </a:cubicBezTo>
                <a:cubicBezTo>
                  <a:pt x="74" y="135"/>
                  <a:pt x="74" y="132"/>
                  <a:pt x="75" y="130"/>
                </a:cubicBezTo>
                <a:cubicBezTo>
                  <a:pt x="75" y="129"/>
                  <a:pt x="76" y="130"/>
                  <a:pt x="76" y="130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6"/>
                  <a:pt x="78" y="133"/>
                  <a:pt x="79" y="131"/>
                </a:cubicBezTo>
                <a:cubicBezTo>
                  <a:pt x="80" y="131"/>
                  <a:pt x="80" y="130"/>
                  <a:pt x="81" y="131"/>
                </a:cubicBezTo>
                <a:cubicBezTo>
                  <a:pt x="73" y="126"/>
                  <a:pt x="67" y="121"/>
                  <a:pt x="60" y="115"/>
                </a:cubicBezTo>
                <a:cubicBezTo>
                  <a:pt x="60" y="115"/>
                  <a:pt x="59" y="115"/>
                  <a:pt x="60" y="115"/>
                </a:cubicBezTo>
                <a:cubicBezTo>
                  <a:pt x="60" y="114"/>
                  <a:pt x="60" y="115"/>
                  <a:pt x="59" y="114"/>
                </a:cubicBezTo>
                <a:cubicBezTo>
                  <a:pt x="58" y="114"/>
                  <a:pt x="58" y="113"/>
                  <a:pt x="57" y="112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11"/>
                  <a:pt x="51" y="116"/>
                  <a:pt x="52" y="121"/>
                </a:cubicBezTo>
                <a:cubicBezTo>
                  <a:pt x="58" y="127"/>
                  <a:pt x="65" y="132"/>
                  <a:pt x="73" y="137"/>
                </a:cubicBezTo>
                <a:cubicBezTo>
                  <a:pt x="72" y="137"/>
                  <a:pt x="72" y="136"/>
                  <a:pt x="73" y="136"/>
                </a:cubicBezTo>
                <a:close/>
                <a:moveTo>
                  <a:pt x="33" y="51"/>
                </a:move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1" y="53"/>
                  <a:pt x="30" y="54"/>
                  <a:pt x="28" y="56"/>
                </a:cubicBezTo>
                <a:cubicBezTo>
                  <a:pt x="25" y="58"/>
                  <a:pt x="23" y="61"/>
                  <a:pt x="20" y="63"/>
                </a:cubicBezTo>
                <a:cubicBezTo>
                  <a:pt x="19" y="64"/>
                  <a:pt x="18" y="62"/>
                  <a:pt x="18" y="62"/>
                </a:cubicBezTo>
                <a:cubicBezTo>
                  <a:pt x="20" y="59"/>
                  <a:pt x="22" y="57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3" y="54"/>
                  <a:pt x="23" y="54"/>
                </a:cubicBezTo>
                <a:cubicBezTo>
                  <a:pt x="21" y="56"/>
                  <a:pt x="19" y="59"/>
                  <a:pt x="17" y="61"/>
                </a:cubicBezTo>
                <a:cubicBezTo>
                  <a:pt x="16" y="61"/>
                  <a:pt x="15" y="62"/>
                  <a:pt x="14" y="61"/>
                </a:cubicBezTo>
                <a:cubicBezTo>
                  <a:pt x="13" y="61"/>
                  <a:pt x="13" y="60"/>
                  <a:pt x="14" y="59"/>
                </a:cubicBezTo>
                <a:cubicBezTo>
                  <a:pt x="16" y="54"/>
                  <a:pt x="19" y="50"/>
                  <a:pt x="23" y="46"/>
                </a:cubicBezTo>
                <a:cubicBezTo>
                  <a:pt x="28" y="39"/>
                  <a:pt x="35" y="34"/>
                  <a:pt x="42" y="27"/>
                </a:cubicBezTo>
                <a:cubicBezTo>
                  <a:pt x="39" y="29"/>
                  <a:pt x="37" y="30"/>
                  <a:pt x="35" y="32"/>
                </a:cubicBezTo>
                <a:cubicBezTo>
                  <a:pt x="27" y="39"/>
                  <a:pt x="20" y="48"/>
                  <a:pt x="13" y="56"/>
                </a:cubicBezTo>
                <a:cubicBezTo>
                  <a:pt x="13" y="66"/>
                  <a:pt x="12" y="78"/>
                  <a:pt x="13" y="88"/>
                </a:cubicBezTo>
                <a:cubicBezTo>
                  <a:pt x="13" y="93"/>
                  <a:pt x="13" y="97"/>
                  <a:pt x="14" y="101"/>
                </a:cubicBezTo>
                <a:cubicBezTo>
                  <a:pt x="14" y="101"/>
                  <a:pt x="14" y="102"/>
                  <a:pt x="13" y="102"/>
                </a:cubicBezTo>
                <a:cubicBezTo>
                  <a:pt x="14" y="109"/>
                  <a:pt x="14" y="116"/>
                  <a:pt x="16" y="121"/>
                </a:cubicBezTo>
                <a:cubicBezTo>
                  <a:pt x="16" y="122"/>
                  <a:pt x="17" y="122"/>
                  <a:pt x="17" y="122"/>
                </a:cubicBezTo>
                <a:cubicBezTo>
                  <a:pt x="18" y="122"/>
                  <a:pt x="19" y="121"/>
                  <a:pt x="19" y="120"/>
                </a:cubicBezTo>
                <a:cubicBezTo>
                  <a:pt x="21" y="119"/>
                  <a:pt x="23" y="117"/>
                  <a:pt x="24" y="115"/>
                </a:cubicBezTo>
                <a:cubicBezTo>
                  <a:pt x="24" y="115"/>
                  <a:pt x="25" y="115"/>
                  <a:pt x="25" y="115"/>
                </a:cubicBezTo>
                <a:cubicBezTo>
                  <a:pt x="25" y="114"/>
                  <a:pt x="25" y="113"/>
                  <a:pt x="26" y="112"/>
                </a:cubicBezTo>
                <a:cubicBezTo>
                  <a:pt x="26" y="112"/>
                  <a:pt x="26" y="113"/>
                  <a:pt x="27" y="114"/>
                </a:cubicBezTo>
                <a:cubicBezTo>
                  <a:pt x="33" y="108"/>
                  <a:pt x="38" y="103"/>
                  <a:pt x="45" y="99"/>
                </a:cubicBezTo>
                <a:cubicBezTo>
                  <a:pt x="45" y="97"/>
                  <a:pt x="46" y="97"/>
                  <a:pt x="47" y="97"/>
                </a:cubicBezTo>
                <a:cubicBezTo>
                  <a:pt x="48" y="98"/>
                  <a:pt x="48" y="99"/>
                  <a:pt x="49" y="100"/>
                </a:cubicBezTo>
                <a:cubicBezTo>
                  <a:pt x="49" y="100"/>
                  <a:pt x="50" y="100"/>
                  <a:pt x="51" y="100"/>
                </a:cubicBezTo>
                <a:cubicBezTo>
                  <a:pt x="60" y="107"/>
                  <a:pt x="68" y="113"/>
                  <a:pt x="77" y="120"/>
                </a:cubicBezTo>
                <a:cubicBezTo>
                  <a:pt x="81" y="122"/>
                  <a:pt x="85" y="125"/>
                  <a:pt x="89" y="127"/>
                </a:cubicBezTo>
                <a:cubicBezTo>
                  <a:pt x="98" y="132"/>
                  <a:pt x="107" y="136"/>
                  <a:pt x="117" y="140"/>
                </a:cubicBezTo>
                <a:cubicBezTo>
                  <a:pt x="123" y="142"/>
                  <a:pt x="129" y="143"/>
                  <a:pt x="135" y="144"/>
                </a:cubicBezTo>
                <a:cubicBezTo>
                  <a:pt x="141" y="146"/>
                  <a:pt x="146" y="146"/>
                  <a:pt x="152" y="147"/>
                </a:cubicBezTo>
                <a:cubicBezTo>
                  <a:pt x="153" y="146"/>
                  <a:pt x="153" y="147"/>
                  <a:pt x="153" y="147"/>
                </a:cubicBezTo>
                <a:cubicBezTo>
                  <a:pt x="154" y="147"/>
                  <a:pt x="155" y="147"/>
                  <a:pt x="155" y="146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8"/>
                  <a:pt x="156" y="148"/>
                  <a:pt x="156" y="148"/>
                </a:cubicBezTo>
                <a:cubicBezTo>
                  <a:pt x="177" y="150"/>
                  <a:pt x="196" y="148"/>
                  <a:pt x="215" y="146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11" y="130"/>
                  <a:pt x="209" y="127"/>
                  <a:pt x="208" y="123"/>
                </a:cubicBezTo>
                <a:cubicBezTo>
                  <a:pt x="209" y="127"/>
                  <a:pt x="210" y="131"/>
                  <a:pt x="211" y="134"/>
                </a:cubicBezTo>
                <a:cubicBezTo>
                  <a:pt x="211" y="134"/>
                  <a:pt x="211" y="134"/>
                  <a:pt x="212" y="134"/>
                </a:cubicBezTo>
                <a:cubicBezTo>
                  <a:pt x="212" y="135"/>
                  <a:pt x="212" y="135"/>
                  <a:pt x="211" y="136"/>
                </a:cubicBezTo>
                <a:cubicBezTo>
                  <a:pt x="210" y="136"/>
                  <a:pt x="210" y="135"/>
                  <a:pt x="210" y="135"/>
                </a:cubicBezTo>
                <a:cubicBezTo>
                  <a:pt x="207" y="126"/>
                  <a:pt x="205" y="116"/>
                  <a:pt x="201" y="106"/>
                </a:cubicBezTo>
                <a:cubicBezTo>
                  <a:pt x="203" y="114"/>
                  <a:pt x="203" y="122"/>
                  <a:pt x="206" y="129"/>
                </a:cubicBezTo>
                <a:cubicBezTo>
                  <a:pt x="206" y="130"/>
                  <a:pt x="205" y="130"/>
                  <a:pt x="205" y="130"/>
                </a:cubicBezTo>
                <a:cubicBezTo>
                  <a:pt x="205" y="130"/>
                  <a:pt x="204" y="130"/>
                  <a:pt x="204" y="129"/>
                </a:cubicBezTo>
                <a:cubicBezTo>
                  <a:pt x="202" y="123"/>
                  <a:pt x="201" y="117"/>
                  <a:pt x="199" y="111"/>
                </a:cubicBezTo>
                <a:cubicBezTo>
                  <a:pt x="198" y="110"/>
                  <a:pt x="198" y="109"/>
                  <a:pt x="198" y="109"/>
                </a:cubicBezTo>
                <a:cubicBezTo>
                  <a:pt x="198" y="110"/>
                  <a:pt x="198" y="110"/>
                  <a:pt x="198" y="111"/>
                </a:cubicBezTo>
                <a:cubicBezTo>
                  <a:pt x="198" y="111"/>
                  <a:pt x="198" y="111"/>
                  <a:pt x="199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9" y="119"/>
                  <a:pt x="200" y="126"/>
                  <a:pt x="201" y="134"/>
                </a:cubicBezTo>
                <a:cubicBezTo>
                  <a:pt x="201" y="134"/>
                  <a:pt x="200" y="134"/>
                  <a:pt x="200" y="134"/>
                </a:cubicBezTo>
                <a:cubicBezTo>
                  <a:pt x="198" y="126"/>
                  <a:pt x="195" y="118"/>
                  <a:pt x="193" y="110"/>
                </a:cubicBezTo>
                <a:cubicBezTo>
                  <a:pt x="193" y="117"/>
                  <a:pt x="194" y="124"/>
                  <a:pt x="194" y="131"/>
                </a:cubicBezTo>
                <a:cubicBezTo>
                  <a:pt x="194" y="132"/>
                  <a:pt x="193" y="132"/>
                  <a:pt x="193" y="131"/>
                </a:cubicBezTo>
                <a:cubicBezTo>
                  <a:pt x="191" y="125"/>
                  <a:pt x="190" y="119"/>
                  <a:pt x="188" y="113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4"/>
                  <a:pt x="188" y="128"/>
                  <a:pt x="187" y="133"/>
                </a:cubicBezTo>
                <a:cubicBezTo>
                  <a:pt x="187" y="132"/>
                  <a:pt x="186" y="133"/>
                  <a:pt x="186" y="132"/>
                </a:cubicBezTo>
                <a:cubicBezTo>
                  <a:pt x="185" y="127"/>
                  <a:pt x="183" y="121"/>
                  <a:pt x="182" y="115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180" y="128"/>
                  <a:pt x="179" y="128"/>
                  <a:pt x="179" y="128"/>
                </a:cubicBezTo>
                <a:cubicBezTo>
                  <a:pt x="178" y="124"/>
                  <a:pt x="178" y="120"/>
                  <a:pt x="177" y="116"/>
                </a:cubicBezTo>
                <a:cubicBezTo>
                  <a:pt x="176" y="120"/>
                  <a:pt x="175" y="123"/>
                  <a:pt x="175" y="126"/>
                </a:cubicBezTo>
                <a:cubicBezTo>
                  <a:pt x="174" y="127"/>
                  <a:pt x="173" y="126"/>
                  <a:pt x="173" y="126"/>
                </a:cubicBezTo>
                <a:cubicBezTo>
                  <a:pt x="171" y="124"/>
                  <a:pt x="171" y="121"/>
                  <a:pt x="170" y="119"/>
                </a:cubicBezTo>
                <a:cubicBezTo>
                  <a:pt x="170" y="118"/>
                  <a:pt x="169" y="118"/>
                  <a:pt x="168" y="118"/>
                </a:cubicBezTo>
                <a:cubicBezTo>
                  <a:pt x="166" y="121"/>
                  <a:pt x="164" y="123"/>
                  <a:pt x="162" y="126"/>
                </a:cubicBezTo>
                <a:cubicBezTo>
                  <a:pt x="161" y="127"/>
                  <a:pt x="160" y="128"/>
                  <a:pt x="158" y="128"/>
                </a:cubicBezTo>
                <a:cubicBezTo>
                  <a:pt x="155" y="127"/>
                  <a:pt x="154" y="125"/>
                  <a:pt x="153" y="123"/>
                </a:cubicBezTo>
                <a:cubicBezTo>
                  <a:pt x="155" y="125"/>
                  <a:pt x="156" y="127"/>
                  <a:pt x="159" y="127"/>
                </a:cubicBezTo>
                <a:cubicBezTo>
                  <a:pt x="161" y="125"/>
                  <a:pt x="162" y="124"/>
                  <a:pt x="164" y="122"/>
                </a:cubicBezTo>
                <a:cubicBezTo>
                  <a:pt x="165" y="120"/>
                  <a:pt x="166" y="118"/>
                  <a:pt x="168" y="117"/>
                </a:cubicBezTo>
                <a:cubicBezTo>
                  <a:pt x="169" y="117"/>
                  <a:pt x="170" y="117"/>
                  <a:pt x="170" y="118"/>
                </a:cubicBezTo>
                <a:cubicBezTo>
                  <a:pt x="172" y="119"/>
                  <a:pt x="172" y="122"/>
                  <a:pt x="174" y="125"/>
                </a:cubicBezTo>
                <a:cubicBezTo>
                  <a:pt x="176" y="115"/>
                  <a:pt x="176" y="115"/>
                  <a:pt x="176" y="115"/>
                </a:cubicBezTo>
                <a:cubicBezTo>
                  <a:pt x="176" y="114"/>
                  <a:pt x="177" y="114"/>
                  <a:pt x="177" y="115"/>
                </a:cubicBezTo>
                <a:cubicBezTo>
                  <a:pt x="178" y="117"/>
                  <a:pt x="179" y="120"/>
                  <a:pt x="179" y="123"/>
                </a:cubicBezTo>
                <a:cubicBezTo>
                  <a:pt x="180" y="121"/>
                  <a:pt x="180" y="118"/>
                  <a:pt x="181" y="114"/>
                </a:cubicBezTo>
                <a:cubicBezTo>
                  <a:pt x="181" y="113"/>
                  <a:pt x="183" y="114"/>
                  <a:pt x="183" y="115"/>
                </a:cubicBezTo>
                <a:cubicBezTo>
                  <a:pt x="185" y="119"/>
                  <a:pt x="185" y="124"/>
                  <a:pt x="186" y="128"/>
                </a:cubicBezTo>
                <a:cubicBezTo>
                  <a:pt x="187" y="123"/>
                  <a:pt x="187" y="119"/>
                  <a:pt x="187" y="114"/>
                </a:cubicBezTo>
                <a:cubicBezTo>
                  <a:pt x="187" y="113"/>
                  <a:pt x="186" y="111"/>
                  <a:pt x="187" y="110"/>
                </a:cubicBezTo>
                <a:cubicBezTo>
                  <a:pt x="188" y="110"/>
                  <a:pt x="188" y="110"/>
                  <a:pt x="189" y="111"/>
                </a:cubicBezTo>
                <a:cubicBezTo>
                  <a:pt x="190" y="113"/>
                  <a:pt x="191" y="117"/>
                  <a:pt x="192" y="120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1" y="111"/>
                  <a:pt x="191" y="109"/>
                  <a:pt x="192" y="108"/>
                </a:cubicBezTo>
                <a:cubicBezTo>
                  <a:pt x="192" y="108"/>
                  <a:pt x="193" y="108"/>
                  <a:pt x="193" y="109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1"/>
                  <a:pt x="198" y="121"/>
                  <a:pt x="198" y="121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6"/>
                  <a:pt x="195" y="104"/>
                  <a:pt x="196" y="102"/>
                </a:cubicBezTo>
                <a:cubicBezTo>
                  <a:pt x="196" y="102"/>
                  <a:pt x="197" y="103"/>
                  <a:pt x="197" y="103"/>
                </a:cubicBezTo>
                <a:cubicBezTo>
                  <a:pt x="199" y="106"/>
                  <a:pt x="200" y="108"/>
                  <a:pt x="200" y="111"/>
                </a:cubicBezTo>
                <a:cubicBezTo>
                  <a:pt x="200" y="107"/>
                  <a:pt x="199" y="102"/>
                  <a:pt x="198" y="98"/>
                </a:cubicBezTo>
                <a:cubicBezTo>
                  <a:pt x="198" y="97"/>
                  <a:pt x="198" y="96"/>
                  <a:pt x="199" y="95"/>
                </a:cubicBezTo>
                <a:cubicBezTo>
                  <a:pt x="198" y="92"/>
                  <a:pt x="197" y="89"/>
                  <a:pt x="196" y="86"/>
                </a:cubicBezTo>
                <a:cubicBezTo>
                  <a:pt x="182" y="91"/>
                  <a:pt x="168" y="94"/>
                  <a:pt x="153" y="96"/>
                </a:cubicBezTo>
                <a:cubicBezTo>
                  <a:pt x="133" y="98"/>
                  <a:pt x="105" y="94"/>
                  <a:pt x="87" y="85"/>
                </a:cubicBezTo>
                <a:cubicBezTo>
                  <a:pt x="77" y="80"/>
                  <a:pt x="69" y="74"/>
                  <a:pt x="64" y="66"/>
                </a:cubicBezTo>
                <a:cubicBezTo>
                  <a:pt x="62" y="61"/>
                  <a:pt x="62" y="61"/>
                  <a:pt x="62" y="61"/>
                </a:cubicBezTo>
                <a:cubicBezTo>
                  <a:pt x="61" y="61"/>
                  <a:pt x="63" y="59"/>
                  <a:pt x="64" y="60"/>
                </a:cubicBezTo>
                <a:cubicBezTo>
                  <a:pt x="68" y="63"/>
                  <a:pt x="68" y="63"/>
                  <a:pt x="68" y="63"/>
                </a:cubicBezTo>
                <a:cubicBezTo>
                  <a:pt x="77" y="55"/>
                  <a:pt x="77" y="55"/>
                  <a:pt x="77" y="55"/>
                </a:cubicBezTo>
                <a:cubicBezTo>
                  <a:pt x="85" y="49"/>
                  <a:pt x="93" y="43"/>
                  <a:pt x="99" y="35"/>
                </a:cubicBezTo>
                <a:cubicBezTo>
                  <a:pt x="94" y="35"/>
                  <a:pt x="90" y="35"/>
                  <a:pt x="85" y="34"/>
                </a:cubicBezTo>
                <a:cubicBezTo>
                  <a:pt x="75" y="32"/>
                  <a:pt x="66" y="31"/>
                  <a:pt x="58" y="29"/>
                </a:cubicBezTo>
                <a:cubicBezTo>
                  <a:pt x="53" y="27"/>
                  <a:pt x="49" y="27"/>
                  <a:pt x="44" y="26"/>
                </a:cubicBezTo>
                <a:cubicBezTo>
                  <a:pt x="43" y="29"/>
                  <a:pt x="40" y="30"/>
                  <a:pt x="38" y="32"/>
                </a:cubicBezTo>
                <a:cubicBezTo>
                  <a:pt x="30" y="41"/>
                  <a:pt x="22" y="48"/>
                  <a:pt x="15" y="59"/>
                </a:cubicBezTo>
                <a:cubicBezTo>
                  <a:pt x="16" y="59"/>
                  <a:pt x="14" y="60"/>
                  <a:pt x="15" y="60"/>
                </a:cubicBezTo>
                <a:cubicBezTo>
                  <a:pt x="16" y="60"/>
                  <a:pt x="17" y="58"/>
                  <a:pt x="18" y="58"/>
                </a:cubicBezTo>
                <a:cubicBezTo>
                  <a:pt x="22" y="53"/>
                  <a:pt x="27" y="49"/>
                  <a:pt x="32" y="44"/>
                </a:cubicBezTo>
                <a:cubicBezTo>
                  <a:pt x="36" y="39"/>
                  <a:pt x="41" y="35"/>
                  <a:pt x="47" y="31"/>
                </a:cubicBezTo>
                <a:cubicBezTo>
                  <a:pt x="47" y="30"/>
                  <a:pt x="48" y="31"/>
                  <a:pt x="48" y="32"/>
                </a:cubicBezTo>
                <a:cubicBezTo>
                  <a:pt x="46" y="34"/>
                  <a:pt x="45" y="35"/>
                  <a:pt x="43" y="37"/>
                </a:cubicBezTo>
                <a:cubicBezTo>
                  <a:pt x="36" y="44"/>
                  <a:pt x="28" y="51"/>
                  <a:pt x="22" y="60"/>
                </a:cubicBezTo>
                <a:cubicBezTo>
                  <a:pt x="21" y="60"/>
                  <a:pt x="21" y="60"/>
                  <a:pt x="21" y="61"/>
                </a:cubicBezTo>
                <a:cubicBezTo>
                  <a:pt x="21" y="60"/>
                  <a:pt x="22" y="60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58"/>
                  <a:pt x="25" y="57"/>
                  <a:pt x="26" y="55"/>
                </a:cubicBezTo>
                <a:cubicBezTo>
                  <a:pt x="32" y="51"/>
                  <a:pt x="36" y="46"/>
                  <a:pt x="41" y="43"/>
                </a:cubicBezTo>
                <a:cubicBezTo>
                  <a:pt x="42" y="42"/>
                  <a:pt x="42" y="44"/>
                  <a:pt x="42" y="44"/>
                </a:cubicBezTo>
                <a:cubicBezTo>
                  <a:pt x="37" y="49"/>
                  <a:pt x="33" y="54"/>
                  <a:pt x="29" y="6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49"/>
                  <a:pt x="44" y="51"/>
                  <a:pt x="44" y="51"/>
                </a:cubicBezTo>
                <a:cubicBezTo>
                  <a:pt x="42" y="55"/>
                  <a:pt x="39" y="58"/>
                  <a:pt x="36" y="62"/>
                </a:cubicBezTo>
                <a:cubicBezTo>
                  <a:pt x="38" y="61"/>
                  <a:pt x="39" y="60"/>
                  <a:pt x="40" y="59"/>
                </a:cubicBezTo>
                <a:cubicBezTo>
                  <a:pt x="41" y="59"/>
                  <a:pt x="42" y="59"/>
                  <a:pt x="42" y="60"/>
                </a:cubicBezTo>
                <a:cubicBezTo>
                  <a:pt x="42" y="62"/>
                  <a:pt x="41" y="64"/>
                  <a:pt x="41" y="66"/>
                </a:cubicBezTo>
                <a:cubicBezTo>
                  <a:pt x="41" y="66"/>
                  <a:pt x="41" y="67"/>
                  <a:pt x="42" y="67"/>
                </a:cubicBezTo>
                <a:cubicBezTo>
                  <a:pt x="43" y="67"/>
                  <a:pt x="45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ubicBezTo>
                  <a:pt x="45" y="68"/>
                  <a:pt x="44" y="68"/>
                  <a:pt x="43" y="69"/>
                </a:cubicBezTo>
                <a:cubicBezTo>
                  <a:pt x="41" y="69"/>
                  <a:pt x="40" y="68"/>
                  <a:pt x="39" y="66"/>
                </a:cubicBezTo>
                <a:cubicBezTo>
                  <a:pt x="39" y="65"/>
                  <a:pt x="39" y="63"/>
                  <a:pt x="40" y="61"/>
                </a:cubicBezTo>
                <a:cubicBezTo>
                  <a:pt x="39" y="62"/>
                  <a:pt x="38" y="62"/>
                  <a:pt x="37" y="63"/>
                </a:cubicBezTo>
                <a:cubicBezTo>
                  <a:pt x="37" y="64"/>
                  <a:pt x="36" y="64"/>
                  <a:pt x="35" y="63"/>
                </a:cubicBezTo>
                <a:cubicBezTo>
                  <a:pt x="34" y="62"/>
                  <a:pt x="35" y="61"/>
                  <a:pt x="36" y="60"/>
                </a:cubicBezTo>
                <a:cubicBezTo>
                  <a:pt x="41" y="53"/>
                  <a:pt x="41" y="53"/>
                  <a:pt x="41" y="53"/>
                </a:cubicBezTo>
                <a:cubicBezTo>
                  <a:pt x="32" y="60"/>
                  <a:pt x="32" y="60"/>
                  <a:pt x="32" y="60"/>
                </a:cubicBezTo>
                <a:cubicBezTo>
                  <a:pt x="31" y="61"/>
                  <a:pt x="30" y="62"/>
                  <a:pt x="28" y="61"/>
                </a:cubicBezTo>
                <a:cubicBezTo>
                  <a:pt x="28" y="61"/>
                  <a:pt x="27" y="60"/>
                  <a:pt x="28" y="59"/>
                </a:cubicBezTo>
                <a:cubicBezTo>
                  <a:pt x="29" y="56"/>
                  <a:pt x="31" y="54"/>
                  <a:pt x="33" y="51"/>
                </a:cubicBezTo>
                <a:close/>
                <a:moveTo>
                  <a:pt x="232" y="140"/>
                </a:moveTo>
                <a:cubicBezTo>
                  <a:pt x="230" y="143"/>
                  <a:pt x="228" y="146"/>
                  <a:pt x="226" y="148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8" y="154"/>
                  <a:pt x="227" y="155"/>
                  <a:pt x="228" y="156"/>
                </a:cubicBezTo>
                <a:cubicBezTo>
                  <a:pt x="227" y="156"/>
                  <a:pt x="225" y="156"/>
                  <a:pt x="224" y="156"/>
                </a:cubicBezTo>
                <a:cubicBezTo>
                  <a:pt x="223" y="156"/>
                  <a:pt x="222" y="154"/>
                  <a:pt x="222" y="153"/>
                </a:cubicBezTo>
                <a:cubicBezTo>
                  <a:pt x="216" y="158"/>
                  <a:pt x="211" y="163"/>
                  <a:pt x="206" y="169"/>
                </a:cubicBezTo>
                <a:cubicBezTo>
                  <a:pt x="206" y="169"/>
                  <a:pt x="206" y="170"/>
                  <a:pt x="205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7" y="169"/>
                  <a:pt x="207" y="169"/>
                </a:cubicBezTo>
                <a:cubicBezTo>
                  <a:pt x="207" y="169"/>
                  <a:pt x="209" y="169"/>
                  <a:pt x="209" y="170"/>
                </a:cubicBezTo>
                <a:cubicBezTo>
                  <a:pt x="210" y="170"/>
                  <a:pt x="210" y="172"/>
                  <a:pt x="209" y="172"/>
                </a:cubicBezTo>
                <a:cubicBezTo>
                  <a:pt x="208" y="173"/>
                  <a:pt x="207" y="174"/>
                  <a:pt x="206" y="174"/>
                </a:cubicBezTo>
                <a:cubicBezTo>
                  <a:pt x="207" y="176"/>
                  <a:pt x="207" y="178"/>
                  <a:pt x="208" y="180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08" y="183"/>
                  <a:pt x="207" y="184"/>
                  <a:pt x="205" y="183"/>
                </a:cubicBezTo>
                <a:cubicBezTo>
                  <a:pt x="205" y="183"/>
                  <a:pt x="205" y="183"/>
                  <a:pt x="205" y="182"/>
                </a:cubicBezTo>
                <a:cubicBezTo>
                  <a:pt x="205" y="182"/>
                  <a:pt x="204" y="183"/>
                  <a:pt x="204" y="182"/>
                </a:cubicBezTo>
                <a:cubicBezTo>
                  <a:pt x="203" y="180"/>
                  <a:pt x="203" y="177"/>
                  <a:pt x="202" y="175"/>
                </a:cubicBezTo>
                <a:cubicBezTo>
                  <a:pt x="198" y="175"/>
                  <a:pt x="195" y="177"/>
                  <a:pt x="193" y="180"/>
                </a:cubicBezTo>
                <a:cubicBezTo>
                  <a:pt x="193" y="181"/>
                  <a:pt x="192" y="182"/>
                  <a:pt x="191" y="182"/>
                </a:cubicBezTo>
                <a:cubicBezTo>
                  <a:pt x="191" y="183"/>
                  <a:pt x="190" y="183"/>
                  <a:pt x="190" y="183"/>
                </a:cubicBezTo>
                <a:cubicBezTo>
                  <a:pt x="189" y="182"/>
                  <a:pt x="189" y="182"/>
                  <a:pt x="189" y="181"/>
                </a:cubicBezTo>
                <a:cubicBezTo>
                  <a:pt x="189" y="181"/>
                  <a:pt x="189" y="180"/>
                  <a:pt x="188" y="181"/>
                </a:cubicBezTo>
                <a:cubicBezTo>
                  <a:pt x="187" y="179"/>
                  <a:pt x="187" y="177"/>
                  <a:pt x="189" y="176"/>
                </a:cubicBezTo>
                <a:cubicBezTo>
                  <a:pt x="180" y="175"/>
                  <a:pt x="172" y="177"/>
                  <a:pt x="162" y="176"/>
                </a:cubicBezTo>
                <a:cubicBezTo>
                  <a:pt x="162" y="176"/>
                  <a:pt x="161" y="177"/>
                  <a:pt x="161" y="176"/>
                </a:cubicBezTo>
                <a:cubicBezTo>
                  <a:pt x="161" y="175"/>
                  <a:pt x="159" y="175"/>
                  <a:pt x="159" y="175"/>
                </a:cubicBezTo>
                <a:cubicBezTo>
                  <a:pt x="153" y="175"/>
                  <a:pt x="150" y="174"/>
                  <a:pt x="145" y="173"/>
                </a:cubicBezTo>
                <a:cubicBezTo>
                  <a:pt x="145" y="173"/>
                  <a:pt x="145" y="174"/>
                  <a:pt x="144" y="174"/>
                </a:cubicBezTo>
                <a:cubicBezTo>
                  <a:pt x="143" y="174"/>
                  <a:pt x="143" y="173"/>
                  <a:pt x="143" y="173"/>
                </a:cubicBezTo>
                <a:cubicBezTo>
                  <a:pt x="129" y="170"/>
                  <a:pt x="113" y="168"/>
                  <a:pt x="102" y="162"/>
                </a:cubicBezTo>
                <a:cubicBezTo>
                  <a:pt x="94" y="159"/>
                  <a:pt x="87" y="155"/>
                  <a:pt x="80" y="151"/>
                </a:cubicBezTo>
                <a:cubicBezTo>
                  <a:pt x="71" y="146"/>
                  <a:pt x="62" y="139"/>
                  <a:pt x="55" y="133"/>
                </a:cubicBezTo>
                <a:cubicBezTo>
                  <a:pt x="54" y="132"/>
                  <a:pt x="53" y="131"/>
                  <a:pt x="52" y="130"/>
                </a:cubicBezTo>
                <a:cubicBezTo>
                  <a:pt x="51" y="129"/>
                  <a:pt x="52" y="130"/>
                  <a:pt x="52" y="130"/>
                </a:cubicBezTo>
                <a:cubicBezTo>
                  <a:pt x="51" y="132"/>
                  <a:pt x="52" y="133"/>
                  <a:pt x="52" y="135"/>
                </a:cubicBezTo>
                <a:cubicBezTo>
                  <a:pt x="52" y="136"/>
                  <a:pt x="51" y="136"/>
                  <a:pt x="51" y="136"/>
                </a:cubicBezTo>
                <a:cubicBezTo>
                  <a:pt x="50" y="136"/>
                  <a:pt x="48" y="137"/>
                  <a:pt x="48" y="136"/>
                </a:cubicBezTo>
                <a:cubicBezTo>
                  <a:pt x="47" y="132"/>
                  <a:pt x="47" y="129"/>
                  <a:pt x="47" y="126"/>
                </a:cubicBezTo>
                <a:cubicBezTo>
                  <a:pt x="46" y="126"/>
                  <a:pt x="44" y="127"/>
                  <a:pt x="43" y="127"/>
                </a:cubicBezTo>
                <a:cubicBezTo>
                  <a:pt x="36" y="131"/>
                  <a:pt x="31" y="136"/>
                  <a:pt x="26" y="142"/>
                </a:cubicBezTo>
                <a:cubicBezTo>
                  <a:pt x="25" y="143"/>
                  <a:pt x="24" y="144"/>
                  <a:pt x="23" y="144"/>
                </a:cubicBezTo>
                <a:cubicBezTo>
                  <a:pt x="23" y="144"/>
                  <a:pt x="22" y="143"/>
                  <a:pt x="21" y="142"/>
                </a:cubicBezTo>
                <a:cubicBezTo>
                  <a:pt x="22" y="145"/>
                  <a:pt x="24" y="147"/>
                  <a:pt x="24" y="149"/>
                </a:cubicBezTo>
                <a:cubicBezTo>
                  <a:pt x="24" y="150"/>
                  <a:pt x="24" y="152"/>
                  <a:pt x="24" y="152"/>
                </a:cubicBezTo>
                <a:cubicBezTo>
                  <a:pt x="23" y="151"/>
                  <a:pt x="21" y="153"/>
                  <a:pt x="21" y="152"/>
                </a:cubicBezTo>
                <a:cubicBezTo>
                  <a:pt x="19" y="146"/>
                  <a:pt x="17" y="139"/>
                  <a:pt x="15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4"/>
                  <a:pt x="15" y="135"/>
                  <a:pt x="14" y="136"/>
                </a:cubicBezTo>
                <a:cubicBezTo>
                  <a:pt x="14" y="136"/>
                  <a:pt x="12" y="136"/>
                  <a:pt x="11" y="136"/>
                </a:cubicBezTo>
                <a:cubicBezTo>
                  <a:pt x="11" y="135"/>
                  <a:pt x="10" y="133"/>
                  <a:pt x="10" y="133"/>
                </a:cubicBezTo>
                <a:cubicBezTo>
                  <a:pt x="8" y="119"/>
                  <a:pt x="7" y="105"/>
                  <a:pt x="7" y="90"/>
                </a:cubicBezTo>
                <a:cubicBezTo>
                  <a:pt x="7" y="85"/>
                  <a:pt x="7" y="79"/>
                  <a:pt x="6" y="74"/>
                </a:cubicBezTo>
                <a:cubicBezTo>
                  <a:pt x="6" y="70"/>
                  <a:pt x="5" y="65"/>
                  <a:pt x="5" y="60"/>
                </a:cubicBezTo>
                <a:cubicBezTo>
                  <a:pt x="4" y="60"/>
                  <a:pt x="4" y="60"/>
                  <a:pt x="4" y="59"/>
                </a:cubicBezTo>
                <a:cubicBezTo>
                  <a:pt x="5" y="60"/>
                  <a:pt x="5" y="59"/>
                  <a:pt x="5" y="59"/>
                </a:cubicBezTo>
                <a:cubicBezTo>
                  <a:pt x="4" y="59"/>
                  <a:pt x="4" y="58"/>
                  <a:pt x="4" y="58"/>
                </a:cubicBezTo>
                <a:cubicBezTo>
                  <a:pt x="5" y="57"/>
                  <a:pt x="4" y="56"/>
                  <a:pt x="4" y="54"/>
                </a:cubicBezTo>
                <a:cubicBezTo>
                  <a:pt x="4" y="55"/>
                  <a:pt x="4" y="56"/>
                  <a:pt x="4" y="57"/>
                </a:cubicBezTo>
                <a:cubicBezTo>
                  <a:pt x="4" y="58"/>
                  <a:pt x="4" y="60"/>
                  <a:pt x="4" y="61"/>
                </a:cubicBezTo>
                <a:cubicBezTo>
                  <a:pt x="4" y="60"/>
                  <a:pt x="5" y="61"/>
                  <a:pt x="4" y="62"/>
                </a:cubicBezTo>
                <a:cubicBezTo>
                  <a:pt x="4" y="62"/>
                  <a:pt x="4" y="61"/>
                  <a:pt x="4" y="61"/>
                </a:cubicBezTo>
                <a:cubicBezTo>
                  <a:pt x="4" y="62"/>
                  <a:pt x="4" y="64"/>
                  <a:pt x="4" y="65"/>
                </a:cubicBezTo>
                <a:cubicBezTo>
                  <a:pt x="4" y="66"/>
                  <a:pt x="5" y="66"/>
                  <a:pt x="4" y="66"/>
                </a:cubicBezTo>
                <a:cubicBezTo>
                  <a:pt x="3" y="70"/>
                  <a:pt x="4" y="75"/>
                  <a:pt x="4" y="79"/>
                </a:cubicBezTo>
                <a:cubicBezTo>
                  <a:pt x="4" y="79"/>
                  <a:pt x="5" y="80"/>
                  <a:pt x="4" y="81"/>
                </a:cubicBezTo>
                <a:cubicBezTo>
                  <a:pt x="3" y="81"/>
                  <a:pt x="4" y="81"/>
                  <a:pt x="4" y="81"/>
                </a:cubicBezTo>
                <a:cubicBezTo>
                  <a:pt x="4" y="82"/>
                  <a:pt x="4" y="84"/>
                  <a:pt x="5" y="85"/>
                </a:cubicBezTo>
                <a:cubicBezTo>
                  <a:pt x="5" y="85"/>
                  <a:pt x="5" y="85"/>
                  <a:pt x="4" y="85"/>
                </a:cubicBezTo>
                <a:cubicBezTo>
                  <a:pt x="5" y="86"/>
                  <a:pt x="5" y="87"/>
                  <a:pt x="4" y="87"/>
                </a:cubicBezTo>
                <a:cubicBezTo>
                  <a:pt x="4" y="87"/>
                  <a:pt x="4" y="86"/>
                  <a:pt x="4" y="86"/>
                </a:cubicBezTo>
                <a:cubicBezTo>
                  <a:pt x="5" y="98"/>
                  <a:pt x="5" y="98"/>
                  <a:pt x="5" y="98"/>
                </a:cubicBezTo>
                <a:cubicBezTo>
                  <a:pt x="5" y="98"/>
                  <a:pt x="5" y="99"/>
                  <a:pt x="5" y="100"/>
                </a:cubicBezTo>
                <a:cubicBezTo>
                  <a:pt x="4" y="96"/>
                  <a:pt x="4" y="93"/>
                  <a:pt x="3" y="90"/>
                </a:cubicBezTo>
                <a:cubicBezTo>
                  <a:pt x="3" y="87"/>
                  <a:pt x="3" y="84"/>
                  <a:pt x="2" y="81"/>
                </a:cubicBezTo>
                <a:cubicBezTo>
                  <a:pt x="2" y="80"/>
                  <a:pt x="2" y="80"/>
                  <a:pt x="3" y="80"/>
                </a:cubicBezTo>
                <a:cubicBezTo>
                  <a:pt x="3" y="80"/>
                  <a:pt x="2" y="79"/>
                  <a:pt x="2" y="79"/>
                </a:cubicBezTo>
                <a:cubicBezTo>
                  <a:pt x="2" y="76"/>
                  <a:pt x="2" y="73"/>
                  <a:pt x="2" y="70"/>
                </a:cubicBezTo>
                <a:cubicBezTo>
                  <a:pt x="2" y="70"/>
                  <a:pt x="2" y="70"/>
                  <a:pt x="2" y="69"/>
                </a:cubicBezTo>
                <a:cubicBezTo>
                  <a:pt x="2" y="69"/>
                  <a:pt x="2" y="68"/>
                  <a:pt x="2" y="68"/>
                </a:cubicBezTo>
                <a:cubicBezTo>
                  <a:pt x="1" y="58"/>
                  <a:pt x="2" y="48"/>
                  <a:pt x="2" y="38"/>
                </a:cubicBezTo>
                <a:cubicBezTo>
                  <a:pt x="2" y="36"/>
                  <a:pt x="3" y="35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6"/>
                  <a:pt x="4" y="15"/>
                  <a:pt x="3" y="15"/>
                </a:cubicBezTo>
                <a:cubicBezTo>
                  <a:pt x="3" y="15"/>
                  <a:pt x="2" y="15"/>
                  <a:pt x="2" y="14"/>
                </a:cubicBezTo>
                <a:cubicBezTo>
                  <a:pt x="3" y="15"/>
                  <a:pt x="4" y="14"/>
                  <a:pt x="3" y="14"/>
                </a:cubicBezTo>
                <a:cubicBezTo>
                  <a:pt x="3" y="13"/>
                  <a:pt x="2" y="13"/>
                  <a:pt x="1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1" y="9"/>
                  <a:pt x="1" y="8"/>
                  <a:pt x="2" y="7"/>
                </a:cubicBezTo>
                <a:cubicBezTo>
                  <a:pt x="3" y="7"/>
                  <a:pt x="3" y="7"/>
                  <a:pt x="4" y="7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6" y="0"/>
                  <a:pt x="7" y="0"/>
                </a:cubicBezTo>
                <a:cubicBezTo>
                  <a:pt x="7" y="2"/>
                  <a:pt x="7" y="4"/>
                  <a:pt x="7" y="6"/>
                </a:cubicBezTo>
                <a:cubicBezTo>
                  <a:pt x="7" y="6"/>
                  <a:pt x="8" y="7"/>
                  <a:pt x="8" y="8"/>
                </a:cubicBezTo>
                <a:cubicBezTo>
                  <a:pt x="8" y="8"/>
                  <a:pt x="8" y="9"/>
                  <a:pt x="8" y="9"/>
                </a:cubicBezTo>
                <a:cubicBezTo>
                  <a:pt x="9" y="9"/>
                  <a:pt x="10" y="8"/>
                  <a:pt x="11" y="9"/>
                </a:cubicBezTo>
                <a:cubicBezTo>
                  <a:pt x="11" y="10"/>
                  <a:pt x="11" y="11"/>
                  <a:pt x="12" y="11"/>
                </a:cubicBezTo>
                <a:cubicBezTo>
                  <a:pt x="17" y="11"/>
                  <a:pt x="21" y="12"/>
                  <a:pt x="26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9" y="13"/>
                  <a:pt x="31" y="14"/>
                  <a:pt x="32" y="14"/>
                </a:cubicBezTo>
                <a:cubicBezTo>
                  <a:pt x="32" y="14"/>
                  <a:pt x="33" y="15"/>
                  <a:pt x="33" y="15"/>
                </a:cubicBezTo>
                <a:cubicBezTo>
                  <a:pt x="52" y="17"/>
                  <a:pt x="72" y="21"/>
                  <a:pt x="90" y="26"/>
                </a:cubicBezTo>
                <a:cubicBezTo>
                  <a:pt x="93" y="27"/>
                  <a:pt x="97" y="27"/>
                  <a:pt x="100" y="28"/>
                </a:cubicBezTo>
                <a:cubicBezTo>
                  <a:pt x="100" y="27"/>
                  <a:pt x="99" y="27"/>
                  <a:pt x="100" y="26"/>
                </a:cubicBezTo>
                <a:cubicBezTo>
                  <a:pt x="101" y="26"/>
                  <a:pt x="102" y="25"/>
                  <a:pt x="103" y="25"/>
                </a:cubicBezTo>
                <a:cubicBezTo>
                  <a:pt x="104" y="26"/>
                  <a:pt x="103" y="26"/>
                  <a:pt x="103" y="27"/>
                </a:cubicBezTo>
                <a:cubicBezTo>
                  <a:pt x="103" y="28"/>
                  <a:pt x="104" y="30"/>
                  <a:pt x="104" y="31"/>
                </a:cubicBezTo>
                <a:cubicBezTo>
                  <a:pt x="104" y="31"/>
                  <a:pt x="105" y="31"/>
                  <a:pt x="105" y="31"/>
                </a:cubicBezTo>
                <a:cubicBezTo>
                  <a:pt x="105" y="32"/>
                  <a:pt x="105" y="33"/>
                  <a:pt x="106" y="33"/>
                </a:cubicBezTo>
                <a:cubicBezTo>
                  <a:pt x="106" y="34"/>
                  <a:pt x="104" y="35"/>
                  <a:pt x="104" y="36"/>
                </a:cubicBezTo>
                <a:cubicBezTo>
                  <a:pt x="105" y="42"/>
                  <a:pt x="107" y="47"/>
                  <a:pt x="108" y="53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0" y="60"/>
                  <a:pt x="108" y="60"/>
                  <a:pt x="107" y="61"/>
                </a:cubicBezTo>
                <a:cubicBezTo>
                  <a:pt x="108" y="63"/>
                  <a:pt x="108" y="64"/>
                  <a:pt x="109" y="65"/>
                </a:cubicBezTo>
                <a:cubicBezTo>
                  <a:pt x="109" y="65"/>
                  <a:pt x="109" y="67"/>
                  <a:pt x="108" y="67"/>
                </a:cubicBezTo>
                <a:cubicBezTo>
                  <a:pt x="107" y="67"/>
                  <a:pt x="106" y="67"/>
                  <a:pt x="105" y="66"/>
                </a:cubicBezTo>
                <a:cubicBezTo>
                  <a:pt x="104" y="64"/>
                  <a:pt x="104" y="61"/>
                  <a:pt x="104" y="58"/>
                </a:cubicBezTo>
                <a:cubicBezTo>
                  <a:pt x="95" y="67"/>
                  <a:pt x="95" y="67"/>
                  <a:pt x="95" y="67"/>
                </a:cubicBezTo>
                <a:cubicBezTo>
                  <a:pt x="92" y="69"/>
                  <a:pt x="88" y="71"/>
                  <a:pt x="85" y="74"/>
                </a:cubicBezTo>
                <a:cubicBezTo>
                  <a:pt x="104" y="83"/>
                  <a:pt x="133" y="91"/>
                  <a:pt x="155" y="89"/>
                </a:cubicBezTo>
                <a:cubicBezTo>
                  <a:pt x="167" y="89"/>
                  <a:pt x="176" y="85"/>
                  <a:pt x="186" y="83"/>
                </a:cubicBezTo>
                <a:cubicBezTo>
                  <a:pt x="188" y="82"/>
                  <a:pt x="191" y="81"/>
                  <a:pt x="193" y="81"/>
                </a:cubicBezTo>
                <a:cubicBezTo>
                  <a:pt x="194" y="81"/>
                  <a:pt x="194" y="81"/>
                  <a:pt x="194" y="80"/>
                </a:cubicBezTo>
                <a:cubicBezTo>
                  <a:pt x="193" y="78"/>
                  <a:pt x="193" y="76"/>
                  <a:pt x="193" y="74"/>
                </a:cubicBezTo>
                <a:cubicBezTo>
                  <a:pt x="193" y="73"/>
                  <a:pt x="193" y="73"/>
                  <a:pt x="193" y="72"/>
                </a:cubicBezTo>
                <a:cubicBezTo>
                  <a:pt x="194" y="72"/>
                  <a:pt x="195" y="72"/>
                  <a:pt x="196" y="72"/>
                </a:cubicBezTo>
                <a:cubicBezTo>
                  <a:pt x="196" y="75"/>
                  <a:pt x="197" y="77"/>
                  <a:pt x="198" y="79"/>
                </a:cubicBezTo>
                <a:cubicBezTo>
                  <a:pt x="198" y="80"/>
                  <a:pt x="199" y="79"/>
                  <a:pt x="199" y="79"/>
                </a:cubicBezTo>
                <a:cubicBezTo>
                  <a:pt x="198" y="77"/>
                  <a:pt x="197" y="76"/>
                  <a:pt x="197" y="74"/>
                </a:cubicBezTo>
                <a:cubicBezTo>
                  <a:pt x="197" y="73"/>
                  <a:pt x="197" y="73"/>
                  <a:pt x="198" y="73"/>
                </a:cubicBezTo>
                <a:cubicBezTo>
                  <a:pt x="198" y="73"/>
                  <a:pt x="199" y="72"/>
                  <a:pt x="200" y="72"/>
                </a:cubicBezTo>
                <a:cubicBezTo>
                  <a:pt x="200" y="72"/>
                  <a:pt x="201" y="73"/>
                  <a:pt x="201" y="74"/>
                </a:cubicBezTo>
                <a:cubicBezTo>
                  <a:pt x="207" y="96"/>
                  <a:pt x="215" y="117"/>
                  <a:pt x="222" y="138"/>
                </a:cubicBezTo>
                <a:cubicBezTo>
                  <a:pt x="222" y="139"/>
                  <a:pt x="223" y="140"/>
                  <a:pt x="224" y="141"/>
                </a:cubicBezTo>
                <a:cubicBezTo>
                  <a:pt x="224" y="141"/>
                  <a:pt x="224" y="140"/>
                  <a:pt x="224" y="140"/>
                </a:cubicBezTo>
                <a:cubicBezTo>
                  <a:pt x="225" y="140"/>
                  <a:pt x="226" y="140"/>
                  <a:pt x="226" y="140"/>
                </a:cubicBezTo>
                <a:cubicBezTo>
                  <a:pt x="226" y="141"/>
                  <a:pt x="227" y="142"/>
                  <a:pt x="226" y="142"/>
                </a:cubicBezTo>
                <a:cubicBezTo>
                  <a:pt x="227" y="143"/>
                  <a:pt x="227" y="142"/>
                  <a:pt x="227" y="142"/>
                </a:cubicBezTo>
                <a:cubicBezTo>
                  <a:pt x="229" y="138"/>
                  <a:pt x="229" y="138"/>
                  <a:pt x="229" y="138"/>
                </a:cubicBezTo>
                <a:cubicBezTo>
                  <a:pt x="230" y="138"/>
                  <a:pt x="231" y="138"/>
                  <a:pt x="232" y="139"/>
                </a:cubicBezTo>
                <a:cubicBezTo>
                  <a:pt x="232" y="139"/>
                  <a:pt x="232" y="140"/>
                  <a:pt x="232" y="140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 lIns="0" tIns="0" rIns="0" bIns="0" anchor="ctr">
            <a:normAutofit fontScale="92500" lnSpcReduction="10000"/>
          </a:bodyPr>
          <a:lstStyle/>
          <a:p>
            <a:pPr>
              <a:defRPr/>
            </a:pPr>
            <a:endParaRPr lang="zh-CN" altLang="en-US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805" name="TextBox 12">
            <a:extLst>
              <a:ext uri="{FF2B5EF4-FFF2-40B4-BE49-F238E27FC236}">
                <a16:creationId xmlns:a16="http://schemas.microsoft.com/office/drawing/2014/main" id="{4556F0B7-83D2-449B-B5CF-38FB3BD5BDE0}"/>
              </a:ext>
            </a:extLst>
          </p:cNvPr>
          <p:cNvSpPr txBox="1"/>
          <p:nvPr/>
        </p:nvSpPr>
        <p:spPr>
          <a:xfrm>
            <a:off x="4737487" y="1463603"/>
            <a:ext cx="1387330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806" name="TextBox 12">
            <a:extLst>
              <a:ext uri="{FF2B5EF4-FFF2-40B4-BE49-F238E27FC236}">
                <a16:creationId xmlns:a16="http://schemas.microsoft.com/office/drawing/2014/main" id="{F6078D0D-C657-47A2-8F6F-9CEC0F915C98}"/>
              </a:ext>
            </a:extLst>
          </p:cNvPr>
          <p:cNvSpPr txBox="1"/>
          <p:nvPr/>
        </p:nvSpPr>
        <p:spPr>
          <a:xfrm>
            <a:off x="5769292" y="2390922"/>
            <a:ext cx="1387330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807" name="TextBox 12">
            <a:extLst>
              <a:ext uri="{FF2B5EF4-FFF2-40B4-BE49-F238E27FC236}">
                <a16:creationId xmlns:a16="http://schemas.microsoft.com/office/drawing/2014/main" id="{240F44AA-03E0-4CB0-9D01-0FE3914AAA83}"/>
              </a:ext>
            </a:extLst>
          </p:cNvPr>
          <p:cNvSpPr txBox="1"/>
          <p:nvPr/>
        </p:nvSpPr>
        <p:spPr>
          <a:xfrm>
            <a:off x="2687209" y="3375341"/>
            <a:ext cx="1387330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808" name="TextBox 12">
            <a:extLst>
              <a:ext uri="{FF2B5EF4-FFF2-40B4-BE49-F238E27FC236}">
                <a16:creationId xmlns:a16="http://schemas.microsoft.com/office/drawing/2014/main" id="{C28DCC5D-CBAC-4693-834E-F84B762DA7C6}"/>
              </a:ext>
            </a:extLst>
          </p:cNvPr>
          <p:cNvSpPr txBox="1"/>
          <p:nvPr/>
        </p:nvSpPr>
        <p:spPr>
          <a:xfrm>
            <a:off x="1786400" y="2417057"/>
            <a:ext cx="1387330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1008449242"/>
      </p:ext>
    </p:extLst>
  </p:cSld>
  <p:clrMapOvr>
    <a:masterClrMapping/>
  </p:clrMapOvr>
  <p:transition spd="slow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5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" grpId="0" animBg="1"/>
      <p:bldP spid="797" grpId="1" animBg="1"/>
      <p:bldP spid="798" grpId="0" animBg="1"/>
      <p:bldP spid="798" grpId="1" animBg="1"/>
      <p:bldP spid="799" grpId="0" animBg="1"/>
      <p:bldP spid="799" grpId="1" animBg="1"/>
      <p:bldP spid="800" grpId="0" animBg="1"/>
      <p:bldP spid="800" grpId="1" animBg="1"/>
      <p:bldP spid="801" grpId="0" animBg="1"/>
      <p:bldP spid="802" grpId="0" animBg="1"/>
      <p:bldP spid="803" grpId="0" animBg="1"/>
      <p:bldP spid="804" grpId="0" animBg="1"/>
      <p:bldP spid="805" grpId="0"/>
      <p:bldP spid="806" grpId="0"/>
      <p:bldP spid="807" grpId="0"/>
      <p:bldP spid="8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CC04E4-597B-4763-899B-D563B3287C48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867371B-7519-44A1-A963-ED48C554E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0B0821-5D23-486E-9FC5-B3B6433D3756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0581EC60-AD0E-41DC-B535-95A9882AEB26}"/>
              </a:ext>
            </a:extLst>
          </p:cNvPr>
          <p:cNvSpPr/>
          <p:nvPr/>
        </p:nvSpPr>
        <p:spPr>
          <a:xfrm>
            <a:off x="4469363" y="1545308"/>
            <a:ext cx="2807040" cy="2170510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44EB780E-595A-40B7-A1D8-775EA656A4A3}"/>
              </a:ext>
            </a:extLst>
          </p:cNvPr>
          <p:cNvSpPr txBox="1"/>
          <p:nvPr/>
        </p:nvSpPr>
        <p:spPr>
          <a:xfrm>
            <a:off x="1953463" y="2262690"/>
            <a:ext cx="19327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点击此处添加文字描述，文字颜色、大小、字体可根据需求进行更改。点击此处添加文字描述，文字颜色、大小、字体可根据需求进行更改。</a:t>
            </a: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EFE2FEEF-841A-4F4D-B987-27EC5ABF775B}"/>
              </a:ext>
            </a:extLst>
          </p:cNvPr>
          <p:cNvSpPr txBox="1"/>
          <p:nvPr/>
        </p:nvSpPr>
        <p:spPr>
          <a:xfrm>
            <a:off x="1953463" y="1814638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点击此处添加文本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57E8D98E-9969-4DE5-88E3-F07545D0F514}"/>
              </a:ext>
            </a:extLst>
          </p:cNvPr>
          <p:cNvSpPr/>
          <p:nvPr/>
        </p:nvSpPr>
        <p:spPr>
          <a:xfrm>
            <a:off x="2028825" y="2235101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3257241"/>
      </p:ext>
    </p:extLst>
  </p:cSld>
  <p:clrMapOvr>
    <a:masterClrMapping/>
  </p:clrMapOvr>
  <p:transition spd="slow" advTm="34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9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FA12A1DD-3322-48E4-AC34-1A2260310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24" y="1120832"/>
            <a:ext cx="7108552" cy="25117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DDE850C-383F-473C-8033-F46ED9F50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78" y="180911"/>
            <a:ext cx="1097375" cy="938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7A01B1E-1D7A-4682-B069-1E2D3ECFE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258" y="512607"/>
            <a:ext cx="1219306" cy="84741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DB83BFC-6692-406E-ABFC-DFF77ACB3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001" y="3907194"/>
            <a:ext cx="786452" cy="91447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058C434-17FA-4D56-958F-CD36D0486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5286" y="3935862"/>
            <a:ext cx="1152244" cy="94496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AEC367A-3FA5-4E40-8FE3-8960CF2EF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612" y="258427"/>
            <a:ext cx="914479" cy="73158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6B6CC72-F347-4AD0-8811-8F98E3F88E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711" y="3819733"/>
            <a:ext cx="920576" cy="84132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E08CA319-B2A8-461F-ABFF-137BF64F8E90}"/>
              </a:ext>
            </a:extLst>
          </p:cNvPr>
          <p:cNvSpPr txBox="1"/>
          <p:nvPr/>
        </p:nvSpPr>
        <p:spPr>
          <a:xfrm>
            <a:off x="1189900" y="1614671"/>
            <a:ext cx="6764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300" dirty="0">
                <a:solidFill>
                  <a:schemeClr val="bg1"/>
                </a:solidFill>
                <a:cs typeface="+mn-ea"/>
                <a:sym typeface="+mn-lt"/>
              </a:rPr>
              <a:t>感谢聆听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E7B1D80-705B-4B22-9A06-AA8C32B713F9}"/>
              </a:ext>
            </a:extLst>
          </p:cNvPr>
          <p:cNvSpPr txBox="1"/>
          <p:nvPr/>
        </p:nvSpPr>
        <p:spPr>
          <a:xfrm>
            <a:off x="3074365" y="4008685"/>
            <a:ext cx="299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授课教师：</a:t>
            </a: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XXX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62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500">
        <p:checker/>
      </p:transition>
    </mc:Choice>
    <mc:Fallback xmlns="">
      <p:transition spd="slow" advTm="45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71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6ADB374-AF97-4259-A9BC-C537A4A7684F}"/>
              </a:ext>
            </a:extLst>
          </p:cNvPr>
          <p:cNvSpPr txBox="1"/>
          <p:nvPr/>
        </p:nvSpPr>
        <p:spPr>
          <a:xfrm>
            <a:off x="3331662" y="2153535"/>
            <a:ext cx="248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36462B9-DC28-4717-AE56-EEBD178FB354}"/>
              </a:ext>
            </a:extLst>
          </p:cNvPr>
          <p:cNvGrpSpPr/>
          <p:nvPr/>
        </p:nvGrpSpPr>
        <p:grpSpPr>
          <a:xfrm>
            <a:off x="3967271" y="960576"/>
            <a:ext cx="1209458" cy="1143113"/>
            <a:chOff x="3967271" y="960576"/>
            <a:chExt cx="1209458" cy="1143113"/>
          </a:xfrm>
        </p:grpSpPr>
        <p:pic>
          <p:nvPicPr>
            <p:cNvPr id="35" name="图形 34">
              <a:extLst>
                <a:ext uri="{FF2B5EF4-FFF2-40B4-BE49-F238E27FC236}">
                  <a16:creationId xmlns:a16="http://schemas.microsoft.com/office/drawing/2014/main" id="{D40B0307-A158-4061-A370-58A802F4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5F5FDD5-53E0-4C8E-8C1A-1DA4B43A8FA9}"/>
                </a:ext>
              </a:extLst>
            </p:cNvPr>
            <p:cNvSpPr txBox="1"/>
            <p:nvPr/>
          </p:nvSpPr>
          <p:spPr>
            <a:xfrm>
              <a:off x="3967271" y="960576"/>
              <a:ext cx="12094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AF2C907A-A98C-4FA2-B792-13354B172CCC}"/>
              </a:ext>
            </a:extLst>
          </p:cNvPr>
          <p:cNvSpPr/>
          <p:nvPr/>
        </p:nvSpPr>
        <p:spPr>
          <a:xfrm>
            <a:off x="3072356" y="2655618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任意多边形 13">
            <a:extLst>
              <a:ext uri="{FF2B5EF4-FFF2-40B4-BE49-F238E27FC236}">
                <a16:creationId xmlns:a16="http://schemas.microsoft.com/office/drawing/2014/main" id="{20353B1C-3858-4691-A455-FB6ADE3DF5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99481" y="2537526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615310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CAC935E-C2B4-4855-94D7-B03FD1D8120E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71EA35C-EEF5-413E-9E03-0F4FDA2FA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CC0A401-852C-4113-8979-3A86D4A37BBD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任意多边形 13">
            <a:extLst>
              <a:ext uri="{FF2B5EF4-FFF2-40B4-BE49-F238E27FC236}">
                <a16:creationId xmlns:a16="http://schemas.microsoft.com/office/drawing/2014/main" id="{EB7389F9-155B-490F-A9F1-6913ED1A70B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4640501" y="2157059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KSO_Shape">
            <a:extLst>
              <a:ext uri="{FF2B5EF4-FFF2-40B4-BE49-F238E27FC236}">
                <a16:creationId xmlns:a16="http://schemas.microsoft.com/office/drawing/2014/main" id="{28E87FB2-D3E4-48CF-96AC-6ED8A6DE1AD2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567429" y="1677237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43" name="任意多边形 13">
            <a:extLst>
              <a:ext uri="{FF2B5EF4-FFF2-40B4-BE49-F238E27FC236}">
                <a16:creationId xmlns:a16="http://schemas.microsoft.com/office/drawing/2014/main" id="{32FBE451-AB92-455D-B2DF-294C396CB61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4674066" y="2866436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KSO_Shape">
            <a:extLst>
              <a:ext uri="{FF2B5EF4-FFF2-40B4-BE49-F238E27FC236}">
                <a16:creationId xmlns:a16="http://schemas.microsoft.com/office/drawing/2014/main" id="{661D3708-80DE-4AE5-A402-84C898C9D6F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600994" y="2386614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sp>
        <p:nvSpPr>
          <p:cNvPr id="46" name="任意多边形 13">
            <a:extLst>
              <a:ext uri="{FF2B5EF4-FFF2-40B4-BE49-F238E27FC236}">
                <a16:creationId xmlns:a16="http://schemas.microsoft.com/office/drawing/2014/main" id="{8E20C744-0413-42CE-867B-A4BDF319B85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4674066" y="3580857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7" name="KSO_Shape">
            <a:extLst>
              <a:ext uri="{FF2B5EF4-FFF2-40B4-BE49-F238E27FC236}">
                <a16:creationId xmlns:a16="http://schemas.microsoft.com/office/drawing/2014/main" id="{148A9974-93F7-407F-80B6-F015A8782EA4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600994" y="3101035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5B91B6-2E96-4CCE-9F39-382D2BD86D1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87" y="1288901"/>
            <a:ext cx="2930276" cy="2930276"/>
          </a:xfrm>
          <a:prstGeom prst="rect">
            <a:avLst/>
          </a:prstGeom>
        </p:spPr>
      </p:pic>
      <p:sp>
        <p:nvSpPr>
          <p:cNvPr id="57" name="TextBox 12">
            <a:extLst>
              <a:ext uri="{FF2B5EF4-FFF2-40B4-BE49-F238E27FC236}">
                <a16:creationId xmlns:a16="http://schemas.microsoft.com/office/drawing/2014/main" id="{B8526DBF-FE5F-4729-A8E6-8253E7B1502C}"/>
              </a:ext>
            </a:extLst>
          </p:cNvPr>
          <p:cNvSpPr txBox="1"/>
          <p:nvPr/>
        </p:nvSpPr>
        <p:spPr>
          <a:xfrm>
            <a:off x="2764296" y="1768572"/>
            <a:ext cx="100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添加文字</a:t>
            </a:r>
          </a:p>
        </p:txBody>
      </p:sp>
      <p:sp>
        <p:nvSpPr>
          <p:cNvPr id="58" name="TextBox 12">
            <a:extLst>
              <a:ext uri="{FF2B5EF4-FFF2-40B4-BE49-F238E27FC236}">
                <a16:creationId xmlns:a16="http://schemas.microsoft.com/office/drawing/2014/main" id="{64C53C97-910E-47BC-93F3-ECC81204FF85}"/>
              </a:ext>
            </a:extLst>
          </p:cNvPr>
          <p:cNvSpPr txBox="1"/>
          <p:nvPr/>
        </p:nvSpPr>
        <p:spPr>
          <a:xfrm>
            <a:off x="4519884" y="1780650"/>
            <a:ext cx="2010654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211C776D-B769-4727-9E08-BAF160FD2025}"/>
              </a:ext>
            </a:extLst>
          </p:cNvPr>
          <p:cNvSpPr txBox="1"/>
          <p:nvPr/>
        </p:nvSpPr>
        <p:spPr>
          <a:xfrm>
            <a:off x="4550923" y="2475648"/>
            <a:ext cx="2010654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799B27BB-66FC-45DA-8DB9-F7D02B194CAC}"/>
              </a:ext>
            </a:extLst>
          </p:cNvPr>
          <p:cNvSpPr txBox="1"/>
          <p:nvPr/>
        </p:nvSpPr>
        <p:spPr>
          <a:xfrm>
            <a:off x="4532114" y="3200556"/>
            <a:ext cx="2010654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4126965126"/>
      </p:ext>
    </p:extLst>
  </p:cSld>
  <p:clrMapOvr>
    <a:masterClrMapping/>
  </p:clrMapOvr>
  <p:transition spd="slow" advTm="68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3" grpId="0" animBg="1"/>
      <p:bldP spid="44" grpId="0" animBg="1"/>
      <p:bldP spid="46" grpId="0" animBg="1"/>
      <p:bldP spid="47" grpId="0" animBg="1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CC04E4-597B-4763-899B-D563B3287C48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867371B-7519-44A1-A963-ED48C554E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0B0821-5D23-486E-9FC5-B3B6433D3756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46CD9845-1379-49B6-8769-C27A804AE5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6485707">
            <a:off x="2825383" y="1834487"/>
            <a:ext cx="657187" cy="73186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112D417-2F2A-4E4F-B559-6A1A0FE8EA87}"/>
              </a:ext>
            </a:extLst>
          </p:cNvPr>
          <p:cNvGrpSpPr/>
          <p:nvPr/>
        </p:nvGrpSpPr>
        <p:grpSpPr>
          <a:xfrm>
            <a:off x="1666406" y="1852458"/>
            <a:ext cx="1369542" cy="824550"/>
            <a:chOff x="2664964" y="1922466"/>
            <a:chExt cx="1369542" cy="824550"/>
          </a:xfrm>
        </p:grpSpPr>
        <p:pic>
          <p:nvPicPr>
            <p:cNvPr id="29" name="图片 28" descr="图片包含 文字&#10;&#10;已生成高可信度的说明">
              <a:extLst>
                <a:ext uri="{FF2B5EF4-FFF2-40B4-BE49-F238E27FC236}">
                  <a16:creationId xmlns:a16="http://schemas.microsoft.com/office/drawing/2014/main" id="{56DE9DA5-E353-4BA4-992C-7DAC5E5AA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grayscl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/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C0AE749-B053-417F-AB18-0E5425F56F76}"/>
                </a:ext>
              </a:extLst>
            </p:cNvPr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添加文字</a:t>
              </a:r>
            </a:p>
          </p:txBody>
        </p:sp>
      </p:grpSp>
      <p:pic>
        <p:nvPicPr>
          <p:cNvPr id="32" name="图形 31">
            <a:extLst>
              <a:ext uri="{FF2B5EF4-FFF2-40B4-BE49-F238E27FC236}">
                <a16:creationId xmlns:a16="http://schemas.microsoft.com/office/drawing/2014/main" id="{55D48A2C-D2C2-4668-8EFB-A642296674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1776" flipH="1">
            <a:off x="3295622" y="2906322"/>
            <a:ext cx="657187" cy="731867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D94120E3-27B2-460A-A249-D6C7119EE496}"/>
              </a:ext>
            </a:extLst>
          </p:cNvPr>
          <p:cNvGrpSpPr/>
          <p:nvPr/>
        </p:nvGrpSpPr>
        <p:grpSpPr>
          <a:xfrm>
            <a:off x="3368131" y="2418439"/>
            <a:ext cx="1369542" cy="824550"/>
            <a:chOff x="2664964" y="1922466"/>
            <a:chExt cx="1369542" cy="824550"/>
          </a:xfrm>
        </p:grpSpPr>
        <p:pic>
          <p:nvPicPr>
            <p:cNvPr id="34" name="图片 33" descr="图片包含 文字&#10;&#10;已生成高可信度的说明">
              <a:extLst>
                <a:ext uri="{FF2B5EF4-FFF2-40B4-BE49-F238E27FC236}">
                  <a16:creationId xmlns:a16="http://schemas.microsoft.com/office/drawing/2014/main" id="{A77ED659-D1A7-4CA1-9B71-95A6A800C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grayscl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/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4F80820C-8CA9-41E0-9FF4-75461634DC6F}"/>
                </a:ext>
              </a:extLst>
            </p:cNvPr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添加文字</a:t>
              </a:r>
            </a:p>
          </p:txBody>
        </p:sp>
      </p:grpSp>
      <p:pic>
        <p:nvPicPr>
          <p:cNvPr id="44" name="图形 43">
            <a:extLst>
              <a:ext uri="{FF2B5EF4-FFF2-40B4-BE49-F238E27FC236}">
                <a16:creationId xmlns:a16="http://schemas.microsoft.com/office/drawing/2014/main" id="{59FD614E-98D1-4E14-9FAB-B226EE9F84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9867">
            <a:off x="4651948" y="1578145"/>
            <a:ext cx="669151" cy="731867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226F8D71-EF39-47E7-8BCA-2B96C35E7D2B}"/>
              </a:ext>
            </a:extLst>
          </p:cNvPr>
          <p:cNvGrpSpPr/>
          <p:nvPr/>
        </p:nvGrpSpPr>
        <p:grpSpPr>
          <a:xfrm>
            <a:off x="4684461" y="1860529"/>
            <a:ext cx="1369542" cy="824550"/>
            <a:chOff x="2664964" y="1922466"/>
            <a:chExt cx="1369542" cy="824550"/>
          </a:xfrm>
        </p:grpSpPr>
        <p:pic>
          <p:nvPicPr>
            <p:cNvPr id="46" name="图片 45" descr="图片包含 文字&#10;&#10;已生成高可信度的说明">
              <a:extLst>
                <a:ext uri="{FF2B5EF4-FFF2-40B4-BE49-F238E27FC236}">
                  <a16:creationId xmlns:a16="http://schemas.microsoft.com/office/drawing/2014/main" id="{DF6D23C3-467C-40C8-92AC-48931F55D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grayscl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/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id="{240A0E3B-1F73-4BEF-BB99-1C631801687B}"/>
                </a:ext>
              </a:extLst>
            </p:cNvPr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添加文字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17F75DF-26E6-4549-9149-47E3563C3811}"/>
              </a:ext>
            </a:extLst>
          </p:cNvPr>
          <p:cNvGrpSpPr/>
          <p:nvPr/>
        </p:nvGrpSpPr>
        <p:grpSpPr>
          <a:xfrm>
            <a:off x="6019588" y="2404657"/>
            <a:ext cx="1369542" cy="824550"/>
            <a:chOff x="2664964" y="1922466"/>
            <a:chExt cx="1369542" cy="824550"/>
          </a:xfrm>
        </p:grpSpPr>
        <p:pic>
          <p:nvPicPr>
            <p:cNvPr id="50" name="图片 49" descr="图片包含 文字&#10;&#10;已生成高可信度的说明">
              <a:extLst>
                <a:ext uri="{FF2B5EF4-FFF2-40B4-BE49-F238E27FC236}">
                  <a16:creationId xmlns:a16="http://schemas.microsoft.com/office/drawing/2014/main" id="{163CB849-335E-4C1F-8B89-EBBF9A99D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grayscl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/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51" name="TextBox 12">
              <a:extLst>
                <a:ext uri="{FF2B5EF4-FFF2-40B4-BE49-F238E27FC236}">
                  <a16:creationId xmlns:a16="http://schemas.microsoft.com/office/drawing/2014/main" id="{DE079EE2-B753-4A69-8445-73D50E0F54F8}"/>
                </a:ext>
              </a:extLst>
            </p:cNvPr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点击此处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添加文字</a:t>
              </a:r>
            </a:p>
          </p:txBody>
        </p:sp>
      </p:grpSp>
      <p:pic>
        <p:nvPicPr>
          <p:cNvPr id="55" name="图形 54">
            <a:extLst>
              <a:ext uri="{FF2B5EF4-FFF2-40B4-BE49-F238E27FC236}">
                <a16:creationId xmlns:a16="http://schemas.microsoft.com/office/drawing/2014/main" id="{311893D9-53DD-4EB2-9C8E-38FFC3054A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181776" flipH="1">
            <a:off x="6056569" y="2907819"/>
            <a:ext cx="657187" cy="731867"/>
          </a:xfrm>
          <a:prstGeom prst="rect">
            <a:avLst/>
          </a:prstGeom>
        </p:spPr>
      </p:pic>
      <p:sp>
        <p:nvSpPr>
          <p:cNvPr id="56" name="TextBox 12">
            <a:extLst>
              <a:ext uri="{FF2B5EF4-FFF2-40B4-BE49-F238E27FC236}">
                <a16:creationId xmlns:a16="http://schemas.microsoft.com/office/drawing/2014/main" id="{98CE0886-A3B3-44D7-BE1A-9E625C6B4BC7}"/>
              </a:ext>
            </a:extLst>
          </p:cNvPr>
          <p:cNvSpPr txBox="1"/>
          <p:nvPr/>
        </p:nvSpPr>
        <p:spPr>
          <a:xfrm>
            <a:off x="1781805" y="2714877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57" name="TextBox 12">
            <a:extLst>
              <a:ext uri="{FF2B5EF4-FFF2-40B4-BE49-F238E27FC236}">
                <a16:creationId xmlns:a16="http://schemas.microsoft.com/office/drawing/2014/main" id="{06A01FDB-4EF1-4D6F-A074-13F26247957B}"/>
              </a:ext>
            </a:extLst>
          </p:cNvPr>
          <p:cNvSpPr txBox="1"/>
          <p:nvPr/>
        </p:nvSpPr>
        <p:spPr>
          <a:xfrm>
            <a:off x="3424125" y="1692969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58" name="TextBox 12">
            <a:extLst>
              <a:ext uri="{FF2B5EF4-FFF2-40B4-BE49-F238E27FC236}">
                <a16:creationId xmlns:a16="http://schemas.microsoft.com/office/drawing/2014/main" id="{33D66449-AFF5-4C44-892A-9876521C6013}"/>
              </a:ext>
            </a:extLst>
          </p:cNvPr>
          <p:cNvSpPr txBox="1"/>
          <p:nvPr/>
        </p:nvSpPr>
        <p:spPr>
          <a:xfrm>
            <a:off x="4769891" y="2714877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5E4DE30B-2F7A-4AB4-B273-CC0DD0BA2BEA}"/>
              </a:ext>
            </a:extLst>
          </p:cNvPr>
          <p:cNvSpPr txBox="1"/>
          <p:nvPr/>
        </p:nvSpPr>
        <p:spPr>
          <a:xfrm>
            <a:off x="6183330" y="1692969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1209298399"/>
      </p:ext>
    </p:extLst>
  </p:cSld>
  <p:clrMapOvr>
    <a:masterClrMapping/>
  </p:clrMapOvr>
  <p:transition spd="slow" advTm="5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CC04E4-597B-4763-899B-D563B3287C48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867371B-7519-44A1-A963-ED48C554E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0B0821-5D23-486E-9FC5-B3B6433D3756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278CC91-390E-4E00-855A-8E9B1FD6964E}"/>
              </a:ext>
            </a:extLst>
          </p:cNvPr>
          <p:cNvGrpSpPr/>
          <p:nvPr/>
        </p:nvGrpSpPr>
        <p:grpSpPr>
          <a:xfrm>
            <a:off x="1987203" y="1085063"/>
            <a:ext cx="2538173" cy="1671802"/>
            <a:chOff x="1933371" y="1094032"/>
            <a:chExt cx="2538173" cy="1671802"/>
          </a:xfrm>
        </p:grpSpPr>
        <p:pic>
          <p:nvPicPr>
            <p:cNvPr id="27" name="图片 26" descr="图片包含 电线&#10;&#10;已生成高可信度的说明">
              <a:extLst>
                <a:ext uri="{FF2B5EF4-FFF2-40B4-BE49-F238E27FC236}">
                  <a16:creationId xmlns:a16="http://schemas.microsoft.com/office/drawing/2014/main" id="{A2930EAE-60EB-43A0-85F3-E8EF21FEF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7" r="39745" b="25766"/>
            <a:stretch/>
          </p:blipFill>
          <p:spPr>
            <a:xfrm rot="5764943">
              <a:off x="2366557" y="660846"/>
              <a:ext cx="1671802" cy="2538173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12635BB6-19EB-405F-A216-CB4DA870D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446">
              <a:off x="2769817" y="1476362"/>
              <a:ext cx="751623" cy="105471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6A6A455-29A9-4516-8FD0-010C8E67994C}"/>
              </a:ext>
            </a:extLst>
          </p:cNvPr>
          <p:cNvGrpSpPr/>
          <p:nvPr/>
        </p:nvGrpSpPr>
        <p:grpSpPr>
          <a:xfrm>
            <a:off x="4513995" y="2386635"/>
            <a:ext cx="2538173" cy="1671802"/>
            <a:chOff x="4474417" y="2164577"/>
            <a:chExt cx="2538173" cy="1671802"/>
          </a:xfrm>
        </p:grpSpPr>
        <p:pic>
          <p:nvPicPr>
            <p:cNvPr id="29" name="图片 28" descr="图片包含 电线&#10;&#10;已生成高可信度的说明">
              <a:extLst>
                <a:ext uri="{FF2B5EF4-FFF2-40B4-BE49-F238E27FC236}">
                  <a16:creationId xmlns:a16="http://schemas.microsoft.com/office/drawing/2014/main" id="{57167EFF-04D0-42F0-A280-D83F55E64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7" r="39745" b="25766"/>
            <a:stretch/>
          </p:blipFill>
          <p:spPr>
            <a:xfrm rot="5764943">
              <a:off x="4907603" y="1731391"/>
              <a:ext cx="1671802" cy="2538173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F6056926-B311-43B6-903F-2FB833B88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012">
              <a:off x="5359630" y="2515469"/>
              <a:ext cx="751623" cy="1054719"/>
            </a:xfrm>
            <a:prstGeom prst="rect">
              <a:avLst/>
            </a:prstGeom>
          </p:spPr>
        </p:pic>
      </p:grpSp>
      <p:sp>
        <p:nvSpPr>
          <p:cNvPr id="33" name="TextBox 12">
            <a:extLst>
              <a:ext uri="{FF2B5EF4-FFF2-40B4-BE49-F238E27FC236}">
                <a16:creationId xmlns:a16="http://schemas.microsoft.com/office/drawing/2014/main" id="{ED2F664F-4CE4-4F4B-9C83-CFFA96B608D1}"/>
              </a:ext>
            </a:extLst>
          </p:cNvPr>
          <p:cNvSpPr txBox="1"/>
          <p:nvPr/>
        </p:nvSpPr>
        <p:spPr>
          <a:xfrm>
            <a:off x="4143523" y="1490930"/>
            <a:ext cx="2507087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0969BB1A-70F0-4874-9E9C-F73FBF5C9617}"/>
              </a:ext>
            </a:extLst>
          </p:cNvPr>
          <p:cNvSpPr txBox="1"/>
          <p:nvPr/>
        </p:nvSpPr>
        <p:spPr>
          <a:xfrm>
            <a:off x="2158945" y="2958264"/>
            <a:ext cx="2566995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3953530761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CC04E4-597B-4763-899B-D563B3287C48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867371B-7519-44A1-A963-ED48C554E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0B0821-5D23-486E-9FC5-B3B6433D3756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3E4A1C5-920F-454F-97A3-9A529E222734}"/>
              </a:ext>
            </a:extLst>
          </p:cNvPr>
          <p:cNvGrpSpPr/>
          <p:nvPr/>
        </p:nvGrpSpPr>
        <p:grpSpPr>
          <a:xfrm>
            <a:off x="2714191" y="1512809"/>
            <a:ext cx="1093492" cy="1312656"/>
            <a:chOff x="2714191" y="1512809"/>
            <a:chExt cx="1093492" cy="131265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6046F5B-7F32-4A34-8CE8-80BF77F16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91" y="1512809"/>
              <a:ext cx="1093492" cy="1312656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3314704-FF44-4016-BA43-52D2E55704F3}"/>
                </a:ext>
              </a:extLst>
            </p:cNvPr>
            <p:cNvSpPr txBox="1"/>
            <p:nvPr/>
          </p:nvSpPr>
          <p:spPr>
            <a:xfrm>
              <a:off x="2826317" y="1944909"/>
              <a:ext cx="869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80%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9EDAB8B-DB2C-4366-BFAA-6855D3D76C7A}"/>
              </a:ext>
            </a:extLst>
          </p:cNvPr>
          <p:cNvGrpSpPr/>
          <p:nvPr/>
        </p:nvGrpSpPr>
        <p:grpSpPr>
          <a:xfrm>
            <a:off x="5149481" y="1512809"/>
            <a:ext cx="1093492" cy="1312656"/>
            <a:chOff x="5149481" y="1608384"/>
            <a:chExt cx="1093492" cy="1312656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42E3D22-0815-48D3-8013-C6EB18691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481" y="1608384"/>
              <a:ext cx="1093492" cy="1312656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9FE6E8D-D5DD-4375-B1F4-E9963F4564A9}"/>
                </a:ext>
              </a:extLst>
            </p:cNvPr>
            <p:cNvSpPr txBox="1"/>
            <p:nvPr/>
          </p:nvSpPr>
          <p:spPr>
            <a:xfrm>
              <a:off x="5261607" y="2019930"/>
              <a:ext cx="869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60%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AD19E474-9D99-49EB-9650-6BBD5F143036}"/>
              </a:ext>
            </a:extLst>
          </p:cNvPr>
          <p:cNvSpPr/>
          <p:nvPr/>
        </p:nvSpPr>
        <p:spPr>
          <a:xfrm>
            <a:off x="2172458" y="3266738"/>
            <a:ext cx="2059997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74C727EB-447A-4EB1-A53F-EFE26F2BA54A}"/>
              </a:ext>
            </a:extLst>
          </p:cNvPr>
          <p:cNvSpPr txBox="1"/>
          <p:nvPr/>
        </p:nvSpPr>
        <p:spPr>
          <a:xfrm>
            <a:off x="2451057" y="2911532"/>
            <a:ext cx="150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604F9D2-BBA5-4A2B-81F7-57C92AF51FB0}"/>
              </a:ext>
            </a:extLst>
          </p:cNvPr>
          <p:cNvSpPr/>
          <p:nvPr/>
        </p:nvSpPr>
        <p:spPr>
          <a:xfrm>
            <a:off x="2490754" y="3235119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D4EBB5F-B517-4FCE-B55E-D827A5BA1153}"/>
              </a:ext>
            </a:extLst>
          </p:cNvPr>
          <p:cNvSpPr/>
          <p:nvPr/>
        </p:nvSpPr>
        <p:spPr>
          <a:xfrm>
            <a:off x="4572000" y="3266738"/>
            <a:ext cx="2059997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112E8B64-42B2-4CF8-99FF-3DE4084840F8}"/>
              </a:ext>
            </a:extLst>
          </p:cNvPr>
          <p:cNvSpPr txBox="1"/>
          <p:nvPr/>
        </p:nvSpPr>
        <p:spPr>
          <a:xfrm>
            <a:off x="4850599" y="2911532"/>
            <a:ext cx="150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73C14A62-EB30-4186-BCFD-4592559D0F7F}"/>
              </a:ext>
            </a:extLst>
          </p:cNvPr>
          <p:cNvSpPr/>
          <p:nvPr/>
        </p:nvSpPr>
        <p:spPr>
          <a:xfrm>
            <a:off x="4890296" y="3235119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520703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7" grpId="0" animBg="1"/>
      <p:bldP spid="36" grpId="0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1C3AA3A-56EC-4813-9956-166F86FDC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044318E-663C-4AFE-B75D-6C7CE955D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1AE487-6284-4D13-B0D9-64A1174BE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475530"/>
            <a:ext cx="4462659" cy="9510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D5CF6B-991C-424C-AFAC-2D8CE5322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07E6A3-1EBB-49B8-8F4F-0E3FE66DB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840BED-F6D6-4CB8-A76E-AAF491C9E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3F9BF6-29F9-444D-9CAC-98D57C01C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4410" y="3961947"/>
            <a:ext cx="1012024" cy="7011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D97429-1B60-4D84-AD7E-379BE4FC10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4C9F80B-514B-40CF-A398-330D1C3CF7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A297E-CC05-4E1E-AC98-7A206E1804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219" y="430544"/>
            <a:ext cx="978566" cy="1103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343EF85-CE00-44DD-A13D-FDF626DC0B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EAAD76C-0A8F-42A3-ABFA-85AFE8ACD3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E1C91A2-7094-4813-8B62-D473EA50F043}"/>
              </a:ext>
            </a:extLst>
          </p:cNvPr>
          <p:cNvGrpSpPr/>
          <p:nvPr/>
        </p:nvGrpSpPr>
        <p:grpSpPr>
          <a:xfrm>
            <a:off x="3091252" y="276048"/>
            <a:ext cx="2961497" cy="589486"/>
            <a:chOff x="327528" y="3499987"/>
            <a:chExt cx="2961497" cy="58948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B27D518-85E1-4BC8-A503-A831A5530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28" y="3499987"/>
              <a:ext cx="296149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411B605-10AC-4B6B-B78F-89389A6D417B}"/>
                </a:ext>
              </a:extLst>
            </p:cNvPr>
            <p:cNvSpPr/>
            <p:nvPr/>
          </p:nvSpPr>
          <p:spPr>
            <a:xfrm>
              <a:off x="438734" y="3781696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a title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426E3F81-9503-4893-86E8-DF49C1CC64C7}"/>
              </a:ext>
            </a:extLst>
          </p:cNvPr>
          <p:cNvGrpSpPr/>
          <p:nvPr/>
        </p:nvGrpSpPr>
        <p:grpSpPr>
          <a:xfrm>
            <a:off x="3130420" y="2565400"/>
            <a:ext cx="746125" cy="655638"/>
            <a:chOff x="3282820" y="2565400"/>
            <a:chExt cx="746125" cy="655638"/>
          </a:xfrm>
        </p:grpSpPr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EA17AC53-7A55-4327-8783-F9B1189EC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395" y="2586037"/>
              <a:ext cx="90488" cy="77788"/>
            </a:xfrm>
            <a:custGeom>
              <a:avLst/>
              <a:gdLst>
                <a:gd name="T0" fmla="*/ 17 w 21"/>
                <a:gd name="T1" fmla="*/ 1 h 18"/>
                <a:gd name="T2" fmla="*/ 14 w 21"/>
                <a:gd name="T3" fmla="*/ 4 h 18"/>
                <a:gd name="T4" fmla="*/ 2 w 21"/>
                <a:gd name="T5" fmla="*/ 14 h 18"/>
                <a:gd name="T6" fmla="*/ 1 w 21"/>
                <a:gd name="T7" fmla="*/ 14 h 18"/>
                <a:gd name="T8" fmla="*/ 3 w 21"/>
                <a:gd name="T9" fmla="*/ 17 h 18"/>
                <a:gd name="T10" fmla="*/ 20 w 21"/>
                <a:gd name="T11" fmla="*/ 3 h 18"/>
                <a:gd name="T12" fmla="*/ 18 w 21"/>
                <a:gd name="T13" fmla="*/ 0 h 18"/>
                <a:gd name="T14" fmla="*/ 17 w 21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8">
                  <a:moveTo>
                    <a:pt x="17" y="1"/>
                  </a:moveTo>
                  <a:cubicBezTo>
                    <a:pt x="16" y="2"/>
                    <a:pt x="15" y="3"/>
                    <a:pt x="14" y="4"/>
                  </a:cubicBezTo>
                  <a:cubicBezTo>
                    <a:pt x="10" y="8"/>
                    <a:pt x="6" y="11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5"/>
                    <a:pt x="1" y="18"/>
                    <a:pt x="3" y="17"/>
                  </a:cubicBezTo>
                  <a:cubicBezTo>
                    <a:pt x="9" y="13"/>
                    <a:pt x="15" y="8"/>
                    <a:pt x="20" y="3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18" y="0"/>
                    <a:pt x="17" y="0"/>
                    <a:pt x="1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6A6B8DA6-64EA-41FA-AB54-759DEF26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620" y="2613025"/>
              <a:ext cx="166688" cy="123825"/>
            </a:xfrm>
            <a:custGeom>
              <a:avLst/>
              <a:gdLst>
                <a:gd name="T0" fmla="*/ 36 w 39"/>
                <a:gd name="T1" fmla="*/ 1 h 29"/>
                <a:gd name="T2" fmla="*/ 2 w 39"/>
                <a:gd name="T3" fmla="*/ 26 h 29"/>
                <a:gd name="T4" fmla="*/ 4 w 39"/>
                <a:gd name="T5" fmla="*/ 28 h 29"/>
                <a:gd name="T6" fmla="*/ 38 w 39"/>
                <a:gd name="T7" fmla="*/ 3 h 29"/>
                <a:gd name="T8" fmla="*/ 37 w 39"/>
                <a:gd name="T9" fmla="*/ 0 h 29"/>
                <a:gd name="T10" fmla="*/ 36 w 39"/>
                <a:gd name="T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9">
                  <a:moveTo>
                    <a:pt x="36" y="1"/>
                  </a:moveTo>
                  <a:cubicBezTo>
                    <a:pt x="26" y="10"/>
                    <a:pt x="14" y="18"/>
                    <a:pt x="2" y="26"/>
                  </a:cubicBezTo>
                  <a:cubicBezTo>
                    <a:pt x="0" y="27"/>
                    <a:pt x="2" y="29"/>
                    <a:pt x="4" y="28"/>
                  </a:cubicBezTo>
                  <a:cubicBezTo>
                    <a:pt x="16" y="20"/>
                    <a:pt x="28" y="13"/>
                    <a:pt x="38" y="3"/>
                  </a:cubicBezTo>
                  <a:cubicBezTo>
                    <a:pt x="39" y="2"/>
                    <a:pt x="38" y="0"/>
                    <a:pt x="37" y="0"/>
                  </a:cubicBezTo>
                  <a:cubicBezTo>
                    <a:pt x="37" y="0"/>
                    <a:pt x="37" y="0"/>
                    <a:pt x="36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F56650D-EAF4-4AE4-BC18-B951ECEE1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720" y="2655887"/>
              <a:ext cx="303213" cy="166688"/>
            </a:xfrm>
            <a:custGeom>
              <a:avLst/>
              <a:gdLst>
                <a:gd name="T0" fmla="*/ 68 w 71"/>
                <a:gd name="T1" fmla="*/ 0 h 39"/>
                <a:gd name="T2" fmla="*/ 67 w 71"/>
                <a:gd name="T3" fmla="*/ 1 h 39"/>
                <a:gd name="T4" fmla="*/ 62 w 71"/>
                <a:gd name="T5" fmla="*/ 4 h 39"/>
                <a:gd name="T6" fmla="*/ 51 w 71"/>
                <a:gd name="T7" fmla="*/ 10 h 39"/>
                <a:gd name="T8" fmla="*/ 34 w 71"/>
                <a:gd name="T9" fmla="*/ 18 h 39"/>
                <a:gd name="T10" fmla="*/ 1 w 71"/>
                <a:gd name="T11" fmla="*/ 35 h 39"/>
                <a:gd name="T12" fmla="*/ 3 w 71"/>
                <a:gd name="T13" fmla="*/ 38 h 39"/>
                <a:gd name="T14" fmla="*/ 41 w 71"/>
                <a:gd name="T15" fmla="*/ 19 h 39"/>
                <a:gd name="T16" fmla="*/ 58 w 71"/>
                <a:gd name="T17" fmla="*/ 10 h 39"/>
                <a:gd name="T18" fmla="*/ 70 w 71"/>
                <a:gd name="T19" fmla="*/ 2 h 39"/>
                <a:gd name="T20" fmla="*/ 69 w 71"/>
                <a:gd name="T21" fmla="*/ 0 h 39"/>
                <a:gd name="T22" fmla="*/ 68 w 71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39">
                  <a:moveTo>
                    <a:pt x="68" y="0"/>
                  </a:moveTo>
                  <a:cubicBezTo>
                    <a:pt x="68" y="0"/>
                    <a:pt x="67" y="1"/>
                    <a:pt x="67" y="1"/>
                  </a:cubicBezTo>
                  <a:cubicBezTo>
                    <a:pt x="66" y="2"/>
                    <a:pt x="64" y="3"/>
                    <a:pt x="62" y="4"/>
                  </a:cubicBezTo>
                  <a:cubicBezTo>
                    <a:pt x="59" y="6"/>
                    <a:pt x="55" y="8"/>
                    <a:pt x="51" y="10"/>
                  </a:cubicBezTo>
                  <a:cubicBezTo>
                    <a:pt x="45" y="13"/>
                    <a:pt x="40" y="16"/>
                    <a:pt x="34" y="18"/>
                  </a:cubicBezTo>
                  <a:cubicBezTo>
                    <a:pt x="23" y="24"/>
                    <a:pt x="12" y="30"/>
                    <a:pt x="1" y="35"/>
                  </a:cubicBezTo>
                  <a:cubicBezTo>
                    <a:pt x="0" y="36"/>
                    <a:pt x="1" y="39"/>
                    <a:pt x="3" y="38"/>
                  </a:cubicBezTo>
                  <a:cubicBezTo>
                    <a:pt x="15" y="32"/>
                    <a:pt x="28" y="25"/>
                    <a:pt x="41" y="19"/>
                  </a:cubicBezTo>
                  <a:cubicBezTo>
                    <a:pt x="46" y="16"/>
                    <a:pt x="52" y="13"/>
                    <a:pt x="58" y="10"/>
                  </a:cubicBezTo>
                  <a:cubicBezTo>
                    <a:pt x="62" y="8"/>
                    <a:pt x="67" y="6"/>
                    <a:pt x="70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10DB04FD-A69A-45A4-A39C-841AD8C8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583" y="2689225"/>
              <a:ext cx="438150" cy="244475"/>
            </a:xfrm>
            <a:custGeom>
              <a:avLst/>
              <a:gdLst>
                <a:gd name="T0" fmla="*/ 91 w 103"/>
                <a:gd name="T1" fmla="*/ 5 h 57"/>
                <a:gd name="T2" fmla="*/ 91 w 103"/>
                <a:gd name="T3" fmla="*/ 5 h 57"/>
                <a:gd name="T4" fmla="*/ 2 w 103"/>
                <a:gd name="T5" fmla="*/ 53 h 57"/>
                <a:gd name="T6" fmla="*/ 3 w 103"/>
                <a:gd name="T7" fmla="*/ 56 h 57"/>
                <a:gd name="T8" fmla="*/ 103 w 103"/>
                <a:gd name="T9" fmla="*/ 2 h 57"/>
                <a:gd name="T10" fmla="*/ 103 w 103"/>
                <a:gd name="T11" fmla="*/ 1 h 57"/>
                <a:gd name="T12" fmla="*/ 100 w 103"/>
                <a:gd name="T13" fmla="*/ 0 h 57"/>
                <a:gd name="T14" fmla="*/ 100 w 103"/>
                <a:gd name="T15" fmla="*/ 0 h 57"/>
                <a:gd name="T16" fmla="*/ 91 w 103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7"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62" y="22"/>
                    <a:pt x="31" y="36"/>
                    <a:pt x="2" y="53"/>
                  </a:cubicBezTo>
                  <a:cubicBezTo>
                    <a:pt x="0" y="54"/>
                    <a:pt x="1" y="57"/>
                    <a:pt x="3" y="56"/>
                  </a:cubicBezTo>
                  <a:cubicBezTo>
                    <a:pt x="36" y="37"/>
                    <a:pt x="70" y="22"/>
                    <a:pt x="103" y="2"/>
                  </a:cubicBezTo>
                  <a:cubicBezTo>
                    <a:pt x="103" y="2"/>
                    <a:pt x="103" y="1"/>
                    <a:pt x="103" y="1"/>
                  </a:cubicBezTo>
                  <a:cubicBezTo>
                    <a:pt x="102" y="1"/>
                    <a:pt x="101" y="1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2"/>
                    <a:pt x="94" y="4"/>
                    <a:pt x="91" y="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D24DAFD-3D8A-48C8-BCD3-5C0813EF7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620" y="2714625"/>
              <a:ext cx="533400" cy="339725"/>
            </a:xfrm>
            <a:custGeom>
              <a:avLst/>
              <a:gdLst>
                <a:gd name="T0" fmla="*/ 101 w 125"/>
                <a:gd name="T1" fmla="*/ 12 h 79"/>
                <a:gd name="T2" fmla="*/ 78 w 125"/>
                <a:gd name="T3" fmla="*/ 28 h 79"/>
                <a:gd name="T4" fmla="*/ 25 w 125"/>
                <a:gd name="T5" fmla="*/ 63 h 79"/>
                <a:gd name="T6" fmla="*/ 20 w 125"/>
                <a:gd name="T7" fmla="*/ 66 h 79"/>
                <a:gd name="T8" fmla="*/ 20 w 125"/>
                <a:gd name="T9" fmla="*/ 66 h 79"/>
                <a:gd name="T10" fmla="*/ 1 w 125"/>
                <a:gd name="T11" fmla="*/ 75 h 79"/>
                <a:gd name="T12" fmla="*/ 3 w 125"/>
                <a:gd name="T13" fmla="*/ 78 h 79"/>
                <a:gd name="T14" fmla="*/ 30 w 125"/>
                <a:gd name="T15" fmla="*/ 64 h 79"/>
                <a:gd name="T16" fmla="*/ 56 w 125"/>
                <a:gd name="T17" fmla="*/ 47 h 79"/>
                <a:gd name="T18" fmla="*/ 83 w 125"/>
                <a:gd name="T19" fmla="*/ 28 h 79"/>
                <a:gd name="T20" fmla="*/ 105 w 125"/>
                <a:gd name="T21" fmla="*/ 13 h 79"/>
                <a:gd name="T22" fmla="*/ 115 w 125"/>
                <a:gd name="T23" fmla="*/ 6 h 79"/>
                <a:gd name="T24" fmla="*/ 124 w 125"/>
                <a:gd name="T25" fmla="*/ 2 h 79"/>
                <a:gd name="T26" fmla="*/ 124 w 125"/>
                <a:gd name="T27" fmla="*/ 0 h 79"/>
                <a:gd name="T28" fmla="*/ 121 w 125"/>
                <a:gd name="T29" fmla="*/ 0 h 79"/>
                <a:gd name="T30" fmla="*/ 121 w 125"/>
                <a:gd name="T31" fmla="*/ 0 h 79"/>
                <a:gd name="T32" fmla="*/ 101 w 125"/>
                <a:gd name="T3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79">
                  <a:moveTo>
                    <a:pt x="101" y="12"/>
                  </a:moveTo>
                  <a:cubicBezTo>
                    <a:pt x="93" y="18"/>
                    <a:pt x="86" y="23"/>
                    <a:pt x="78" y="28"/>
                  </a:cubicBezTo>
                  <a:cubicBezTo>
                    <a:pt x="60" y="40"/>
                    <a:pt x="43" y="52"/>
                    <a:pt x="25" y="63"/>
                  </a:cubicBezTo>
                  <a:cubicBezTo>
                    <a:pt x="23" y="64"/>
                    <a:pt x="21" y="65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4" y="70"/>
                    <a:pt x="8" y="73"/>
                    <a:pt x="1" y="75"/>
                  </a:cubicBezTo>
                  <a:cubicBezTo>
                    <a:pt x="0" y="76"/>
                    <a:pt x="1" y="79"/>
                    <a:pt x="3" y="78"/>
                  </a:cubicBezTo>
                  <a:cubicBezTo>
                    <a:pt x="12" y="74"/>
                    <a:pt x="21" y="69"/>
                    <a:pt x="30" y="64"/>
                  </a:cubicBezTo>
                  <a:cubicBezTo>
                    <a:pt x="39" y="58"/>
                    <a:pt x="47" y="53"/>
                    <a:pt x="56" y="47"/>
                  </a:cubicBezTo>
                  <a:cubicBezTo>
                    <a:pt x="65" y="41"/>
                    <a:pt x="74" y="34"/>
                    <a:pt x="83" y="28"/>
                  </a:cubicBezTo>
                  <a:cubicBezTo>
                    <a:pt x="91" y="24"/>
                    <a:pt x="98" y="18"/>
                    <a:pt x="105" y="13"/>
                  </a:cubicBezTo>
                  <a:cubicBezTo>
                    <a:pt x="108" y="10"/>
                    <a:pt x="111" y="8"/>
                    <a:pt x="115" y="6"/>
                  </a:cubicBezTo>
                  <a:cubicBezTo>
                    <a:pt x="118" y="5"/>
                    <a:pt x="120" y="3"/>
                    <a:pt x="124" y="2"/>
                  </a:cubicBezTo>
                  <a:cubicBezTo>
                    <a:pt x="125" y="2"/>
                    <a:pt x="125" y="1"/>
                    <a:pt x="124" y="0"/>
                  </a:cubicBezTo>
                  <a:cubicBezTo>
                    <a:pt x="123" y="0"/>
                    <a:pt x="122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13" y="3"/>
                    <a:pt x="107" y="7"/>
                    <a:pt x="101" y="1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0846E0EA-5780-4091-B710-6F72C6C0E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0783" y="2933700"/>
              <a:ext cx="404813" cy="214313"/>
            </a:xfrm>
            <a:custGeom>
              <a:avLst/>
              <a:gdLst>
                <a:gd name="T0" fmla="*/ 92 w 95"/>
                <a:gd name="T1" fmla="*/ 1 h 50"/>
                <a:gd name="T2" fmla="*/ 87 w 95"/>
                <a:gd name="T3" fmla="*/ 4 h 50"/>
                <a:gd name="T4" fmla="*/ 65 w 95"/>
                <a:gd name="T5" fmla="*/ 19 h 50"/>
                <a:gd name="T6" fmla="*/ 45 w 95"/>
                <a:gd name="T7" fmla="*/ 29 h 50"/>
                <a:gd name="T8" fmla="*/ 24 w 95"/>
                <a:gd name="T9" fmla="*/ 38 h 50"/>
                <a:gd name="T10" fmla="*/ 5 w 95"/>
                <a:gd name="T11" fmla="*/ 46 h 50"/>
                <a:gd name="T12" fmla="*/ 2 w 95"/>
                <a:gd name="T13" fmla="*/ 47 h 50"/>
                <a:gd name="T14" fmla="*/ 2 w 95"/>
                <a:gd name="T15" fmla="*/ 50 h 50"/>
                <a:gd name="T16" fmla="*/ 24 w 95"/>
                <a:gd name="T17" fmla="*/ 41 h 50"/>
                <a:gd name="T18" fmla="*/ 47 w 95"/>
                <a:gd name="T19" fmla="*/ 31 h 50"/>
                <a:gd name="T20" fmla="*/ 67 w 95"/>
                <a:gd name="T21" fmla="*/ 22 h 50"/>
                <a:gd name="T22" fmla="*/ 94 w 95"/>
                <a:gd name="T23" fmla="*/ 3 h 50"/>
                <a:gd name="T24" fmla="*/ 93 w 95"/>
                <a:gd name="T25" fmla="*/ 0 h 50"/>
                <a:gd name="T26" fmla="*/ 92 w 95"/>
                <a:gd name="T27" fmla="*/ 1 h 50"/>
                <a:gd name="T28" fmla="*/ 5 w 95"/>
                <a:gd name="T29" fmla="*/ 46 h 50"/>
                <a:gd name="T30" fmla="*/ 5 w 95"/>
                <a:gd name="T31" fmla="*/ 46 h 50"/>
                <a:gd name="T32" fmla="*/ 5 w 95"/>
                <a:gd name="T33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50">
                  <a:moveTo>
                    <a:pt x="92" y="1"/>
                  </a:moveTo>
                  <a:cubicBezTo>
                    <a:pt x="91" y="1"/>
                    <a:pt x="88" y="3"/>
                    <a:pt x="87" y="4"/>
                  </a:cubicBezTo>
                  <a:cubicBezTo>
                    <a:pt x="82" y="7"/>
                    <a:pt x="70" y="17"/>
                    <a:pt x="65" y="19"/>
                  </a:cubicBezTo>
                  <a:cubicBezTo>
                    <a:pt x="58" y="21"/>
                    <a:pt x="51" y="26"/>
                    <a:pt x="45" y="29"/>
                  </a:cubicBezTo>
                  <a:cubicBezTo>
                    <a:pt x="38" y="32"/>
                    <a:pt x="31" y="34"/>
                    <a:pt x="24" y="38"/>
                  </a:cubicBezTo>
                  <a:cubicBezTo>
                    <a:pt x="18" y="41"/>
                    <a:pt x="12" y="44"/>
                    <a:pt x="5" y="46"/>
                  </a:cubicBezTo>
                  <a:cubicBezTo>
                    <a:pt x="4" y="46"/>
                    <a:pt x="3" y="46"/>
                    <a:pt x="2" y="47"/>
                  </a:cubicBezTo>
                  <a:cubicBezTo>
                    <a:pt x="0" y="47"/>
                    <a:pt x="1" y="50"/>
                    <a:pt x="2" y="50"/>
                  </a:cubicBezTo>
                  <a:cubicBezTo>
                    <a:pt x="10" y="48"/>
                    <a:pt x="17" y="45"/>
                    <a:pt x="24" y="41"/>
                  </a:cubicBezTo>
                  <a:cubicBezTo>
                    <a:pt x="31" y="38"/>
                    <a:pt x="39" y="34"/>
                    <a:pt x="47" y="31"/>
                  </a:cubicBezTo>
                  <a:cubicBezTo>
                    <a:pt x="54" y="28"/>
                    <a:pt x="60" y="25"/>
                    <a:pt x="67" y="22"/>
                  </a:cubicBezTo>
                  <a:cubicBezTo>
                    <a:pt x="72" y="20"/>
                    <a:pt x="89" y="7"/>
                    <a:pt x="94" y="3"/>
                  </a:cubicBezTo>
                  <a:cubicBezTo>
                    <a:pt x="95" y="2"/>
                    <a:pt x="94" y="0"/>
                    <a:pt x="93" y="0"/>
                  </a:cubicBezTo>
                  <a:cubicBezTo>
                    <a:pt x="92" y="0"/>
                    <a:pt x="92" y="0"/>
                    <a:pt x="92" y="1"/>
                  </a:cubicBezTo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2B7F04AE-4FC7-42AC-ABE9-D889C8831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2820" y="2565400"/>
              <a:ext cx="746125" cy="655638"/>
            </a:xfrm>
            <a:custGeom>
              <a:avLst/>
              <a:gdLst>
                <a:gd name="T0" fmla="*/ 175 w 175"/>
                <a:gd name="T1" fmla="*/ 35 h 153"/>
                <a:gd name="T2" fmla="*/ 174 w 175"/>
                <a:gd name="T3" fmla="*/ 35 h 153"/>
                <a:gd name="T4" fmla="*/ 173 w 175"/>
                <a:gd name="T5" fmla="*/ 35 h 153"/>
                <a:gd name="T6" fmla="*/ 173 w 175"/>
                <a:gd name="T7" fmla="*/ 35 h 153"/>
                <a:gd name="T8" fmla="*/ 172 w 175"/>
                <a:gd name="T9" fmla="*/ 35 h 153"/>
                <a:gd name="T10" fmla="*/ 166 w 175"/>
                <a:gd name="T11" fmla="*/ 34 h 153"/>
                <a:gd name="T12" fmla="*/ 163 w 175"/>
                <a:gd name="T13" fmla="*/ 33 h 153"/>
                <a:gd name="T14" fmla="*/ 162 w 175"/>
                <a:gd name="T15" fmla="*/ 33 h 153"/>
                <a:gd name="T16" fmla="*/ 138 w 175"/>
                <a:gd name="T17" fmla="*/ 29 h 153"/>
                <a:gd name="T18" fmla="*/ 133 w 175"/>
                <a:gd name="T19" fmla="*/ 28 h 153"/>
                <a:gd name="T20" fmla="*/ 42 w 175"/>
                <a:gd name="T21" fmla="*/ 8 h 153"/>
                <a:gd name="T22" fmla="*/ 4 w 175"/>
                <a:gd name="T23" fmla="*/ 0 h 153"/>
                <a:gd name="T24" fmla="*/ 4 w 175"/>
                <a:gd name="T25" fmla="*/ 0 h 153"/>
                <a:gd name="T26" fmla="*/ 3 w 175"/>
                <a:gd name="T27" fmla="*/ 0 h 153"/>
                <a:gd name="T28" fmla="*/ 1 w 175"/>
                <a:gd name="T29" fmla="*/ 0 h 153"/>
                <a:gd name="T30" fmla="*/ 0 w 175"/>
                <a:gd name="T31" fmla="*/ 0 h 153"/>
                <a:gd name="T32" fmla="*/ 21 w 175"/>
                <a:gd name="T33" fmla="*/ 60 h 153"/>
                <a:gd name="T34" fmla="*/ 33 w 175"/>
                <a:gd name="T35" fmla="*/ 91 h 153"/>
                <a:gd name="T36" fmla="*/ 44 w 175"/>
                <a:gd name="T37" fmla="*/ 122 h 153"/>
                <a:gd name="T38" fmla="*/ 49 w 175"/>
                <a:gd name="T39" fmla="*/ 136 h 153"/>
                <a:gd name="T40" fmla="*/ 49 w 175"/>
                <a:gd name="T41" fmla="*/ 137 h 153"/>
                <a:gd name="T42" fmla="*/ 55 w 175"/>
                <a:gd name="T43" fmla="*/ 152 h 153"/>
                <a:gd name="T44" fmla="*/ 57 w 175"/>
                <a:gd name="T45" fmla="*/ 152 h 153"/>
                <a:gd name="T46" fmla="*/ 104 w 175"/>
                <a:gd name="T47" fmla="*/ 129 h 153"/>
                <a:gd name="T48" fmla="*/ 125 w 175"/>
                <a:gd name="T49" fmla="*/ 112 h 153"/>
                <a:gd name="T50" fmla="*/ 145 w 175"/>
                <a:gd name="T51" fmla="*/ 89 h 153"/>
                <a:gd name="T52" fmla="*/ 175 w 175"/>
                <a:gd name="T53" fmla="*/ 36 h 153"/>
                <a:gd name="T54" fmla="*/ 175 w 175"/>
                <a:gd name="T55" fmla="*/ 35 h 153"/>
                <a:gd name="T56" fmla="*/ 163 w 175"/>
                <a:gd name="T57" fmla="*/ 60 h 153"/>
                <a:gd name="T58" fmla="*/ 146 w 175"/>
                <a:gd name="T59" fmla="*/ 84 h 153"/>
                <a:gd name="T60" fmla="*/ 124 w 175"/>
                <a:gd name="T61" fmla="*/ 108 h 153"/>
                <a:gd name="T62" fmla="*/ 105 w 175"/>
                <a:gd name="T63" fmla="*/ 125 h 153"/>
                <a:gd name="T64" fmla="*/ 83 w 175"/>
                <a:gd name="T65" fmla="*/ 141 h 153"/>
                <a:gd name="T66" fmla="*/ 66 w 175"/>
                <a:gd name="T67" fmla="*/ 148 h 153"/>
                <a:gd name="T68" fmla="*/ 57 w 175"/>
                <a:gd name="T69" fmla="*/ 149 h 153"/>
                <a:gd name="T70" fmla="*/ 57 w 175"/>
                <a:gd name="T71" fmla="*/ 147 h 153"/>
                <a:gd name="T72" fmla="*/ 56 w 175"/>
                <a:gd name="T73" fmla="*/ 146 h 153"/>
                <a:gd name="T74" fmla="*/ 34 w 175"/>
                <a:gd name="T75" fmla="*/ 85 h 153"/>
                <a:gd name="T76" fmla="*/ 11 w 175"/>
                <a:gd name="T77" fmla="*/ 24 h 153"/>
                <a:gd name="T78" fmla="*/ 5 w 175"/>
                <a:gd name="T79" fmla="*/ 5 h 153"/>
                <a:gd name="T80" fmla="*/ 4 w 175"/>
                <a:gd name="T81" fmla="*/ 3 h 153"/>
                <a:gd name="T82" fmla="*/ 134 w 175"/>
                <a:gd name="T83" fmla="*/ 31 h 153"/>
                <a:gd name="T84" fmla="*/ 172 w 175"/>
                <a:gd name="T85" fmla="*/ 38 h 153"/>
                <a:gd name="T86" fmla="*/ 170 w 175"/>
                <a:gd name="T87" fmla="*/ 44 h 153"/>
                <a:gd name="T88" fmla="*/ 163 w 175"/>
                <a:gd name="T89" fmla="*/ 6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" h="153">
                  <a:moveTo>
                    <a:pt x="175" y="35"/>
                  </a:move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3" y="35"/>
                    <a:pt x="173" y="35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5"/>
                    <a:pt x="172" y="35"/>
                    <a:pt x="172" y="35"/>
                  </a:cubicBezTo>
                  <a:cubicBezTo>
                    <a:pt x="170" y="34"/>
                    <a:pt x="168" y="34"/>
                    <a:pt x="166" y="34"/>
                  </a:cubicBezTo>
                  <a:cubicBezTo>
                    <a:pt x="165" y="34"/>
                    <a:pt x="164" y="34"/>
                    <a:pt x="163" y="33"/>
                  </a:cubicBezTo>
                  <a:cubicBezTo>
                    <a:pt x="163" y="33"/>
                    <a:pt x="163" y="33"/>
                    <a:pt x="162" y="33"/>
                  </a:cubicBezTo>
                  <a:cubicBezTo>
                    <a:pt x="154" y="32"/>
                    <a:pt x="146" y="30"/>
                    <a:pt x="138" y="29"/>
                  </a:cubicBezTo>
                  <a:cubicBezTo>
                    <a:pt x="136" y="29"/>
                    <a:pt x="135" y="28"/>
                    <a:pt x="133" y="28"/>
                  </a:cubicBezTo>
                  <a:cubicBezTo>
                    <a:pt x="103" y="22"/>
                    <a:pt x="72" y="15"/>
                    <a:pt x="42" y="8"/>
                  </a:cubicBezTo>
                  <a:cubicBezTo>
                    <a:pt x="29" y="5"/>
                    <a:pt x="16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" y="21"/>
                    <a:pt x="13" y="40"/>
                    <a:pt x="21" y="60"/>
                  </a:cubicBezTo>
                  <a:cubicBezTo>
                    <a:pt x="25" y="70"/>
                    <a:pt x="29" y="80"/>
                    <a:pt x="33" y="91"/>
                  </a:cubicBezTo>
                  <a:cubicBezTo>
                    <a:pt x="37" y="101"/>
                    <a:pt x="40" y="111"/>
                    <a:pt x="44" y="122"/>
                  </a:cubicBezTo>
                  <a:cubicBezTo>
                    <a:pt x="46" y="127"/>
                    <a:pt x="47" y="132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52" y="142"/>
                    <a:pt x="53" y="147"/>
                    <a:pt x="55" y="152"/>
                  </a:cubicBezTo>
                  <a:cubicBezTo>
                    <a:pt x="55" y="153"/>
                    <a:pt x="56" y="153"/>
                    <a:pt x="57" y="152"/>
                  </a:cubicBezTo>
                  <a:cubicBezTo>
                    <a:pt x="75" y="152"/>
                    <a:pt x="91" y="140"/>
                    <a:pt x="104" y="129"/>
                  </a:cubicBezTo>
                  <a:cubicBezTo>
                    <a:pt x="112" y="124"/>
                    <a:pt x="119" y="118"/>
                    <a:pt x="125" y="112"/>
                  </a:cubicBezTo>
                  <a:cubicBezTo>
                    <a:pt x="133" y="105"/>
                    <a:pt x="139" y="97"/>
                    <a:pt x="145" y="89"/>
                  </a:cubicBezTo>
                  <a:cubicBezTo>
                    <a:pt x="158" y="73"/>
                    <a:pt x="172" y="57"/>
                    <a:pt x="175" y="36"/>
                  </a:cubicBezTo>
                  <a:cubicBezTo>
                    <a:pt x="175" y="36"/>
                    <a:pt x="175" y="35"/>
                    <a:pt x="175" y="35"/>
                  </a:cubicBezTo>
                  <a:close/>
                  <a:moveTo>
                    <a:pt x="163" y="60"/>
                  </a:moveTo>
                  <a:cubicBezTo>
                    <a:pt x="158" y="68"/>
                    <a:pt x="152" y="76"/>
                    <a:pt x="146" y="84"/>
                  </a:cubicBezTo>
                  <a:cubicBezTo>
                    <a:pt x="139" y="92"/>
                    <a:pt x="132" y="101"/>
                    <a:pt x="124" y="108"/>
                  </a:cubicBezTo>
                  <a:cubicBezTo>
                    <a:pt x="118" y="114"/>
                    <a:pt x="111" y="120"/>
                    <a:pt x="105" y="125"/>
                  </a:cubicBezTo>
                  <a:cubicBezTo>
                    <a:pt x="98" y="131"/>
                    <a:pt x="91" y="136"/>
                    <a:pt x="83" y="141"/>
                  </a:cubicBezTo>
                  <a:cubicBezTo>
                    <a:pt x="78" y="144"/>
                    <a:pt x="72" y="146"/>
                    <a:pt x="66" y="148"/>
                  </a:cubicBezTo>
                  <a:cubicBezTo>
                    <a:pt x="63" y="149"/>
                    <a:pt x="60" y="149"/>
                    <a:pt x="57" y="149"/>
                  </a:cubicBezTo>
                  <a:cubicBezTo>
                    <a:pt x="57" y="149"/>
                    <a:pt x="57" y="148"/>
                    <a:pt x="57" y="147"/>
                  </a:cubicBezTo>
                  <a:cubicBezTo>
                    <a:pt x="57" y="147"/>
                    <a:pt x="57" y="147"/>
                    <a:pt x="56" y="146"/>
                  </a:cubicBezTo>
                  <a:cubicBezTo>
                    <a:pt x="48" y="126"/>
                    <a:pt x="42" y="105"/>
                    <a:pt x="34" y="85"/>
                  </a:cubicBezTo>
                  <a:cubicBezTo>
                    <a:pt x="27" y="64"/>
                    <a:pt x="18" y="44"/>
                    <a:pt x="11" y="24"/>
                  </a:cubicBezTo>
                  <a:cubicBezTo>
                    <a:pt x="8" y="18"/>
                    <a:pt x="7" y="12"/>
                    <a:pt x="5" y="5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7" y="12"/>
                    <a:pt x="90" y="23"/>
                    <a:pt x="134" y="31"/>
                  </a:cubicBezTo>
                  <a:cubicBezTo>
                    <a:pt x="146" y="34"/>
                    <a:pt x="159" y="36"/>
                    <a:pt x="172" y="38"/>
                  </a:cubicBezTo>
                  <a:cubicBezTo>
                    <a:pt x="171" y="40"/>
                    <a:pt x="171" y="42"/>
                    <a:pt x="170" y="44"/>
                  </a:cubicBezTo>
                  <a:cubicBezTo>
                    <a:pt x="169" y="49"/>
                    <a:pt x="166" y="55"/>
                    <a:pt x="163" y="6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5A20828-BE34-4B4E-9ECD-B6D09C9AA7B9}"/>
              </a:ext>
            </a:extLst>
          </p:cNvPr>
          <p:cNvGrpSpPr/>
          <p:nvPr/>
        </p:nvGrpSpPr>
        <p:grpSpPr>
          <a:xfrm>
            <a:off x="2541458" y="1901825"/>
            <a:ext cx="857250" cy="1349375"/>
            <a:chOff x="2693858" y="1901825"/>
            <a:chExt cx="857250" cy="13493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16AE051-3FAE-468D-8D6B-1475E3F7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83" y="2767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F452CAD-6869-4623-99FE-E469EF129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108" y="2997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3781FE14-1EE2-47EF-BB62-B61C9326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58" y="1901825"/>
              <a:ext cx="754063" cy="1349375"/>
            </a:xfrm>
            <a:custGeom>
              <a:avLst/>
              <a:gdLst>
                <a:gd name="T0" fmla="*/ 145 w 177"/>
                <a:gd name="T1" fmla="*/ 88 h 315"/>
                <a:gd name="T2" fmla="*/ 153 w 177"/>
                <a:gd name="T3" fmla="*/ 55 h 315"/>
                <a:gd name="T4" fmla="*/ 159 w 177"/>
                <a:gd name="T5" fmla="*/ 27 h 315"/>
                <a:gd name="T6" fmla="*/ 160 w 177"/>
                <a:gd name="T7" fmla="*/ 21 h 315"/>
                <a:gd name="T8" fmla="*/ 161 w 177"/>
                <a:gd name="T9" fmla="*/ 18 h 315"/>
                <a:gd name="T10" fmla="*/ 163 w 177"/>
                <a:gd name="T11" fmla="*/ 11 h 315"/>
                <a:gd name="T12" fmla="*/ 164 w 177"/>
                <a:gd name="T13" fmla="*/ 8 h 315"/>
                <a:gd name="T14" fmla="*/ 164 w 177"/>
                <a:gd name="T15" fmla="*/ 7 h 315"/>
                <a:gd name="T16" fmla="*/ 166 w 177"/>
                <a:gd name="T17" fmla="*/ 4 h 315"/>
                <a:gd name="T18" fmla="*/ 166 w 177"/>
                <a:gd name="T19" fmla="*/ 3 h 315"/>
                <a:gd name="T20" fmla="*/ 167 w 177"/>
                <a:gd name="T21" fmla="*/ 1 h 315"/>
                <a:gd name="T22" fmla="*/ 166 w 177"/>
                <a:gd name="T23" fmla="*/ 1 h 315"/>
                <a:gd name="T24" fmla="*/ 165 w 177"/>
                <a:gd name="T25" fmla="*/ 1 h 315"/>
                <a:gd name="T26" fmla="*/ 164 w 177"/>
                <a:gd name="T27" fmla="*/ 1 h 315"/>
                <a:gd name="T28" fmla="*/ 151 w 177"/>
                <a:gd name="T29" fmla="*/ 2 h 315"/>
                <a:gd name="T30" fmla="*/ 57 w 177"/>
                <a:gd name="T31" fmla="*/ 43 h 315"/>
                <a:gd name="T32" fmla="*/ 2 w 177"/>
                <a:gd name="T33" fmla="*/ 134 h 315"/>
                <a:gd name="T34" fmla="*/ 1 w 177"/>
                <a:gd name="T35" fmla="*/ 166 h 315"/>
                <a:gd name="T36" fmla="*/ 7 w 177"/>
                <a:gd name="T37" fmla="*/ 197 h 315"/>
                <a:gd name="T38" fmla="*/ 31 w 177"/>
                <a:gd name="T39" fmla="*/ 254 h 315"/>
                <a:gd name="T40" fmla="*/ 69 w 177"/>
                <a:gd name="T41" fmla="*/ 294 h 315"/>
                <a:gd name="T42" fmla="*/ 122 w 177"/>
                <a:gd name="T43" fmla="*/ 313 h 315"/>
                <a:gd name="T44" fmla="*/ 177 w 177"/>
                <a:gd name="T45" fmla="*/ 309 h 315"/>
                <a:gd name="T46" fmla="*/ 176 w 177"/>
                <a:gd name="T47" fmla="*/ 306 h 315"/>
                <a:gd name="T48" fmla="*/ 176 w 177"/>
                <a:gd name="T49" fmla="*/ 307 h 315"/>
                <a:gd name="T50" fmla="*/ 176 w 177"/>
                <a:gd name="T51" fmla="*/ 306 h 315"/>
                <a:gd name="T52" fmla="*/ 167 w 177"/>
                <a:gd name="T53" fmla="*/ 281 h 315"/>
                <a:gd name="T54" fmla="*/ 159 w 177"/>
                <a:gd name="T55" fmla="*/ 253 h 315"/>
                <a:gd name="T56" fmla="*/ 142 w 177"/>
                <a:gd name="T57" fmla="*/ 198 h 315"/>
                <a:gd name="T58" fmla="*/ 142 w 177"/>
                <a:gd name="T59" fmla="*/ 198 h 315"/>
                <a:gd name="T60" fmla="*/ 133 w 177"/>
                <a:gd name="T61" fmla="*/ 156 h 315"/>
                <a:gd name="T62" fmla="*/ 133 w 177"/>
                <a:gd name="T63" fmla="*/ 155 h 315"/>
                <a:gd name="T64" fmla="*/ 145 w 177"/>
                <a:gd name="T65" fmla="*/ 8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315">
                  <a:moveTo>
                    <a:pt x="145" y="88"/>
                  </a:moveTo>
                  <a:cubicBezTo>
                    <a:pt x="148" y="77"/>
                    <a:pt x="150" y="66"/>
                    <a:pt x="153" y="55"/>
                  </a:cubicBezTo>
                  <a:cubicBezTo>
                    <a:pt x="155" y="46"/>
                    <a:pt x="156" y="36"/>
                    <a:pt x="159" y="27"/>
                  </a:cubicBezTo>
                  <a:cubicBezTo>
                    <a:pt x="159" y="25"/>
                    <a:pt x="160" y="23"/>
                    <a:pt x="160" y="21"/>
                  </a:cubicBezTo>
                  <a:cubicBezTo>
                    <a:pt x="160" y="20"/>
                    <a:pt x="161" y="19"/>
                    <a:pt x="161" y="18"/>
                  </a:cubicBezTo>
                  <a:cubicBezTo>
                    <a:pt x="162" y="16"/>
                    <a:pt x="162" y="13"/>
                    <a:pt x="163" y="11"/>
                  </a:cubicBezTo>
                  <a:cubicBezTo>
                    <a:pt x="163" y="10"/>
                    <a:pt x="164" y="9"/>
                    <a:pt x="164" y="8"/>
                  </a:cubicBezTo>
                  <a:cubicBezTo>
                    <a:pt x="164" y="8"/>
                    <a:pt x="164" y="8"/>
                    <a:pt x="164" y="7"/>
                  </a:cubicBezTo>
                  <a:cubicBezTo>
                    <a:pt x="165" y="6"/>
                    <a:pt x="166" y="5"/>
                    <a:pt x="166" y="4"/>
                  </a:cubicBezTo>
                  <a:cubicBezTo>
                    <a:pt x="166" y="4"/>
                    <a:pt x="166" y="3"/>
                    <a:pt x="166" y="3"/>
                  </a:cubicBezTo>
                  <a:cubicBezTo>
                    <a:pt x="167" y="2"/>
                    <a:pt x="167" y="1"/>
                    <a:pt x="167" y="1"/>
                  </a:cubicBezTo>
                  <a:cubicBezTo>
                    <a:pt x="167" y="1"/>
                    <a:pt x="166" y="1"/>
                    <a:pt x="166" y="1"/>
                  </a:cubicBezTo>
                  <a:cubicBezTo>
                    <a:pt x="166" y="1"/>
                    <a:pt x="165" y="0"/>
                    <a:pt x="165" y="1"/>
                  </a:cubicBezTo>
                  <a:cubicBezTo>
                    <a:pt x="165" y="1"/>
                    <a:pt x="165" y="1"/>
                    <a:pt x="164" y="1"/>
                  </a:cubicBezTo>
                  <a:cubicBezTo>
                    <a:pt x="160" y="1"/>
                    <a:pt x="155" y="1"/>
                    <a:pt x="151" y="2"/>
                  </a:cubicBezTo>
                  <a:cubicBezTo>
                    <a:pt x="116" y="6"/>
                    <a:pt x="83" y="21"/>
                    <a:pt x="57" y="43"/>
                  </a:cubicBezTo>
                  <a:cubicBezTo>
                    <a:pt x="29" y="67"/>
                    <a:pt x="10" y="99"/>
                    <a:pt x="2" y="134"/>
                  </a:cubicBezTo>
                  <a:cubicBezTo>
                    <a:pt x="0" y="145"/>
                    <a:pt x="0" y="155"/>
                    <a:pt x="1" y="166"/>
                  </a:cubicBezTo>
                  <a:cubicBezTo>
                    <a:pt x="2" y="176"/>
                    <a:pt x="5" y="187"/>
                    <a:pt x="7" y="197"/>
                  </a:cubicBezTo>
                  <a:cubicBezTo>
                    <a:pt x="12" y="217"/>
                    <a:pt x="20" y="236"/>
                    <a:pt x="31" y="254"/>
                  </a:cubicBezTo>
                  <a:cubicBezTo>
                    <a:pt x="41" y="269"/>
                    <a:pt x="53" y="283"/>
                    <a:pt x="69" y="294"/>
                  </a:cubicBezTo>
                  <a:cubicBezTo>
                    <a:pt x="84" y="304"/>
                    <a:pt x="103" y="310"/>
                    <a:pt x="122" y="313"/>
                  </a:cubicBezTo>
                  <a:cubicBezTo>
                    <a:pt x="140" y="315"/>
                    <a:pt x="159" y="314"/>
                    <a:pt x="177" y="309"/>
                  </a:cubicBezTo>
                  <a:cubicBezTo>
                    <a:pt x="177" y="308"/>
                    <a:pt x="177" y="307"/>
                    <a:pt x="176" y="306"/>
                  </a:cubicBezTo>
                  <a:cubicBezTo>
                    <a:pt x="176" y="306"/>
                    <a:pt x="176" y="307"/>
                    <a:pt x="176" y="307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72" y="298"/>
                    <a:pt x="170" y="289"/>
                    <a:pt x="167" y="281"/>
                  </a:cubicBezTo>
                  <a:cubicBezTo>
                    <a:pt x="165" y="272"/>
                    <a:pt x="162" y="263"/>
                    <a:pt x="159" y="253"/>
                  </a:cubicBezTo>
                  <a:cubicBezTo>
                    <a:pt x="153" y="235"/>
                    <a:pt x="147" y="217"/>
                    <a:pt x="142" y="198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39" y="184"/>
                    <a:pt x="136" y="170"/>
                    <a:pt x="133" y="156"/>
                  </a:cubicBezTo>
                  <a:cubicBezTo>
                    <a:pt x="133" y="156"/>
                    <a:pt x="133" y="155"/>
                    <a:pt x="133" y="155"/>
                  </a:cubicBezTo>
                  <a:cubicBezTo>
                    <a:pt x="137" y="133"/>
                    <a:pt x="141" y="111"/>
                    <a:pt x="145" y="88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1699E86A-DE69-40F5-8BB7-4873C7BA2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995" y="1909762"/>
              <a:ext cx="103188" cy="68263"/>
            </a:xfrm>
            <a:custGeom>
              <a:avLst/>
              <a:gdLst>
                <a:gd name="T0" fmla="*/ 2 w 24"/>
                <a:gd name="T1" fmla="*/ 4 h 16"/>
                <a:gd name="T2" fmla="*/ 11 w 24"/>
                <a:gd name="T3" fmla="*/ 9 h 16"/>
                <a:gd name="T4" fmla="*/ 10 w 24"/>
                <a:gd name="T5" fmla="*/ 8 h 16"/>
                <a:gd name="T6" fmla="*/ 20 w 24"/>
                <a:gd name="T7" fmla="*/ 15 h 16"/>
                <a:gd name="T8" fmla="*/ 22 w 24"/>
                <a:gd name="T9" fmla="*/ 13 h 16"/>
                <a:gd name="T10" fmla="*/ 3 w 24"/>
                <a:gd name="T11" fmla="*/ 1 h 16"/>
                <a:gd name="T12" fmla="*/ 2 w 24"/>
                <a:gd name="T13" fmla="*/ 1 h 16"/>
                <a:gd name="T14" fmla="*/ 2 w 24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6">
                  <a:moveTo>
                    <a:pt x="2" y="4"/>
                  </a:moveTo>
                  <a:cubicBezTo>
                    <a:pt x="5" y="5"/>
                    <a:pt x="8" y="7"/>
                    <a:pt x="11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4" y="10"/>
                    <a:pt x="17" y="12"/>
                    <a:pt x="20" y="15"/>
                  </a:cubicBezTo>
                  <a:cubicBezTo>
                    <a:pt x="22" y="16"/>
                    <a:pt x="24" y="14"/>
                    <a:pt x="22" y="13"/>
                  </a:cubicBezTo>
                  <a:cubicBezTo>
                    <a:pt x="16" y="8"/>
                    <a:pt x="10" y="4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1"/>
                    <a:pt x="0" y="3"/>
                    <a:pt x="2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605F574E-178E-4723-A734-0A66069F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633" y="1947862"/>
              <a:ext cx="187325" cy="120650"/>
            </a:xfrm>
            <a:custGeom>
              <a:avLst/>
              <a:gdLst>
                <a:gd name="T0" fmla="*/ 2 w 44"/>
                <a:gd name="T1" fmla="*/ 3 h 28"/>
                <a:gd name="T2" fmla="*/ 23 w 44"/>
                <a:gd name="T3" fmla="*/ 14 h 28"/>
                <a:gd name="T4" fmla="*/ 23 w 44"/>
                <a:gd name="T5" fmla="*/ 14 h 28"/>
                <a:gd name="T6" fmla="*/ 40 w 44"/>
                <a:gd name="T7" fmla="*/ 26 h 28"/>
                <a:gd name="T8" fmla="*/ 40 w 44"/>
                <a:gd name="T9" fmla="*/ 25 h 28"/>
                <a:gd name="T10" fmla="*/ 41 w 44"/>
                <a:gd name="T11" fmla="*/ 26 h 28"/>
                <a:gd name="T12" fmla="*/ 43 w 44"/>
                <a:gd name="T13" fmla="*/ 24 h 28"/>
                <a:gd name="T14" fmla="*/ 24 w 44"/>
                <a:gd name="T15" fmla="*/ 12 h 28"/>
                <a:gd name="T16" fmla="*/ 3 w 44"/>
                <a:gd name="T17" fmla="*/ 0 h 28"/>
                <a:gd name="T18" fmla="*/ 2 w 44"/>
                <a:gd name="T19" fmla="*/ 0 h 28"/>
                <a:gd name="T20" fmla="*/ 2 w 44"/>
                <a:gd name="T2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8">
                  <a:moveTo>
                    <a:pt x="2" y="3"/>
                  </a:moveTo>
                  <a:cubicBezTo>
                    <a:pt x="9" y="6"/>
                    <a:pt x="16" y="10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9" y="18"/>
                    <a:pt x="35" y="21"/>
                    <a:pt x="40" y="26"/>
                  </a:cubicBezTo>
                  <a:cubicBezTo>
                    <a:pt x="40" y="26"/>
                    <a:pt x="40" y="26"/>
                    <a:pt x="40" y="25"/>
                  </a:cubicBezTo>
                  <a:cubicBezTo>
                    <a:pt x="40" y="26"/>
                    <a:pt x="40" y="26"/>
                    <a:pt x="41" y="26"/>
                  </a:cubicBezTo>
                  <a:cubicBezTo>
                    <a:pt x="42" y="28"/>
                    <a:pt x="44" y="26"/>
                    <a:pt x="43" y="24"/>
                  </a:cubicBezTo>
                  <a:cubicBezTo>
                    <a:pt x="38" y="19"/>
                    <a:pt x="31" y="15"/>
                    <a:pt x="24" y="12"/>
                  </a:cubicBezTo>
                  <a:cubicBezTo>
                    <a:pt x="17" y="7"/>
                    <a:pt x="10" y="3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4B45E8C7-C2A7-43A9-8B02-CCB7EA76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33" y="2003425"/>
              <a:ext cx="293688" cy="171450"/>
            </a:xfrm>
            <a:custGeom>
              <a:avLst/>
              <a:gdLst>
                <a:gd name="T0" fmla="*/ 2 w 69"/>
                <a:gd name="T1" fmla="*/ 3 h 40"/>
                <a:gd name="T2" fmla="*/ 36 w 69"/>
                <a:gd name="T3" fmla="*/ 21 h 40"/>
                <a:gd name="T4" fmla="*/ 50 w 69"/>
                <a:gd name="T5" fmla="*/ 29 h 40"/>
                <a:gd name="T6" fmla="*/ 62 w 69"/>
                <a:gd name="T7" fmla="*/ 35 h 40"/>
                <a:gd name="T8" fmla="*/ 64 w 69"/>
                <a:gd name="T9" fmla="*/ 37 h 40"/>
                <a:gd name="T10" fmla="*/ 65 w 69"/>
                <a:gd name="T11" fmla="*/ 38 h 40"/>
                <a:gd name="T12" fmla="*/ 67 w 69"/>
                <a:gd name="T13" fmla="*/ 36 h 40"/>
                <a:gd name="T14" fmla="*/ 56 w 69"/>
                <a:gd name="T15" fmla="*/ 29 h 40"/>
                <a:gd name="T16" fmla="*/ 3 w 69"/>
                <a:gd name="T17" fmla="*/ 0 h 40"/>
                <a:gd name="T18" fmla="*/ 3 w 69"/>
                <a:gd name="T19" fmla="*/ 0 h 40"/>
                <a:gd name="T20" fmla="*/ 2 w 69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0">
                  <a:moveTo>
                    <a:pt x="2" y="3"/>
                  </a:moveTo>
                  <a:cubicBezTo>
                    <a:pt x="14" y="8"/>
                    <a:pt x="25" y="14"/>
                    <a:pt x="36" y="21"/>
                  </a:cubicBezTo>
                  <a:cubicBezTo>
                    <a:pt x="41" y="23"/>
                    <a:pt x="46" y="26"/>
                    <a:pt x="50" y="29"/>
                  </a:cubicBezTo>
                  <a:cubicBezTo>
                    <a:pt x="54" y="31"/>
                    <a:pt x="58" y="33"/>
                    <a:pt x="62" y="35"/>
                  </a:cubicBezTo>
                  <a:cubicBezTo>
                    <a:pt x="63" y="36"/>
                    <a:pt x="64" y="37"/>
                    <a:pt x="64" y="3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6" y="40"/>
                    <a:pt x="69" y="38"/>
                    <a:pt x="67" y="36"/>
                  </a:cubicBezTo>
                  <a:cubicBezTo>
                    <a:pt x="65" y="33"/>
                    <a:pt x="60" y="31"/>
                    <a:pt x="56" y="29"/>
                  </a:cubicBezTo>
                  <a:cubicBezTo>
                    <a:pt x="39" y="19"/>
                    <a:pt x="22" y="8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9876A120-A66D-4531-A07D-6BA39EB94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508" y="2093912"/>
              <a:ext cx="384175" cy="188913"/>
            </a:xfrm>
            <a:custGeom>
              <a:avLst/>
              <a:gdLst>
                <a:gd name="T0" fmla="*/ 1 w 90"/>
                <a:gd name="T1" fmla="*/ 3 h 44"/>
                <a:gd name="T2" fmla="*/ 46 w 90"/>
                <a:gd name="T3" fmla="*/ 22 h 44"/>
                <a:gd name="T4" fmla="*/ 64 w 90"/>
                <a:gd name="T5" fmla="*/ 31 h 44"/>
                <a:gd name="T6" fmla="*/ 81 w 90"/>
                <a:gd name="T7" fmla="*/ 38 h 44"/>
                <a:gd name="T8" fmla="*/ 86 w 90"/>
                <a:gd name="T9" fmla="*/ 41 h 44"/>
                <a:gd name="T10" fmla="*/ 86 w 90"/>
                <a:gd name="T11" fmla="*/ 42 h 44"/>
                <a:gd name="T12" fmla="*/ 89 w 90"/>
                <a:gd name="T13" fmla="*/ 40 h 44"/>
                <a:gd name="T14" fmla="*/ 73 w 90"/>
                <a:gd name="T15" fmla="*/ 31 h 44"/>
                <a:gd name="T16" fmla="*/ 54 w 90"/>
                <a:gd name="T17" fmla="*/ 23 h 44"/>
                <a:gd name="T18" fmla="*/ 2 w 90"/>
                <a:gd name="T19" fmla="*/ 0 h 44"/>
                <a:gd name="T20" fmla="*/ 2 w 90"/>
                <a:gd name="T21" fmla="*/ 0 h 44"/>
                <a:gd name="T22" fmla="*/ 1 w 90"/>
                <a:gd name="T2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4">
                  <a:moveTo>
                    <a:pt x="1" y="3"/>
                  </a:moveTo>
                  <a:cubicBezTo>
                    <a:pt x="16" y="9"/>
                    <a:pt x="31" y="15"/>
                    <a:pt x="46" y="22"/>
                  </a:cubicBezTo>
                  <a:cubicBezTo>
                    <a:pt x="52" y="25"/>
                    <a:pt x="58" y="28"/>
                    <a:pt x="64" y="31"/>
                  </a:cubicBezTo>
                  <a:cubicBezTo>
                    <a:pt x="70" y="33"/>
                    <a:pt x="76" y="35"/>
                    <a:pt x="81" y="38"/>
                  </a:cubicBezTo>
                  <a:cubicBezTo>
                    <a:pt x="83" y="39"/>
                    <a:pt x="84" y="40"/>
                    <a:pt x="86" y="41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7" y="44"/>
                    <a:pt x="90" y="42"/>
                    <a:pt x="89" y="40"/>
                  </a:cubicBezTo>
                  <a:cubicBezTo>
                    <a:pt x="84" y="36"/>
                    <a:pt x="78" y="33"/>
                    <a:pt x="73" y="31"/>
                  </a:cubicBezTo>
                  <a:cubicBezTo>
                    <a:pt x="66" y="28"/>
                    <a:pt x="60" y="26"/>
                    <a:pt x="54" y="23"/>
                  </a:cubicBezTo>
                  <a:cubicBezTo>
                    <a:pt x="37" y="15"/>
                    <a:pt x="20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65D4F545-6FCC-410D-9099-F36601EA5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920" y="2239962"/>
              <a:ext cx="477838" cy="188913"/>
            </a:xfrm>
            <a:custGeom>
              <a:avLst/>
              <a:gdLst>
                <a:gd name="T0" fmla="*/ 1 w 112"/>
                <a:gd name="T1" fmla="*/ 3 h 44"/>
                <a:gd name="T2" fmla="*/ 65 w 112"/>
                <a:gd name="T3" fmla="*/ 26 h 44"/>
                <a:gd name="T4" fmla="*/ 80 w 112"/>
                <a:gd name="T5" fmla="*/ 32 h 44"/>
                <a:gd name="T6" fmla="*/ 86 w 112"/>
                <a:gd name="T7" fmla="*/ 34 h 44"/>
                <a:gd name="T8" fmla="*/ 88 w 112"/>
                <a:gd name="T9" fmla="*/ 34 h 44"/>
                <a:gd name="T10" fmla="*/ 93 w 112"/>
                <a:gd name="T11" fmla="*/ 36 h 44"/>
                <a:gd name="T12" fmla="*/ 105 w 112"/>
                <a:gd name="T13" fmla="*/ 40 h 44"/>
                <a:gd name="T14" fmla="*/ 106 w 112"/>
                <a:gd name="T15" fmla="*/ 41 h 44"/>
                <a:gd name="T16" fmla="*/ 109 w 112"/>
                <a:gd name="T17" fmla="*/ 43 h 44"/>
                <a:gd name="T18" fmla="*/ 111 w 112"/>
                <a:gd name="T19" fmla="*/ 40 h 44"/>
                <a:gd name="T20" fmla="*/ 99 w 112"/>
                <a:gd name="T21" fmla="*/ 35 h 44"/>
                <a:gd name="T22" fmla="*/ 93 w 112"/>
                <a:gd name="T23" fmla="*/ 33 h 44"/>
                <a:gd name="T24" fmla="*/ 88 w 112"/>
                <a:gd name="T25" fmla="*/ 31 h 44"/>
                <a:gd name="T26" fmla="*/ 86 w 112"/>
                <a:gd name="T27" fmla="*/ 31 h 44"/>
                <a:gd name="T28" fmla="*/ 73 w 112"/>
                <a:gd name="T29" fmla="*/ 26 h 44"/>
                <a:gd name="T30" fmla="*/ 9 w 112"/>
                <a:gd name="T31" fmla="*/ 2 h 44"/>
                <a:gd name="T32" fmla="*/ 3 w 112"/>
                <a:gd name="T33" fmla="*/ 0 h 44"/>
                <a:gd name="T34" fmla="*/ 2 w 112"/>
                <a:gd name="T35" fmla="*/ 0 h 44"/>
                <a:gd name="T36" fmla="*/ 1 w 112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44">
                  <a:moveTo>
                    <a:pt x="1" y="3"/>
                  </a:moveTo>
                  <a:cubicBezTo>
                    <a:pt x="23" y="11"/>
                    <a:pt x="44" y="18"/>
                    <a:pt x="65" y="26"/>
                  </a:cubicBezTo>
                  <a:cubicBezTo>
                    <a:pt x="70" y="28"/>
                    <a:pt x="75" y="30"/>
                    <a:pt x="80" y="32"/>
                  </a:cubicBezTo>
                  <a:cubicBezTo>
                    <a:pt x="82" y="33"/>
                    <a:pt x="84" y="33"/>
                    <a:pt x="86" y="34"/>
                  </a:cubicBezTo>
                  <a:cubicBezTo>
                    <a:pt x="86" y="34"/>
                    <a:pt x="87" y="34"/>
                    <a:pt x="88" y="34"/>
                  </a:cubicBezTo>
                  <a:cubicBezTo>
                    <a:pt x="90" y="35"/>
                    <a:pt x="92" y="35"/>
                    <a:pt x="93" y="36"/>
                  </a:cubicBezTo>
                  <a:cubicBezTo>
                    <a:pt x="97" y="37"/>
                    <a:pt x="101" y="38"/>
                    <a:pt x="105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7" y="42"/>
                    <a:pt x="108" y="42"/>
                    <a:pt x="109" y="43"/>
                  </a:cubicBezTo>
                  <a:cubicBezTo>
                    <a:pt x="110" y="44"/>
                    <a:pt x="112" y="41"/>
                    <a:pt x="111" y="40"/>
                  </a:cubicBezTo>
                  <a:cubicBezTo>
                    <a:pt x="107" y="38"/>
                    <a:pt x="103" y="36"/>
                    <a:pt x="99" y="35"/>
                  </a:cubicBezTo>
                  <a:cubicBezTo>
                    <a:pt x="97" y="34"/>
                    <a:pt x="95" y="33"/>
                    <a:pt x="93" y="33"/>
                  </a:cubicBezTo>
                  <a:cubicBezTo>
                    <a:pt x="92" y="32"/>
                    <a:pt x="90" y="31"/>
                    <a:pt x="88" y="31"/>
                  </a:cubicBezTo>
                  <a:cubicBezTo>
                    <a:pt x="87" y="31"/>
                    <a:pt x="86" y="31"/>
                    <a:pt x="86" y="31"/>
                  </a:cubicBezTo>
                  <a:cubicBezTo>
                    <a:pt x="81" y="29"/>
                    <a:pt x="77" y="28"/>
                    <a:pt x="73" y="26"/>
                  </a:cubicBezTo>
                  <a:cubicBezTo>
                    <a:pt x="51" y="18"/>
                    <a:pt x="30" y="10"/>
                    <a:pt x="9" y="2"/>
                  </a:cubicBezTo>
                  <a:cubicBezTo>
                    <a:pt x="7" y="2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6112C601-92FE-45FE-8804-598E8C791A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020" y="2381250"/>
              <a:ext cx="549275" cy="171450"/>
            </a:xfrm>
            <a:custGeom>
              <a:avLst/>
              <a:gdLst>
                <a:gd name="T0" fmla="*/ 2 w 129"/>
                <a:gd name="T1" fmla="*/ 3 h 40"/>
                <a:gd name="T2" fmla="*/ 74 w 129"/>
                <a:gd name="T3" fmla="*/ 23 h 40"/>
                <a:gd name="T4" fmla="*/ 74 w 129"/>
                <a:gd name="T5" fmla="*/ 23 h 40"/>
                <a:gd name="T6" fmla="*/ 95 w 129"/>
                <a:gd name="T7" fmla="*/ 30 h 40"/>
                <a:gd name="T8" fmla="*/ 116 w 129"/>
                <a:gd name="T9" fmla="*/ 35 h 40"/>
                <a:gd name="T10" fmla="*/ 125 w 129"/>
                <a:gd name="T11" fmla="*/ 38 h 40"/>
                <a:gd name="T12" fmla="*/ 125 w 129"/>
                <a:gd name="T13" fmla="*/ 39 h 40"/>
                <a:gd name="T14" fmla="*/ 127 w 129"/>
                <a:gd name="T15" fmla="*/ 36 h 40"/>
                <a:gd name="T16" fmla="*/ 94 w 129"/>
                <a:gd name="T17" fmla="*/ 27 h 40"/>
                <a:gd name="T18" fmla="*/ 78 w 129"/>
                <a:gd name="T19" fmla="*/ 21 h 40"/>
                <a:gd name="T20" fmla="*/ 61 w 129"/>
                <a:gd name="T21" fmla="*/ 17 h 40"/>
                <a:gd name="T22" fmla="*/ 25 w 129"/>
                <a:gd name="T23" fmla="*/ 8 h 40"/>
                <a:gd name="T24" fmla="*/ 3 w 129"/>
                <a:gd name="T25" fmla="*/ 0 h 40"/>
                <a:gd name="T26" fmla="*/ 2 w 129"/>
                <a:gd name="T27" fmla="*/ 0 h 40"/>
                <a:gd name="T28" fmla="*/ 2 w 129"/>
                <a:gd name="T29" fmla="*/ 3 h 40"/>
                <a:gd name="T30" fmla="*/ 74 w 129"/>
                <a:gd name="T31" fmla="*/ 23 h 40"/>
                <a:gd name="T32" fmla="*/ 74 w 129"/>
                <a:gd name="T33" fmla="*/ 23 h 40"/>
                <a:gd name="T34" fmla="*/ 74 w 129"/>
                <a:gd name="T3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40">
                  <a:moveTo>
                    <a:pt x="2" y="3"/>
                  </a:moveTo>
                  <a:cubicBezTo>
                    <a:pt x="25" y="13"/>
                    <a:pt x="50" y="17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1" y="25"/>
                    <a:pt x="88" y="28"/>
                    <a:pt x="95" y="30"/>
                  </a:cubicBezTo>
                  <a:cubicBezTo>
                    <a:pt x="102" y="32"/>
                    <a:pt x="109" y="33"/>
                    <a:pt x="116" y="35"/>
                  </a:cubicBezTo>
                  <a:cubicBezTo>
                    <a:pt x="119" y="36"/>
                    <a:pt x="122" y="37"/>
                    <a:pt x="125" y="38"/>
                  </a:cubicBezTo>
                  <a:cubicBezTo>
                    <a:pt x="125" y="38"/>
                    <a:pt x="125" y="39"/>
                    <a:pt x="125" y="39"/>
                  </a:cubicBezTo>
                  <a:cubicBezTo>
                    <a:pt x="127" y="40"/>
                    <a:pt x="129" y="37"/>
                    <a:pt x="127" y="36"/>
                  </a:cubicBezTo>
                  <a:cubicBezTo>
                    <a:pt x="117" y="30"/>
                    <a:pt x="105" y="30"/>
                    <a:pt x="94" y="27"/>
                  </a:cubicBezTo>
                  <a:cubicBezTo>
                    <a:pt x="89" y="25"/>
                    <a:pt x="84" y="23"/>
                    <a:pt x="78" y="21"/>
                  </a:cubicBezTo>
                  <a:cubicBezTo>
                    <a:pt x="72" y="20"/>
                    <a:pt x="67" y="18"/>
                    <a:pt x="61" y="17"/>
                  </a:cubicBezTo>
                  <a:cubicBezTo>
                    <a:pt x="49" y="14"/>
                    <a:pt x="37" y="11"/>
                    <a:pt x="25" y="8"/>
                  </a:cubicBezTo>
                  <a:cubicBezTo>
                    <a:pt x="18" y="6"/>
                    <a:pt x="1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3"/>
                    <a:pt x="2" y="3"/>
                  </a:cubicBezTo>
                  <a:moveTo>
                    <a:pt x="74" y="23"/>
                  </a:move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6F670BB5-85DF-4193-ABB9-B8DF65048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1795" y="2530475"/>
              <a:ext cx="584200" cy="133350"/>
            </a:xfrm>
            <a:custGeom>
              <a:avLst/>
              <a:gdLst>
                <a:gd name="T0" fmla="*/ 2 w 137"/>
                <a:gd name="T1" fmla="*/ 3 h 31"/>
                <a:gd name="T2" fmla="*/ 67 w 137"/>
                <a:gd name="T3" fmla="*/ 15 h 31"/>
                <a:gd name="T4" fmla="*/ 83 w 137"/>
                <a:gd name="T5" fmla="*/ 18 h 31"/>
                <a:gd name="T6" fmla="*/ 97 w 137"/>
                <a:gd name="T7" fmla="*/ 22 h 31"/>
                <a:gd name="T8" fmla="*/ 121 w 137"/>
                <a:gd name="T9" fmla="*/ 25 h 31"/>
                <a:gd name="T10" fmla="*/ 124 w 137"/>
                <a:gd name="T11" fmla="*/ 26 h 31"/>
                <a:gd name="T12" fmla="*/ 132 w 137"/>
                <a:gd name="T13" fmla="*/ 29 h 31"/>
                <a:gd name="T14" fmla="*/ 133 w 137"/>
                <a:gd name="T15" fmla="*/ 30 h 31"/>
                <a:gd name="T16" fmla="*/ 135 w 137"/>
                <a:gd name="T17" fmla="*/ 28 h 31"/>
                <a:gd name="T18" fmla="*/ 113 w 137"/>
                <a:gd name="T19" fmla="*/ 21 h 31"/>
                <a:gd name="T20" fmla="*/ 88 w 137"/>
                <a:gd name="T21" fmla="*/ 16 h 31"/>
                <a:gd name="T22" fmla="*/ 23 w 137"/>
                <a:gd name="T23" fmla="*/ 4 h 31"/>
                <a:gd name="T24" fmla="*/ 3 w 137"/>
                <a:gd name="T25" fmla="*/ 0 h 31"/>
                <a:gd name="T26" fmla="*/ 2 w 137"/>
                <a:gd name="T27" fmla="*/ 0 h 31"/>
                <a:gd name="T28" fmla="*/ 2 w 137"/>
                <a:gd name="T29" fmla="*/ 3 h 31"/>
                <a:gd name="T30" fmla="*/ 124 w 137"/>
                <a:gd name="T31" fmla="*/ 26 h 31"/>
                <a:gd name="T32" fmla="*/ 124 w 137"/>
                <a:gd name="T33" fmla="*/ 26 h 31"/>
                <a:gd name="T34" fmla="*/ 124 w 137"/>
                <a:gd name="T3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31">
                  <a:moveTo>
                    <a:pt x="2" y="3"/>
                  </a:moveTo>
                  <a:cubicBezTo>
                    <a:pt x="24" y="7"/>
                    <a:pt x="45" y="11"/>
                    <a:pt x="67" y="15"/>
                  </a:cubicBezTo>
                  <a:cubicBezTo>
                    <a:pt x="72" y="16"/>
                    <a:pt x="78" y="17"/>
                    <a:pt x="83" y="18"/>
                  </a:cubicBezTo>
                  <a:cubicBezTo>
                    <a:pt x="88" y="19"/>
                    <a:pt x="92" y="21"/>
                    <a:pt x="97" y="22"/>
                  </a:cubicBezTo>
                  <a:cubicBezTo>
                    <a:pt x="105" y="23"/>
                    <a:pt x="113" y="23"/>
                    <a:pt x="121" y="25"/>
                  </a:cubicBezTo>
                  <a:cubicBezTo>
                    <a:pt x="122" y="25"/>
                    <a:pt x="123" y="26"/>
                    <a:pt x="124" y="26"/>
                  </a:cubicBezTo>
                  <a:cubicBezTo>
                    <a:pt x="127" y="27"/>
                    <a:pt x="129" y="28"/>
                    <a:pt x="132" y="29"/>
                  </a:cubicBezTo>
                  <a:cubicBezTo>
                    <a:pt x="132" y="29"/>
                    <a:pt x="133" y="30"/>
                    <a:pt x="133" y="30"/>
                  </a:cubicBezTo>
                  <a:cubicBezTo>
                    <a:pt x="135" y="31"/>
                    <a:pt x="137" y="29"/>
                    <a:pt x="135" y="28"/>
                  </a:cubicBezTo>
                  <a:cubicBezTo>
                    <a:pt x="129" y="23"/>
                    <a:pt x="121" y="22"/>
                    <a:pt x="113" y="21"/>
                  </a:cubicBezTo>
                  <a:cubicBezTo>
                    <a:pt x="104" y="20"/>
                    <a:pt x="96" y="19"/>
                    <a:pt x="88" y="16"/>
                  </a:cubicBezTo>
                  <a:cubicBezTo>
                    <a:pt x="67" y="11"/>
                    <a:pt x="45" y="8"/>
                    <a:pt x="23" y="4"/>
                  </a:cubicBezTo>
                  <a:cubicBezTo>
                    <a:pt x="16" y="3"/>
                    <a:pt x="9" y="2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2" y="3"/>
                  </a:cubicBezTo>
                  <a:moveTo>
                    <a:pt x="124" y="26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08154723-FC98-4D2A-B9F0-71331631B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083" y="2684462"/>
              <a:ext cx="582613" cy="73025"/>
            </a:xfrm>
            <a:custGeom>
              <a:avLst/>
              <a:gdLst>
                <a:gd name="T0" fmla="*/ 2 w 137"/>
                <a:gd name="T1" fmla="*/ 1 h 17"/>
                <a:gd name="T2" fmla="*/ 3 w 137"/>
                <a:gd name="T3" fmla="*/ 4 h 17"/>
                <a:gd name="T4" fmla="*/ 11 w 137"/>
                <a:gd name="T5" fmla="*/ 3 h 17"/>
                <a:gd name="T6" fmla="*/ 42 w 137"/>
                <a:gd name="T7" fmla="*/ 7 h 17"/>
                <a:gd name="T8" fmla="*/ 74 w 137"/>
                <a:gd name="T9" fmla="*/ 11 h 17"/>
                <a:gd name="T10" fmla="*/ 105 w 137"/>
                <a:gd name="T11" fmla="*/ 13 h 17"/>
                <a:gd name="T12" fmla="*/ 135 w 137"/>
                <a:gd name="T13" fmla="*/ 16 h 17"/>
                <a:gd name="T14" fmla="*/ 135 w 137"/>
                <a:gd name="T15" fmla="*/ 13 h 17"/>
                <a:gd name="T16" fmla="*/ 106 w 137"/>
                <a:gd name="T17" fmla="*/ 10 h 17"/>
                <a:gd name="T18" fmla="*/ 75 w 137"/>
                <a:gd name="T19" fmla="*/ 8 h 17"/>
                <a:gd name="T20" fmla="*/ 42 w 137"/>
                <a:gd name="T21" fmla="*/ 3 h 17"/>
                <a:gd name="T22" fmla="*/ 11 w 137"/>
                <a:gd name="T23" fmla="*/ 0 h 17"/>
                <a:gd name="T24" fmla="*/ 3 w 137"/>
                <a:gd name="T25" fmla="*/ 1 h 17"/>
                <a:gd name="T26" fmla="*/ 2 w 137"/>
                <a:gd name="T2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7">
                  <a:moveTo>
                    <a:pt x="2" y="1"/>
                  </a:moveTo>
                  <a:cubicBezTo>
                    <a:pt x="0" y="1"/>
                    <a:pt x="1" y="4"/>
                    <a:pt x="3" y="4"/>
                  </a:cubicBezTo>
                  <a:cubicBezTo>
                    <a:pt x="6" y="3"/>
                    <a:pt x="8" y="3"/>
                    <a:pt x="11" y="3"/>
                  </a:cubicBezTo>
                  <a:cubicBezTo>
                    <a:pt x="21" y="3"/>
                    <a:pt x="32" y="6"/>
                    <a:pt x="42" y="7"/>
                  </a:cubicBezTo>
                  <a:cubicBezTo>
                    <a:pt x="53" y="7"/>
                    <a:pt x="64" y="9"/>
                    <a:pt x="74" y="11"/>
                  </a:cubicBezTo>
                  <a:cubicBezTo>
                    <a:pt x="85" y="12"/>
                    <a:pt x="95" y="12"/>
                    <a:pt x="105" y="13"/>
                  </a:cubicBezTo>
                  <a:cubicBezTo>
                    <a:pt x="115" y="13"/>
                    <a:pt x="125" y="14"/>
                    <a:pt x="135" y="16"/>
                  </a:cubicBezTo>
                  <a:cubicBezTo>
                    <a:pt x="136" y="17"/>
                    <a:pt x="137" y="14"/>
                    <a:pt x="135" y="13"/>
                  </a:cubicBezTo>
                  <a:cubicBezTo>
                    <a:pt x="125" y="11"/>
                    <a:pt x="115" y="10"/>
                    <a:pt x="106" y="10"/>
                  </a:cubicBezTo>
                  <a:cubicBezTo>
                    <a:pt x="95" y="9"/>
                    <a:pt x="85" y="9"/>
                    <a:pt x="75" y="8"/>
                  </a:cubicBezTo>
                  <a:cubicBezTo>
                    <a:pt x="64" y="6"/>
                    <a:pt x="53" y="4"/>
                    <a:pt x="42" y="3"/>
                  </a:cubicBezTo>
                  <a:cubicBezTo>
                    <a:pt x="32" y="3"/>
                    <a:pt x="22" y="0"/>
                    <a:pt x="11" y="0"/>
                  </a:cubicBezTo>
                  <a:cubicBezTo>
                    <a:pt x="9" y="0"/>
                    <a:pt x="6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945A0672-E379-4053-BBEE-75CE18D66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120" y="2852737"/>
              <a:ext cx="584200" cy="46038"/>
            </a:xfrm>
            <a:custGeom>
              <a:avLst/>
              <a:gdLst>
                <a:gd name="T0" fmla="*/ 2 w 137"/>
                <a:gd name="T1" fmla="*/ 3 h 11"/>
                <a:gd name="T2" fmla="*/ 69 w 137"/>
                <a:gd name="T3" fmla="*/ 7 h 11"/>
                <a:gd name="T4" fmla="*/ 102 w 137"/>
                <a:gd name="T5" fmla="*/ 9 h 11"/>
                <a:gd name="T6" fmla="*/ 134 w 137"/>
                <a:gd name="T7" fmla="*/ 10 h 11"/>
                <a:gd name="T8" fmla="*/ 134 w 137"/>
                <a:gd name="T9" fmla="*/ 11 h 11"/>
                <a:gd name="T10" fmla="*/ 135 w 137"/>
                <a:gd name="T11" fmla="*/ 7 h 11"/>
                <a:gd name="T12" fmla="*/ 103 w 137"/>
                <a:gd name="T13" fmla="*/ 6 h 11"/>
                <a:gd name="T14" fmla="*/ 70 w 137"/>
                <a:gd name="T15" fmla="*/ 4 h 11"/>
                <a:gd name="T16" fmla="*/ 3 w 137"/>
                <a:gd name="T17" fmla="*/ 0 h 11"/>
                <a:gd name="T18" fmla="*/ 3 w 137"/>
                <a:gd name="T19" fmla="*/ 0 h 11"/>
                <a:gd name="T20" fmla="*/ 2 w 137"/>
                <a:gd name="T21" fmla="*/ 0 h 11"/>
                <a:gd name="T22" fmla="*/ 2 w 137"/>
                <a:gd name="T2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1">
                  <a:moveTo>
                    <a:pt x="2" y="3"/>
                  </a:moveTo>
                  <a:cubicBezTo>
                    <a:pt x="25" y="4"/>
                    <a:pt x="47" y="5"/>
                    <a:pt x="69" y="7"/>
                  </a:cubicBezTo>
                  <a:cubicBezTo>
                    <a:pt x="80" y="8"/>
                    <a:pt x="91" y="9"/>
                    <a:pt x="102" y="9"/>
                  </a:cubicBezTo>
                  <a:cubicBezTo>
                    <a:pt x="113" y="10"/>
                    <a:pt x="123" y="9"/>
                    <a:pt x="134" y="10"/>
                  </a:cubicBezTo>
                  <a:cubicBezTo>
                    <a:pt x="134" y="10"/>
                    <a:pt x="134" y="11"/>
                    <a:pt x="134" y="11"/>
                  </a:cubicBezTo>
                  <a:cubicBezTo>
                    <a:pt x="136" y="11"/>
                    <a:pt x="137" y="8"/>
                    <a:pt x="135" y="7"/>
                  </a:cubicBezTo>
                  <a:cubicBezTo>
                    <a:pt x="124" y="6"/>
                    <a:pt x="114" y="6"/>
                    <a:pt x="103" y="6"/>
                  </a:cubicBezTo>
                  <a:cubicBezTo>
                    <a:pt x="92" y="6"/>
                    <a:pt x="81" y="5"/>
                    <a:pt x="70" y="4"/>
                  </a:cubicBezTo>
                  <a:cubicBezTo>
                    <a:pt x="48" y="2"/>
                    <a:pt x="26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1AB303F1-DE76-4A19-AD22-3B82841F3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7845" y="2984500"/>
              <a:ext cx="531813" cy="34925"/>
            </a:xfrm>
            <a:custGeom>
              <a:avLst/>
              <a:gdLst>
                <a:gd name="T0" fmla="*/ 2 w 125"/>
                <a:gd name="T1" fmla="*/ 7 h 8"/>
                <a:gd name="T2" fmla="*/ 69 w 125"/>
                <a:gd name="T3" fmla="*/ 6 h 8"/>
                <a:gd name="T4" fmla="*/ 95 w 125"/>
                <a:gd name="T5" fmla="*/ 5 h 8"/>
                <a:gd name="T6" fmla="*/ 114 w 125"/>
                <a:gd name="T7" fmla="*/ 4 h 8"/>
                <a:gd name="T8" fmla="*/ 116 w 125"/>
                <a:gd name="T9" fmla="*/ 4 h 8"/>
                <a:gd name="T10" fmla="*/ 120 w 125"/>
                <a:gd name="T11" fmla="*/ 4 h 8"/>
                <a:gd name="T12" fmla="*/ 121 w 125"/>
                <a:gd name="T13" fmla="*/ 4 h 8"/>
                <a:gd name="T14" fmla="*/ 121 w 125"/>
                <a:gd name="T15" fmla="*/ 4 h 8"/>
                <a:gd name="T16" fmla="*/ 123 w 125"/>
                <a:gd name="T17" fmla="*/ 2 h 8"/>
                <a:gd name="T18" fmla="*/ 117 w 125"/>
                <a:gd name="T19" fmla="*/ 1 h 8"/>
                <a:gd name="T20" fmla="*/ 108 w 125"/>
                <a:gd name="T21" fmla="*/ 1 h 8"/>
                <a:gd name="T22" fmla="*/ 91 w 125"/>
                <a:gd name="T23" fmla="*/ 2 h 8"/>
                <a:gd name="T24" fmla="*/ 25 w 125"/>
                <a:gd name="T25" fmla="*/ 4 h 8"/>
                <a:gd name="T26" fmla="*/ 12 w 125"/>
                <a:gd name="T27" fmla="*/ 4 h 8"/>
                <a:gd name="T28" fmla="*/ 13 w 125"/>
                <a:gd name="T29" fmla="*/ 4 h 8"/>
                <a:gd name="T30" fmla="*/ 3 w 125"/>
                <a:gd name="T31" fmla="*/ 4 h 8"/>
                <a:gd name="T32" fmla="*/ 2 w 125"/>
                <a:gd name="T33" fmla="*/ 4 h 8"/>
                <a:gd name="T34" fmla="*/ 2 w 125"/>
                <a:gd name="T35" fmla="*/ 7 h 8"/>
                <a:gd name="T36" fmla="*/ 115 w 125"/>
                <a:gd name="T37" fmla="*/ 4 h 8"/>
                <a:gd name="T38" fmla="*/ 116 w 125"/>
                <a:gd name="T39" fmla="*/ 4 h 8"/>
                <a:gd name="T40" fmla="*/ 115 w 125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">
                  <a:moveTo>
                    <a:pt x="2" y="7"/>
                  </a:moveTo>
                  <a:cubicBezTo>
                    <a:pt x="24" y="8"/>
                    <a:pt x="46" y="7"/>
                    <a:pt x="69" y="6"/>
                  </a:cubicBezTo>
                  <a:cubicBezTo>
                    <a:pt x="77" y="5"/>
                    <a:pt x="86" y="6"/>
                    <a:pt x="95" y="5"/>
                  </a:cubicBezTo>
                  <a:cubicBezTo>
                    <a:pt x="101" y="4"/>
                    <a:pt x="108" y="4"/>
                    <a:pt x="114" y="4"/>
                  </a:cubicBezTo>
                  <a:cubicBezTo>
                    <a:pt x="115" y="4"/>
                    <a:pt x="115" y="4"/>
                    <a:pt x="116" y="4"/>
                  </a:cubicBezTo>
                  <a:cubicBezTo>
                    <a:pt x="117" y="4"/>
                    <a:pt x="119" y="4"/>
                    <a:pt x="120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6"/>
                    <a:pt x="125" y="3"/>
                    <a:pt x="123" y="2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14" y="0"/>
                    <a:pt x="111" y="1"/>
                    <a:pt x="108" y="1"/>
                  </a:cubicBezTo>
                  <a:cubicBezTo>
                    <a:pt x="103" y="1"/>
                    <a:pt x="97" y="2"/>
                    <a:pt x="91" y="2"/>
                  </a:cubicBezTo>
                  <a:cubicBezTo>
                    <a:pt x="69" y="3"/>
                    <a:pt x="47" y="4"/>
                    <a:pt x="25" y="4"/>
                  </a:cubicBezTo>
                  <a:cubicBezTo>
                    <a:pt x="21" y="4"/>
                    <a:pt x="17" y="4"/>
                    <a:pt x="12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9" y="4"/>
                    <a:pt x="6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7"/>
                    <a:pt x="2" y="7"/>
                  </a:cubicBezTo>
                  <a:moveTo>
                    <a:pt x="115" y="4"/>
                  </a:moveTo>
                  <a:cubicBezTo>
                    <a:pt x="115" y="4"/>
                    <a:pt x="115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9D276D8F-9624-4F77-9C96-DCC66A87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845" y="3100387"/>
              <a:ext cx="444500" cy="52388"/>
            </a:xfrm>
            <a:custGeom>
              <a:avLst/>
              <a:gdLst>
                <a:gd name="T0" fmla="*/ 2 w 104"/>
                <a:gd name="T1" fmla="*/ 9 h 12"/>
                <a:gd name="T2" fmla="*/ 3 w 104"/>
                <a:gd name="T3" fmla="*/ 12 h 12"/>
                <a:gd name="T4" fmla="*/ 26 w 104"/>
                <a:gd name="T5" fmla="*/ 10 h 12"/>
                <a:gd name="T6" fmla="*/ 51 w 104"/>
                <a:gd name="T7" fmla="*/ 8 h 12"/>
                <a:gd name="T8" fmla="*/ 102 w 104"/>
                <a:gd name="T9" fmla="*/ 4 h 12"/>
                <a:gd name="T10" fmla="*/ 101 w 104"/>
                <a:gd name="T11" fmla="*/ 1 h 12"/>
                <a:gd name="T12" fmla="*/ 51 w 104"/>
                <a:gd name="T13" fmla="*/ 5 h 12"/>
                <a:gd name="T14" fmla="*/ 26 w 104"/>
                <a:gd name="T15" fmla="*/ 7 h 12"/>
                <a:gd name="T16" fmla="*/ 9 w 104"/>
                <a:gd name="T17" fmla="*/ 8 h 12"/>
                <a:gd name="T18" fmla="*/ 2 w 104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2">
                  <a:moveTo>
                    <a:pt x="2" y="9"/>
                  </a:moveTo>
                  <a:cubicBezTo>
                    <a:pt x="0" y="9"/>
                    <a:pt x="1" y="12"/>
                    <a:pt x="3" y="12"/>
                  </a:cubicBezTo>
                  <a:cubicBezTo>
                    <a:pt x="10" y="10"/>
                    <a:pt x="18" y="10"/>
                    <a:pt x="26" y="10"/>
                  </a:cubicBezTo>
                  <a:cubicBezTo>
                    <a:pt x="34" y="10"/>
                    <a:pt x="43" y="9"/>
                    <a:pt x="51" y="8"/>
                  </a:cubicBezTo>
                  <a:cubicBezTo>
                    <a:pt x="68" y="7"/>
                    <a:pt x="85" y="6"/>
                    <a:pt x="102" y="4"/>
                  </a:cubicBezTo>
                  <a:cubicBezTo>
                    <a:pt x="104" y="3"/>
                    <a:pt x="103" y="0"/>
                    <a:pt x="101" y="1"/>
                  </a:cubicBezTo>
                  <a:cubicBezTo>
                    <a:pt x="85" y="3"/>
                    <a:pt x="68" y="3"/>
                    <a:pt x="51" y="5"/>
                  </a:cubicBezTo>
                  <a:cubicBezTo>
                    <a:pt x="43" y="6"/>
                    <a:pt x="35" y="7"/>
                    <a:pt x="26" y="7"/>
                  </a:cubicBezTo>
                  <a:cubicBezTo>
                    <a:pt x="21" y="7"/>
                    <a:pt x="15" y="7"/>
                    <a:pt x="9" y="8"/>
                  </a:cubicBezTo>
                  <a:cubicBezTo>
                    <a:pt x="7" y="8"/>
                    <a:pt x="5" y="8"/>
                    <a:pt x="2" y="9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5AAE1BF7-122C-4D96-8EBC-AFC719C0A565}"/>
              </a:ext>
            </a:extLst>
          </p:cNvPr>
          <p:cNvGrpSpPr/>
          <p:nvPr/>
        </p:nvGrpSpPr>
        <p:grpSpPr>
          <a:xfrm>
            <a:off x="2010856" y="2530475"/>
            <a:ext cx="467102" cy="322262"/>
            <a:chOff x="2425570" y="2530475"/>
            <a:chExt cx="204788" cy="141287"/>
          </a:xfrm>
        </p:grpSpPr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4C432EA4-BCA2-467D-B7CD-E222E5BE7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5570" y="2573337"/>
              <a:ext cx="55563" cy="85725"/>
            </a:xfrm>
            <a:custGeom>
              <a:avLst/>
              <a:gdLst>
                <a:gd name="T0" fmla="*/ 2 w 13"/>
                <a:gd name="T1" fmla="*/ 2 h 20"/>
                <a:gd name="T2" fmla="*/ 2 w 13"/>
                <a:gd name="T3" fmla="*/ 3 h 20"/>
                <a:gd name="T4" fmla="*/ 4 w 13"/>
                <a:gd name="T5" fmla="*/ 18 h 20"/>
                <a:gd name="T6" fmla="*/ 11 w 13"/>
                <a:gd name="T7" fmla="*/ 18 h 20"/>
                <a:gd name="T8" fmla="*/ 11 w 13"/>
                <a:gd name="T9" fmla="*/ 9 h 20"/>
                <a:gd name="T10" fmla="*/ 10 w 13"/>
                <a:gd name="T11" fmla="*/ 8 h 20"/>
                <a:gd name="T12" fmla="*/ 4 w 13"/>
                <a:gd name="T13" fmla="*/ 9 h 20"/>
                <a:gd name="T14" fmla="*/ 5 w 13"/>
                <a:gd name="T15" fmla="*/ 2 h 20"/>
                <a:gd name="T16" fmla="*/ 3 w 13"/>
                <a:gd name="T17" fmla="*/ 0 h 20"/>
                <a:gd name="T18" fmla="*/ 2 w 13"/>
                <a:gd name="T19" fmla="*/ 2 h 20"/>
                <a:gd name="T20" fmla="*/ 8 w 13"/>
                <a:gd name="T21" fmla="*/ 11 h 20"/>
                <a:gd name="T22" fmla="*/ 9 w 13"/>
                <a:gd name="T23" fmla="*/ 11 h 20"/>
                <a:gd name="T24" fmla="*/ 9 w 13"/>
                <a:gd name="T25" fmla="*/ 14 h 20"/>
                <a:gd name="T26" fmla="*/ 9 w 13"/>
                <a:gd name="T27" fmla="*/ 15 h 20"/>
                <a:gd name="T28" fmla="*/ 8 w 13"/>
                <a:gd name="T29" fmla="*/ 16 h 20"/>
                <a:gd name="T30" fmla="*/ 8 w 13"/>
                <a:gd name="T31" fmla="*/ 16 h 20"/>
                <a:gd name="T32" fmla="*/ 8 w 13"/>
                <a:gd name="T33" fmla="*/ 16 h 20"/>
                <a:gd name="T34" fmla="*/ 7 w 13"/>
                <a:gd name="T35" fmla="*/ 16 h 20"/>
                <a:gd name="T36" fmla="*/ 7 w 13"/>
                <a:gd name="T37" fmla="*/ 17 h 20"/>
                <a:gd name="T38" fmla="*/ 6 w 13"/>
                <a:gd name="T39" fmla="*/ 16 h 20"/>
                <a:gd name="T40" fmla="*/ 6 w 13"/>
                <a:gd name="T41" fmla="*/ 16 h 20"/>
                <a:gd name="T42" fmla="*/ 6 w 13"/>
                <a:gd name="T43" fmla="*/ 16 h 20"/>
                <a:gd name="T44" fmla="*/ 5 w 13"/>
                <a:gd name="T45" fmla="*/ 16 h 20"/>
                <a:gd name="T46" fmla="*/ 5 w 13"/>
                <a:gd name="T47" fmla="*/ 14 h 20"/>
                <a:gd name="T48" fmla="*/ 5 w 13"/>
                <a:gd name="T49" fmla="*/ 13 h 20"/>
                <a:gd name="T50" fmla="*/ 5 w 13"/>
                <a:gd name="T51" fmla="*/ 13 h 20"/>
                <a:gd name="T52" fmla="*/ 5 w 13"/>
                <a:gd name="T53" fmla="*/ 12 h 20"/>
                <a:gd name="T54" fmla="*/ 6 w 13"/>
                <a:gd name="T55" fmla="*/ 12 h 20"/>
                <a:gd name="T56" fmla="*/ 7 w 13"/>
                <a:gd name="T57" fmla="*/ 11 h 20"/>
                <a:gd name="T58" fmla="*/ 8 w 13"/>
                <a:gd name="T5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" h="20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0" y="15"/>
                    <a:pt x="4" y="18"/>
                  </a:cubicBezTo>
                  <a:cubicBezTo>
                    <a:pt x="6" y="20"/>
                    <a:pt x="9" y="20"/>
                    <a:pt x="11" y="18"/>
                  </a:cubicBezTo>
                  <a:cubicBezTo>
                    <a:pt x="13" y="16"/>
                    <a:pt x="12" y="12"/>
                    <a:pt x="11" y="9"/>
                  </a:cubicBezTo>
                  <a:cubicBezTo>
                    <a:pt x="11" y="9"/>
                    <a:pt x="11" y="8"/>
                    <a:pt x="10" y="8"/>
                  </a:cubicBezTo>
                  <a:cubicBezTo>
                    <a:pt x="8" y="8"/>
                    <a:pt x="6" y="8"/>
                    <a:pt x="4" y="9"/>
                  </a:cubicBezTo>
                  <a:cubicBezTo>
                    <a:pt x="5" y="7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moveTo>
                    <a:pt x="8" y="11"/>
                  </a:moveTo>
                  <a:cubicBezTo>
                    <a:pt x="8" y="11"/>
                    <a:pt x="8" y="11"/>
                    <a:pt x="9" y="11"/>
                  </a:cubicBezTo>
                  <a:cubicBezTo>
                    <a:pt x="9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4393EBC4-E525-48E9-867A-FBE08F3CA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733" y="2530475"/>
              <a:ext cx="38100" cy="133350"/>
            </a:xfrm>
            <a:custGeom>
              <a:avLst/>
              <a:gdLst>
                <a:gd name="T0" fmla="*/ 6 w 9"/>
                <a:gd name="T1" fmla="*/ 2 h 31"/>
                <a:gd name="T2" fmla="*/ 0 w 9"/>
                <a:gd name="T3" fmla="*/ 29 h 31"/>
                <a:gd name="T4" fmla="*/ 3 w 9"/>
                <a:gd name="T5" fmla="*/ 30 h 31"/>
                <a:gd name="T6" fmla="*/ 9 w 9"/>
                <a:gd name="T7" fmla="*/ 2 h 31"/>
                <a:gd name="T8" fmla="*/ 7 w 9"/>
                <a:gd name="T9" fmla="*/ 0 h 31"/>
                <a:gd name="T10" fmla="*/ 6 w 9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1">
                  <a:moveTo>
                    <a:pt x="6" y="2"/>
                  </a:moveTo>
                  <a:cubicBezTo>
                    <a:pt x="5" y="11"/>
                    <a:pt x="2" y="20"/>
                    <a:pt x="0" y="29"/>
                  </a:cubicBezTo>
                  <a:cubicBezTo>
                    <a:pt x="0" y="31"/>
                    <a:pt x="3" y="31"/>
                    <a:pt x="3" y="30"/>
                  </a:cubicBezTo>
                  <a:cubicBezTo>
                    <a:pt x="5" y="20"/>
                    <a:pt x="8" y="11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AAD42461-F635-4CA6-AC36-999138D6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795" y="2570162"/>
              <a:ext cx="17463" cy="15875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1"/>
                    <a:pt x="0" y="4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CD50DB-C0DB-4F0B-8C99-742EB29A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133" y="2603500"/>
              <a:ext cx="22225" cy="17463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0 h 4"/>
                <a:gd name="T4" fmla="*/ 3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5" y="3"/>
                    <a:pt x="4" y="0"/>
                    <a:pt x="2" y="0"/>
                  </a:cubicBezTo>
                  <a:cubicBezTo>
                    <a:pt x="0" y="1"/>
                    <a:pt x="1" y="4"/>
                    <a:pt x="3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50">
              <a:extLst>
                <a:ext uri="{FF2B5EF4-FFF2-40B4-BE49-F238E27FC236}">
                  <a16:creationId xmlns:a16="http://schemas.microsoft.com/office/drawing/2014/main" id="{A44F3BAA-4CF6-42DC-90ED-6DCC3DA11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370" y="2555875"/>
              <a:ext cx="47625" cy="17463"/>
            </a:xfrm>
            <a:custGeom>
              <a:avLst/>
              <a:gdLst>
                <a:gd name="T0" fmla="*/ 9 w 11"/>
                <a:gd name="T1" fmla="*/ 0 h 4"/>
                <a:gd name="T2" fmla="*/ 2 w 11"/>
                <a:gd name="T3" fmla="*/ 1 h 4"/>
                <a:gd name="T4" fmla="*/ 3 w 11"/>
                <a:gd name="T5" fmla="*/ 4 h 4"/>
                <a:gd name="T6" fmla="*/ 10 w 11"/>
                <a:gd name="T7" fmla="*/ 3 h 4"/>
                <a:gd name="T8" fmla="*/ 9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7" y="1"/>
                    <a:pt x="5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ubicBezTo>
                    <a:pt x="5" y="4"/>
                    <a:pt x="7" y="4"/>
                    <a:pt x="10" y="3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0817DC4C-0A15-4382-BD1B-188DC97C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133" y="2560637"/>
              <a:ext cx="58738" cy="111125"/>
            </a:xfrm>
            <a:custGeom>
              <a:avLst/>
              <a:gdLst>
                <a:gd name="T0" fmla="*/ 0 w 14"/>
                <a:gd name="T1" fmla="*/ 2 h 26"/>
                <a:gd name="T2" fmla="*/ 2 w 14"/>
                <a:gd name="T3" fmla="*/ 12 h 26"/>
                <a:gd name="T4" fmla="*/ 5 w 14"/>
                <a:gd name="T5" fmla="*/ 12 h 26"/>
                <a:gd name="T6" fmla="*/ 5 w 14"/>
                <a:gd name="T7" fmla="*/ 11 h 26"/>
                <a:gd name="T8" fmla="*/ 5 w 14"/>
                <a:gd name="T9" fmla="*/ 10 h 26"/>
                <a:gd name="T10" fmla="*/ 6 w 14"/>
                <a:gd name="T11" fmla="*/ 9 h 26"/>
                <a:gd name="T12" fmla="*/ 6 w 14"/>
                <a:gd name="T13" fmla="*/ 9 h 26"/>
                <a:gd name="T14" fmla="*/ 7 w 14"/>
                <a:gd name="T15" fmla="*/ 8 h 26"/>
                <a:gd name="T16" fmla="*/ 8 w 14"/>
                <a:gd name="T17" fmla="*/ 8 h 26"/>
                <a:gd name="T18" fmla="*/ 8 w 14"/>
                <a:gd name="T19" fmla="*/ 8 h 26"/>
                <a:gd name="T20" fmla="*/ 9 w 14"/>
                <a:gd name="T21" fmla="*/ 9 h 26"/>
                <a:gd name="T22" fmla="*/ 10 w 14"/>
                <a:gd name="T23" fmla="*/ 9 h 26"/>
                <a:gd name="T24" fmla="*/ 10 w 14"/>
                <a:gd name="T25" fmla="*/ 10 h 26"/>
                <a:gd name="T26" fmla="*/ 10 w 14"/>
                <a:gd name="T27" fmla="*/ 11 h 26"/>
                <a:gd name="T28" fmla="*/ 11 w 14"/>
                <a:gd name="T29" fmla="*/ 11 h 26"/>
                <a:gd name="T30" fmla="*/ 10 w 14"/>
                <a:gd name="T31" fmla="*/ 12 h 26"/>
                <a:gd name="T32" fmla="*/ 9 w 14"/>
                <a:gd name="T33" fmla="*/ 15 h 26"/>
                <a:gd name="T34" fmla="*/ 7 w 14"/>
                <a:gd name="T35" fmla="*/ 17 h 26"/>
                <a:gd name="T36" fmla="*/ 6 w 14"/>
                <a:gd name="T37" fmla="*/ 18 h 26"/>
                <a:gd name="T38" fmla="*/ 5 w 14"/>
                <a:gd name="T39" fmla="*/ 19 h 26"/>
                <a:gd name="T40" fmla="*/ 5 w 14"/>
                <a:gd name="T41" fmla="*/ 19 h 26"/>
                <a:gd name="T42" fmla="*/ 5 w 14"/>
                <a:gd name="T43" fmla="*/ 19 h 26"/>
                <a:gd name="T44" fmla="*/ 5 w 14"/>
                <a:gd name="T45" fmla="*/ 19 h 26"/>
                <a:gd name="T46" fmla="*/ 4 w 14"/>
                <a:gd name="T47" fmla="*/ 18 h 26"/>
                <a:gd name="T48" fmla="*/ 2 w 14"/>
                <a:gd name="T49" fmla="*/ 21 h 26"/>
                <a:gd name="T50" fmla="*/ 14 w 14"/>
                <a:gd name="T51" fmla="*/ 11 h 26"/>
                <a:gd name="T52" fmla="*/ 4 w 14"/>
                <a:gd name="T53" fmla="*/ 7 h 26"/>
                <a:gd name="T54" fmla="*/ 3 w 14"/>
                <a:gd name="T55" fmla="*/ 2 h 26"/>
                <a:gd name="T56" fmla="*/ 1 w 14"/>
                <a:gd name="T57" fmla="*/ 0 h 26"/>
                <a:gd name="T58" fmla="*/ 0 w 14"/>
                <a:gd name="T5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26">
                  <a:moveTo>
                    <a:pt x="0" y="2"/>
                  </a:moveTo>
                  <a:cubicBezTo>
                    <a:pt x="0" y="5"/>
                    <a:pt x="1" y="9"/>
                    <a:pt x="2" y="12"/>
                  </a:cubicBezTo>
                  <a:cubicBezTo>
                    <a:pt x="2" y="13"/>
                    <a:pt x="5" y="13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9"/>
                    <a:pt x="4" y="18"/>
                  </a:cubicBezTo>
                  <a:cubicBezTo>
                    <a:pt x="3" y="17"/>
                    <a:pt x="1" y="19"/>
                    <a:pt x="2" y="21"/>
                  </a:cubicBezTo>
                  <a:cubicBezTo>
                    <a:pt x="7" y="26"/>
                    <a:pt x="14" y="15"/>
                    <a:pt x="14" y="11"/>
                  </a:cubicBezTo>
                  <a:cubicBezTo>
                    <a:pt x="13" y="5"/>
                    <a:pt x="7" y="4"/>
                    <a:pt x="4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37810970-F3B6-46CD-B6C6-1BA3E5353162}"/>
              </a:ext>
            </a:extLst>
          </p:cNvPr>
          <p:cNvGrpSpPr/>
          <p:nvPr/>
        </p:nvGrpSpPr>
        <p:grpSpPr>
          <a:xfrm>
            <a:off x="3897183" y="2028050"/>
            <a:ext cx="407990" cy="242075"/>
            <a:chOff x="4049583" y="2128837"/>
            <a:chExt cx="238125" cy="141288"/>
          </a:xfrm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4792DD8B-9C76-4799-85D8-57C0B98A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583" y="2184400"/>
              <a:ext cx="73025" cy="85725"/>
            </a:xfrm>
            <a:custGeom>
              <a:avLst/>
              <a:gdLst>
                <a:gd name="T0" fmla="*/ 3 w 17"/>
                <a:gd name="T1" fmla="*/ 2 h 20"/>
                <a:gd name="T2" fmla="*/ 0 w 17"/>
                <a:gd name="T3" fmla="*/ 11 h 20"/>
                <a:gd name="T4" fmla="*/ 3 w 17"/>
                <a:gd name="T5" fmla="*/ 11 h 20"/>
                <a:gd name="T6" fmla="*/ 3 w 17"/>
                <a:gd name="T7" fmla="*/ 10 h 20"/>
                <a:gd name="T8" fmla="*/ 3 w 17"/>
                <a:gd name="T9" fmla="*/ 7 h 20"/>
                <a:gd name="T10" fmla="*/ 4 w 17"/>
                <a:gd name="T11" fmla="*/ 5 h 20"/>
                <a:gd name="T12" fmla="*/ 5 w 17"/>
                <a:gd name="T13" fmla="*/ 5 h 20"/>
                <a:gd name="T14" fmla="*/ 6 w 17"/>
                <a:gd name="T15" fmla="*/ 4 h 20"/>
                <a:gd name="T16" fmla="*/ 7 w 17"/>
                <a:gd name="T17" fmla="*/ 3 h 20"/>
                <a:gd name="T18" fmla="*/ 9 w 17"/>
                <a:gd name="T19" fmla="*/ 3 h 20"/>
                <a:gd name="T20" fmla="*/ 9 w 17"/>
                <a:gd name="T21" fmla="*/ 3 h 20"/>
                <a:gd name="T22" fmla="*/ 9 w 17"/>
                <a:gd name="T23" fmla="*/ 4 h 20"/>
                <a:gd name="T24" fmla="*/ 10 w 17"/>
                <a:gd name="T25" fmla="*/ 7 h 20"/>
                <a:gd name="T26" fmla="*/ 9 w 17"/>
                <a:gd name="T27" fmla="*/ 10 h 20"/>
                <a:gd name="T28" fmla="*/ 6 w 17"/>
                <a:gd name="T29" fmla="*/ 17 h 20"/>
                <a:gd name="T30" fmla="*/ 6 w 17"/>
                <a:gd name="T31" fmla="*/ 17 h 20"/>
                <a:gd name="T32" fmla="*/ 7 w 17"/>
                <a:gd name="T33" fmla="*/ 20 h 20"/>
                <a:gd name="T34" fmla="*/ 15 w 17"/>
                <a:gd name="T35" fmla="*/ 19 h 20"/>
                <a:gd name="T36" fmla="*/ 13 w 17"/>
                <a:gd name="T37" fmla="*/ 16 h 20"/>
                <a:gd name="T38" fmla="*/ 13 w 17"/>
                <a:gd name="T39" fmla="*/ 16 h 20"/>
                <a:gd name="T40" fmla="*/ 10 w 17"/>
                <a:gd name="T41" fmla="*/ 17 h 20"/>
                <a:gd name="T42" fmla="*/ 12 w 17"/>
                <a:gd name="T43" fmla="*/ 1 h 20"/>
                <a:gd name="T44" fmla="*/ 11 w 17"/>
                <a:gd name="T45" fmla="*/ 0 h 20"/>
                <a:gd name="T46" fmla="*/ 7 w 17"/>
                <a:gd name="T47" fmla="*/ 0 h 20"/>
                <a:gd name="T48" fmla="*/ 3 w 17"/>
                <a:gd name="T4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0">
                  <a:moveTo>
                    <a:pt x="3" y="2"/>
                  </a:moveTo>
                  <a:cubicBezTo>
                    <a:pt x="0" y="5"/>
                    <a:pt x="0" y="8"/>
                    <a:pt x="0" y="11"/>
                  </a:cubicBezTo>
                  <a:cubicBezTo>
                    <a:pt x="0" y="13"/>
                    <a:pt x="3" y="13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7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8" y="12"/>
                    <a:pt x="7" y="15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10" y="20"/>
                    <a:pt x="12" y="20"/>
                    <a:pt x="15" y="19"/>
                  </a:cubicBezTo>
                  <a:cubicBezTo>
                    <a:pt x="17" y="18"/>
                    <a:pt x="15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1" y="17"/>
                    <a:pt x="10" y="17"/>
                  </a:cubicBezTo>
                  <a:cubicBezTo>
                    <a:pt x="12" y="12"/>
                    <a:pt x="14" y="7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D2B7C2D2-7F90-49AD-89F8-EB9C67D10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808" y="2209800"/>
              <a:ext cx="4763" cy="25400"/>
            </a:xfrm>
            <a:custGeom>
              <a:avLst/>
              <a:gdLst>
                <a:gd name="T0" fmla="*/ 1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1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709C6099-2D8B-4A3B-B20F-6F9501B23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8970" y="2128837"/>
              <a:ext cx="38100" cy="128588"/>
            </a:xfrm>
            <a:custGeom>
              <a:avLst/>
              <a:gdLst>
                <a:gd name="T0" fmla="*/ 6 w 9"/>
                <a:gd name="T1" fmla="*/ 2 h 30"/>
                <a:gd name="T2" fmla="*/ 2 w 9"/>
                <a:gd name="T3" fmla="*/ 24 h 30"/>
                <a:gd name="T4" fmla="*/ 1 w 9"/>
                <a:gd name="T5" fmla="*/ 27 h 30"/>
                <a:gd name="T6" fmla="*/ 4 w 9"/>
                <a:gd name="T7" fmla="*/ 28 h 30"/>
                <a:gd name="T8" fmla="*/ 9 w 9"/>
                <a:gd name="T9" fmla="*/ 2 h 30"/>
                <a:gd name="T10" fmla="*/ 7 w 9"/>
                <a:gd name="T11" fmla="*/ 0 h 30"/>
                <a:gd name="T12" fmla="*/ 6 w 9"/>
                <a:gd name="T13" fmla="*/ 2 h 30"/>
                <a:gd name="T14" fmla="*/ 2 w 9"/>
                <a:gd name="T15" fmla="*/ 25 h 30"/>
                <a:gd name="T16" fmla="*/ 2 w 9"/>
                <a:gd name="T17" fmla="*/ 25 h 30"/>
                <a:gd name="T18" fmla="*/ 2 w 9"/>
                <a:gd name="T1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0">
                  <a:moveTo>
                    <a:pt x="6" y="2"/>
                  </a:moveTo>
                  <a:cubicBezTo>
                    <a:pt x="4" y="9"/>
                    <a:pt x="4" y="17"/>
                    <a:pt x="2" y="24"/>
                  </a:cubicBezTo>
                  <a:cubicBezTo>
                    <a:pt x="2" y="25"/>
                    <a:pt x="1" y="26"/>
                    <a:pt x="1" y="27"/>
                  </a:cubicBezTo>
                  <a:cubicBezTo>
                    <a:pt x="0" y="28"/>
                    <a:pt x="3" y="30"/>
                    <a:pt x="4" y="28"/>
                  </a:cubicBezTo>
                  <a:cubicBezTo>
                    <a:pt x="7" y="19"/>
                    <a:pt x="7" y="11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2D042419-6E94-4FD4-8AB4-A39B0F336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270" y="2166937"/>
              <a:ext cx="20638" cy="12700"/>
            </a:xfrm>
            <a:custGeom>
              <a:avLst/>
              <a:gdLst>
                <a:gd name="T0" fmla="*/ 3 w 5"/>
                <a:gd name="T1" fmla="*/ 3 h 3"/>
                <a:gd name="T2" fmla="*/ 2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5" y="3"/>
                    <a:pt x="4" y="0"/>
                    <a:pt x="2" y="0"/>
                  </a:cubicBezTo>
                  <a:cubicBezTo>
                    <a:pt x="0" y="0"/>
                    <a:pt x="1" y="3"/>
                    <a:pt x="3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4948E05-F5CB-4A3A-BA30-B3ED3350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833" y="2205037"/>
              <a:ext cx="15875" cy="12700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52">
              <a:extLst>
                <a:ext uri="{FF2B5EF4-FFF2-40B4-BE49-F238E27FC236}">
                  <a16:creationId xmlns:a16="http://schemas.microsoft.com/office/drawing/2014/main" id="{40F470CC-0187-4DBF-A1D2-773B4CA771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845" y="2171700"/>
              <a:ext cx="98425" cy="98425"/>
            </a:xfrm>
            <a:custGeom>
              <a:avLst/>
              <a:gdLst>
                <a:gd name="T0" fmla="*/ 6 w 23"/>
                <a:gd name="T1" fmla="*/ 1 h 23"/>
                <a:gd name="T2" fmla="*/ 5 w 23"/>
                <a:gd name="T3" fmla="*/ 2 h 23"/>
                <a:gd name="T4" fmla="*/ 2 w 23"/>
                <a:gd name="T5" fmla="*/ 16 h 23"/>
                <a:gd name="T6" fmla="*/ 17 w 23"/>
                <a:gd name="T7" fmla="*/ 20 h 23"/>
                <a:gd name="T8" fmla="*/ 20 w 23"/>
                <a:gd name="T9" fmla="*/ 6 h 23"/>
                <a:gd name="T10" fmla="*/ 8 w 23"/>
                <a:gd name="T11" fmla="*/ 1 h 23"/>
                <a:gd name="T12" fmla="*/ 6 w 23"/>
                <a:gd name="T13" fmla="*/ 1 h 23"/>
                <a:gd name="T14" fmla="*/ 10 w 23"/>
                <a:gd name="T15" fmla="*/ 3 h 23"/>
                <a:gd name="T16" fmla="*/ 12 w 23"/>
                <a:gd name="T17" fmla="*/ 4 h 23"/>
                <a:gd name="T18" fmla="*/ 14 w 23"/>
                <a:gd name="T19" fmla="*/ 5 h 23"/>
                <a:gd name="T20" fmla="*/ 16 w 23"/>
                <a:gd name="T21" fmla="*/ 6 h 23"/>
                <a:gd name="T22" fmla="*/ 17 w 23"/>
                <a:gd name="T23" fmla="*/ 8 h 23"/>
                <a:gd name="T24" fmla="*/ 18 w 23"/>
                <a:gd name="T25" fmla="*/ 10 h 23"/>
                <a:gd name="T26" fmla="*/ 18 w 23"/>
                <a:gd name="T27" fmla="*/ 12 h 23"/>
                <a:gd name="T28" fmla="*/ 18 w 23"/>
                <a:gd name="T29" fmla="*/ 14 h 23"/>
                <a:gd name="T30" fmla="*/ 17 w 23"/>
                <a:gd name="T31" fmla="*/ 16 h 23"/>
                <a:gd name="T32" fmla="*/ 17 w 23"/>
                <a:gd name="T33" fmla="*/ 17 h 23"/>
                <a:gd name="T34" fmla="*/ 16 w 23"/>
                <a:gd name="T35" fmla="*/ 17 h 23"/>
                <a:gd name="T36" fmla="*/ 14 w 23"/>
                <a:gd name="T37" fmla="*/ 18 h 23"/>
                <a:gd name="T38" fmla="*/ 11 w 23"/>
                <a:gd name="T39" fmla="*/ 19 h 23"/>
                <a:gd name="T40" fmla="*/ 8 w 23"/>
                <a:gd name="T41" fmla="*/ 18 h 23"/>
                <a:gd name="T42" fmla="*/ 7 w 23"/>
                <a:gd name="T43" fmla="*/ 18 h 23"/>
                <a:gd name="T44" fmla="*/ 6 w 23"/>
                <a:gd name="T45" fmla="*/ 17 h 23"/>
                <a:gd name="T46" fmla="*/ 5 w 23"/>
                <a:gd name="T47" fmla="*/ 16 h 23"/>
                <a:gd name="T48" fmla="*/ 4 w 23"/>
                <a:gd name="T49" fmla="*/ 14 h 23"/>
                <a:gd name="T50" fmla="*/ 4 w 23"/>
                <a:gd name="T51" fmla="*/ 12 h 23"/>
                <a:gd name="T52" fmla="*/ 5 w 23"/>
                <a:gd name="T53" fmla="*/ 9 h 23"/>
                <a:gd name="T54" fmla="*/ 6 w 23"/>
                <a:gd name="T55" fmla="*/ 6 h 23"/>
                <a:gd name="T56" fmla="*/ 7 w 23"/>
                <a:gd name="T57" fmla="*/ 4 h 23"/>
                <a:gd name="T58" fmla="*/ 8 w 23"/>
                <a:gd name="T59" fmla="*/ 4 h 23"/>
                <a:gd name="T60" fmla="*/ 8 w 23"/>
                <a:gd name="T61" fmla="*/ 4 h 23"/>
                <a:gd name="T62" fmla="*/ 10 w 23"/>
                <a:gd name="T6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3">
                  <a:moveTo>
                    <a:pt x="6" y="1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1" y="6"/>
                    <a:pt x="0" y="12"/>
                    <a:pt x="2" y="16"/>
                  </a:cubicBezTo>
                  <a:cubicBezTo>
                    <a:pt x="4" y="22"/>
                    <a:pt x="12" y="23"/>
                    <a:pt x="17" y="20"/>
                  </a:cubicBezTo>
                  <a:cubicBezTo>
                    <a:pt x="22" y="18"/>
                    <a:pt x="23" y="11"/>
                    <a:pt x="20" y="6"/>
                  </a:cubicBezTo>
                  <a:cubicBezTo>
                    <a:pt x="17" y="2"/>
                    <a:pt x="13" y="0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moveTo>
                    <a:pt x="10" y="3"/>
                  </a:moveTo>
                  <a:cubicBezTo>
                    <a:pt x="10" y="3"/>
                    <a:pt x="11" y="4"/>
                    <a:pt x="12" y="4"/>
                  </a:cubicBezTo>
                  <a:cubicBezTo>
                    <a:pt x="13" y="4"/>
                    <a:pt x="13" y="4"/>
                    <a:pt x="14" y="5"/>
                  </a:cubicBezTo>
                  <a:cubicBezTo>
                    <a:pt x="15" y="5"/>
                    <a:pt x="15" y="6"/>
                    <a:pt x="16" y="6"/>
                  </a:cubicBezTo>
                  <a:cubicBezTo>
                    <a:pt x="16" y="7"/>
                    <a:pt x="17" y="7"/>
                    <a:pt x="17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5"/>
                    <a:pt x="18" y="15"/>
                    <a:pt x="17" y="16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3" y="18"/>
                    <a:pt x="12" y="19"/>
                    <a:pt x="11" y="19"/>
                  </a:cubicBezTo>
                  <a:cubicBezTo>
                    <a:pt x="10" y="19"/>
                    <a:pt x="9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5" y="15"/>
                    <a:pt x="5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1"/>
                    <a:pt x="4" y="10"/>
                    <a:pt x="5" y="9"/>
                  </a:cubicBezTo>
                  <a:cubicBezTo>
                    <a:pt x="5" y="8"/>
                    <a:pt x="5" y="7"/>
                    <a:pt x="6" y="6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3"/>
                    <a:pt x="10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DB22B607-060D-4A13-AC50-3F25248BA7A2}"/>
              </a:ext>
            </a:extLst>
          </p:cNvPr>
          <p:cNvGrpSpPr/>
          <p:nvPr/>
        </p:nvGrpSpPr>
        <p:grpSpPr>
          <a:xfrm>
            <a:off x="3752719" y="3001962"/>
            <a:ext cx="416789" cy="279586"/>
            <a:chOff x="3905120" y="3001962"/>
            <a:chExt cx="255588" cy="171451"/>
          </a:xfrm>
        </p:grpSpPr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2236826C-A23E-45E7-8021-DD79C9AEA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058" y="3067050"/>
              <a:ext cx="25400" cy="88900"/>
            </a:xfrm>
            <a:custGeom>
              <a:avLst/>
              <a:gdLst>
                <a:gd name="T0" fmla="*/ 0 w 6"/>
                <a:gd name="T1" fmla="*/ 1 h 21"/>
                <a:gd name="T2" fmla="*/ 3 w 6"/>
                <a:gd name="T3" fmla="*/ 19 h 21"/>
                <a:gd name="T4" fmla="*/ 6 w 6"/>
                <a:gd name="T5" fmla="*/ 18 h 21"/>
                <a:gd name="T6" fmla="*/ 4 w 6"/>
                <a:gd name="T7" fmla="*/ 1 h 21"/>
                <a:gd name="T8" fmla="*/ 2 w 6"/>
                <a:gd name="T9" fmla="*/ 0 h 21"/>
                <a:gd name="T10" fmla="*/ 0 w 6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1">
                  <a:moveTo>
                    <a:pt x="0" y="1"/>
                  </a:moveTo>
                  <a:cubicBezTo>
                    <a:pt x="1" y="7"/>
                    <a:pt x="2" y="13"/>
                    <a:pt x="3" y="19"/>
                  </a:cubicBezTo>
                  <a:cubicBezTo>
                    <a:pt x="3" y="21"/>
                    <a:pt x="6" y="20"/>
                    <a:pt x="6" y="18"/>
                  </a:cubicBezTo>
                  <a:cubicBezTo>
                    <a:pt x="5" y="13"/>
                    <a:pt x="5" y="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FE786F56-E3B4-4C18-BBB7-33A6881D7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120" y="3062287"/>
              <a:ext cx="30163" cy="50800"/>
            </a:xfrm>
            <a:custGeom>
              <a:avLst/>
              <a:gdLst>
                <a:gd name="T0" fmla="*/ 4 w 7"/>
                <a:gd name="T1" fmla="*/ 1 h 12"/>
                <a:gd name="T2" fmla="*/ 2 w 7"/>
                <a:gd name="T3" fmla="*/ 5 h 12"/>
                <a:gd name="T4" fmla="*/ 1 w 7"/>
                <a:gd name="T5" fmla="*/ 9 h 12"/>
                <a:gd name="T6" fmla="*/ 4 w 7"/>
                <a:gd name="T7" fmla="*/ 10 h 12"/>
                <a:gd name="T8" fmla="*/ 6 w 7"/>
                <a:gd name="T9" fmla="*/ 3 h 12"/>
                <a:gd name="T10" fmla="*/ 7 w 7"/>
                <a:gd name="T11" fmla="*/ 2 h 12"/>
                <a:gd name="T12" fmla="*/ 6 w 7"/>
                <a:gd name="T13" fmla="*/ 1 h 12"/>
                <a:gd name="T14" fmla="*/ 5 w 7"/>
                <a:gd name="T15" fmla="*/ 0 h 12"/>
                <a:gd name="T16" fmla="*/ 4 w 7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4" y="1"/>
                  </a:moveTo>
                  <a:cubicBezTo>
                    <a:pt x="3" y="2"/>
                    <a:pt x="3" y="3"/>
                    <a:pt x="2" y="5"/>
                  </a:cubicBezTo>
                  <a:cubicBezTo>
                    <a:pt x="2" y="6"/>
                    <a:pt x="1" y="8"/>
                    <a:pt x="1" y="9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4" y="8"/>
                    <a:pt x="5" y="5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CEAF270C-BBAF-4248-B677-59AEE53C4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920" y="3001962"/>
              <a:ext cx="60325" cy="166688"/>
            </a:xfrm>
            <a:custGeom>
              <a:avLst/>
              <a:gdLst>
                <a:gd name="T0" fmla="*/ 11 w 14"/>
                <a:gd name="T1" fmla="*/ 1 h 39"/>
                <a:gd name="T2" fmla="*/ 8 w 14"/>
                <a:gd name="T3" fmla="*/ 19 h 39"/>
                <a:gd name="T4" fmla="*/ 3 w 14"/>
                <a:gd name="T5" fmla="*/ 33 h 39"/>
                <a:gd name="T6" fmla="*/ 1 w 14"/>
                <a:gd name="T7" fmla="*/ 35 h 39"/>
                <a:gd name="T8" fmla="*/ 3 w 14"/>
                <a:gd name="T9" fmla="*/ 37 h 39"/>
                <a:gd name="T10" fmla="*/ 14 w 14"/>
                <a:gd name="T11" fmla="*/ 2 h 39"/>
                <a:gd name="T12" fmla="*/ 12 w 14"/>
                <a:gd name="T13" fmla="*/ 0 h 39"/>
                <a:gd name="T14" fmla="*/ 11 w 14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11" y="1"/>
                  </a:moveTo>
                  <a:cubicBezTo>
                    <a:pt x="11" y="7"/>
                    <a:pt x="10" y="13"/>
                    <a:pt x="8" y="19"/>
                  </a:cubicBezTo>
                  <a:cubicBezTo>
                    <a:pt x="7" y="24"/>
                    <a:pt x="5" y="28"/>
                    <a:pt x="3" y="33"/>
                  </a:cubicBezTo>
                  <a:cubicBezTo>
                    <a:pt x="2" y="34"/>
                    <a:pt x="2" y="34"/>
                    <a:pt x="1" y="35"/>
                  </a:cubicBezTo>
                  <a:cubicBezTo>
                    <a:pt x="0" y="37"/>
                    <a:pt x="2" y="39"/>
                    <a:pt x="3" y="37"/>
                  </a:cubicBezTo>
                  <a:cubicBezTo>
                    <a:pt x="11" y="27"/>
                    <a:pt x="14" y="14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7C57BE05-C6CC-42F2-AD08-5337DBC1E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445" y="3062287"/>
              <a:ext cx="17463" cy="12700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26AD8B1D-9A28-4179-AFC9-4BD811D2B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245" y="3117850"/>
              <a:ext cx="17463" cy="17463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1 h 4"/>
                <a:gd name="T4" fmla="*/ 2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1"/>
                    <a:pt x="0" y="4"/>
                    <a:pt x="2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53">
              <a:extLst>
                <a:ext uri="{FF2B5EF4-FFF2-40B4-BE49-F238E27FC236}">
                  <a16:creationId xmlns:a16="http://schemas.microsoft.com/office/drawing/2014/main" id="{082275ED-FD72-41AE-BDBE-89B894AC5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220" y="3054350"/>
              <a:ext cx="55563" cy="15875"/>
            </a:xfrm>
            <a:custGeom>
              <a:avLst/>
              <a:gdLst>
                <a:gd name="T0" fmla="*/ 3 w 13"/>
                <a:gd name="T1" fmla="*/ 4 h 4"/>
                <a:gd name="T2" fmla="*/ 11 w 13"/>
                <a:gd name="T3" fmla="*/ 3 h 4"/>
                <a:gd name="T4" fmla="*/ 10 w 13"/>
                <a:gd name="T5" fmla="*/ 0 h 4"/>
                <a:gd name="T6" fmla="*/ 2 w 13"/>
                <a:gd name="T7" fmla="*/ 1 h 4"/>
                <a:gd name="T8" fmla="*/ 2 w 13"/>
                <a:gd name="T9" fmla="*/ 1 h 4"/>
                <a:gd name="T10" fmla="*/ 3 w 1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3" y="4"/>
                  </a:moveTo>
                  <a:cubicBezTo>
                    <a:pt x="6" y="4"/>
                    <a:pt x="8" y="3"/>
                    <a:pt x="11" y="3"/>
                  </a:cubicBezTo>
                  <a:cubicBezTo>
                    <a:pt x="13" y="3"/>
                    <a:pt x="12" y="0"/>
                    <a:pt x="10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54">
              <a:extLst>
                <a:ext uri="{FF2B5EF4-FFF2-40B4-BE49-F238E27FC236}">
                  <a16:creationId xmlns:a16="http://schemas.microsoft.com/office/drawing/2014/main" id="{8EFE1629-5159-4216-954D-2CA24F075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7983" y="3070225"/>
              <a:ext cx="80963" cy="103188"/>
            </a:xfrm>
            <a:custGeom>
              <a:avLst/>
              <a:gdLst>
                <a:gd name="T0" fmla="*/ 0 w 19"/>
                <a:gd name="T1" fmla="*/ 1 h 24"/>
                <a:gd name="T2" fmla="*/ 1 w 19"/>
                <a:gd name="T3" fmla="*/ 8 h 24"/>
                <a:gd name="T4" fmla="*/ 4 w 19"/>
                <a:gd name="T5" fmla="*/ 8 h 24"/>
                <a:gd name="T6" fmla="*/ 5 w 19"/>
                <a:gd name="T7" fmla="*/ 8 h 24"/>
                <a:gd name="T8" fmla="*/ 6 w 19"/>
                <a:gd name="T9" fmla="*/ 6 h 24"/>
                <a:gd name="T10" fmla="*/ 8 w 19"/>
                <a:gd name="T11" fmla="*/ 5 h 24"/>
                <a:gd name="T12" fmla="*/ 10 w 19"/>
                <a:gd name="T13" fmla="*/ 4 h 24"/>
                <a:gd name="T14" fmla="*/ 11 w 19"/>
                <a:gd name="T15" fmla="*/ 4 h 24"/>
                <a:gd name="T16" fmla="*/ 12 w 19"/>
                <a:gd name="T17" fmla="*/ 4 h 24"/>
                <a:gd name="T18" fmla="*/ 13 w 19"/>
                <a:gd name="T19" fmla="*/ 4 h 24"/>
                <a:gd name="T20" fmla="*/ 14 w 19"/>
                <a:gd name="T21" fmla="*/ 5 h 24"/>
                <a:gd name="T22" fmla="*/ 15 w 19"/>
                <a:gd name="T23" fmla="*/ 6 h 24"/>
                <a:gd name="T24" fmla="*/ 16 w 19"/>
                <a:gd name="T25" fmla="*/ 8 h 24"/>
                <a:gd name="T26" fmla="*/ 16 w 19"/>
                <a:gd name="T27" fmla="*/ 9 h 24"/>
                <a:gd name="T28" fmla="*/ 16 w 19"/>
                <a:gd name="T29" fmla="*/ 10 h 24"/>
                <a:gd name="T30" fmla="*/ 15 w 19"/>
                <a:gd name="T31" fmla="*/ 12 h 24"/>
                <a:gd name="T32" fmla="*/ 14 w 19"/>
                <a:gd name="T33" fmla="*/ 14 h 24"/>
                <a:gd name="T34" fmla="*/ 11 w 19"/>
                <a:gd name="T35" fmla="*/ 16 h 24"/>
                <a:gd name="T36" fmla="*/ 9 w 19"/>
                <a:gd name="T37" fmla="*/ 16 h 24"/>
                <a:gd name="T38" fmla="*/ 7 w 19"/>
                <a:gd name="T39" fmla="*/ 17 h 24"/>
                <a:gd name="T40" fmla="*/ 6 w 19"/>
                <a:gd name="T41" fmla="*/ 16 h 24"/>
                <a:gd name="T42" fmla="*/ 6 w 19"/>
                <a:gd name="T43" fmla="*/ 16 h 24"/>
                <a:gd name="T44" fmla="*/ 5 w 19"/>
                <a:gd name="T45" fmla="*/ 16 h 24"/>
                <a:gd name="T46" fmla="*/ 5 w 19"/>
                <a:gd name="T47" fmla="*/ 15 h 24"/>
                <a:gd name="T48" fmla="*/ 2 w 19"/>
                <a:gd name="T49" fmla="*/ 17 h 24"/>
                <a:gd name="T50" fmla="*/ 19 w 19"/>
                <a:gd name="T51" fmla="*/ 9 h 24"/>
                <a:gd name="T52" fmla="*/ 12 w 19"/>
                <a:gd name="T53" fmla="*/ 1 h 24"/>
                <a:gd name="T54" fmla="*/ 4 w 19"/>
                <a:gd name="T55" fmla="*/ 4 h 24"/>
                <a:gd name="T56" fmla="*/ 4 w 19"/>
                <a:gd name="T57" fmla="*/ 1 h 24"/>
                <a:gd name="T58" fmla="*/ 2 w 19"/>
                <a:gd name="T59" fmla="*/ 0 h 24"/>
                <a:gd name="T60" fmla="*/ 0 w 19"/>
                <a:gd name="T61" fmla="*/ 1 h 24"/>
                <a:gd name="T62" fmla="*/ 15 w 19"/>
                <a:gd name="T63" fmla="*/ 6 h 24"/>
                <a:gd name="T64" fmla="*/ 15 w 19"/>
                <a:gd name="T65" fmla="*/ 6 h 24"/>
                <a:gd name="T66" fmla="*/ 15 w 19"/>
                <a:gd name="T6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4">
                  <a:moveTo>
                    <a:pt x="0" y="1"/>
                  </a:moveTo>
                  <a:cubicBezTo>
                    <a:pt x="1" y="3"/>
                    <a:pt x="1" y="6"/>
                    <a:pt x="1" y="8"/>
                  </a:cubicBezTo>
                  <a:cubicBezTo>
                    <a:pt x="2" y="9"/>
                    <a:pt x="4" y="9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7"/>
                    <a:pt x="16" y="7"/>
                    <a:pt x="16" y="8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5" y="12"/>
                    <a:pt x="14" y="13"/>
                    <a:pt x="14" y="14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3" y="14"/>
                    <a:pt x="1" y="16"/>
                    <a:pt x="2" y="17"/>
                  </a:cubicBezTo>
                  <a:cubicBezTo>
                    <a:pt x="8" y="24"/>
                    <a:pt x="19" y="16"/>
                    <a:pt x="19" y="9"/>
                  </a:cubicBezTo>
                  <a:cubicBezTo>
                    <a:pt x="19" y="5"/>
                    <a:pt x="16" y="1"/>
                    <a:pt x="12" y="1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moveTo>
                    <a:pt x="15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8A92EE4C-C1F4-480A-BEC9-A7ECD6B669A9}"/>
              </a:ext>
            </a:extLst>
          </p:cNvPr>
          <p:cNvGrpSpPr/>
          <p:nvPr/>
        </p:nvGrpSpPr>
        <p:grpSpPr>
          <a:xfrm>
            <a:off x="3155820" y="1914525"/>
            <a:ext cx="746125" cy="688975"/>
            <a:chOff x="3308220" y="1914525"/>
            <a:chExt cx="746125" cy="688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DC6AA6E-794B-4EC8-B20C-F03BE311A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6F46B79-50E5-4472-A5DF-81DBDA6FC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980F3D99-F28D-4DF8-A719-A0B50C6D9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520" y="2184400"/>
              <a:ext cx="1588" cy="1588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F16E7F3-5B43-4878-A522-76DB6685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88252DD-6795-4470-AFE8-618693E01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813F7FE-42D6-4DDE-B635-3AEBF336F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3D4E39B-233E-4E06-A945-27F9973EF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3D473C7E-2A96-443B-9A41-1F43D6D20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93EBB81D-C803-405F-AB7A-827261C5E8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220" y="1914525"/>
              <a:ext cx="746125" cy="688975"/>
            </a:xfrm>
            <a:custGeom>
              <a:avLst/>
              <a:gdLst>
                <a:gd name="T0" fmla="*/ 174 w 175"/>
                <a:gd name="T1" fmla="*/ 136 h 161"/>
                <a:gd name="T2" fmla="*/ 168 w 175"/>
                <a:gd name="T3" fmla="*/ 105 h 161"/>
                <a:gd name="T4" fmla="*/ 157 w 175"/>
                <a:gd name="T5" fmla="*/ 76 h 161"/>
                <a:gd name="T6" fmla="*/ 142 w 175"/>
                <a:gd name="T7" fmla="*/ 50 h 161"/>
                <a:gd name="T8" fmla="*/ 108 w 175"/>
                <a:gd name="T9" fmla="*/ 20 h 161"/>
                <a:gd name="T10" fmla="*/ 68 w 175"/>
                <a:gd name="T11" fmla="*/ 0 h 161"/>
                <a:gd name="T12" fmla="*/ 67 w 175"/>
                <a:gd name="T13" fmla="*/ 0 h 161"/>
                <a:gd name="T14" fmla="*/ 66 w 175"/>
                <a:gd name="T15" fmla="*/ 2 h 161"/>
                <a:gd name="T16" fmla="*/ 65 w 175"/>
                <a:gd name="T17" fmla="*/ 2 h 161"/>
                <a:gd name="T18" fmla="*/ 36 w 175"/>
                <a:gd name="T19" fmla="*/ 61 h 161"/>
                <a:gd name="T20" fmla="*/ 12 w 175"/>
                <a:gd name="T21" fmla="*/ 120 h 161"/>
                <a:gd name="T22" fmla="*/ 1 w 175"/>
                <a:gd name="T23" fmla="*/ 143 h 161"/>
                <a:gd name="T24" fmla="*/ 1 w 175"/>
                <a:gd name="T25" fmla="*/ 144 h 161"/>
                <a:gd name="T26" fmla="*/ 1 w 175"/>
                <a:gd name="T27" fmla="*/ 145 h 161"/>
                <a:gd name="T28" fmla="*/ 1 w 175"/>
                <a:gd name="T29" fmla="*/ 145 h 161"/>
                <a:gd name="T30" fmla="*/ 1 w 175"/>
                <a:gd name="T31" fmla="*/ 145 h 161"/>
                <a:gd name="T32" fmla="*/ 0 w 175"/>
                <a:gd name="T33" fmla="*/ 145 h 161"/>
                <a:gd name="T34" fmla="*/ 0 w 175"/>
                <a:gd name="T35" fmla="*/ 145 h 161"/>
                <a:gd name="T36" fmla="*/ 0 w 175"/>
                <a:gd name="T37" fmla="*/ 147 h 161"/>
                <a:gd name="T38" fmla="*/ 2 w 175"/>
                <a:gd name="T39" fmla="*/ 148 h 161"/>
                <a:gd name="T40" fmla="*/ 8 w 175"/>
                <a:gd name="T41" fmla="*/ 147 h 161"/>
                <a:gd name="T42" fmla="*/ 73 w 175"/>
                <a:gd name="T43" fmla="*/ 154 h 161"/>
                <a:gd name="T44" fmla="*/ 140 w 175"/>
                <a:gd name="T45" fmla="*/ 158 h 161"/>
                <a:gd name="T46" fmla="*/ 174 w 175"/>
                <a:gd name="T47" fmla="*/ 161 h 161"/>
                <a:gd name="T48" fmla="*/ 174 w 175"/>
                <a:gd name="T49" fmla="*/ 160 h 161"/>
                <a:gd name="T50" fmla="*/ 174 w 175"/>
                <a:gd name="T51" fmla="*/ 160 h 161"/>
                <a:gd name="T52" fmla="*/ 175 w 175"/>
                <a:gd name="T53" fmla="*/ 158 h 161"/>
                <a:gd name="T54" fmla="*/ 174 w 175"/>
                <a:gd name="T55" fmla="*/ 158 h 161"/>
                <a:gd name="T56" fmla="*/ 174 w 175"/>
                <a:gd name="T57" fmla="*/ 136 h 161"/>
                <a:gd name="T58" fmla="*/ 113 w 175"/>
                <a:gd name="T59" fmla="*/ 154 h 161"/>
                <a:gd name="T60" fmla="*/ 80 w 175"/>
                <a:gd name="T61" fmla="*/ 152 h 161"/>
                <a:gd name="T62" fmla="*/ 46 w 175"/>
                <a:gd name="T63" fmla="*/ 148 h 161"/>
                <a:gd name="T64" fmla="*/ 24 w 175"/>
                <a:gd name="T65" fmla="*/ 145 h 161"/>
                <a:gd name="T66" fmla="*/ 4 w 175"/>
                <a:gd name="T67" fmla="*/ 144 h 161"/>
                <a:gd name="T68" fmla="*/ 27 w 175"/>
                <a:gd name="T69" fmla="*/ 91 h 161"/>
                <a:gd name="T70" fmla="*/ 54 w 175"/>
                <a:gd name="T71" fmla="*/ 32 h 161"/>
                <a:gd name="T72" fmla="*/ 68 w 175"/>
                <a:gd name="T73" fmla="*/ 4 h 161"/>
                <a:gd name="T74" fmla="*/ 68 w 175"/>
                <a:gd name="T75" fmla="*/ 3 h 161"/>
                <a:gd name="T76" fmla="*/ 72 w 175"/>
                <a:gd name="T77" fmla="*/ 4 h 161"/>
                <a:gd name="T78" fmla="*/ 88 w 175"/>
                <a:gd name="T79" fmla="*/ 11 h 161"/>
                <a:gd name="T80" fmla="*/ 111 w 175"/>
                <a:gd name="T81" fmla="*/ 26 h 161"/>
                <a:gd name="T82" fmla="*/ 132 w 175"/>
                <a:gd name="T83" fmla="*/ 44 h 161"/>
                <a:gd name="T84" fmla="*/ 146 w 175"/>
                <a:gd name="T85" fmla="*/ 63 h 161"/>
                <a:gd name="T86" fmla="*/ 146 w 175"/>
                <a:gd name="T87" fmla="*/ 63 h 161"/>
                <a:gd name="T88" fmla="*/ 146 w 175"/>
                <a:gd name="T89" fmla="*/ 63 h 161"/>
                <a:gd name="T90" fmla="*/ 146 w 175"/>
                <a:gd name="T91" fmla="*/ 63 h 161"/>
                <a:gd name="T92" fmla="*/ 146 w 175"/>
                <a:gd name="T93" fmla="*/ 63 h 161"/>
                <a:gd name="T94" fmla="*/ 146 w 175"/>
                <a:gd name="T95" fmla="*/ 63 h 161"/>
                <a:gd name="T96" fmla="*/ 146 w 175"/>
                <a:gd name="T97" fmla="*/ 63 h 161"/>
                <a:gd name="T98" fmla="*/ 146 w 175"/>
                <a:gd name="T99" fmla="*/ 63 h 161"/>
                <a:gd name="T100" fmla="*/ 146 w 175"/>
                <a:gd name="T101" fmla="*/ 63 h 161"/>
                <a:gd name="T102" fmla="*/ 146 w 175"/>
                <a:gd name="T103" fmla="*/ 63 h 161"/>
                <a:gd name="T104" fmla="*/ 146 w 175"/>
                <a:gd name="T105" fmla="*/ 63 h 161"/>
                <a:gd name="T106" fmla="*/ 146 w 175"/>
                <a:gd name="T107" fmla="*/ 63 h 161"/>
                <a:gd name="T108" fmla="*/ 146 w 175"/>
                <a:gd name="T109" fmla="*/ 63 h 161"/>
                <a:gd name="T110" fmla="*/ 146 w 175"/>
                <a:gd name="T111" fmla="*/ 63 h 161"/>
                <a:gd name="T112" fmla="*/ 146 w 175"/>
                <a:gd name="T113" fmla="*/ 63 h 161"/>
                <a:gd name="T114" fmla="*/ 146 w 175"/>
                <a:gd name="T115" fmla="*/ 63 h 161"/>
                <a:gd name="T116" fmla="*/ 167 w 175"/>
                <a:gd name="T117" fmla="*/ 112 h 161"/>
                <a:gd name="T118" fmla="*/ 172 w 175"/>
                <a:gd name="T119" fmla="*/ 150 h 161"/>
                <a:gd name="T120" fmla="*/ 171 w 175"/>
                <a:gd name="T121" fmla="*/ 157 h 161"/>
                <a:gd name="T122" fmla="*/ 146 w 175"/>
                <a:gd name="T123" fmla="*/ 155 h 161"/>
                <a:gd name="T124" fmla="*/ 113 w 175"/>
                <a:gd name="T125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161">
                  <a:moveTo>
                    <a:pt x="174" y="136"/>
                  </a:moveTo>
                  <a:cubicBezTo>
                    <a:pt x="173" y="125"/>
                    <a:pt x="171" y="115"/>
                    <a:pt x="168" y="105"/>
                  </a:cubicBezTo>
                  <a:cubicBezTo>
                    <a:pt x="165" y="95"/>
                    <a:pt x="161" y="86"/>
                    <a:pt x="157" y="76"/>
                  </a:cubicBezTo>
                  <a:cubicBezTo>
                    <a:pt x="153" y="67"/>
                    <a:pt x="148" y="58"/>
                    <a:pt x="142" y="50"/>
                  </a:cubicBezTo>
                  <a:cubicBezTo>
                    <a:pt x="133" y="38"/>
                    <a:pt x="120" y="29"/>
                    <a:pt x="108" y="20"/>
                  </a:cubicBezTo>
                  <a:cubicBezTo>
                    <a:pt x="96" y="12"/>
                    <a:pt x="83" y="1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1"/>
                    <a:pt x="66" y="2"/>
                  </a:cubicBezTo>
                  <a:cubicBezTo>
                    <a:pt x="66" y="2"/>
                    <a:pt x="65" y="2"/>
                    <a:pt x="65" y="2"/>
                  </a:cubicBezTo>
                  <a:cubicBezTo>
                    <a:pt x="56" y="22"/>
                    <a:pt x="45" y="41"/>
                    <a:pt x="36" y="61"/>
                  </a:cubicBezTo>
                  <a:cubicBezTo>
                    <a:pt x="28" y="81"/>
                    <a:pt x="20" y="101"/>
                    <a:pt x="12" y="120"/>
                  </a:cubicBezTo>
                  <a:cubicBezTo>
                    <a:pt x="9" y="128"/>
                    <a:pt x="5" y="136"/>
                    <a:pt x="1" y="143"/>
                  </a:cubicBezTo>
                  <a:cubicBezTo>
                    <a:pt x="1" y="143"/>
                    <a:pt x="1" y="143"/>
                    <a:pt x="1" y="144"/>
                  </a:cubicBezTo>
                  <a:cubicBezTo>
                    <a:pt x="1" y="144"/>
                    <a:pt x="1" y="144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7"/>
                  </a:cubicBezTo>
                  <a:cubicBezTo>
                    <a:pt x="0" y="147"/>
                    <a:pt x="1" y="148"/>
                    <a:pt x="2" y="148"/>
                  </a:cubicBezTo>
                  <a:cubicBezTo>
                    <a:pt x="4" y="148"/>
                    <a:pt x="6" y="147"/>
                    <a:pt x="8" y="147"/>
                  </a:cubicBezTo>
                  <a:cubicBezTo>
                    <a:pt x="30" y="148"/>
                    <a:pt x="51" y="152"/>
                    <a:pt x="73" y="154"/>
                  </a:cubicBezTo>
                  <a:cubicBezTo>
                    <a:pt x="95" y="157"/>
                    <a:pt x="117" y="157"/>
                    <a:pt x="140" y="158"/>
                  </a:cubicBezTo>
                  <a:cubicBezTo>
                    <a:pt x="151" y="159"/>
                    <a:pt x="162" y="159"/>
                    <a:pt x="174" y="161"/>
                  </a:cubicBezTo>
                  <a:cubicBezTo>
                    <a:pt x="174" y="161"/>
                    <a:pt x="174" y="161"/>
                    <a:pt x="174" y="16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59"/>
                    <a:pt x="174" y="158"/>
                    <a:pt x="175" y="158"/>
                  </a:cubicBezTo>
                  <a:cubicBezTo>
                    <a:pt x="174" y="158"/>
                    <a:pt x="174" y="158"/>
                    <a:pt x="174" y="158"/>
                  </a:cubicBezTo>
                  <a:cubicBezTo>
                    <a:pt x="175" y="150"/>
                    <a:pt x="175" y="143"/>
                    <a:pt x="174" y="136"/>
                  </a:cubicBezTo>
                  <a:close/>
                  <a:moveTo>
                    <a:pt x="113" y="154"/>
                  </a:moveTo>
                  <a:cubicBezTo>
                    <a:pt x="102" y="154"/>
                    <a:pt x="91" y="153"/>
                    <a:pt x="80" y="152"/>
                  </a:cubicBezTo>
                  <a:cubicBezTo>
                    <a:pt x="68" y="151"/>
                    <a:pt x="57" y="149"/>
                    <a:pt x="46" y="148"/>
                  </a:cubicBezTo>
                  <a:cubicBezTo>
                    <a:pt x="39" y="147"/>
                    <a:pt x="31" y="146"/>
                    <a:pt x="24" y="145"/>
                  </a:cubicBezTo>
                  <a:cubicBezTo>
                    <a:pt x="17" y="145"/>
                    <a:pt x="11" y="144"/>
                    <a:pt x="4" y="144"/>
                  </a:cubicBezTo>
                  <a:cubicBezTo>
                    <a:pt x="13" y="127"/>
                    <a:pt x="20" y="109"/>
                    <a:pt x="27" y="91"/>
                  </a:cubicBezTo>
                  <a:cubicBezTo>
                    <a:pt x="35" y="71"/>
                    <a:pt x="44" y="51"/>
                    <a:pt x="54" y="32"/>
                  </a:cubicBezTo>
                  <a:cubicBezTo>
                    <a:pt x="59" y="23"/>
                    <a:pt x="63" y="13"/>
                    <a:pt x="68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3"/>
                    <a:pt x="71" y="3"/>
                    <a:pt x="72" y="4"/>
                  </a:cubicBezTo>
                  <a:cubicBezTo>
                    <a:pt x="78" y="5"/>
                    <a:pt x="83" y="8"/>
                    <a:pt x="88" y="11"/>
                  </a:cubicBezTo>
                  <a:cubicBezTo>
                    <a:pt x="96" y="15"/>
                    <a:pt x="103" y="21"/>
                    <a:pt x="111" y="26"/>
                  </a:cubicBezTo>
                  <a:cubicBezTo>
                    <a:pt x="118" y="32"/>
                    <a:pt x="126" y="38"/>
                    <a:pt x="132" y="44"/>
                  </a:cubicBezTo>
                  <a:cubicBezTo>
                    <a:pt x="138" y="50"/>
                    <a:pt x="142" y="56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55" y="78"/>
                    <a:pt x="162" y="95"/>
                    <a:pt x="167" y="112"/>
                  </a:cubicBezTo>
                  <a:cubicBezTo>
                    <a:pt x="170" y="124"/>
                    <a:pt x="172" y="137"/>
                    <a:pt x="172" y="150"/>
                  </a:cubicBezTo>
                  <a:cubicBezTo>
                    <a:pt x="172" y="153"/>
                    <a:pt x="172" y="155"/>
                    <a:pt x="171" y="157"/>
                  </a:cubicBezTo>
                  <a:cubicBezTo>
                    <a:pt x="163" y="156"/>
                    <a:pt x="154" y="156"/>
                    <a:pt x="146" y="155"/>
                  </a:cubicBezTo>
                  <a:cubicBezTo>
                    <a:pt x="135" y="155"/>
                    <a:pt x="124" y="155"/>
                    <a:pt x="113" y="154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55">
              <a:extLst>
                <a:ext uri="{FF2B5EF4-FFF2-40B4-BE49-F238E27FC236}">
                  <a16:creationId xmlns:a16="http://schemas.microsoft.com/office/drawing/2014/main" id="{C12E045D-7444-4C95-B6C3-C647A5F4C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258" y="2441575"/>
              <a:ext cx="38100" cy="101600"/>
            </a:xfrm>
            <a:custGeom>
              <a:avLst/>
              <a:gdLst>
                <a:gd name="T0" fmla="*/ 0 w 9"/>
                <a:gd name="T1" fmla="*/ 2 h 24"/>
                <a:gd name="T2" fmla="*/ 5 w 9"/>
                <a:gd name="T3" fmla="*/ 22 h 24"/>
                <a:gd name="T4" fmla="*/ 8 w 9"/>
                <a:gd name="T5" fmla="*/ 21 h 24"/>
                <a:gd name="T6" fmla="*/ 4 w 9"/>
                <a:gd name="T7" fmla="*/ 7 h 24"/>
                <a:gd name="T8" fmla="*/ 3 w 9"/>
                <a:gd name="T9" fmla="*/ 2 h 24"/>
                <a:gd name="T10" fmla="*/ 1 w 9"/>
                <a:gd name="T11" fmla="*/ 0 h 24"/>
                <a:gd name="T12" fmla="*/ 0 w 9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4">
                  <a:moveTo>
                    <a:pt x="0" y="2"/>
                  </a:moveTo>
                  <a:cubicBezTo>
                    <a:pt x="1" y="9"/>
                    <a:pt x="3" y="15"/>
                    <a:pt x="5" y="22"/>
                  </a:cubicBezTo>
                  <a:cubicBezTo>
                    <a:pt x="6" y="24"/>
                    <a:pt x="9" y="23"/>
                    <a:pt x="8" y="21"/>
                  </a:cubicBezTo>
                  <a:cubicBezTo>
                    <a:pt x="7" y="16"/>
                    <a:pt x="5" y="12"/>
                    <a:pt x="4" y="7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56">
              <a:extLst>
                <a:ext uri="{FF2B5EF4-FFF2-40B4-BE49-F238E27FC236}">
                  <a16:creationId xmlns:a16="http://schemas.microsoft.com/office/drawing/2014/main" id="{1C5AA4CC-E368-4EF1-938B-72006C99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183" y="2363787"/>
              <a:ext cx="80963" cy="188913"/>
            </a:xfrm>
            <a:custGeom>
              <a:avLst/>
              <a:gdLst>
                <a:gd name="T0" fmla="*/ 0 w 19"/>
                <a:gd name="T1" fmla="*/ 2 h 44"/>
                <a:gd name="T2" fmla="*/ 15 w 19"/>
                <a:gd name="T3" fmla="*/ 42 h 44"/>
                <a:gd name="T4" fmla="*/ 18 w 19"/>
                <a:gd name="T5" fmla="*/ 41 h 44"/>
                <a:gd name="T6" fmla="*/ 4 w 19"/>
                <a:gd name="T7" fmla="*/ 8 h 44"/>
                <a:gd name="T8" fmla="*/ 3 w 19"/>
                <a:gd name="T9" fmla="*/ 2 h 44"/>
                <a:gd name="T10" fmla="*/ 1 w 19"/>
                <a:gd name="T11" fmla="*/ 0 h 44"/>
                <a:gd name="T12" fmla="*/ 0 w 19"/>
                <a:gd name="T1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4">
                  <a:moveTo>
                    <a:pt x="0" y="2"/>
                  </a:moveTo>
                  <a:cubicBezTo>
                    <a:pt x="1" y="16"/>
                    <a:pt x="9" y="29"/>
                    <a:pt x="15" y="42"/>
                  </a:cubicBezTo>
                  <a:cubicBezTo>
                    <a:pt x="16" y="44"/>
                    <a:pt x="19" y="43"/>
                    <a:pt x="18" y="41"/>
                  </a:cubicBezTo>
                  <a:cubicBezTo>
                    <a:pt x="13" y="30"/>
                    <a:pt x="7" y="20"/>
                    <a:pt x="4" y="8"/>
                  </a:cubicBezTo>
                  <a:cubicBezTo>
                    <a:pt x="4" y="6"/>
                    <a:pt x="3" y="4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B39DC32C-2947-44CA-A1EE-3E9CA340D1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7283" y="2270125"/>
              <a:ext cx="149225" cy="290513"/>
            </a:xfrm>
            <a:custGeom>
              <a:avLst/>
              <a:gdLst>
                <a:gd name="T0" fmla="*/ 0 w 35"/>
                <a:gd name="T1" fmla="*/ 2 h 68"/>
                <a:gd name="T2" fmla="*/ 6 w 35"/>
                <a:gd name="T3" fmla="*/ 18 h 68"/>
                <a:gd name="T4" fmla="*/ 14 w 35"/>
                <a:gd name="T5" fmla="*/ 33 h 68"/>
                <a:gd name="T6" fmla="*/ 23 w 35"/>
                <a:gd name="T7" fmla="*/ 51 h 68"/>
                <a:gd name="T8" fmla="*/ 31 w 35"/>
                <a:gd name="T9" fmla="*/ 66 h 68"/>
                <a:gd name="T10" fmla="*/ 34 w 35"/>
                <a:gd name="T11" fmla="*/ 64 h 68"/>
                <a:gd name="T12" fmla="*/ 31 w 35"/>
                <a:gd name="T13" fmla="*/ 60 h 68"/>
                <a:gd name="T14" fmla="*/ 16 w 35"/>
                <a:gd name="T15" fmla="*/ 32 h 68"/>
                <a:gd name="T16" fmla="*/ 4 w 35"/>
                <a:gd name="T17" fmla="*/ 5 h 68"/>
                <a:gd name="T18" fmla="*/ 3 w 35"/>
                <a:gd name="T19" fmla="*/ 1 h 68"/>
                <a:gd name="T20" fmla="*/ 2 w 35"/>
                <a:gd name="T21" fmla="*/ 0 h 68"/>
                <a:gd name="T22" fmla="*/ 0 w 35"/>
                <a:gd name="T23" fmla="*/ 2 h 68"/>
                <a:gd name="T24" fmla="*/ 31 w 35"/>
                <a:gd name="T25" fmla="*/ 60 h 68"/>
                <a:gd name="T26" fmla="*/ 31 w 35"/>
                <a:gd name="T27" fmla="*/ 61 h 68"/>
                <a:gd name="T28" fmla="*/ 31 w 35"/>
                <a:gd name="T29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68">
                  <a:moveTo>
                    <a:pt x="0" y="2"/>
                  </a:moveTo>
                  <a:cubicBezTo>
                    <a:pt x="1" y="7"/>
                    <a:pt x="3" y="13"/>
                    <a:pt x="6" y="18"/>
                  </a:cubicBezTo>
                  <a:cubicBezTo>
                    <a:pt x="8" y="23"/>
                    <a:pt x="11" y="28"/>
                    <a:pt x="14" y="33"/>
                  </a:cubicBezTo>
                  <a:cubicBezTo>
                    <a:pt x="16" y="39"/>
                    <a:pt x="19" y="45"/>
                    <a:pt x="23" y="51"/>
                  </a:cubicBezTo>
                  <a:cubicBezTo>
                    <a:pt x="26" y="56"/>
                    <a:pt x="28" y="61"/>
                    <a:pt x="31" y="66"/>
                  </a:cubicBezTo>
                  <a:cubicBezTo>
                    <a:pt x="32" y="68"/>
                    <a:pt x="35" y="66"/>
                    <a:pt x="34" y="64"/>
                  </a:cubicBezTo>
                  <a:cubicBezTo>
                    <a:pt x="33" y="63"/>
                    <a:pt x="32" y="62"/>
                    <a:pt x="31" y="60"/>
                  </a:cubicBezTo>
                  <a:cubicBezTo>
                    <a:pt x="26" y="51"/>
                    <a:pt x="21" y="42"/>
                    <a:pt x="16" y="32"/>
                  </a:cubicBezTo>
                  <a:cubicBezTo>
                    <a:pt x="12" y="23"/>
                    <a:pt x="7" y="15"/>
                    <a:pt x="4" y="5"/>
                  </a:cubicBezTo>
                  <a:cubicBezTo>
                    <a:pt x="4" y="4"/>
                    <a:pt x="3" y="3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moveTo>
                    <a:pt x="31" y="60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58">
              <a:extLst>
                <a:ext uri="{FF2B5EF4-FFF2-40B4-BE49-F238E27FC236}">
                  <a16:creationId xmlns:a16="http://schemas.microsoft.com/office/drawing/2014/main" id="{4556DE60-37BE-46E2-9B06-B45C8A9F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320" y="2154237"/>
              <a:ext cx="234950" cy="423863"/>
            </a:xfrm>
            <a:custGeom>
              <a:avLst/>
              <a:gdLst>
                <a:gd name="T0" fmla="*/ 1 w 55"/>
                <a:gd name="T1" fmla="*/ 2 h 99"/>
                <a:gd name="T2" fmla="*/ 11 w 55"/>
                <a:gd name="T3" fmla="*/ 27 h 99"/>
                <a:gd name="T4" fmla="*/ 24 w 55"/>
                <a:gd name="T5" fmla="*/ 52 h 99"/>
                <a:gd name="T6" fmla="*/ 37 w 55"/>
                <a:gd name="T7" fmla="*/ 76 h 99"/>
                <a:gd name="T8" fmla="*/ 51 w 55"/>
                <a:gd name="T9" fmla="*/ 98 h 99"/>
                <a:gd name="T10" fmla="*/ 54 w 55"/>
                <a:gd name="T11" fmla="*/ 96 h 99"/>
                <a:gd name="T12" fmla="*/ 34 w 55"/>
                <a:gd name="T13" fmla="*/ 66 h 99"/>
                <a:gd name="T14" fmla="*/ 18 w 55"/>
                <a:gd name="T15" fmla="*/ 34 h 99"/>
                <a:gd name="T16" fmla="*/ 3 w 55"/>
                <a:gd name="T17" fmla="*/ 1 h 99"/>
                <a:gd name="T18" fmla="*/ 2 w 55"/>
                <a:gd name="T19" fmla="*/ 0 h 99"/>
                <a:gd name="T20" fmla="*/ 1 w 55"/>
                <a:gd name="T21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99">
                  <a:moveTo>
                    <a:pt x="1" y="2"/>
                  </a:moveTo>
                  <a:cubicBezTo>
                    <a:pt x="3" y="11"/>
                    <a:pt x="7" y="19"/>
                    <a:pt x="11" y="27"/>
                  </a:cubicBezTo>
                  <a:cubicBezTo>
                    <a:pt x="15" y="35"/>
                    <a:pt x="20" y="44"/>
                    <a:pt x="24" y="52"/>
                  </a:cubicBezTo>
                  <a:cubicBezTo>
                    <a:pt x="28" y="60"/>
                    <a:pt x="32" y="68"/>
                    <a:pt x="37" y="76"/>
                  </a:cubicBezTo>
                  <a:cubicBezTo>
                    <a:pt x="41" y="84"/>
                    <a:pt x="46" y="91"/>
                    <a:pt x="51" y="98"/>
                  </a:cubicBezTo>
                  <a:cubicBezTo>
                    <a:pt x="53" y="99"/>
                    <a:pt x="55" y="98"/>
                    <a:pt x="54" y="96"/>
                  </a:cubicBezTo>
                  <a:cubicBezTo>
                    <a:pt x="46" y="87"/>
                    <a:pt x="40" y="76"/>
                    <a:pt x="34" y="66"/>
                  </a:cubicBezTo>
                  <a:cubicBezTo>
                    <a:pt x="28" y="55"/>
                    <a:pt x="23" y="44"/>
                    <a:pt x="18" y="34"/>
                  </a:cubicBezTo>
                  <a:cubicBezTo>
                    <a:pt x="13" y="23"/>
                    <a:pt x="7" y="1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59">
              <a:extLst>
                <a:ext uri="{FF2B5EF4-FFF2-40B4-BE49-F238E27FC236}">
                  <a16:creationId xmlns:a16="http://schemas.microsoft.com/office/drawing/2014/main" id="{0D2DD44C-6D84-4DA6-BE25-848909411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8883" y="2051050"/>
              <a:ext cx="323850" cy="531813"/>
            </a:xfrm>
            <a:custGeom>
              <a:avLst/>
              <a:gdLst>
                <a:gd name="T0" fmla="*/ 0 w 76"/>
                <a:gd name="T1" fmla="*/ 2 h 124"/>
                <a:gd name="T2" fmla="*/ 13 w 76"/>
                <a:gd name="T3" fmla="*/ 22 h 124"/>
                <a:gd name="T4" fmla="*/ 25 w 76"/>
                <a:gd name="T5" fmla="*/ 41 h 124"/>
                <a:gd name="T6" fmla="*/ 47 w 76"/>
                <a:gd name="T7" fmla="*/ 82 h 124"/>
                <a:gd name="T8" fmla="*/ 72 w 76"/>
                <a:gd name="T9" fmla="*/ 122 h 124"/>
                <a:gd name="T10" fmla="*/ 72 w 76"/>
                <a:gd name="T11" fmla="*/ 122 h 124"/>
                <a:gd name="T12" fmla="*/ 72 w 76"/>
                <a:gd name="T13" fmla="*/ 122 h 124"/>
                <a:gd name="T14" fmla="*/ 75 w 76"/>
                <a:gd name="T15" fmla="*/ 121 h 124"/>
                <a:gd name="T16" fmla="*/ 46 w 76"/>
                <a:gd name="T17" fmla="*/ 75 h 124"/>
                <a:gd name="T18" fmla="*/ 27 w 76"/>
                <a:gd name="T19" fmla="*/ 38 h 124"/>
                <a:gd name="T20" fmla="*/ 15 w 76"/>
                <a:gd name="T21" fmla="*/ 20 h 124"/>
                <a:gd name="T22" fmla="*/ 3 w 76"/>
                <a:gd name="T23" fmla="*/ 0 h 124"/>
                <a:gd name="T24" fmla="*/ 2 w 76"/>
                <a:gd name="T25" fmla="*/ 0 h 124"/>
                <a:gd name="T26" fmla="*/ 0 w 76"/>
                <a:gd name="T27" fmla="*/ 2 h 124"/>
                <a:gd name="T28" fmla="*/ 46 w 76"/>
                <a:gd name="T29" fmla="*/ 75 h 124"/>
                <a:gd name="T30" fmla="*/ 46 w 76"/>
                <a:gd name="T31" fmla="*/ 75 h 124"/>
                <a:gd name="T32" fmla="*/ 46 w 76"/>
                <a:gd name="T33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24">
                  <a:moveTo>
                    <a:pt x="0" y="2"/>
                  </a:moveTo>
                  <a:cubicBezTo>
                    <a:pt x="4" y="9"/>
                    <a:pt x="8" y="15"/>
                    <a:pt x="13" y="22"/>
                  </a:cubicBezTo>
                  <a:cubicBezTo>
                    <a:pt x="17" y="28"/>
                    <a:pt x="21" y="35"/>
                    <a:pt x="25" y="41"/>
                  </a:cubicBezTo>
                  <a:cubicBezTo>
                    <a:pt x="33" y="55"/>
                    <a:pt x="39" y="69"/>
                    <a:pt x="47" y="82"/>
                  </a:cubicBezTo>
                  <a:cubicBezTo>
                    <a:pt x="55" y="96"/>
                    <a:pt x="64" y="108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3" y="124"/>
                    <a:pt x="76" y="123"/>
                    <a:pt x="75" y="121"/>
                  </a:cubicBezTo>
                  <a:cubicBezTo>
                    <a:pt x="66" y="105"/>
                    <a:pt x="55" y="91"/>
                    <a:pt x="46" y="75"/>
                  </a:cubicBezTo>
                  <a:cubicBezTo>
                    <a:pt x="39" y="63"/>
                    <a:pt x="34" y="50"/>
                    <a:pt x="27" y="38"/>
                  </a:cubicBezTo>
                  <a:cubicBezTo>
                    <a:pt x="23" y="32"/>
                    <a:pt x="19" y="26"/>
                    <a:pt x="15" y="20"/>
                  </a:cubicBezTo>
                  <a:cubicBezTo>
                    <a:pt x="11" y="13"/>
                    <a:pt x="7" y="7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60">
              <a:extLst>
                <a:ext uri="{FF2B5EF4-FFF2-40B4-BE49-F238E27FC236}">
                  <a16:creationId xmlns:a16="http://schemas.microsoft.com/office/drawing/2014/main" id="{A7B6E183-4729-44BD-9BD4-E093BCE48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508" y="1952625"/>
              <a:ext cx="473075" cy="650875"/>
            </a:xfrm>
            <a:custGeom>
              <a:avLst/>
              <a:gdLst>
                <a:gd name="T0" fmla="*/ 1 w 111"/>
                <a:gd name="T1" fmla="*/ 2 h 152"/>
                <a:gd name="T2" fmla="*/ 19 w 111"/>
                <a:gd name="T3" fmla="*/ 28 h 152"/>
                <a:gd name="T4" fmla="*/ 40 w 111"/>
                <a:gd name="T5" fmla="*/ 55 h 152"/>
                <a:gd name="T6" fmla="*/ 78 w 111"/>
                <a:gd name="T7" fmla="*/ 110 h 152"/>
                <a:gd name="T8" fmla="*/ 91 w 111"/>
                <a:gd name="T9" fmla="*/ 131 h 152"/>
                <a:gd name="T10" fmla="*/ 98 w 111"/>
                <a:gd name="T11" fmla="*/ 140 h 152"/>
                <a:gd name="T12" fmla="*/ 106 w 111"/>
                <a:gd name="T13" fmla="*/ 147 h 152"/>
                <a:gd name="T14" fmla="*/ 108 w 111"/>
                <a:gd name="T15" fmla="*/ 150 h 152"/>
                <a:gd name="T16" fmla="*/ 110 w 111"/>
                <a:gd name="T17" fmla="*/ 148 h 152"/>
                <a:gd name="T18" fmla="*/ 102 w 111"/>
                <a:gd name="T19" fmla="*/ 140 h 152"/>
                <a:gd name="T20" fmla="*/ 84 w 111"/>
                <a:gd name="T21" fmla="*/ 115 h 152"/>
                <a:gd name="T22" fmla="*/ 67 w 111"/>
                <a:gd name="T23" fmla="*/ 88 h 152"/>
                <a:gd name="T24" fmla="*/ 47 w 111"/>
                <a:gd name="T25" fmla="*/ 60 h 152"/>
                <a:gd name="T26" fmla="*/ 27 w 111"/>
                <a:gd name="T27" fmla="*/ 33 h 152"/>
                <a:gd name="T28" fmla="*/ 15 w 111"/>
                <a:gd name="T29" fmla="*/ 17 h 152"/>
                <a:gd name="T30" fmla="*/ 3 w 111"/>
                <a:gd name="T31" fmla="*/ 0 h 152"/>
                <a:gd name="T32" fmla="*/ 2 w 111"/>
                <a:gd name="T33" fmla="*/ 0 h 152"/>
                <a:gd name="T34" fmla="*/ 1 w 111"/>
                <a:gd name="T3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52">
                  <a:moveTo>
                    <a:pt x="1" y="2"/>
                  </a:moveTo>
                  <a:cubicBezTo>
                    <a:pt x="6" y="11"/>
                    <a:pt x="13" y="19"/>
                    <a:pt x="19" y="28"/>
                  </a:cubicBezTo>
                  <a:cubicBezTo>
                    <a:pt x="26" y="37"/>
                    <a:pt x="32" y="46"/>
                    <a:pt x="40" y="55"/>
                  </a:cubicBezTo>
                  <a:cubicBezTo>
                    <a:pt x="53" y="73"/>
                    <a:pt x="66" y="91"/>
                    <a:pt x="78" y="110"/>
                  </a:cubicBezTo>
                  <a:cubicBezTo>
                    <a:pt x="82" y="117"/>
                    <a:pt x="86" y="124"/>
                    <a:pt x="91" y="131"/>
                  </a:cubicBezTo>
                  <a:cubicBezTo>
                    <a:pt x="93" y="134"/>
                    <a:pt x="95" y="137"/>
                    <a:pt x="98" y="140"/>
                  </a:cubicBezTo>
                  <a:cubicBezTo>
                    <a:pt x="100" y="143"/>
                    <a:pt x="103" y="145"/>
                    <a:pt x="106" y="147"/>
                  </a:cubicBezTo>
                  <a:cubicBezTo>
                    <a:pt x="106" y="148"/>
                    <a:pt x="107" y="149"/>
                    <a:pt x="108" y="150"/>
                  </a:cubicBezTo>
                  <a:cubicBezTo>
                    <a:pt x="109" y="152"/>
                    <a:pt x="111" y="150"/>
                    <a:pt x="110" y="148"/>
                  </a:cubicBezTo>
                  <a:cubicBezTo>
                    <a:pt x="108" y="145"/>
                    <a:pt x="105" y="142"/>
                    <a:pt x="102" y="140"/>
                  </a:cubicBezTo>
                  <a:cubicBezTo>
                    <a:pt x="95" y="133"/>
                    <a:pt x="90" y="124"/>
                    <a:pt x="84" y="115"/>
                  </a:cubicBezTo>
                  <a:cubicBezTo>
                    <a:pt x="79" y="106"/>
                    <a:pt x="73" y="97"/>
                    <a:pt x="67" y="88"/>
                  </a:cubicBezTo>
                  <a:cubicBezTo>
                    <a:pt x="61" y="78"/>
                    <a:pt x="54" y="69"/>
                    <a:pt x="47" y="60"/>
                  </a:cubicBezTo>
                  <a:cubicBezTo>
                    <a:pt x="41" y="51"/>
                    <a:pt x="33" y="42"/>
                    <a:pt x="27" y="33"/>
                  </a:cubicBezTo>
                  <a:cubicBezTo>
                    <a:pt x="23" y="28"/>
                    <a:pt x="19" y="22"/>
                    <a:pt x="15" y="17"/>
                  </a:cubicBezTo>
                  <a:cubicBezTo>
                    <a:pt x="11" y="11"/>
                    <a:pt x="6" y="6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61">
              <a:extLst>
                <a:ext uri="{FF2B5EF4-FFF2-40B4-BE49-F238E27FC236}">
                  <a16:creationId xmlns:a16="http://schemas.microsoft.com/office/drawing/2014/main" id="{FDD0AF30-6FB3-4690-87FA-0C7E360F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458" y="2051050"/>
              <a:ext cx="200025" cy="287338"/>
            </a:xfrm>
            <a:custGeom>
              <a:avLst/>
              <a:gdLst>
                <a:gd name="T0" fmla="*/ 0 w 47"/>
                <a:gd name="T1" fmla="*/ 3 h 67"/>
                <a:gd name="T2" fmla="*/ 21 w 47"/>
                <a:gd name="T3" fmla="*/ 33 h 67"/>
                <a:gd name="T4" fmla="*/ 32 w 47"/>
                <a:gd name="T5" fmla="*/ 48 h 67"/>
                <a:gd name="T6" fmla="*/ 42 w 47"/>
                <a:gd name="T7" fmla="*/ 62 h 67"/>
                <a:gd name="T8" fmla="*/ 43 w 47"/>
                <a:gd name="T9" fmla="*/ 65 h 67"/>
                <a:gd name="T10" fmla="*/ 46 w 47"/>
                <a:gd name="T11" fmla="*/ 64 h 67"/>
                <a:gd name="T12" fmla="*/ 37 w 47"/>
                <a:gd name="T13" fmla="*/ 50 h 67"/>
                <a:gd name="T14" fmla="*/ 25 w 47"/>
                <a:gd name="T15" fmla="*/ 34 h 67"/>
                <a:gd name="T16" fmla="*/ 3 w 47"/>
                <a:gd name="T17" fmla="*/ 1 h 67"/>
                <a:gd name="T18" fmla="*/ 2 w 47"/>
                <a:gd name="T19" fmla="*/ 0 h 67"/>
                <a:gd name="T20" fmla="*/ 0 w 47"/>
                <a:gd name="T21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0" y="3"/>
                  </a:moveTo>
                  <a:cubicBezTo>
                    <a:pt x="7" y="13"/>
                    <a:pt x="14" y="23"/>
                    <a:pt x="21" y="33"/>
                  </a:cubicBezTo>
                  <a:cubicBezTo>
                    <a:pt x="25" y="38"/>
                    <a:pt x="28" y="43"/>
                    <a:pt x="32" y="48"/>
                  </a:cubicBezTo>
                  <a:cubicBezTo>
                    <a:pt x="35" y="53"/>
                    <a:pt x="39" y="57"/>
                    <a:pt x="42" y="62"/>
                  </a:cubicBezTo>
                  <a:cubicBezTo>
                    <a:pt x="42" y="63"/>
                    <a:pt x="43" y="64"/>
                    <a:pt x="43" y="65"/>
                  </a:cubicBezTo>
                  <a:cubicBezTo>
                    <a:pt x="44" y="67"/>
                    <a:pt x="47" y="66"/>
                    <a:pt x="46" y="64"/>
                  </a:cubicBezTo>
                  <a:cubicBezTo>
                    <a:pt x="44" y="58"/>
                    <a:pt x="40" y="54"/>
                    <a:pt x="37" y="50"/>
                  </a:cubicBezTo>
                  <a:cubicBezTo>
                    <a:pt x="33" y="44"/>
                    <a:pt x="29" y="39"/>
                    <a:pt x="25" y="34"/>
                  </a:cubicBezTo>
                  <a:cubicBezTo>
                    <a:pt x="18" y="23"/>
                    <a:pt x="10" y="1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62">
              <a:extLst>
                <a:ext uri="{FF2B5EF4-FFF2-40B4-BE49-F238E27FC236}">
                  <a16:creationId xmlns:a16="http://schemas.microsoft.com/office/drawing/2014/main" id="{79B23C62-B462-44B4-9559-32C33097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758" y="2038350"/>
              <a:ext cx="41275" cy="50800"/>
            </a:xfrm>
            <a:custGeom>
              <a:avLst/>
              <a:gdLst>
                <a:gd name="T0" fmla="*/ 1 w 10"/>
                <a:gd name="T1" fmla="*/ 2 h 12"/>
                <a:gd name="T2" fmla="*/ 6 w 10"/>
                <a:gd name="T3" fmla="*/ 8 h 12"/>
                <a:gd name="T4" fmla="*/ 6 w 10"/>
                <a:gd name="T5" fmla="*/ 10 h 12"/>
                <a:gd name="T6" fmla="*/ 6 w 10"/>
                <a:gd name="T7" fmla="*/ 10 h 12"/>
                <a:gd name="T8" fmla="*/ 9 w 10"/>
                <a:gd name="T9" fmla="*/ 10 h 12"/>
                <a:gd name="T10" fmla="*/ 4 w 10"/>
                <a:gd name="T11" fmla="*/ 1 h 12"/>
                <a:gd name="T12" fmla="*/ 4 w 10"/>
                <a:gd name="T13" fmla="*/ 0 h 12"/>
                <a:gd name="T14" fmla="*/ 2 w 10"/>
                <a:gd name="T15" fmla="*/ 0 h 12"/>
                <a:gd name="T16" fmla="*/ 1 w 10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1" y="2"/>
                  </a:moveTo>
                  <a:cubicBezTo>
                    <a:pt x="2" y="4"/>
                    <a:pt x="4" y="6"/>
                    <a:pt x="6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10" y="12"/>
                    <a:pt x="9" y="10"/>
                  </a:cubicBezTo>
                  <a:cubicBezTo>
                    <a:pt x="8" y="6"/>
                    <a:pt x="6" y="4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4" name="TextBox 12">
            <a:extLst>
              <a:ext uri="{FF2B5EF4-FFF2-40B4-BE49-F238E27FC236}">
                <a16:creationId xmlns:a16="http://schemas.microsoft.com/office/drawing/2014/main" id="{5CC80511-9FE0-49FE-907B-FE5B2C15C4F2}"/>
              </a:ext>
            </a:extLst>
          </p:cNvPr>
          <p:cNvSpPr txBox="1"/>
          <p:nvPr/>
        </p:nvSpPr>
        <p:spPr>
          <a:xfrm>
            <a:off x="4801333" y="2028050"/>
            <a:ext cx="2497848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5" name="TextBox 14">
            <a:extLst>
              <a:ext uri="{FF2B5EF4-FFF2-40B4-BE49-F238E27FC236}">
                <a16:creationId xmlns:a16="http://schemas.microsoft.com/office/drawing/2014/main" id="{D22CD52F-5D01-4876-8BCE-E404A7FD69F6}"/>
              </a:ext>
            </a:extLst>
          </p:cNvPr>
          <p:cNvSpPr txBox="1"/>
          <p:nvPr/>
        </p:nvSpPr>
        <p:spPr>
          <a:xfrm>
            <a:off x="4826733" y="1542058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点击此处添加文本</a:t>
            </a:r>
          </a:p>
        </p:txBody>
      </p:sp>
      <p:sp>
        <p:nvSpPr>
          <p:cNvPr id="86" name="TextBox 12">
            <a:extLst>
              <a:ext uri="{FF2B5EF4-FFF2-40B4-BE49-F238E27FC236}">
                <a16:creationId xmlns:a16="http://schemas.microsoft.com/office/drawing/2014/main" id="{DA8B4E62-2E1B-4E52-B747-76EE769D7C4A}"/>
              </a:ext>
            </a:extLst>
          </p:cNvPr>
          <p:cNvSpPr txBox="1"/>
          <p:nvPr/>
        </p:nvSpPr>
        <p:spPr>
          <a:xfrm>
            <a:off x="4801333" y="2539540"/>
            <a:ext cx="2590243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D4B0A8EF-1FD6-4D03-A972-41659031AAD9}"/>
              </a:ext>
            </a:extLst>
          </p:cNvPr>
          <p:cNvSpPr/>
          <p:nvPr/>
        </p:nvSpPr>
        <p:spPr>
          <a:xfrm>
            <a:off x="4826733" y="1870719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TextBox 12">
            <a:extLst>
              <a:ext uri="{FF2B5EF4-FFF2-40B4-BE49-F238E27FC236}">
                <a16:creationId xmlns:a16="http://schemas.microsoft.com/office/drawing/2014/main" id="{5DBAB7D1-0FBF-42FE-BA62-6131E61CD2E9}"/>
              </a:ext>
            </a:extLst>
          </p:cNvPr>
          <p:cNvSpPr txBox="1"/>
          <p:nvPr/>
        </p:nvSpPr>
        <p:spPr>
          <a:xfrm>
            <a:off x="4801333" y="3111500"/>
            <a:ext cx="2590243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点击此处添加文字描述，文字颜色、大小、字体可根据需求进行更改。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929728670"/>
      </p:ext>
    </p:extLst>
  </p:cSld>
  <p:clrMapOvr>
    <a:masterClrMapping/>
  </p:clrMapOvr>
  <p:transition spd="slow" advTm="6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5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5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50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 animBg="1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84C335-B46C-4331-B71D-3EDDB5E23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07" y="127908"/>
            <a:ext cx="7047587" cy="4887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A6029A-C48B-4D50-81EB-7E4F14BC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671" y="-389678"/>
            <a:ext cx="4462659" cy="9571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E6C62B-8B3E-45F3-86FE-86199C191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71" y="4664922"/>
            <a:ext cx="4462659" cy="9571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EA1CD91-715A-4365-B8BD-9D96AD8C3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FDB8386-E72F-411E-87F0-42DA4B3AC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4054032-D1C2-4737-AA54-CE7FF1B798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63B5EAD-8B4C-4B08-BAB8-EA52C2E2D8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CC8779-D9AA-47C6-B13E-CBEB6A9B9A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878" y="4011895"/>
            <a:ext cx="1030313" cy="4145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785FAF8-4117-4868-9504-82B5ABE6B7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6A8CD3A-1BCA-4086-BD96-6AC964C6EF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77CD3E-5693-4488-9FC8-845715D5E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C6BFB91-4ECB-45B6-A77E-0EB552B21A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6ADB374-AF97-4259-A9BC-C537A4A7684F}"/>
              </a:ext>
            </a:extLst>
          </p:cNvPr>
          <p:cNvSpPr txBox="1"/>
          <p:nvPr/>
        </p:nvSpPr>
        <p:spPr>
          <a:xfrm>
            <a:off x="3331662" y="2153535"/>
            <a:ext cx="248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点击此处添加标题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36462B9-DC28-4717-AE56-EEBD178FB354}"/>
              </a:ext>
            </a:extLst>
          </p:cNvPr>
          <p:cNvGrpSpPr/>
          <p:nvPr/>
        </p:nvGrpSpPr>
        <p:grpSpPr>
          <a:xfrm>
            <a:off x="3967271" y="960576"/>
            <a:ext cx="1209458" cy="1143113"/>
            <a:chOff x="3967271" y="960576"/>
            <a:chExt cx="1209458" cy="1143113"/>
          </a:xfrm>
        </p:grpSpPr>
        <p:pic>
          <p:nvPicPr>
            <p:cNvPr id="35" name="图形 34">
              <a:extLst>
                <a:ext uri="{FF2B5EF4-FFF2-40B4-BE49-F238E27FC236}">
                  <a16:creationId xmlns:a16="http://schemas.microsoft.com/office/drawing/2014/main" id="{D40B0307-A158-4061-A370-58A802F4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5F5FDD5-53E0-4C8E-8C1A-1DA4B43A8FA9}"/>
                </a:ext>
              </a:extLst>
            </p:cNvPr>
            <p:cNvSpPr txBox="1"/>
            <p:nvPr/>
          </p:nvSpPr>
          <p:spPr>
            <a:xfrm>
              <a:off x="3967271" y="960576"/>
              <a:ext cx="12094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AF2C907A-A98C-4FA2-B792-13354B172CCC}"/>
              </a:ext>
            </a:extLst>
          </p:cNvPr>
          <p:cNvSpPr/>
          <p:nvPr/>
        </p:nvSpPr>
        <p:spPr>
          <a:xfrm>
            <a:off x="3072356" y="2655618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任意多边形 13">
            <a:extLst>
              <a:ext uri="{FF2B5EF4-FFF2-40B4-BE49-F238E27FC236}">
                <a16:creationId xmlns:a16="http://schemas.microsoft.com/office/drawing/2014/main" id="{20353B1C-3858-4691-A455-FB6ADE3DF5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99481" y="2537526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759662"/>
      </p:ext>
    </p:extLst>
  </p:cSld>
  <p:clrMapOvr>
    <a:masterClrMapping/>
  </p:clrMapOvr>
  <p:transition spd="slow" advTm="2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卡通课件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3734"/>
  <p:tag name="MH_LIBRARY" val="GRAPHIC"/>
  <p:tag name="MH_ORDER" val="Freeform 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18"/>
  <p:tag name="MH_LIBRARY" val="GRAPHIC"/>
  <p:tag name="MH_TYPE" val="Other"/>
  <p:tag name="MH_ORDER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1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52305"/>
  <p:tag name="MH_LIBRARY" val="GRAPHIC"/>
  <p:tag name="MH_TYPE" val="Other"/>
  <p:tag name="MH_ORDER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5438"/>
  <p:tag name="MH_LIBRARY" val="GRAPHIC"/>
  <p:tag name="MH_TYPE" val="SubTitle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5438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5438"/>
  <p:tag name="MH_LIBRARY" val="GRAPHIC"/>
  <p:tag name="MH_TYPE" val="SubTitle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5438"/>
  <p:tag name="MH_LIBRARY" val="GRAPHIC"/>
  <p:tag name="MH_TYPE" val="SubTitle"/>
  <p:tag name="MH_ORDER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5438"/>
  <p:tag name="MH_LIBRARY" val="GRAPHIC"/>
  <p:tag name="MH_TYPE" val="Other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5438"/>
  <p:tag name="MH_LIBRARY" val="GRAPHIC"/>
  <p:tag name="MH_TYPE" val="Other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5438"/>
  <p:tag name="MH_LIBRARY" val="GRAPHIC"/>
  <p:tag name="MH_TYPE" val="Other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45438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任意多边形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00548"/>
  <p:tag name="MH_LIBRARY" val="GRAPHIC"/>
  <p:tag name="MH_ORDER" val="Shape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ttqow0e">
      <a:majorFont>
        <a:latin typeface="Arial"/>
        <a:ea typeface="站酷快乐体2016修订版"/>
        <a:cs typeface=""/>
      </a:majorFont>
      <a:minorFont>
        <a:latin typeface="Arial"/>
        <a:ea typeface="站酷快乐体2016修订版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1257</Words>
  <Application>Microsoft Office PowerPoint</Application>
  <PresentationFormat>全屏显示(16:9)</PresentationFormat>
  <Paragraphs>182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等线</vt:lpstr>
      <vt:lpstr>站酷快乐体2016修订版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312</cp:revision>
  <dcterms:created xsi:type="dcterms:W3CDTF">2017-07-07T00:06:49Z</dcterms:created>
  <dcterms:modified xsi:type="dcterms:W3CDTF">2017-11-20T06:21:17Z</dcterms:modified>
  <cp:category/>
  <dc:description/>
  <cp:contentStatus/>
  <dc:identifier/>
  <cp:keywords/>
  <dc:language>utf-8</dc:language>
  <dc:subject/>
</cp:coreProperties>
</file>