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62" r:id="rId5"/>
    <p:sldId id="261" r:id="rId6"/>
    <p:sldId id="263" r:id="rId7"/>
    <p:sldId id="264" r:id="rId8"/>
    <p:sldId id="265" r:id="rId9"/>
    <p:sldId id="260" r:id="rId10"/>
    <p:sldId id="256" r:id="rId11"/>
    <p:sldId id="266" r:id="rId12"/>
    <p:sldId id="267" r:id="rId13"/>
    <p:sldId id="269" r:id="rId14"/>
    <p:sldId id="258" r:id="rId15"/>
    <p:sldId id="279" r:id="rId16"/>
    <p:sldId id="270" r:id="rId17"/>
    <p:sldId id="271" r:id="rId18"/>
    <p:sldId id="272" r:id="rId19"/>
    <p:sldId id="259" r:id="rId20"/>
    <p:sldId id="275" r:id="rId21"/>
    <p:sldId id="276" r:id="rId22"/>
    <p:sldId id="277" r:id="rId23"/>
    <p:sldId id="280" r:id="rId24"/>
    <p:sldId id="281" r:id="rId25"/>
    <p:sldId id="282" r:id="rId26"/>
    <p:sldId id="283" r:id="rId27"/>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6C33"/>
    <a:srgbClr val="7D7833"/>
    <a:srgbClr val="106057"/>
    <a:srgbClr val="003D40"/>
    <a:srgbClr val="83594D"/>
    <a:srgbClr val="2E2435"/>
    <a:srgbClr val="9C72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24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1" Type="http://schemas.openxmlformats.org/officeDocument/2006/relationships/tags" Target="tags/tag1.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068B3B-D824-4D32-9C8D-7CA9718A665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F5998F-D56C-4B41-9CA1-48F65C1E6CB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4F5998F-D56C-4B41-9CA1-48F65C1E6CB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0FF48EB2-8772-4D79-9555-B17F889F300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CA45C3-E828-4E85-810C-887914E2A458}"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0FF48EB2-8772-4D79-9555-B17F889F300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CA45C3-E828-4E85-810C-887914E2A458}"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0FF48EB2-8772-4D79-9555-B17F889F300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CA45C3-E828-4E85-810C-887914E2A458}"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0FF48EB2-8772-4D79-9555-B17F889F300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CA45C3-E828-4E85-810C-887914E2A458}"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0FF48EB2-8772-4D79-9555-B17F889F300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CA45C3-E828-4E85-810C-887914E2A458}"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0FF48EB2-8772-4D79-9555-B17F889F300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CA45C3-E828-4E85-810C-887914E2A458}"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0FF48EB2-8772-4D79-9555-B17F889F300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8CA45C3-E828-4E85-810C-887914E2A458}"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0FF48EB2-8772-4D79-9555-B17F889F300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8CA45C3-E828-4E85-810C-887914E2A458}"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FF48EB2-8772-4D79-9555-B17F889F300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8CA45C3-E828-4E85-810C-887914E2A458}"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0FF48EB2-8772-4D79-9555-B17F889F300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CA45C3-E828-4E85-810C-887914E2A458}"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0FF48EB2-8772-4D79-9555-B17F889F300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CA45C3-E828-4E85-810C-887914E2A458}"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t="-12000" b="-12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48EB2-8772-4D79-9555-B17F889F300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A45C3-E828-4E85-810C-887914E2A458}"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hemeOverride" Target="../theme/themeOverride2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803375" y="1385047"/>
            <a:ext cx="2215991" cy="4410635"/>
          </a:xfrm>
          <a:prstGeom prst="rect">
            <a:avLst/>
          </a:prstGeom>
          <a:noFill/>
        </p:spPr>
        <p:txBody>
          <a:bodyPr vert="eaVert" wrap="square" rtlCol="0">
            <a:spAutoFit/>
          </a:bodyPr>
          <a:lstStyle/>
          <a:p>
            <a:r>
              <a:rPr lang="zh-CN" altLang="en-US" sz="6600" dirty="0">
                <a:solidFill>
                  <a:schemeClr val="bg1"/>
                </a:solidFill>
                <a:latin typeface="华康娃娃体W5(P)" panose="040B0500000000000000" pitchFamily="82" charset="-122"/>
                <a:ea typeface="华康娃娃体W5(P)" panose="040B0500000000000000" pitchFamily="82" charset="-122"/>
              </a:rPr>
              <a:t>插画风儿童培训宣传</a:t>
            </a:r>
            <a:endParaRPr lang="zh-CN" altLang="en-US" sz="6600" dirty="0">
              <a:solidFill>
                <a:schemeClr val="bg1"/>
              </a:solidFill>
              <a:latin typeface="华康娃娃体W5(P)" panose="040B0500000000000000" pitchFamily="82" charset="-122"/>
              <a:ea typeface="华康娃娃体W5(P)" panose="040B0500000000000000" pitchFamily="82"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3434862" y="2464292"/>
            <a:ext cx="5173918" cy="1811499"/>
            <a:chOff x="1982580" y="1832281"/>
            <a:chExt cx="5173918" cy="1811499"/>
          </a:xfrm>
        </p:grpSpPr>
        <p:grpSp>
          <p:nvGrpSpPr>
            <p:cNvPr id="4" name="Group 35"/>
            <p:cNvGrpSpPr/>
            <p:nvPr/>
          </p:nvGrpSpPr>
          <p:grpSpPr>
            <a:xfrm rot="2640000">
              <a:off x="2697590" y="2498284"/>
              <a:ext cx="393525" cy="499183"/>
              <a:chOff x="4082243" y="2257857"/>
              <a:chExt cx="397973" cy="504825"/>
            </a:xfrm>
          </p:grpSpPr>
          <p:sp>
            <p:nvSpPr>
              <p:cNvPr id="51" name="Freeform: Shape 36"/>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ln>
            </p:spPr>
            <p:txBody>
              <a:bodyPr anchor="ctr"/>
              <a:lstStyle/>
              <a:p>
                <a:pPr algn="ctr"/>
              </a:p>
            </p:txBody>
          </p:sp>
          <p:cxnSp>
            <p:nvCxnSpPr>
              <p:cNvPr id="52" name="Straight Connector 37"/>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6" name="Diamond 38"/>
            <p:cNvSpPr/>
            <p:nvPr/>
          </p:nvSpPr>
          <p:spPr bwMode="auto">
            <a:xfrm>
              <a:off x="1982580" y="2664251"/>
              <a:ext cx="979529" cy="979528"/>
            </a:xfrm>
            <a:prstGeom prst="diamond">
              <a:avLst/>
            </a:prstGeom>
            <a:solidFill>
              <a:schemeClr val="accent1"/>
            </a:solidFill>
            <a:ln w="19050">
              <a:noFill/>
              <a:round/>
            </a:ln>
          </p:spPr>
          <p:txBody>
            <a:bodyPr anchor="ctr"/>
            <a:lstStyle/>
            <a:p>
              <a:pPr algn="ctr"/>
            </a:p>
          </p:txBody>
        </p:sp>
        <p:grpSp>
          <p:nvGrpSpPr>
            <p:cNvPr id="7" name="Group 39"/>
            <p:cNvGrpSpPr/>
            <p:nvPr/>
          </p:nvGrpSpPr>
          <p:grpSpPr>
            <a:xfrm rot="8040000">
              <a:off x="3519972" y="2494461"/>
              <a:ext cx="393525" cy="499183"/>
              <a:chOff x="4082243" y="2257857"/>
              <a:chExt cx="397973" cy="504825"/>
            </a:xfrm>
          </p:grpSpPr>
          <p:sp>
            <p:nvSpPr>
              <p:cNvPr id="49" name="Freeform: Shape 40"/>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ln>
            </p:spPr>
            <p:txBody>
              <a:bodyPr anchor="ctr"/>
              <a:lstStyle/>
              <a:p>
                <a:pPr algn="ctr"/>
              </a:p>
            </p:txBody>
          </p:sp>
          <p:cxnSp>
            <p:nvCxnSpPr>
              <p:cNvPr id="50" name="Straight Connector 41"/>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8" name="Diamond 42"/>
            <p:cNvSpPr/>
            <p:nvPr/>
          </p:nvSpPr>
          <p:spPr bwMode="auto">
            <a:xfrm rot="5400000">
              <a:off x="2820830" y="1832280"/>
              <a:ext cx="979528" cy="979529"/>
            </a:xfrm>
            <a:prstGeom prst="diamond">
              <a:avLst/>
            </a:prstGeom>
            <a:solidFill>
              <a:schemeClr val="accent2"/>
            </a:solidFill>
            <a:ln w="19050">
              <a:noFill/>
              <a:round/>
            </a:ln>
          </p:spPr>
          <p:txBody>
            <a:bodyPr anchor="ctr"/>
            <a:lstStyle/>
            <a:p>
              <a:pPr algn="ctr"/>
            </a:p>
          </p:txBody>
        </p:sp>
        <p:grpSp>
          <p:nvGrpSpPr>
            <p:cNvPr id="9" name="Group 43"/>
            <p:cNvGrpSpPr/>
            <p:nvPr/>
          </p:nvGrpSpPr>
          <p:grpSpPr>
            <a:xfrm rot="2640000">
              <a:off x="4376885" y="2498285"/>
              <a:ext cx="393525" cy="499183"/>
              <a:chOff x="4082243" y="2257857"/>
              <a:chExt cx="397973" cy="504825"/>
            </a:xfrm>
          </p:grpSpPr>
          <p:sp>
            <p:nvSpPr>
              <p:cNvPr id="47" name="Freeform: Shape 44"/>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ln>
            </p:spPr>
            <p:txBody>
              <a:bodyPr anchor="ctr"/>
              <a:lstStyle/>
              <a:p>
                <a:pPr algn="ctr"/>
              </a:p>
            </p:txBody>
          </p:sp>
          <p:cxnSp>
            <p:nvCxnSpPr>
              <p:cNvPr id="48" name="Straight Connector 45"/>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0" name="Diamond 46"/>
            <p:cNvSpPr/>
            <p:nvPr/>
          </p:nvSpPr>
          <p:spPr bwMode="auto">
            <a:xfrm>
              <a:off x="3661875" y="2664252"/>
              <a:ext cx="979529" cy="979528"/>
            </a:xfrm>
            <a:prstGeom prst="diamond">
              <a:avLst/>
            </a:prstGeom>
            <a:solidFill>
              <a:schemeClr val="accent3"/>
            </a:solidFill>
            <a:ln w="19050">
              <a:noFill/>
              <a:round/>
            </a:ln>
          </p:spPr>
          <p:txBody>
            <a:bodyPr anchor="ctr"/>
            <a:lstStyle/>
            <a:p>
              <a:pPr algn="ctr"/>
            </a:p>
          </p:txBody>
        </p:sp>
        <p:grpSp>
          <p:nvGrpSpPr>
            <p:cNvPr id="11" name="Group 47"/>
            <p:cNvGrpSpPr/>
            <p:nvPr/>
          </p:nvGrpSpPr>
          <p:grpSpPr>
            <a:xfrm rot="8040000">
              <a:off x="5199267" y="2494462"/>
              <a:ext cx="393525" cy="499183"/>
              <a:chOff x="4082243" y="2257857"/>
              <a:chExt cx="397973" cy="504825"/>
            </a:xfrm>
          </p:grpSpPr>
          <p:sp>
            <p:nvSpPr>
              <p:cNvPr id="45" name="Freeform: Shape 48"/>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ln>
            </p:spPr>
            <p:txBody>
              <a:bodyPr anchor="ctr"/>
              <a:lstStyle/>
              <a:p>
                <a:pPr algn="ctr"/>
              </a:p>
            </p:txBody>
          </p:sp>
          <p:cxnSp>
            <p:nvCxnSpPr>
              <p:cNvPr id="46" name="Straight Connector 49"/>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2" name="Diamond 50"/>
            <p:cNvSpPr/>
            <p:nvPr/>
          </p:nvSpPr>
          <p:spPr bwMode="auto">
            <a:xfrm rot="5400000">
              <a:off x="4500126" y="1832281"/>
              <a:ext cx="979528" cy="979529"/>
            </a:xfrm>
            <a:prstGeom prst="diamond">
              <a:avLst/>
            </a:prstGeom>
            <a:solidFill>
              <a:schemeClr val="accent4"/>
            </a:solidFill>
            <a:ln w="19050">
              <a:noFill/>
              <a:round/>
            </a:ln>
          </p:spPr>
          <p:txBody>
            <a:bodyPr anchor="ctr"/>
            <a:lstStyle/>
            <a:p>
              <a:pPr algn="ctr"/>
            </a:p>
          </p:txBody>
        </p:sp>
        <p:grpSp>
          <p:nvGrpSpPr>
            <p:cNvPr id="13" name="Group 51"/>
            <p:cNvGrpSpPr/>
            <p:nvPr/>
          </p:nvGrpSpPr>
          <p:grpSpPr>
            <a:xfrm rot="2640000">
              <a:off x="6053729" y="2498285"/>
              <a:ext cx="393525" cy="499183"/>
              <a:chOff x="4082243" y="2257857"/>
              <a:chExt cx="397973" cy="504825"/>
            </a:xfrm>
          </p:grpSpPr>
          <p:sp>
            <p:nvSpPr>
              <p:cNvPr id="43" name="Freeform: Shape 52"/>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ln>
            </p:spPr>
            <p:txBody>
              <a:bodyPr anchor="ctr"/>
              <a:lstStyle/>
              <a:p>
                <a:pPr algn="ctr"/>
              </a:p>
            </p:txBody>
          </p:sp>
          <p:cxnSp>
            <p:nvCxnSpPr>
              <p:cNvPr id="44" name="Straight Connector 53"/>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4" name="Diamond 54"/>
            <p:cNvSpPr/>
            <p:nvPr/>
          </p:nvSpPr>
          <p:spPr bwMode="auto">
            <a:xfrm>
              <a:off x="5338719" y="2664252"/>
              <a:ext cx="979529" cy="979528"/>
            </a:xfrm>
            <a:prstGeom prst="diamond">
              <a:avLst/>
            </a:prstGeom>
            <a:solidFill>
              <a:schemeClr val="accent5"/>
            </a:solidFill>
            <a:ln w="19050">
              <a:noFill/>
              <a:round/>
            </a:ln>
          </p:spPr>
          <p:txBody>
            <a:bodyPr anchor="ctr"/>
            <a:lstStyle/>
            <a:p>
              <a:pPr algn="ctr"/>
            </a:p>
          </p:txBody>
        </p:sp>
        <p:sp>
          <p:nvSpPr>
            <p:cNvPr id="15" name="Diamond 55"/>
            <p:cNvSpPr/>
            <p:nvPr/>
          </p:nvSpPr>
          <p:spPr bwMode="auto">
            <a:xfrm rot="5400000">
              <a:off x="6176970" y="1832281"/>
              <a:ext cx="979528" cy="979529"/>
            </a:xfrm>
            <a:prstGeom prst="diamond">
              <a:avLst/>
            </a:prstGeom>
            <a:solidFill>
              <a:srgbClr val="003D40"/>
            </a:solidFill>
            <a:ln w="19050">
              <a:noFill/>
              <a:round/>
            </a:ln>
          </p:spPr>
          <p:txBody>
            <a:bodyPr anchor="ctr"/>
            <a:lstStyle/>
            <a:p>
              <a:pPr algn="ctr"/>
            </a:p>
          </p:txBody>
        </p:sp>
        <p:grpSp>
          <p:nvGrpSpPr>
            <p:cNvPr id="16" name="Group 56"/>
            <p:cNvGrpSpPr/>
            <p:nvPr/>
          </p:nvGrpSpPr>
          <p:grpSpPr>
            <a:xfrm>
              <a:off x="2295559" y="2942166"/>
              <a:ext cx="353571" cy="423674"/>
              <a:chOff x="3735388" y="3473450"/>
              <a:chExt cx="184150" cy="220663"/>
            </a:xfrm>
            <a:solidFill>
              <a:schemeClr val="bg1"/>
            </a:solidFill>
          </p:grpSpPr>
          <p:sp>
            <p:nvSpPr>
              <p:cNvPr id="41" name="Freeform: Shape 57"/>
              <p:cNvSpPr/>
              <p:nvPr/>
            </p:nvSpPr>
            <p:spPr bwMode="auto">
              <a:xfrm>
                <a:off x="3773488" y="3473450"/>
                <a:ext cx="104775" cy="104775"/>
              </a:xfrm>
              <a:custGeom>
                <a:avLst/>
                <a:gdLst/>
                <a:ahLst/>
                <a:cxnLst>
                  <a:cxn ang="0">
                    <a:pos x="21" y="41"/>
                  </a:cxn>
                  <a:cxn ang="0">
                    <a:pos x="41" y="21"/>
                  </a:cxn>
                  <a:cxn ang="0">
                    <a:pos x="21" y="0"/>
                  </a:cxn>
                  <a:cxn ang="0">
                    <a:pos x="0" y="21"/>
                  </a:cxn>
                  <a:cxn ang="0">
                    <a:pos x="21" y="41"/>
                  </a:cxn>
                  <a:cxn ang="0">
                    <a:pos x="21" y="6"/>
                  </a:cxn>
                  <a:cxn ang="0">
                    <a:pos x="36" y="21"/>
                  </a:cxn>
                  <a:cxn ang="0">
                    <a:pos x="21" y="36"/>
                  </a:cxn>
                  <a:cxn ang="0">
                    <a:pos x="6" y="21"/>
                  </a:cxn>
                  <a:cxn ang="0">
                    <a:pos x="21" y="6"/>
                  </a:cxn>
                </a:cxnLst>
                <a:rect l="0" t="0" r="r" b="b"/>
                <a:pathLst>
                  <a:path w="41" h="41">
                    <a:moveTo>
                      <a:pt x="21" y="41"/>
                    </a:moveTo>
                    <a:cubicBezTo>
                      <a:pt x="32" y="41"/>
                      <a:pt x="41" y="32"/>
                      <a:pt x="41" y="21"/>
                    </a:cubicBezTo>
                    <a:cubicBezTo>
                      <a:pt x="41" y="9"/>
                      <a:pt x="32" y="0"/>
                      <a:pt x="21" y="0"/>
                    </a:cubicBezTo>
                    <a:cubicBezTo>
                      <a:pt x="10" y="0"/>
                      <a:pt x="0" y="9"/>
                      <a:pt x="0" y="21"/>
                    </a:cubicBezTo>
                    <a:cubicBezTo>
                      <a:pt x="0" y="32"/>
                      <a:pt x="10" y="41"/>
                      <a:pt x="21" y="41"/>
                    </a:cubicBezTo>
                    <a:close/>
                    <a:moveTo>
                      <a:pt x="21" y="6"/>
                    </a:moveTo>
                    <a:cubicBezTo>
                      <a:pt x="29" y="6"/>
                      <a:pt x="36" y="12"/>
                      <a:pt x="36" y="21"/>
                    </a:cubicBezTo>
                    <a:cubicBezTo>
                      <a:pt x="36" y="29"/>
                      <a:pt x="29" y="36"/>
                      <a:pt x="21" y="36"/>
                    </a:cubicBezTo>
                    <a:cubicBezTo>
                      <a:pt x="12" y="36"/>
                      <a:pt x="6" y="29"/>
                      <a:pt x="6" y="21"/>
                    </a:cubicBezTo>
                    <a:cubicBezTo>
                      <a:pt x="6" y="12"/>
                      <a:pt x="12" y="6"/>
                      <a:pt x="21" y="6"/>
                    </a:cubicBezTo>
                    <a:close/>
                  </a:path>
                </a:pathLst>
              </a:custGeom>
              <a:grpFill/>
              <a:ln w="9525">
                <a:noFill/>
                <a:round/>
              </a:ln>
            </p:spPr>
            <p:txBody>
              <a:bodyPr anchor="ctr"/>
              <a:lstStyle/>
              <a:p>
                <a:pPr algn="ctr"/>
              </a:p>
            </p:txBody>
          </p:sp>
          <p:sp>
            <p:nvSpPr>
              <p:cNvPr id="42" name="Freeform: Shape 58"/>
              <p:cNvSpPr/>
              <p:nvPr/>
            </p:nvSpPr>
            <p:spPr bwMode="auto">
              <a:xfrm>
                <a:off x="3735388" y="3586163"/>
                <a:ext cx="184150" cy="107950"/>
              </a:xfrm>
              <a:custGeom>
                <a:avLst/>
                <a:gdLst/>
                <a:ahLst/>
                <a:cxnLst>
                  <a:cxn ang="0">
                    <a:pos x="71" y="19"/>
                  </a:cxn>
                  <a:cxn ang="0">
                    <a:pos x="48" y="0"/>
                  </a:cxn>
                  <a:cxn ang="0">
                    <a:pos x="45" y="1"/>
                  </a:cxn>
                  <a:cxn ang="0">
                    <a:pos x="36" y="12"/>
                  </a:cxn>
                  <a:cxn ang="0">
                    <a:pos x="27" y="1"/>
                  </a:cxn>
                  <a:cxn ang="0">
                    <a:pos x="24" y="0"/>
                  </a:cxn>
                  <a:cxn ang="0">
                    <a:pos x="0" y="19"/>
                  </a:cxn>
                  <a:cxn ang="0">
                    <a:pos x="0" y="21"/>
                  </a:cxn>
                  <a:cxn ang="0">
                    <a:pos x="36" y="42"/>
                  </a:cxn>
                  <a:cxn ang="0">
                    <a:pos x="71" y="21"/>
                  </a:cxn>
                  <a:cxn ang="0">
                    <a:pos x="71" y="19"/>
                  </a:cxn>
                  <a:cxn ang="0">
                    <a:pos x="49" y="6"/>
                  </a:cxn>
                  <a:cxn ang="0">
                    <a:pos x="53" y="8"/>
                  </a:cxn>
                  <a:cxn ang="0">
                    <a:pos x="44" y="20"/>
                  </a:cxn>
                  <a:cxn ang="0">
                    <a:pos x="42" y="18"/>
                  </a:cxn>
                  <a:cxn ang="0">
                    <a:pos x="39" y="16"/>
                  </a:cxn>
                  <a:cxn ang="0">
                    <a:pos x="49" y="6"/>
                  </a:cxn>
                  <a:cxn ang="0">
                    <a:pos x="32" y="16"/>
                  </a:cxn>
                  <a:cxn ang="0">
                    <a:pos x="29" y="18"/>
                  </a:cxn>
                  <a:cxn ang="0">
                    <a:pos x="28" y="20"/>
                  </a:cxn>
                  <a:cxn ang="0">
                    <a:pos x="19" y="8"/>
                  </a:cxn>
                  <a:cxn ang="0">
                    <a:pos x="23" y="6"/>
                  </a:cxn>
                  <a:cxn ang="0">
                    <a:pos x="32" y="16"/>
                  </a:cxn>
                  <a:cxn ang="0">
                    <a:pos x="38" y="36"/>
                  </a:cxn>
                  <a:cxn ang="0">
                    <a:pos x="38" y="24"/>
                  </a:cxn>
                  <a:cxn ang="0">
                    <a:pos x="36" y="23"/>
                  </a:cxn>
                  <a:cxn ang="0">
                    <a:pos x="34" y="24"/>
                  </a:cxn>
                  <a:cxn ang="0">
                    <a:pos x="34" y="36"/>
                  </a:cxn>
                  <a:cxn ang="0">
                    <a:pos x="6" y="20"/>
                  </a:cxn>
                  <a:cxn ang="0">
                    <a:pos x="16" y="10"/>
                  </a:cxn>
                  <a:cxn ang="0">
                    <a:pos x="27" y="23"/>
                  </a:cxn>
                  <a:cxn ang="0">
                    <a:pos x="29" y="23"/>
                  </a:cxn>
                  <a:cxn ang="0">
                    <a:pos x="32" y="21"/>
                  </a:cxn>
                  <a:cxn ang="0">
                    <a:pos x="36" y="18"/>
                  </a:cxn>
                  <a:cxn ang="0">
                    <a:pos x="40" y="21"/>
                  </a:cxn>
                  <a:cxn ang="0">
                    <a:pos x="43" y="23"/>
                  </a:cxn>
                  <a:cxn ang="0">
                    <a:pos x="44" y="24"/>
                  </a:cxn>
                  <a:cxn ang="0">
                    <a:pos x="45" y="23"/>
                  </a:cxn>
                  <a:cxn ang="0">
                    <a:pos x="56" y="10"/>
                  </a:cxn>
                  <a:cxn ang="0">
                    <a:pos x="66" y="20"/>
                  </a:cxn>
                  <a:cxn ang="0">
                    <a:pos x="38" y="36"/>
                  </a:cxn>
                </a:cxnLst>
                <a:rect l="0" t="0" r="r" b="b"/>
                <a:pathLst>
                  <a:path w="72" h="42">
                    <a:moveTo>
                      <a:pt x="71" y="19"/>
                    </a:moveTo>
                    <a:cubicBezTo>
                      <a:pt x="66" y="10"/>
                      <a:pt x="58" y="3"/>
                      <a:pt x="48" y="0"/>
                    </a:cubicBezTo>
                    <a:cubicBezTo>
                      <a:pt x="47" y="0"/>
                      <a:pt x="46" y="0"/>
                      <a:pt x="45" y="1"/>
                    </a:cubicBezTo>
                    <a:cubicBezTo>
                      <a:pt x="43" y="6"/>
                      <a:pt x="40" y="9"/>
                      <a:pt x="36" y="12"/>
                    </a:cubicBezTo>
                    <a:cubicBezTo>
                      <a:pt x="32" y="9"/>
                      <a:pt x="29" y="6"/>
                      <a:pt x="27" y="1"/>
                    </a:cubicBezTo>
                    <a:cubicBezTo>
                      <a:pt x="26" y="0"/>
                      <a:pt x="25" y="0"/>
                      <a:pt x="24" y="0"/>
                    </a:cubicBezTo>
                    <a:cubicBezTo>
                      <a:pt x="14" y="3"/>
                      <a:pt x="6" y="10"/>
                      <a:pt x="0" y="19"/>
                    </a:cubicBezTo>
                    <a:cubicBezTo>
                      <a:pt x="0" y="19"/>
                      <a:pt x="0" y="20"/>
                      <a:pt x="0" y="21"/>
                    </a:cubicBezTo>
                    <a:cubicBezTo>
                      <a:pt x="8" y="34"/>
                      <a:pt x="21" y="42"/>
                      <a:pt x="36" y="42"/>
                    </a:cubicBezTo>
                    <a:cubicBezTo>
                      <a:pt x="50" y="42"/>
                      <a:pt x="64" y="34"/>
                      <a:pt x="71" y="21"/>
                    </a:cubicBezTo>
                    <a:cubicBezTo>
                      <a:pt x="72" y="20"/>
                      <a:pt x="72" y="19"/>
                      <a:pt x="71" y="19"/>
                    </a:cubicBezTo>
                    <a:close/>
                    <a:moveTo>
                      <a:pt x="49" y="6"/>
                    </a:moveTo>
                    <a:cubicBezTo>
                      <a:pt x="50" y="6"/>
                      <a:pt x="52" y="7"/>
                      <a:pt x="53" y="8"/>
                    </a:cubicBezTo>
                    <a:cubicBezTo>
                      <a:pt x="51" y="12"/>
                      <a:pt x="48" y="16"/>
                      <a:pt x="44" y="20"/>
                    </a:cubicBezTo>
                    <a:cubicBezTo>
                      <a:pt x="43" y="19"/>
                      <a:pt x="43" y="19"/>
                      <a:pt x="42" y="18"/>
                    </a:cubicBezTo>
                    <a:cubicBezTo>
                      <a:pt x="41" y="18"/>
                      <a:pt x="40" y="17"/>
                      <a:pt x="39" y="16"/>
                    </a:cubicBezTo>
                    <a:cubicBezTo>
                      <a:pt x="43" y="13"/>
                      <a:pt x="46" y="10"/>
                      <a:pt x="49" y="6"/>
                    </a:cubicBezTo>
                    <a:close/>
                    <a:moveTo>
                      <a:pt x="32" y="16"/>
                    </a:moveTo>
                    <a:cubicBezTo>
                      <a:pt x="31" y="17"/>
                      <a:pt x="30" y="18"/>
                      <a:pt x="29" y="18"/>
                    </a:cubicBezTo>
                    <a:cubicBezTo>
                      <a:pt x="29" y="19"/>
                      <a:pt x="28" y="19"/>
                      <a:pt x="28" y="20"/>
                    </a:cubicBezTo>
                    <a:cubicBezTo>
                      <a:pt x="24" y="16"/>
                      <a:pt x="21" y="12"/>
                      <a:pt x="19" y="8"/>
                    </a:cubicBezTo>
                    <a:cubicBezTo>
                      <a:pt x="20" y="7"/>
                      <a:pt x="22" y="6"/>
                      <a:pt x="23" y="6"/>
                    </a:cubicBezTo>
                    <a:cubicBezTo>
                      <a:pt x="25" y="10"/>
                      <a:pt x="29" y="13"/>
                      <a:pt x="32" y="16"/>
                    </a:cubicBezTo>
                    <a:close/>
                    <a:moveTo>
                      <a:pt x="38" y="36"/>
                    </a:moveTo>
                    <a:cubicBezTo>
                      <a:pt x="38" y="24"/>
                      <a:pt x="38" y="24"/>
                      <a:pt x="38" y="24"/>
                    </a:cubicBezTo>
                    <a:cubicBezTo>
                      <a:pt x="38" y="23"/>
                      <a:pt x="37" y="23"/>
                      <a:pt x="36" y="23"/>
                    </a:cubicBezTo>
                    <a:cubicBezTo>
                      <a:pt x="35" y="23"/>
                      <a:pt x="34" y="23"/>
                      <a:pt x="34" y="24"/>
                    </a:cubicBezTo>
                    <a:cubicBezTo>
                      <a:pt x="34" y="36"/>
                      <a:pt x="34" y="36"/>
                      <a:pt x="34" y="36"/>
                    </a:cubicBezTo>
                    <a:cubicBezTo>
                      <a:pt x="23" y="36"/>
                      <a:pt x="12" y="30"/>
                      <a:pt x="6" y="20"/>
                    </a:cubicBezTo>
                    <a:cubicBezTo>
                      <a:pt x="8" y="16"/>
                      <a:pt x="12" y="12"/>
                      <a:pt x="16" y="10"/>
                    </a:cubicBezTo>
                    <a:cubicBezTo>
                      <a:pt x="18" y="14"/>
                      <a:pt x="22" y="19"/>
                      <a:pt x="27" y="23"/>
                    </a:cubicBezTo>
                    <a:cubicBezTo>
                      <a:pt x="27" y="24"/>
                      <a:pt x="28" y="24"/>
                      <a:pt x="29" y="23"/>
                    </a:cubicBezTo>
                    <a:cubicBezTo>
                      <a:pt x="30" y="23"/>
                      <a:pt x="31" y="22"/>
                      <a:pt x="32" y="21"/>
                    </a:cubicBezTo>
                    <a:cubicBezTo>
                      <a:pt x="33" y="20"/>
                      <a:pt x="34" y="19"/>
                      <a:pt x="36" y="18"/>
                    </a:cubicBezTo>
                    <a:cubicBezTo>
                      <a:pt x="37" y="19"/>
                      <a:pt x="39" y="20"/>
                      <a:pt x="40" y="21"/>
                    </a:cubicBezTo>
                    <a:cubicBezTo>
                      <a:pt x="41" y="22"/>
                      <a:pt x="42" y="23"/>
                      <a:pt x="43" y="23"/>
                    </a:cubicBezTo>
                    <a:cubicBezTo>
                      <a:pt x="43" y="24"/>
                      <a:pt x="43" y="24"/>
                      <a:pt x="44" y="24"/>
                    </a:cubicBezTo>
                    <a:cubicBezTo>
                      <a:pt x="44" y="24"/>
                      <a:pt x="45" y="24"/>
                      <a:pt x="45" y="23"/>
                    </a:cubicBezTo>
                    <a:cubicBezTo>
                      <a:pt x="50" y="19"/>
                      <a:pt x="53" y="14"/>
                      <a:pt x="56" y="10"/>
                    </a:cubicBezTo>
                    <a:cubicBezTo>
                      <a:pt x="60" y="12"/>
                      <a:pt x="63" y="16"/>
                      <a:pt x="66" y="20"/>
                    </a:cubicBezTo>
                    <a:cubicBezTo>
                      <a:pt x="60" y="30"/>
                      <a:pt x="49" y="36"/>
                      <a:pt x="38" y="36"/>
                    </a:cubicBezTo>
                    <a:close/>
                  </a:path>
                </a:pathLst>
              </a:custGeom>
              <a:grpFill/>
              <a:ln w="9525">
                <a:noFill/>
                <a:round/>
              </a:ln>
            </p:spPr>
            <p:txBody>
              <a:bodyPr anchor="ctr"/>
              <a:lstStyle/>
              <a:p>
                <a:pPr algn="ctr"/>
              </a:p>
            </p:txBody>
          </p:sp>
        </p:grpSp>
        <p:grpSp>
          <p:nvGrpSpPr>
            <p:cNvPr id="17" name="Group 59"/>
            <p:cNvGrpSpPr/>
            <p:nvPr/>
          </p:nvGrpSpPr>
          <p:grpSpPr>
            <a:xfrm>
              <a:off x="3170339" y="2183964"/>
              <a:ext cx="280737" cy="276161"/>
              <a:chOff x="4797425" y="4017963"/>
              <a:chExt cx="195263" cy="192088"/>
            </a:xfrm>
            <a:solidFill>
              <a:schemeClr val="bg1"/>
            </a:solidFill>
          </p:grpSpPr>
          <p:sp>
            <p:nvSpPr>
              <p:cNvPr id="36" name="Freeform: Shape 60"/>
              <p:cNvSpPr/>
              <p:nvPr/>
            </p:nvSpPr>
            <p:spPr bwMode="auto">
              <a:xfrm>
                <a:off x="4833938" y="4017963"/>
                <a:ext cx="7938" cy="95250"/>
              </a:xfrm>
              <a:custGeom>
                <a:avLst/>
                <a:gdLst/>
                <a:ahLst/>
                <a:cxnLst>
                  <a:cxn ang="0">
                    <a:pos x="1" y="37"/>
                  </a:cxn>
                  <a:cxn ang="0">
                    <a:pos x="3" y="35"/>
                  </a:cxn>
                  <a:cxn ang="0">
                    <a:pos x="3" y="1"/>
                  </a:cxn>
                  <a:cxn ang="0">
                    <a:pos x="1" y="0"/>
                  </a:cxn>
                  <a:cxn ang="0">
                    <a:pos x="0" y="1"/>
                  </a:cxn>
                  <a:cxn ang="0">
                    <a:pos x="0" y="35"/>
                  </a:cxn>
                  <a:cxn ang="0">
                    <a:pos x="1" y="37"/>
                  </a:cxn>
                </a:cxnLst>
                <a:rect l="0" t="0" r="r" b="b"/>
                <a:pathLst>
                  <a:path w="3" h="37">
                    <a:moveTo>
                      <a:pt x="1" y="37"/>
                    </a:moveTo>
                    <a:cubicBezTo>
                      <a:pt x="2" y="37"/>
                      <a:pt x="3" y="36"/>
                      <a:pt x="3" y="35"/>
                    </a:cubicBezTo>
                    <a:cubicBezTo>
                      <a:pt x="3" y="1"/>
                      <a:pt x="3" y="1"/>
                      <a:pt x="3" y="1"/>
                    </a:cubicBezTo>
                    <a:cubicBezTo>
                      <a:pt x="3" y="0"/>
                      <a:pt x="2" y="0"/>
                      <a:pt x="1" y="0"/>
                    </a:cubicBezTo>
                    <a:cubicBezTo>
                      <a:pt x="0" y="0"/>
                      <a:pt x="0" y="0"/>
                      <a:pt x="0" y="1"/>
                    </a:cubicBezTo>
                    <a:cubicBezTo>
                      <a:pt x="0" y="35"/>
                      <a:pt x="0" y="35"/>
                      <a:pt x="0" y="35"/>
                    </a:cubicBezTo>
                    <a:cubicBezTo>
                      <a:pt x="0" y="36"/>
                      <a:pt x="0" y="37"/>
                      <a:pt x="1" y="37"/>
                    </a:cubicBezTo>
                    <a:close/>
                  </a:path>
                </a:pathLst>
              </a:custGeom>
              <a:grpFill/>
              <a:ln w="9525">
                <a:noFill/>
                <a:round/>
              </a:ln>
            </p:spPr>
            <p:txBody>
              <a:bodyPr anchor="ctr"/>
              <a:lstStyle/>
              <a:p>
                <a:pPr algn="ctr"/>
              </a:p>
            </p:txBody>
          </p:sp>
          <p:sp>
            <p:nvSpPr>
              <p:cNvPr id="37" name="Freeform: Shape 61"/>
              <p:cNvSpPr/>
              <p:nvPr/>
            </p:nvSpPr>
            <p:spPr bwMode="auto">
              <a:xfrm>
                <a:off x="4860925" y="4017963"/>
                <a:ext cx="11113" cy="58738"/>
              </a:xfrm>
              <a:custGeom>
                <a:avLst/>
                <a:gdLst/>
                <a:ahLst/>
                <a:cxnLst>
                  <a:cxn ang="0">
                    <a:pos x="2" y="23"/>
                  </a:cxn>
                  <a:cxn ang="0">
                    <a:pos x="4" y="21"/>
                  </a:cxn>
                  <a:cxn ang="0">
                    <a:pos x="4" y="1"/>
                  </a:cxn>
                  <a:cxn ang="0">
                    <a:pos x="2" y="0"/>
                  </a:cxn>
                  <a:cxn ang="0">
                    <a:pos x="0" y="1"/>
                  </a:cxn>
                  <a:cxn ang="0">
                    <a:pos x="0" y="21"/>
                  </a:cxn>
                  <a:cxn ang="0">
                    <a:pos x="2" y="23"/>
                  </a:cxn>
                </a:cxnLst>
                <a:rect l="0" t="0" r="r" b="b"/>
                <a:pathLst>
                  <a:path w="4" h="23">
                    <a:moveTo>
                      <a:pt x="2" y="23"/>
                    </a:moveTo>
                    <a:cubicBezTo>
                      <a:pt x="3" y="23"/>
                      <a:pt x="4" y="22"/>
                      <a:pt x="4" y="21"/>
                    </a:cubicBezTo>
                    <a:cubicBezTo>
                      <a:pt x="4" y="1"/>
                      <a:pt x="4" y="1"/>
                      <a:pt x="4" y="1"/>
                    </a:cubicBezTo>
                    <a:cubicBezTo>
                      <a:pt x="4" y="0"/>
                      <a:pt x="3" y="0"/>
                      <a:pt x="2" y="0"/>
                    </a:cubicBezTo>
                    <a:cubicBezTo>
                      <a:pt x="1" y="0"/>
                      <a:pt x="0" y="0"/>
                      <a:pt x="0" y="1"/>
                    </a:cubicBezTo>
                    <a:cubicBezTo>
                      <a:pt x="0" y="21"/>
                      <a:pt x="0" y="21"/>
                      <a:pt x="0" y="21"/>
                    </a:cubicBezTo>
                    <a:cubicBezTo>
                      <a:pt x="0" y="22"/>
                      <a:pt x="1" y="23"/>
                      <a:pt x="2" y="23"/>
                    </a:cubicBezTo>
                    <a:close/>
                  </a:path>
                </a:pathLst>
              </a:custGeom>
              <a:grpFill/>
              <a:ln w="9525">
                <a:noFill/>
                <a:round/>
              </a:ln>
            </p:spPr>
            <p:txBody>
              <a:bodyPr anchor="ctr"/>
              <a:lstStyle/>
              <a:p>
                <a:pPr algn="ctr"/>
              </a:p>
            </p:txBody>
          </p:sp>
          <p:sp>
            <p:nvSpPr>
              <p:cNvPr id="38" name="Freeform: Shape 62"/>
              <p:cNvSpPr/>
              <p:nvPr/>
            </p:nvSpPr>
            <p:spPr bwMode="auto">
              <a:xfrm>
                <a:off x="4892675" y="4017963"/>
                <a:ext cx="7938" cy="76200"/>
              </a:xfrm>
              <a:custGeom>
                <a:avLst/>
                <a:gdLst/>
                <a:ahLst/>
                <a:cxnLst>
                  <a:cxn ang="0">
                    <a:pos x="2" y="30"/>
                  </a:cxn>
                  <a:cxn ang="0">
                    <a:pos x="3" y="28"/>
                  </a:cxn>
                  <a:cxn ang="0">
                    <a:pos x="3" y="1"/>
                  </a:cxn>
                  <a:cxn ang="0">
                    <a:pos x="2" y="0"/>
                  </a:cxn>
                  <a:cxn ang="0">
                    <a:pos x="0" y="1"/>
                  </a:cxn>
                  <a:cxn ang="0">
                    <a:pos x="0" y="28"/>
                  </a:cxn>
                  <a:cxn ang="0">
                    <a:pos x="2" y="30"/>
                  </a:cxn>
                </a:cxnLst>
                <a:rect l="0" t="0" r="r" b="b"/>
                <a:pathLst>
                  <a:path w="3" h="30">
                    <a:moveTo>
                      <a:pt x="2" y="30"/>
                    </a:moveTo>
                    <a:cubicBezTo>
                      <a:pt x="3" y="30"/>
                      <a:pt x="3" y="29"/>
                      <a:pt x="3" y="28"/>
                    </a:cubicBezTo>
                    <a:cubicBezTo>
                      <a:pt x="3" y="1"/>
                      <a:pt x="3" y="1"/>
                      <a:pt x="3" y="1"/>
                    </a:cubicBezTo>
                    <a:cubicBezTo>
                      <a:pt x="3" y="0"/>
                      <a:pt x="3" y="0"/>
                      <a:pt x="2" y="0"/>
                    </a:cubicBezTo>
                    <a:cubicBezTo>
                      <a:pt x="1" y="0"/>
                      <a:pt x="0" y="0"/>
                      <a:pt x="0" y="1"/>
                    </a:cubicBezTo>
                    <a:cubicBezTo>
                      <a:pt x="0" y="28"/>
                      <a:pt x="0" y="28"/>
                      <a:pt x="0" y="28"/>
                    </a:cubicBezTo>
                    <a:cubicBezTo>
                      <a:pt x="0" y="29"/>
                      <a:pt x="1" y="30"/>
                      <a:pt x="2" y="30"/>
                    </a:cubicBezTo>
                    <a:close/>
                  </a:path>
                </a:pathLst>
              </a:custGeom>
              <a:grpFill/>
              <a:ln w="9525">
                <a:noFill/>
                <a:round/>
              </a:ln>
            </p:spPr>
            <p:txBody>
              <a:bodyPr anchor="ctr"/>
              <a:lstStyle/>
              <a:p>
                <a:pPr algn="ctr"/>
              </a:p>
            </p:txBody>
          </p:sp>
          <p:sp>
            <p:nvSpPr>
              <p:cNvPr id="39" name="Freeform: Shape 63"/>
              <p:cNvSpPr/>
              <p:nvPr/>
            </p:nvSpPr>
            <p:spPr bwMode="auto">
              <a:xfrm>
                <a:off x="4922838" y="4017963"/>
                <a:ext cx="7938" cy="38100"/>
              </a:xfrm>
              <a:custGeom>
                <a:avLst/>
                <a:gdLst/>
                <a:ahLst/>
                <a:cxnLst>
                  <a:cxn ang="0">
                    <a:pos x="2" y="15"/>
                  </a:cxn>
                  <a:cxn ang="0">
                    <a:pos x="3" y="14"/>
                  </a:cxn>
                  <a:cxn ang="0">
                    <a:pos x="3" y="1"/>
                  </a:cxn>
                  <a:cxn ang="0">
                    <a:pos x="2" y="0"/>
                  </a:cxn>
                  <a:cxn ang="0">
                    <a:pos x="0" y="1"/>
                  </a:cxn>
                  <a:cxn ang="0">
                    <a:pos x="0" y="14"/>
                  </a:cxn>
                  <a:cxn ang="0">
                    <a:pos x="2" y="15"/>
                  </a:cxn>
                </a:cxnLst>
                <a:rect l="0" t="0" r="r" b="b"/>
                <a:pathLst>
                  <a:path w="3" h="15">
                    <a:moveTo>
                      <a:pt x="2" y="15"/>
                    </a:moveTo>
                    <a:cubicBezTo>
                      <a:pt x="2" y="15"/>
                      <a:pt x="3" y="15"/>
                      <a:pt x="3" y="14"/>
                    </a:cubicBezTo>
                    <a:cubicBezTo>
                      <a:pt x="3" y="1"/>
                      <a:pt x="3" y="1"/>
                      <a:pt x="3" y="1"/>
                    </a:cubicBezTo>
                    <a:cubicBezTo>
                      <a:pt x="3" y="0"/>
                      <a:pt x="2" y="0"/>
                      <a:pt x="2" y="0"/>
                    </a:cubicBezTo>
                    <a:cubicBezTo>
                      <a:pt x="1" y="0"/>
                      <a:pt x="0" y="0"/>
                      <a:pt x="0" y="1"/>
                    </a:cubicBezTo>
                    <a:cubicBezTo>
                      <a:pt x="0" y="14"/>
                      <a:pt x="0" y="14"/>
                      <a:pt x="0" y="14"/>
                    </a:cubicBezTo>
                    <a:cubicBezTo>
                      <a:pt x="0" y="15"/>
                      <a:pt x="1" y="15"/>
                      <a:pt x="2" y="15"/>
                    </a:cubicBezTo>
                    <a:close/>
                  </a:path>
                </a:pathLst>
              </a:custGeom>
              <a:grpFill/>
              <a:ln w="9525">
                <a:noFill/>
                <a:round/>
              </a:ln>
            </p:spPr>
            <p:txBody>
              <a:bodyPr anchor="ctr"/>
              <a:lstStyle/>
              <a:p>
                <a:pPr algn="ctr"/>
              </a:p>
            </p:txBody>
          </p:sp>
          <p:sp>
            <p:nvSpPr>
              <p:cNvPr id="40" name="Freeform: Shape 64"/>
              <p:cNvSpPr/>
              <p:nvPr/>
            </p:nvSpPr>
            <p:spPr bwMode="auto">
              <a:xfrm>
                <a:off x="4797425" y="4017963"/>
                <a:ext cx="195263" cy="192088"/>
              </a:xfrm>
              <a:custGeom>
                <a:avLst/>
                <a:gdLst/>
                <a:ahLst/>
                <a:cxnLst>
                  <a:cxn ang="0">
                    <a:pos x="73" y="23"/>
                  </a:cxn>
                  <a:cxn ang="0">
                    <a:pos x="64" y="70"/>
                  </a:cxn>
                  <a:cxn ang="0">
                    <a:pos x="62" y="32"/>
                  </a:cxn>
                  <a:cxn ang="0">
                    <a:pos x="61" y="70"/>
                  </a:cxn>
                  <a:cxn ang="0">
                    <a:pos x="52" y="51"/>
                  </a:cxn>
                  <a:cxn ang="0">
                    <a:pos x="49" y="51"/>
                  </a:cxn>
                  <a:cxn ang="0">
                    <a:pos x="40" y="70"/>
                  </a:cxn>
                  <a:cxn ang="0">
                    <a:pos x="39" y="57"/>
                  </a:cxn>
                  <a:cxn ang="0">
                    <a:pos x="37" y="70"/>
                  </a:cxn>
                  <a:cxn ang="0">
                    <a:pos x="29" y="56"/>
                  </a:cxn>
                  <a:cxn ang="0">
                    <a:pos x="25" y="56"/>
                  </a:cxn>
                  <a:cxn ang="0">
                    <a:pos x="17" y="70"/>
                  </a:cxn>
                  <a:cxn ang="0">
                    <a:pos x="15" y="67"/>
                  </a:cxn>
                  <a:cxn ang="0">
                    <a:pos x="14" y="70"/>
                  </a:cxn>
                  <a:cxn ang="0">
                    <a:pos x="28" y="39"/>
                  </a:cxn>
                  <a:cxn ang="0">
                    <a:pos x="43" y="46"/>
                  </a:cxn>
                  <a:cxn ang="0">
                    <a:pos x="71" y="14"/>
                  </a:cxn>
                  <a:cxn ang="0">
                    <a:pos x="74" y="16"/>
                  </a:cxn>
                  <a:cxn ang="0">
                    <a:pos x="73" y="2"/>
                  </a:cxn>
                  <a:cxn ang="0">
                    <a:pos x="71" y="0"/>
                  </a:cxn>
                  <a:cxn ang="0">
                    <a:pos x="58" y="5"/>
                  </a:cxn>
                  <a:cxn ang="0">
                    <a:pos x="66" y="6"/>
                  </a:cxn>
                  <a:cxn ang="0">
                    <a:pos x="28" y="34"/>
                  </a:cxn>
                  <a:cxn ang="0">
                    <a:pos x="5" y="65"/>
                  </a:cxn>
                  <a:cxn ang="0">
                    <a:pos x="2" y="0"/>
                  </a:cxn>
                  <a:cxn ang="0">
                    <a:pos x="0" y="72"/>
                  </a:cxn>
                  <a:cxn ang="0">
                    <a:pos x="0" y="72"/>
                  </a:cxn>
                  <a:cxn ang="0">
                    <a:pos x="0" y="73"/>
                  </a:cxn>
                  <a:cxn ang="0">
                    <a:pos x="0" y="73"/>
                  </a:cxn>
                  <a:cxn ang="0">
                    <a:pos x="0" y="74"/>
                  </a:cxn>
                  <a:cxn ang="0">
                    <a:pos x="1" y="74"/>
                  </a:cxn>
                  <a:cxn ang="0">
                    <a:pos x="1" y="74"/>
                  </a:cxn>
                  <a:cxn ang="0">
                    <a:pos x="1" y="74"/>
                  </a:cxn>
                  <a:cxn ang="0">
                    <a:pos x="1" y="75"/>
                  </a:cxn>
                  <a:cxn ang="0">
                    <a:pos x="2" y="75"/>
                  </a:cxn>
                  <a:cxn ang="0">
                    <a:pos x="2" y="75"/>
                  </a:cxn>
                  <a:cxn ang="0">
                    <a:pos x="73" y="75"/>
                  </a:cxn>
                  <a:cxn ang="0">
                    <a:pos x="76" y="72"/>
                  </a:cxn>
                  <a:cxn ang="0">
                    <a:pos x="74" y="22"/>
                  </a:cxn>
                </a:cxnLst>
                <a:rect l="0" t="0" r="r" b="b"/>
                <a:pathLst>
                  <a:path w="76" h="75">
                    <a:moveTo>
                      <a:pt x="74" y="22"/>
                    </a:moveTo>
                    <a:cubicBezTo>
                      <a:pt x="73" y="22"/>
                      <a:pt x="73" y="22"/>
                      <a:pt x="73" y="23"/>
                    </a:cubicBezTo>
                    <a:cubicBezTo>
                      <a:pt x="73" y="70"/>
                      <a:pt x="73" y="70"/>
                      <a:pt x="73" y="70"/>
                    </a:cubicBezTo>
                    <a:cubicBezTo>
                      <a:pt x="64" y="70"/>
                      <a:pt x="64" y="70"/>
                      <a:pt x="64" y="70"/>
                    </a:cubicBezTo>
                    <a:cubicBezTo>
                      <a:pt x="64" y="34"/>
                      <a:pt x="64" y="34"/>
                      <a:pt x="64" y="34"/>
                    </a:cubicBezTo>
                    <a:cubicBezTo>
                      <a:pt x="64" y="33"/>
                      <a:pt x="63" y="32"/>
                      <a:pt x="62" y="32"/>
                    </a:cubicBezTo>
                    <a:cubicBezTo>
                      <a:pt x="62" y="32"/>
                      <a:pt x="61" y="33"/>
                      <a:pt x="61" y="34"/>
                    </a:cubicBezTo>
                    <a:cubicBezTo>
                      <a:pt x="61" y="70"/>
                      <a:pt x="61" y="70"/>
                      <a:pt x="61" y="70"/>
                    </a:cubicBezTo>
                    <a:cubicBezTo>
                      <a:pt x="52" y="70"/>
                      <a:pt x="52" y="70"/>
                      <a:pt x="52" y="70"/>
                    </a:cubicBezTo>
                    <a:cubicBezTo>
                      <a:pt x="52" y="51"/>
                      <a:pt x="52" y="51"/>
                      <a:pt x="52" y="51"/>
                    </a:cubicBezTo>
                    <a:cubicBezTo>
                      <a:pt x="52" y="50"/>
                      <a:pt x="51" y="49"/>
                      <a:pt x="51" y="49"/>
                    </a:cubicBezTo>
                    <a:cubicBezTo>
                      <a:pt x="50" y="49"/>
                      <a:pt x="49" y="50"/>
                      <a:pt x="49" y="51"/>
                    </a:cubicBezTo>
                    <a:cubicBezTo>
                      <a:pt x="49" y="70"/>
                      <a:pt x="49" y="70"/>
                      <a:pt x="49" y="70"/>
                    </a:cubicBezTo>
                    <a:cubicBezTo>
                      <a:pt x="40" y="70"/>
                      <a:pt x="40" y="70"/>
                      <a:pt x="40" y="70"/>
                    </a:cubicBezTo>
                    <a:cubicBezTo>
                      <a:pt x="40" y="58"/>
                      <a:pt x="40" y="58"/>
                      <a:pt x="40" y="58"/>
                    </a:cubicBezTo>
                    <a:cubicBezTo>
                      <a:pt x="40" y="57"/>
                      <a:pt x="40" y="57"/>
                      <a:pt x="39" y="57"/>
                    </a:cubicBezTo>
                    <a:cubicBezTo>
                      <a:pt x="38" y="57"/>
                      <a:pt x="37" y="57"/>
                      <a:pt x="37" y="58"/>
                    </a:cubicBezTo>
                    <a:cubicBezTo>
                      <a:pt x="37" y="70"/>
                      <a:pt x="37" y="70"/>
                      <a:pt x="37" y="70"/>
                    </a:cubicBezTo>
                    <a:cubicBezTo>
                      <a:pt x="29" y="70"/>
                      <a:pt x="29" y="70"/>
                      <a:pt x="29" y="70"/>
                    </a:cubicBezTo>
                    <a:cubicBezTo>
                      <a:pt x="29" y="56"/>
                      <a:pt x="29" y="56"/>
                      <a:pt x="29" y="56"/>
                    </a:cubicBezTo>
                    <a:cubicBezTo>
                      <a:pt x="29" y="55"/>
                      <a:pt x="28" y="54"/>
                      <a:pt x="27" y="54"/>
                    </a:cubicBezTo>
                    <a:cubicBezTo>
                      <a:pt x="26" y="54"/>
                      <a:pt x="25" y="55"/>
                      <a:pt x="25" y="56"/>
                    </a:cubicBezTo>
                    <a:cubicBezTo>
                      <a:pt x="25" y="70"/>
                      <a:pt x="25" y="70"/>
                      <a:pt x="25" y="70"/>
                    </a:cubicBezTo>
                    <a:cubicBezTo>
                      <a:pt x="17" y="70"/>
                      <a:pt x="17" y="70"/>
                      <a:pt x="17" y="70"/>
                    </a:cubicBezTo>
                    <a:cubicBezTo>
                      <a:pt x="17" y="68"/>
                      <a:pt x="17" y="68"/>
                      <a:pt x="17" y="68"/>
                    </a:cubicBezTo>
                    <a:cubicBezTo>
                      <a:pt x="17" y="68"/>
                      <a:pt x="16" y="67"/>
                      <a:pt x="15" y="67"/>
                    </a:cubicBezTo>
                    <a:cubicBezTo>
                      <a:pt x="14" y="67"/>
                      <a:pt x="14" y="68"/>
                      <a:pt x="14" y="68"/>
                    </a:cubicBezTo>
                    <a:cubicBezTo>
                      <a:pt x="14" y="70"/>
                      <a:pt x="14" y="70"/>
                      <a:pt x="14" y="70"/>
                    </a:cubicBezTo>
                    <a:cubicBezTo>
                      <a:pt x="7" y="70"/>
                      <a:pt x="7" y="70"/>
                      <a:pt x="7" y="70"/>
                    </a:cubicBezTo>
                    <a:cubicBezTo>
                      <a:pt x="28" y="39"/>
                      <a:pt x="28" y="39"/>
                      <a:pt x="28" y="39"/>
                    </a:cubicBezTo>
                    <a:cubicBezTo>
                      <a:pt x="40" y="47"/>
                      <a:pt x="40" y="47"/>
                      <a:pt x="40" y="47"/>
                    </a:cubicBezTo>
                    <a:cubicBezTo>
                      <a:pt x="41" y="47"/>
                      <a:pt x="43" y="47"/>
                      <a:pt x="43" y="46"/>
                    </a:cubicBezTo>
                    <a:cubicBezTo>
                      <a:pt x="70" y="8"/>
                      <a:pt x="70" y="8"/>
                      <a:pt x="70" y="8"/>
                    </a:cubicBezTo>
                    <a:cubicBezTo>
                      <a:pt x="71" y="14"/>
                      <a:pt x="71" y="14"/>
                      <a:pt x="71" y="14"/>
                    </a:cubicBezTo>
                    <a:cubicBezTo>
                      <a:pt x="71" y="15"/>
                      <a:pt x="72" y="16"/>
                      <a:pt x="73" y="16"/>
                    </a:cubicBezTo>
                    <a:cubicBezTo>
                      <a:pt x="73" y="16"/>
                      <a:pt x="73" y="16"/>
                      <a:pt x="74" y="16"/>
                    </a:cubicBezTo>
                    <a:cubicBezTo>
                      <a:pt x="75" y="15"/>
                      <a:pt x="76" y="14"/>
                      <a:pt x="76" y="13"/>
                    </a:cubicBezTo>
                    <a:cubicBezTo>
                      <a:pt x="73" y="2"/>
                      <a:pt x="73" y="2"/>
                      <a:pt x="73" y="2"/>
                    </a:cubicBezTo>
                    <a:cubicBezTo>
                      <a:pt x="73" y="1"/>
                      <a:pt x="73" y="1"/>
                      <a:pt x="72" y="1"/>
                    </a:cubicBezTo>
                    <a:cubicBezTo>
                      <a:pt x="72" y="0"/>
                      <a:pt x="71" y="0"/>
                      <a:pt x="71" y="0"/>
                    </a:cubicBezTo>
                    <a:cubicBezTo>
                      <a:pt x="60" y="2"/>
                      <a:pt x="60" y="2"/>
                      <a:pt x="60" y="2"/>
                    </a:cubicBezTo>
                    <a:cubicBezTo>
                      <a:pt x="58" y="2"/>
                      <a:pt x="58" y="4"/>
                      <a:pt x="58" y="5"/>
                    </a:cubicBezTo>
                    <a:cubicBezTo>
                      <a:pt x="58" y="6"/>
                      <a:pt x="59" y="7"/>
                      <a:pt x="61" y="7"/>
                    </a:cubicBezTo>
                    <a:cubicBezTo>
                      <a:pt x="66" y="6"/>
                      <a:pt x="66" y="6"/>
                      <a:pt x="66" y="6"/>
                    </a:cubicBezTo>
                    <a:cubicBezTo>
                      <a:pt x="41" y="42"/>
                      <a:pt x="41" y="42"/>
                      <a:pt x="41" y="42"/>
                    </a:cubicBezTo>
                    <a:cubicBezTo>
                      <a:pt x="28" y="34"/>
                      <a:pt x="28" y="34"/>
                      <a:pt x="28" y="34"/>
                    </a:cubicBezTo>
                    <a:cubicBezTo>
                      <a:pt x="27" y="33"/>
                      <a:pt x="26" y="34"/>
                      <a:pt x="25" y="35"/>
                    </a:cubicBezTo>
                    <a:cubicBezTo>
                      <a:pt x="5" y="65"/>
                      <a:pt x="5" y="65"/>
                      <a:pt x="5" y="65"/>
                    </a:cubicBezTo>
                    <a:cubicBezTo>
                      <a:pt x="5" y="2"/>
                      <a:pt x="5" y="2"/>
                      <a:pt x="5" y="2"/>
                    </a:cubicBezTo>
                    <a:cubicBezTo>
                      <a:pt x="5" y="1"/>
                      <a:pt x="4" y="0"/>
                      <a:pt x="2" y="0"/>
                    </a:cubicBezTo>
                    <a:cubicBezTo>
                      <a:pt x="1" y="0"/>
                      <a:pt x="0" y="1"/>
                      <a:pt x="0" y="2"/>
                    </a:cubicBezTo>
                    <a:cubicBezTo>
                      <a:pt x="0" y="72"/>
                      <a:pt x="0" y="72"/>
                      <a:pt x="0" y="72"/>
                    </a:cubicBezTo>
                    <a:cubicBezTo>
                      <a:pt x="0" y="72"/>
                      <a:pt x="0" y="72"/>
                      <a:pt x="0" y="72"/>
                    </a:cubicBezTo>
                    <a:cubicBezTo>
                      <a:pt x="0" y="72"/>
                      <a:pt x="0" y="72"/>
                      <a:pt x="0" y="72"/>
                    </a:cubicBezTo>
                    <a:cubicBezTo>
                      <a:pt x="0" y="72"/>
                      <a:pt x="0" y="72"/>
                      <a:pt x="0" y="72"/>
                    </a:cubicBezTo>
                    <a:cubicBezTo>
                      <a:pt x="0" y="73"/>
                      <a:pt x="0" y="73"/>
                      <a:pt x="0" y="73"/>
                    </a:cubicBezTo>
                    <a:cubicBezTo>
                      <a:pt x="0" y="73"/>
                      <a:pt x="0" y="73"/>
                      <a:pt x="0" y="73"/>
                    </a:cubicBezTo>
                    <a:cubicBezTo>
                      <a:pt x="0" y="73"/>
                      <a:pt x="0" y="73"/>
                      <a:pt x="0" y="73"/>
                    </a:cubicBezTo>
                    <a:cubicBezTo>
                      <a:pt x="0" y="73"/>
                      <a:pt x="0" y="73"/>
                      <a:pt x="0" y="73"/>
                    </a:cubicBezTo>
                    <a:cubicBezTo>
                      <a:pt x="0" y="74"/>
                      <a:pt x="0" y="74"/>
                      <a:pt x="0" y="74"/>
                    </a:cubicBezTo>
                    <a:cubicBezTo>
                      <a:pt x="0" y="74"/>
                      <a:pt x="0" y="74"/>
                      <a:pt x="0"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5"/>
                    </a:cubicBezTo>
                    <a:cubicBezTo>
                      <a:pt x="1" y="75"/>
                      <a:pt x="1" y="75"/>
                      <a:pt x="1" y="75"/>
                    </a:cubicBezTo>
                    <a:cubicBezTo>
                      <a:pt x="2" y="75"/>
                      <a:pt x="2" y="75"/>
                      <a:pt x="2" y="75"/>
                    </a:cubicBezTo>
                    <a:cubicBezTo>
                      <a:pt x="2" y="75"/>
                      <a:pt x="2" y="75"/>
                      <a:pt x="2" y="75"/>
                    </a:cubicBezTo>
                    <a:cubicBezTo>
                      <a:pt x="2" y="75"/>
                      <a:pt x="2" y="75"/>
                      <a:pt x="2" y="75"/>
                    </a:cubicBezTo>
                    <a:cubicBezTo>
                      <a:pt x="2" y="75"/>
                      <a:pt x="2" y="75"/>
                      <a:pt x="2" y="75"/>
                    </a:cubicBezTo>
                    <a:cubicBezTo>
                      <a:pt x="2" y="75"/>
                      <a:pt x="2" y="75"/>
                      <a:pt x="2" y="75"/>
                    </a:cubicBezTo>
                    <a:cubicBezTo>
                      <a:pt x="73" y="75"/>
                      <a:pt x="73" y="75"/>
                      <a:pt x="73" y="75"/>
                    </a:cubicBezTo>
                    <a:cubicBezTo>
                      <a:pt x="74" y="75"/>
                      <a:pt x="75" y="74"/>
                      <a:pt x="75" y="74"/>
                    </a:cubicBezTo>
                    <a:cubicBezTo>
                      <a:pt x="76" y="73"/>
                      <a:pt x="76" y="73"/>
                      <a:pt x="76" y="72"/>
                    </a:cubicBezTo>
                    <a:cubicBezTo>
                      <a:pt x="76" y="23"/>
                      <a:pt x="76" y="23"/>
                      <a:pt x="76" y="23"/>
                    </a:cubicBezTo>
                    <a:cubicBezTo>
                      <a:pt x="76" y="22"/>
                      <a:pt x="75" y="22"/>
                      <a:pt x="74" y="22"/>
                    </a:cubicBezTo>
                    <a:close/>
                  </a:path>
                </a:pathLst>
              </a:custGeom>
              <a:grpFill/>
              <a:ln w="9525">
                <a:noFill/>
                <a:round/>
              </a:ln>
            </p:spPr>
            <p:txBody>
              <a:bodyPr anchor="ctr"/>
              <a:lstStyle/>
              <a:p>
                <a:pPr algn="ctr"/>
              </a:p>
            </p:txBody>
          </p:sp>
        </p:grpSp>
        <p:grpSp>
          <p:nvGrpSpPr>
            <p:cNvPr id="18" name="Group 65"/>
            <p:cNvGrpSpPr/>
            <p:nvPr/>
          </p:nvGrpSpPr>
          <p:grpSpPr>
            <a:xfrm>
              <a:off x="4035142" y="2973975"/>
              <a:ext cx="232995" cy="360082"/>
              <a:chOff x="5403850" y="3486150"/>
              <a:chExt cx="139700" cy="215900"/>
            </a:xfrm>
            <a:solidFill>
              <a:schemeClr val="bg1"/>
            </a:solidFill>
          </p:grpSpPr>
          <p:sp>
            <p:nvSpPr>
              <p:cNvPr id="34" name="Freeform: Shape 66"/>
              <p:cNvSpPr/>
              <p:nvPr/>
            </p:nvSpPr>
            <p:spPr bwMode="auto">
              <a:xfrm>
                <a:off x="5438775" y="3522663"/>
                <a:ext cx="69850" cy="155575"/>
              </a:xfrm>
              <a:custGeom>
                <a:avLst/>
                <a:gdLst/>
                <a:ahLst/>
                <a:cxnLst>
                  <a:cxn ang="0">
                    <a:pos x="17" y="44"/>
                  </a:cxn>
                  <a:cxn ang="0">
                    <a:pos x="16" y="47"/>
                  </a:cxn>
                  <a:cxn ang="0">
                    <a:pos x="22" y="57"/>
                  </a:cxn>
                  <a:cxn ang="0">
                    <a:pos x="5" y="57"/>
                  </a:cxn>
                  <a:cxn ang="0">
                    <a:pos x="15" y="40"/>
                  </a:cxn>
                  <a:cxn ang="0">
                    <a:pos x="15" y="39"/>
                  </a:cxn>
                  <a:cxn ang="0">
                    <a:pos x="15" y="39"/>
                  </a:cxn>
                  <a:cxn ang="0">
                    <a:pos x="15" y="16"/>
                  </a:cxn>
                  <a:cxn ang="0">
                    <a:pos x="24" y="2"/>
                  </a:cxn>
                  <a:cxn ang="0">
                    <a:pos x="24" y="1"/>
                  </a:cxn>
                  <a:cxn ang="0">
                    <a:pos x="22" y="0"/>
                  </a:cxn>
                  <a:cxn ang="0">
                    <a:pos x="5" y="0"/>
                  </a:cxn>
                  <a:cxn ang="0">
                    <a:pos x="4" y="1"/>
                  </a:cxn>
                  <a:cxn ang="0">
                    <a:pos x="4" y="2"/>
                  </a:cxn>
                  <a:cxn ang="0">
                    <a:pos x="8" y="10"/>
                  </a:cxn>
                  <a:cxn ang="0">
                    <a:pos x="11" y="11"/>
                  </a:cxn>
                  <a:cxn ang="0">
                    <a:pos x="11" y="9"/>
                  </a:cxn>
                  <a:cxn ang="0">
                    <a:pos x="8" y="3"/>
                  </a:cxn>
                  <a:cxn ang="0">
                    <a:pos x="19" y="3"/>
                  </a:cxn>
                  <a:cxn ang="0">
                    <a:pos x="12" y="15"/>
                  </a:cxn>
                  <a:cxn ang="0">
                    <a:pos x="12" y="15"/>
                  </a:cxn>
                  <a:cxn ang="0">
                    <a:pos x="12" y="15"/>
                  </a:cxn>
                  <a:cxn ang="0">
                    <a:pos x="12" y="15"/>
                  </a:cxn>
                  <a:cxn ang="0">
                    <a:pos x="12" y="16"/>
                  </a:cxn>
                  <a:cxn ang="0">
                    <a:pos x="12" y="16"/>
                  </a:cxn>
                  <a:cxn ang="0">
                    <a:pos x="12" y="16"/>
                  </a:cxn>
                  <a:cxn ang="0">
                    <a:pos x="12" y="39"/>
                  </a:cxn>
                  <a:cxn ang="0">
                    <a:pos x="12" y="39"/>
                  </a:cxn>
                  <a:cxn ang="0">
                    <a:pos x="1" y="58"/>
                  </a:cxn>
                  <a:cxn ang="0">
                    <a:pos x="1" y="60"/>
                  </a:cxn>
                  <a:cxn ang="0">
                    <a:pos x="2" y="61"/>
                  </a:cxn>
                  <a:cxn ang="0">
                    <a:pos x="25" y="61"/>
                  </a:cxn>
                  <a:cxn ang="0">
                    <a:pos x="27" y="60"/>
                  </a:cxn>
                  <a:cxn ang="0">
                    <a:pos x="27" y="58"/>
                  </a:cxn>
                  <a:cxn ang="0">
                    <a:pos x="19" y="45"/>
                  </a:cxn>
                  <a:cxn ang="0">
                    <a:pos x="17" y="44"/>
                  </a:cxn>
                </a:cxnLst>
                <a:rect l="0" t="0" r="r" b="b"/>
                <a:pathLst>
                  <a:path w="27" h="61">
                    <a:moveTo>
                      <a:pt x="17" y="44"/>
                    </a:moveTo>
                    <a:cubicBezTo>
                      <a:pt x="16" y="45"/>
                      <a:pt x="16" y="46"/>
                      <a:pt x="16" y="47"/>
                    </a:cubicBezTo>
                    <a:cubicBezTo>
                      <a:pt x="22" y="57"/>
                      <a:pt x="22" y="57"/>
                      <a:pt x="22" y="57"/>
                    </a:cubicBezTo>
                    <a:cubicBezTo>
                      <a:pt x="5" y="57"/>
                      <a:pt x="5" y="57"/>
                      <a:pt x="5" y="57"/>
                    </a:cubicBezTo>
                    <a:cubicBezTo>
                      <a:pt x="15" y="40"/>
                      <a:pt x="15" y="40"/>
                      <a:pt x="15" y="40"/>
                    </a:cubicBezTo>
                    <a:cubicBezTo>
                      <a:pt x="15" y="40"/>
                      <a:pt x="15" y="40"/>
                      <a:pt x="15" y="39"/>
                    </a:cubicBezTo>
                    <a:cubicBezTo>
                      <a:pt x="15" y="39"/>
                      <a:pt x="15" y="39"/>
                      <a:pt x="15" y="39"/>
                    </a:cubicBezTo>
                    <a:cubicBezTo>
                      <a:pt x="15" y="16"/>
                      <a:pt x="15" y="16"/>
                      <a:pt x="15" y="16"/>
                    </a:cubicBezTo>
                    <a:cubicBezTo>
                      <a:pt x="24" y="2"/>
                      <a:pt x="24" y="2"/>
                      <a:pt x="24" y="2"/>
                    </a:cubicBezTo>
                    <a:cubicBezTo>
                      <a:pt x="24" y="2"/>
                      <a:pt x="24" y="1"/>
                      <a:pt x="24" y="1"/>
                    </a:cubicBezTo>
                    <a:cubicBezTo>
                      <a:pt x="23" y="0"/>
                      <a:pt x="23" y="0"/>
                      <a:pt x="22" y="0"/>
                    </a:cubicBezTo>
                    <a:cubicBezTo>
                      <a:pt x="5" y="0"/>
                      <a:pt x="5" y="0"/>
                      <a:pt x="5" y="0"/>
                    </a:cubicBezTo>
                    <a:cubicBezTo>
                      <a:pt x="5" y="0"/>
                      <a:pt x="4" y="0"/>
                      <a:pt x="4" y="1"/>
                    </a:cubicBezTo>
                    <a:cubicBezTo>
                      <a:pt x="3" y="1"/>
                      <a:pt x="3" y="2"/>
                      <a:pt x="4" y="2"/>
                    </a:cubicBezTo>
                    <a:cubicBezTo>
                      <a:pt x="8" y="10"/>
                      <a:pt x="8" y="10"/>
                      <a:pt x="8" y="10"/>
                    </a:cubicBezTo>
                    <a:cubicBezTo>
                      <a:pt x="9" y="11"/>
                      <a:pt x="10" y="12"/>
                      <a:pt x="11" y="11"/>
                    </a:cubicBezTo>
                    <a:cubicBezTo>
                      <a:pt x="12" y="11"/>
                      <a:pt x="12" y="9"/>
                      <a:pt x="11" y="9"/>
                    </a:cubicBezTo>
                    <a:cubicBezTo>
                      <a:pt x="8" y="3"/>
                      <a:pt x="8" y="3"/>
                      <a:pt x="8" y="3"/>
                    </a:cubicBezTo>
                    <a:cubicBezTo>
                      <a:pt x="19" y="3"/>
                      <a:pt x="19" y="3"/>
                      <a:pt x="19" y="3"/>
                    </a:cubicBezTo>
                    <a:cubicBezTo>
                      <a:pt x="12" y="15"/>
                      <a:pt x="12" y="15"/>
                      <a:pt x="12" y="15"/>
                    </a:cubicBezTo>
                    <a:cubicBezTo>
                      <a:pt x="12" y="15"/>
                      <a:pt x="12" y="15"/>
                      <a:pt x="12" y="15"/>
                    </a:cubicBezTo>
                    <a:cubicBezTo>
                      <a:pt x="12" y="15"/>
                      <a:pt x="12" y="15"/>
                      <a:pt x="12" y="15"/>
                    </a:cubicBezTo>
                    <a:cubicBezTo>
                      <a:pt x="12" y="15"/>
                      <a:pt x="12" y="15"/>
                      <a:pt x="12" y="15"/>
                    </a:cubicBezTo>
                    <a:cubicBezTo>
                      <a:pt x="12" y="16"/>
                      <a:pt x="12" y="16"/>
                      <a:pt x="12" y="16"/>
                    </a:cubicBezTo>
                    <a:cubicBezTo>
                      <a:pt x="12" y="16"/>
                      <a:pt x="12" y="16"/>
                      <a:pt x="12" y="16"/>
                    </a:cubicBezTo>
                    <a:cubicBezTo>
                      <a:pt x="12" y="16"/>
                      <a:pt x="12" y="16"/>
                      <a:pt x="12" y="16"/>
                    </a:cubicBezTo>
                    <a:cubicBezTo>
                      <a:pt x="12" y="39"/>
                      <a:pt x="12" y="39"/>
                      <a:pt x="12" y="39"/>
                    </a:cubicBezTo>
                    <a:cubicBezTo>
                      <a:pt x="12" y="39"/>
                      <a:pt x="12" y="39"/>
                      <a:pt x="12" y="39"/>
                    </a:cubicBezTo>
                    <a:cubicBezTo>
                      <a:pt x="1" y="58"/>
                      <a:pt x="1" y="58"/>
                      <a:pt x="1" y="58"/>
                    </a:cubicBezTo>
                    <a:cubicBezTo>
                      <a:pt x="0" y="59"/>
                      <a:pt x="0" y="60"/>
                      <a:pt x="1" y="60"/>
                    </a:cubicBezTo>
                    <a:cubicBezTo>
                      <a:pt x="1" y="61"/>
                      <a:pt x="1" y="61"/>
                      <a:pt x="2" y="61"/>
                    </a:cubicBezTo>
                    <a:cubicBezTo>
                      <a:pt x="25" y="61"/>
                      <a:pt x="25" y="61"/>
                      <a:pt x="25" y="61"/>
                    </a:cubicBezTo>
                    <a:cubicBezTo>
                      <a:pt x="26" y="61"/>
                      <a:pt x="26" y="61"/>
                      <a:pt x="27" y="60"/>
                    </a:cubicBezTo>
                    <a:cubicBezTo>
                      <a:pt x="27" y="60"/>
                      <a:pt x="27" y="59"/>
                      <a:pt x="27" y="58"/>
                    </a:cubicBezTo>
                    <a:cubicBezTo>
                      <a:pt x="19" y="45"/>
                      <a:pt x="19" y="45"/>
                      <a:pt x="19" y="45"/>
                    </a:cubicBezTo>
                    <a:cubicBezTo>
                      <a:pt x="19" y="44"/>
                      <a:pt x="18" y="44"/>
                      <a:pt x="17" y="44"/>
                    </a:cubicBezTo>
                    <a:close/>
                  </a:path>
                </a:pathLst>
              </a:custGeom>
              <a:grpFill/>
              <a:ln w="9525">
                <a:noFill/>
                <a:round/>
              </a:ln>
            </p:spPr>
            <p:txBody>
              <a:bodyPr anchor="ctr"/>
              <a:lstStyle/>
              <a:p>
                <a:pPr algn="ctr"/>
              </a:p>
            </p:txBody>
          </p:sp>
          <p:sp>
            <p:nvSpPr>
              <p:cNvPr id="35" name="Freeform: Shape 67"/>
              <p:cNvSpPr/>
              <p:nvPr/>
            </p:nvSpPr>
            <p:spPr bwMode="auto">
              <a:xfrm>
                <a:off x="5403850" y="3486150"/>
                <a:ext cx="139700" cy="215900"/>
              </a:xfrm>
              <a:custGeom>
                <a:avLst/>
                <a:gdLst/>
                <a:ahLst/>
                <a:cxnLst>
                  <a:cxn ang="0">
                    <a:pos x="43" y="58"/>
                  </a:cxn>
                  <a:cxn ang="0">
                    <a:pos x="38" y="49"/>
                  </a:cxn>
                  <a:cxn ang="0">
                    <a:pos x="38" y="35"/>
                  </a:cxn>
                  <a:cxn ang="0">
                    <a:pos x="43" y="26"/>
                  </a:cxn>
                  <a:cxn ang="0">
                    <a:pos x="54" y="8"/>
                  </a:cxn>
                  <a:cxn ang="0">
                    <a:pos x="55" y="5"/>
                  </a:cxn>
                  <a:cxn ang="0">
                    <a:pos x="49" y="0"/>
                  </a:cxn>
                  <a:cxn ang="0">
                    <a:pos x="49" y="0"/>
                  </a:cxn>
                  <a:cxn ang="0">
                    <a:pos x="39" y="0"/>
                  </a:cxn>
                  <a:cxn ang="0">
                    <a:pos x="28" y="0"/>
                  </a:cxn>
                  <a:cxn ang="0">
                    <a:pos x="6" y="0"/>
                  </a:cxn>
                  <a:cxn ang="0">
                    <a:pos x="1" y="2"/>
                  </a:cxn>
                  <a:cxn ang="0">
                    <a:pos x="1" y="8"/>
                  </a:cxn>
                  <a:cxn ang="0">
                    <a:pos x="12" y="26"/>
                  </a:cxn>
                  <a:cxn ang="0">
                    <a:pos x="17" y="35"/>
                  </a:cxn>
                  <a:cxn ang="0">
                    <a:pos x="17" y="49"/>
                  </a:cxn>
                  <a:cxn ang="0">
                    <a:pos x="12" y="58"/>
                  </a:cxn>
                  <a:cxn ang="0">
                    <a:pos x="1" y="76"/>
                  </a:cxn>
                  <a:cxn ang="0">
                    <a:pos x="1" y="82"/>
                  </a:cxn>
                  <a:cxn ang="0">
                    <a:pos x="6" y="84"/>
                  </a:cxn>
                  <a:cxn ang="0">
                    <a:pos x="16" y="84"/>
                  </a:cxn>
                  <a:cxn ang="0">
                    <a:pos x="28" y="84"/>
                  </a:cxn>
                  <a:cxn ang="0">
                    <a:pos x="49" y="84"/>
                  </a:cxn>
                  <a:cxn ang="0">
                    <a:pos x="54" y="82"/>
                  </a:cxn>
                  <a:cxn ang="0">
                    <a:pos x="54" y="76"/>
                  </a:cxn>
                  <a:cxn ang="0">
                    <a:pos x="43" y="58"/>
                  </a:cxn>
                  <a:cxn ang="0">
                    <a:pos x="28" y="79"/>
                  </a:cxn>
                  <a:cxn ang="0">
                    <a:pos x="16" y="79"/>
                  </a:cxn>
                  <a:cxn ang="0">
                    <a:pos x="6" y="79"/>
                  </a:cxn>
                  <a:cxn ang="0">
                    <a:pos x="17" y="61"/>
                  </a:cxn>
                  <a:cxn ang="0">
                    <a:pos x="23" y="50"/>
                  </a:cxn>
                  <a:cxn ang="0">
                    <a:pos x="23" y="34"/>
                  </a:cxn>
                  <a:cxn ang="0">
                    <a:pos x="17" y="24"/>
                  </a:cxn>
                  <a:cxn ang="0">
                    <a:pos x="6" y="5"/>
                  </a:cxn>
                  <a:cxn ang="0">
                    <a:pos x="28" y="5"/>
                  </a:cxn>
                  <a:cxn ang="0">
                    <a:pos x="39" y="5"/>
                  </a:cxn>
                  <a:cxn ang="0">
                    <a:pos x="49" y="5"/>
                  </a:cxn>
                  <a:cxn ang="0">
                    <a:pos x="38" y="24"/>
                  </a:cxn>
                  <a:cxn ang="0">
                    <a:pos x="33" y="34"/>
                  </a:cxn>
                  <a:cxn ang="0">
                    <a:pos x="33" y="50"/>
                  </a:cxn>
                  <a:cxn ang="0">
                    <a:pos x="38" y="61"/>
                  </a:cxn>
                  <a:cxn ang="0">
                    <a:pos x="49" y="79"/>
                  </a:cxn>
                  <a:cxn ang="0">
                    <a:pos x="28" y="79"/>
                  </a:cxn>
                </a:cxnLst>
                <a:rect l="0" t="0" r="r" b="b"/>
                <a:pathLst>
                  <a:path w="55" h="84">
                    <a:moveTo>
                      <a:pt x="43" y="58"/>
                    </a:moveTo>
                    <a:cubicBezTo>
                      <a:pt x="38" y="49"/>
                      <a:pt x="38" y="49"/>
                      <a:pt x="38" y="49"/>
                    </a:cubicBezTo>
                    <a:cubicBezTo>
                      <a:pt x="38" y="35"/>
                      <a:pt x="38" y="35"/>
                      <a:pt x="38" y="35"/>
                    </a:cubicBezTo>
                    <a:cubicBezTo>
                      <a:pt x="43" y="26"/>
                      <a:pt x="43" y="26"/>
                      <a:pt x="43" y="26"/>
                    </a:cubicBezTo>
                    <a:cubicBezTo>
                      <a:pt x="54" y="8"/>
                      <a:pt x="54" y="8"/>
                      <a:pt x="54" y="8"/>
                    </a:cubicBezTo>
                    <a:cubicBezTo>
                      <a:pt x="54" y="7"/>
                      <a:pt x="55" y="6"/>
                      <a:pt x="55" y="5"/>
                    </a:cubicBezTo>
                    <a:cubicBezTo>
                      <a:pt x="55" y="2"/>
                      <a:pt x="52" y="0"/>
                      <a:pt x="49" y="0"/>
                    </a:cubicBezTo>
                    <a:cubicBezTo>
                      <a:pt x="49" y="0"/>
                      <a:pt x="49" y="0"/>
                      <a:pt x="49" y="0"/>
                    </a:cubicBezTo>
                    <a:cubicBezTo>
                      <a:pt x="39" y="0"/>
                      <a:pt x="39" y="0"/>
                      <a:pt x="39" y="0"/>
                    </a:cubicBezTo>
                    <a:cubicBezTo>
                      <a:pt x="28" y="0"/>
                      <a:pt x="28" y="0"/>
                      <a:pt x="28" y="0"/>
                    </a:cubicBezTo>
                    <a:cubicBezTo>
                      <a:pt x="6" y="0"/>
                      <a:pt x="6" y="0"/>
                      <a:pt x="6" y="0"/>
                    </a:cubicBezTo>
                    <a:cubicBezTo>
                      <a:pt x="4" y="0"/>
                      <a:pt x="2" y="1"/>
                      <a:pt x="1" y="2"/>
                    </a:cubicBezTo>
                    <a:cubicBezTo>
                      <a:pt x="0" y="4"/>
                      <a:pt x="0" y="6"/>
                      <a:pt x="1" y="8"/>
                    </a:cubicBezTo>
                    <a:cubicBezTo>
                      <a:pt x="12" y="26"/>
                      <a:pt x="12" y="26"/>
                      <a:pt x="12" y="26"/>
                    </a:cubicBezTo>
                    <a:cubicBezTo>
                      <a:pt x="17" y="35"/>
                      <a:pt x="17" y="35"/>
                      <a:pt x="17" y="35"/>
                    </a:cubicBezTo>
                    <a:cubicBezTo>
                      <a:pt x="17" y="49"/>
                      <a:pt x="17" y="49"/>
                      <a:pt x="17" y="49"/>
                    </a:cubicBezTo>
                    <a:cubicBezTo>
                      <a:pt x="12" y="58"/>
                      <a:pt x="12" y="58"/>
                      <a:pt x="12" y="58"/>
                    </a:cubicBezTo>
                    <a:cubicBezTo>
                      <a:pt x="1" y="76"/>
                      <a:pt x="1" y="76"/>
                      <a:pt x="1" y="76"/>
                    </a:cubicBezTo>
                    <a:cubicBezTo>
                      <a:pt x="0" y="78"/>
                      <a:pt x="0" y="80"/>
                      <a:pt x="1" y="82"/>
                    </a:cubicBezTo>
                    <a:cubicBezTo>
                      <a:pt x="2" y="83"/>
                      <a:pt x="4" y="84"/>
                      <a:pt x="6" y="84"/>
                    </a:cubicBezTo>
                    <a:cubicBezTo>
                      <a:pt x="16" y="84"/>
                      <a:pt x="16" y="84"/>
                      <a:pt x="16" y="84"/>
                    </a:cubicBezTo>
                    <a:cubicBezTo>
                      <a:pt x="28" y="84"/>
                      <a:pt x="28" y="84"/>
                      <a:pt x="28" y="84"/>
                    </a:cubicBezTo>
                    <a:cubicBezTo>
                      <a:pt x="49" y="84"/>
                      <a:pt x="49" y="84"/>
                      <a:pt x="49" y="84"/>
                    </a:cubicBezTo>
                    <a:cubicBezTo>
                      <a:pt x="51" y="84"/>
                      <a:pt x="53" y="83"/>
                      <a:pt x="54" y="82"/>
                    </a:cubicBezTo>
                    <a:cubicBezTo>
                      <a:pt x="55" y="80"/>
                      <a:pt x="55" y="78"/>
                      <a:pt x="54" y="76"/>
                    </a:cubicBezTo>
                    <a:lnTo>
                      <a:pt x="43" y="58"/>
                    </a:lnTo>
                    <a:close/>
                    <a:moveTo>
                      <a:pt x="28" y="79"/>
                    </a:moveTo>
                    <a:cubicBezTo>
                      <a:pt x="16" y="79"/>
                      <a:pt x="16" y="79"/>
                      <a:pt x="16" y="79"/>
                    </a:cubicBezTo>
                    <a:cubicBezTo>
                      <a:pt x="6" y="79"/>
                      <a:pt x="6" y="79"/>
                      <a:pt x="6" y="79"/>
                    </a:cubicBezTo>
                    <a:cubicBezTo>
                      <a:pt x="17" y="61"/>
                      <a:pt x="17" y="61"/>
                      <a:pt x="17" y="61"/>
                    </a:cubicBezTo>
                    <a:cubicBezTo>
                      <a:pt x="23" y="50"/>
                      <a:pt x="23" y="50"/>
                      <a:pt x="23" y="50"/>
                    </a:cubicBezTo>
                    <a:cubicBezTo>
                      <a:pt x="23" y="34"/>
                      <a:pt x="23" y="34"/>
                      <a:pt x="23" y="34"/>
                    </a:cubicBezTo>
                    <a:cubicBezTo>
                      <a:pt x="17" y="24"/>
                      <a:pt x="17" y="24"/>
                      <a:pt x="17" y="24"/>
                    </a:cubicBezTo>
                    <a:cubicBezTo>
                      <a:pt x="6" y="5"/>
                      <a:pt x="6" y="5"/>
                      <a:pt x="6" y="5"/>
                    </a:cubicBezTo>
                    <a:cubicBezTo>
                      <a:pt x="28" y="5"/>
                      <a:pt x="28" y="5"/>
                      <a:pt x="28" y="5"/>
                    </a:cubicBezTo>
                    <a:cubicBezTo>
                      <a:pt x="39" y="5"/>
                      <a:pt x="39" y="5"/>
                      <a:pt x="39" y="5"/>
                    </a:cubicBezTo>
                    <a:cubicBezTo>
                      <a:pt x="49" y="5"/>
                      <a:pt x="49" y="5"/>
                      <a:pt x="49" y="5"/>
                    </a:cubicBezTo>
                    <a:cubicBezTo>
                      <a:pt x="38" y="24"/>
                      <a:pt x="38" y="24"/>
                      <a:pt x="38" y="24"/>
                    </a:cubicBezTo>
                    <a:cubicBezTo>
                      <a:pt x="33" y="34"/>
                      <a:pt x="33" y="34"/>
                      <a:pt x="33" y="34"/>
                    </a:cubicBezTo>
                    <a:cubicBezTo>
                      <a:pt x="33" y="50"/>
                      <a:pt x="33" y="50"/>
                      <a:pt x="33" y="50"/>
                    </a:cubicBezTo>
                    <a:cubicBezTo>
                      <a:pt x="38" y="61"/>
                      <a:pt x="38" y="61"/>
                      <a:pt x="38" y="61"/>
                    </a:cubicBezTo>
                    <a:cubicBezTo>
                      <a:pt x="49" y="79"/>
                      <a:pt x="49" y="79"/>
                      <a:pt x="49" y="79"/>
                    </a:cubicBezTo>
                    <a:lnTo>
                      <a:pt x="28" y="79"/>
                    </a:lnTo>
                    <a:close/>
                  </a:path>
                </a:pathLst>
              </a:custGeom>
              <a:grpFill/>
              <a:ln w="9525">
                <a:noFill/>
                <a:round/>
              </a:ln>
            </p:spPr>
            <p:txBody>
              <a:bodyPr anchor="ctr"/>
              <a:lstStyle/>
              <a:p>
                <a:pPr algn="ctr"/>
              </a:p>
            </p:txBody>
          </p:sp>
        </p:grpSp>
        <p:grpSp>
          <p:nvGrpSpPr>
            <p:cNvPr id="19" name="Group 68"/>
            <p:cNvGrpSpPr/>
            <p:nvPr/>
          </p:nvGrpSpPr>
          <p:grpSpPr>
            <a:xfrm>
              <a:off x="4822203" y="2153136"/>
              <a:ext cx="335373" cy="337820"/>
              <a:chOff x="1905000" y="3457575"/>
              <a:chExt cx="217488" cy="219075"/>
            </a:xfrm>
            <a:solidFill>
              <a:schemeClr val="bg1"/>
            </a:solidFill>
          </p:grpSpPr>
          <p:sp>
            <p:nvSpPr>
              <p:cNvPr id="29" name="Freeform: Shape 69"/>
              <p:cNvSpPr/>
              <p:nvPr/>
            </p:nvSpPr>
            <p:spPr bwMode="auto">
              <a:xfrm>
                <a:off x="1905000" y="3457575"/>
                <a:ext cx="217488" cy="219075"/>
              </a:xfrm>
              <a:custGeom>
                <a:avLst/>
                <a:gdLst/>
                <a:ahLst/>
                <a:cxnLst>
                  <a:cxn ang="0">
                    <a:pos x="76" y="9"/>
                  </a:cxn>
                  <a:cxn ang="0">
                    <a:pos x="53" y="0"/>
                  </a:cxn>
                  <a:cxn ang="0">
                    <a:pos x="30" y="9"/>
                  </a:cxn>
                  <a:cxn ang="0">
                    <a:pos x="21" y="32"/>
                  </a:cxn>
                  <a:cxn ang="0">
                    <a:pos x="25" y="48"/>
                  </a:cxn>
                  <a:cxn ang="0">
                    <a:pos x="1" y="73"/>
                  </a:cxn>
                  <a:cxn ang="0">
                    <a:pos x="0" y="75"/>
                  </a:cxn>
                  <a:cxn ang="0">
                    <a:pos x="1" y="77"/>
                  </a:cxn>
                  <a:cxn ang="0">
                    <a:pos x="8" y="85"/>
                  </a:cxn>
                  <a:cxn ang="0">
                    <a:pos x="10" y="85"/>
                  </a:cxn>
                  <a:cxn ang="0">
                    <a:pos x="12" y="85"/>
                  </a:cxn>
                  <a:cxn ang="0">
                    <a:pos x="37" y="60"/>
                  </a:cxn>
                  <a:cxn ang="0">
                    <a:pos x="53" y="64"/>
                  </a:cxn>
                  <a:cxn ang="0">
                    <a:pos x="76" y="55"/>
                  </a:cxn>
                  <a:cxn ang="0">
                    <a:pos x="85" y="32"/>
                  </a:cxn>
                  <a:cxn ang="0">
                    <a:pos x="76" y="9"/>
                  </a:cxn>
                  <a:cxn ang="0">
                    <a:pos x="10" y="79"/>
                  </a:cxn>
                  <a:cxn ang="0">
                    <a:pos x="6" y="75"/>
                  </a:cxn>
                  <a:cxn ang="0">
                    <a:pos x="28" y="53"/>
                  </a:cxn>
                  <a:cxn ang="0">
                    <a:pos x="30" y="55"/>
                  </a:cxn>
                  <a:cxn ang="0">
                    <a:pos x="32" y="57"/>
                  </a:cxn>
                  <a:cxn ang="0">
                    <a:pos x="10" y="79"/>
                  </a:cxn>
                  <a:cxn ang="0">
                    <a:pos x="72" y="51"/>
                  </a:cxn>
                  <a:cxn ang="0">
                    <a:pos x="53" y="59"/>
                  </a:cxn>
                  <a:cxn ang="0">
                    <a:pos x="34" y="51"/>
                  </a:cxn>
                  <a:cxn ang="0">
                    <a:pos x="26" y="32"/>
                  </a:cxn>
                  <a:cxn ang="0">
                    <a:pos x="34" y="13"/>
                  </a:cxn>
                  <a:cxn ang="0">
                    <a:pos x="53" y="5"/>
                  </a:cxn>
                  <a:cxn ang="0">
                    <a:pos x="72" y="13"/>
                  </a:cxn>
                  <a:cxn ang="0">
                    <a:pos x="80" y="32"/>
                  </a:cxn>
                  <a:cxn ang="0">
                    <a:pos x="72" y="51"/>
                  </a:cxn>
                </a:cxnLst>
                <a:rect l="0" t="0" r="r" b="b"/>
                <a:pathLst>
                  <a:path w="85" h="85">
                    <a:moveTo>
                      <a:pt x="76" y="9"/>
                    </a:moveTo>
                    <a:cubicBezTo>
                      <a:pt x="70" y="3"/>
                      <a:pt x="62" y="0"/>
                      <a:pt x="53" y="0"/>
                    </a:cubicBezTo>
                    <a:cubicBezTo>
                      <a:pt x="44" y="0"/>
                      <a:pt x="36" y="3"/>
                      <a:pt x="30" y="9"/>
                    </a:cubicBezTo>
                    <a:cubicBezTo>
                      <a:pt x="24" y="15"/>
                      <a:pt x="21" y="23"/>
                      <a:pt x="21" y="32"/>
                    </a:cubicBezTo>
                    <a:cubicBezTo>
                      <a:pt x="21" y="38"/>
                      <a:pt x="22" y="43"/>
                      <a:pt x="25" y="48"/>
                    </a:cubicBezTo>
                    <a:cubicBezTo>
                      <a:pt x="1" y="73"/>
                      <a:pt x="1" y="73"/>
                      <a:pt x="1" y="73"/>
                    </a:cubicBezTo>
                    <a:cubicBezTo>
                      <a:pt x="0" y="74"/>
                      <a:pt x="0" y="74"/>
                      <a:pt x="0" y="75"/>
                    </a:cubicBezTo>
                    <a:cubicBezTo>
                      <a:pt x="0" y="76"/>
                      <a:pt x="0" y="76"/>
                      <a:pt x="1" y="77"/>
                    </a:cubicBezTo>
                    <a:cubicBezTo>
                      <a:pt x="8" y="85"/>
                      <a:pt x="8" y="85"/>
                      <a:pt x="8" y="85"/>
                    </a:cubicBezTo>
                    <a:cubicBezTo>
                      <a:pt x="9" y="85"/>
                      <a:pt x="9" y="85"/>
                      <a:pt x="10" y="85"/>
                    </a:cubicBezTo>
                    <a:cubicBezTo>
                      <a:pt x="11" y="85"/>
                      <a:pt x="12" y="85"/>
                      <a:pt x="12" y="85"/>
                    </a:cubicBezTo>
                    <a:cubicBezTo>
                      <a:pt x="37" y="60"/>
                      <a:pt x="37" y="60"/>
                      <a:pt x="37" y="60"/>
                    </a:cubicBezTo>
                    <a:cubicBezTo>
                      <a:pt x="42" y="63"/>
                      <a:pt x="47" y="64"/>
                      <a:pt x="53" y="64"/>
                    </a:cubicBezTo>
                    <a:cubicBezTo>
                      <a:pt x="62" y="64"/>
                      <a:pt x="70" y="61"/>
                      <a:pt x="76" y="55"/>
                    </a:cubicBezTo>
                    <a:cubicBezTo>
                      <a:pt x="82" y="49"/>
                      <a:pt x="85" y="41"/>
                      <a:pt x="85" y="32"/>
                    </a:cubicBezTo>
                    <a:cubicBezTo>
                      <a:pt x="85" y="23"/>
                      <a:pt x="82" y="15"/>
                      <a:pt x="76" y="9"/>
                    </a:cubicBezTo>
                    <a:close/>
                    <a:moveTo>
                      <a:pt x="10" y="79"/>
                    </a:moveTo>
                    <a:cubicBezTo>
                      <a:pt x="6" y="75"/>
                      <a:pt x="6" y="75"/>
                      <a:pt x="6" y="75"/>
                    </a:cubicBezTo>
                    <a:cubicBezTo>
                      <a:pt x="28" y="53"/>
                      <a:pt x="28" y="53"/>
                      <a:pt x="28" y="53"/>
                    </a:cubicBezTo>
                    <a:cubicBezTo>
                      <a:pt x="29" y="53"/>
                      <a:pt x="30" y="54"/>
                      <a:pt x="30" y="55"/>
                    </a:cubicBezTo>
                    <a:cubicBezTo>
                      <a:pt x="31" y="56"/>
                      <a:pt x="32" y="56"/>
                      <a:pt x="32" y="57"/>
                    </a:cubicBezTo>
                    <a:lnTo>
                      <a:pt x="10" y="79"/>
                    </a:lnTo>
                    <a:close/>
                    <a:moveTo>
                      <a:pt x="72" y="51"/>
                    </a:moveTo>
                    <a:cubicBezTo>
                      <a:pt x="67" y="56"/>
                      <a:pt x="60" y="59"/>
                      <a:pt x="53" y="59"/>
                    </a:cubicBezTo>
                    <a:cubicBezTo>
                      <a:pt x="46" y="59"/>
                      <a:pt x="39" y="56"/>
                      <a:pt x="34" y="51"/>
                    </a:cubicBezTo>
                    <a:cubicBezTo>
                      <a:pt x="29" y="46"/>
                      <a:pt x="26" y="39"/>
                      <a:pt x="26" y="32"/>
                    </a:cubicBezTo>
                    <a:cubicBezTo>
                      <a:pt x="26" y="25"/>
                      <a:pt x="29" y="18"/>
                      <a:pt x="34" y="13"/>
                    </a:cubicBezTo>
                    <a:cubicBezTo>
                      <a:pt x="39" y="8"/>
                      <a:pt x="46" y="5"/>
                      <a:pt x="53" y="5"/>
                    </a:cubicBezTo>
                    <a:cubicBezTo>
                      <a:pt x="60" y="5"/>
                      <a:pt x="67" y="8"/>
                      <a:pt x="72" y="13"/>
                    </a:cubicBezTo>
                    <a:cubicBezTo>
                      <a:pt x="77" y="18"/>
                      <a:pt x="80" y="25"/>
                      <a:pt x="80" y="32"/>
                    </a:cubicBezTo>
                    <a:cubicBezTo>
                      <a:pt x="80" y="39"/>
                      <a:pt x="77" y="46"/>
                      <a:pt x="72" y="51"/>
                    </a:cubicBezTo>
                    <a:close/>
                  </a:path>
                </a:pathLst>
              </a:custGeom>
              <a:grpFill/>
              <a:ln w="9525">
                <a:noFill/>
                <a:round/>
              </a:ln>
            </p:spPr>
            <p:txBody>
              <a:bodyPr anchor="ctr"/>
              <a:lstStyle/>
              <a:p>
                <a:pPr algn="ctr"/>
              </a:p>
            </p:txBody>
          </p:sp>
          <p:sp>
            <p:nvSpPr>
              <p:cNvPr id="30" name="Freeform: Shape 70"/>
              <p:cNvSpPr/>
              <p:nvPr/>
            </p:nvSpPr>
            <p:spPr bwMode="auto">
              <a:xfrm>
                <a:off x="1992313" y="3548063"/>
                <a:ext cx="107950" cy="50800"/>
              </a:xfrm>
              <a:custGeom>
                <a:avLst/>
                <a:gdLst/>
                <a:ahLst/>
                <a:cxnLst>
                  <a:cxn ang="0">
                    <a:pos x="40" y="0"/>
                  </a:cxn>
                  <a:cxn ang="0">
                    <a:pos x="38" y="2"/>
                  </a:cxn>
                  <a:cxn ang="0">
                    <a:pos x="33" y="11"/>
                  </a:cxn>
                  <a:cxn ang="0">
                    <a:pos x="19" y="17"/>
                  </a:cxn>
                  <a:cxn ang="0">
                    <a:pos x="5" y="11"/>
                  </a:cxn>
                  <a:cxn ang="0">
                    <a:pos x="3" y="9"/>
                  </a:cxn>
                  <a:cxn ang="0">
                    <a:pos x="1" y="8"/>
                  </a:cxn>
                  <a:cxn ang="0">
                    <a:pos x="1" y="11"/>
                  </a:cxn>
                  <a:cxn ang="0">
                    <a:pos x="3" y="13"/>
                  </a:cxn>
                  <a:cxn ang="0">
                    <a:pos x="19" y="20"/>
                  </a:cxn>
                  <a:cxn ang="0">
                    <a:pos x="35" y="13"/>
                  </a:cxn>
                  <a:cxn ang="0">
                    <a:pos x="42" y="2"/>
                  </a:cxn>
                  <a:cxn ang="0">
                    <a:pos x="40" y="0"/>
                  </a:cxn>
                </a:cxnLst>
                <a:rect l="0" t="0" r="r" b="b"/>
                <a:pathLst>
                  <a:path w="42" h="20">
                    <a:moveTo>
                      <a:pt x="40" y="0"/>
                    </a:moveTo>
                    <a:cubicBezTo>
                      <a:pt x="39" y="0"/>
                      <a:pt x="38" y="1"/>
                      <a:pt x="38" y="2"/>
                    </a:cubicBezTo>
                    <a:cubicBezTo>
                      <a:pt x="37" y="5"/>
                      <a:pt x="35" y="8"/>
                      <a:pt x="33" y="11"/>
                    </a:cubicBezTo>
                    <a:cubicBezTo>
                      <a:pt x="29" y="15"/>
                      <a:pt x="24" y="17"/>
                      <a:pt x="19" y="17"/>
                    </a:cubicBezTo>
                    <a:cubicBezTo>
                      <a:pt x="14" y="17"/>
                      <a:pt x="9" y="15"/>
                      <a:pt x="5" y="11"/>
                    </a:cubicBezTo>
                    <a:cubicBezTo>
                      <a:pt x="5" y="10"/>
                      <a:pt x="4" y="9"/>
                      <a:pt x="3" y="9"/>
                    </a:cubicBezTo>
                    <a:cubicBezTo>
                      <a:pt x="3" y="8"/>
                      <a:pt x="2" y="8"/>
                      <a:pt x="1" y="8"/>
                    </a:cubicBezTo>
                    <a:cubicBezTo>
                      <a:pt x="0" y="9"/>
                      <a:pt x="0" y="10"/>
                      <a:pt x="1" y="11"/>
                    </a:cubicBezTo>
                    <a:cubicBezTo>
                      <a:pt x="1" y="12"/>
                      <a:pt x="2" y="13"/>
                      <a:pt x="3" y="13"/>
                    </a:cubicBezTo>
                    <a:cubicBezTo>
                      <a:pt x="7" y="18"/>
                      <a:pt x="13" y="20"/>
                      <a:pt x="19" y="20"/>
                    </a:cubicBezTo>
                    <a:cubicBezTo>
                      <a:pt x="25" y="20"/>
                      <a:pt x="31" y="18"/>
                      <a:pt x="35" y="13"/>
                    </a:cubicBezTo>
                    <a:cubicBezTo>
                      <a:pt x="38" y="10"/>
                      <a:pt x="41" y="7"/>
                      <a:pt x="42" y="2"/>
                    </a:cubicBezTo>
                    <a:cubicBezTo>
                      <a:pt x="42" y="1"/>
                      <a:pt x="41" y="0"/>
                      <a:pt x="40" y="0"/>
                    </a:cubicBezTo>
                    <a:close/>
                  </a:path>
                </a:pathLst>
              </a:custGeom>
              <a:grpFill/>
              <a:ln w="9525">
                <a:noFill/>
                <a:round/>
              </a:ln>
            </p:spPr>
            <p:txBody>
              <a:bodyPr anchor="ctr"/>
              <a:lstStyle/>
              <a:p>
                <a:pPr algn="ctr"/>
              </a:p>
            </p:txBody>
          </p:sp>
          <p:sp>
            <p:nvSpPr>
              <p:cNvPr id="31" name="Freeform: Shape 71"/>
              <p:cNvSpPr/>
              <p:nvPr/>
            </p:nvSpPr>
            <p:spPr bwMode="auto">
              <a:xfrm>
                <a:off x="1976438" y="3481388"/>
                <a:ext cx="123825" cy="79375"/>
              </a:xfrm>
              <a:custGeom>
                <a:avLst/>
                <a:gdLst/>
                <a:ahLst/>
                <a:cxnLst>
                  <a:cxn ang="0">
                    <a:pos x="6" y="29"/>
                  </a:cxn>
                  <a:cxn ang="0">
                    <a:pos x="11" y="9"/>
                  </a:cxn>
                  <a:cxn ang="0">
                    <a:pos x="25" y="3"/>
                  </a:cxn>
                  <a:cxn ang="0">
                    <a:pos x="39" y="9"/>
                  </a:cxn>
                  <a:cxn ang="0">
                    <a:pos x="44" y="18"/>
                  </a:cxn>
                  <a:cxn ang="0">
                    <a:pos x="46" y="19"/>
                  </a:cxn>
                  <a:cxn ang="0">
                    <a:pos x="47" y="17"/>
                  </a:cxn>
                  <a:cxn ang="0">
                    <a:pos x="41" y="7"/>
                  </a:cxn>
                  <a:cxn ang="0">
                    <a:pos x="25" y="0"/>
                  </a:cxn>
                  <a:cxn ang="0">
                    <a:pos x="9" y="7"/>
                  </a:cxn>
                  <a:cxn ang="0">
                    <a:pos x="3" y="30"/>
                  </a:cxn>
                  <a:cxn ang="0">
                    <a:pos x="5" y="31"/>
                  </a:cxn>
                  <a:cxn ang="0">
                    <a:pos x="5" y="31"/>
                  </a:cxn>
                  <a:cxn ang="0">
                    <a:pos x="6" y="29"/>
                  </a:cxn>
                </a:cxnLst>
                <a:rect l="0" t="0" r="r" b="b"/>
                <a:pathLst>
                  <a:path w="48" h="31">
                    <a:moveTo>
                      <a:pt x="6" y="29"/>
                    </a:moveTo>
                    <a:cubicBezTo>
                      <a:pt x="4" y="22"/>
                      <a:pt x="6" y="14"/>
                      <a:pt x="11" y="9"/>
                    </a:cubicBezTo>
                    <a:cubicBezTo>
                      <a:pt x="15" y="6"/>
                      <a:pt x="20" y="3"/>
                      <a:pt x="25" y="3"/>
                    </a:cubicBezTo>
                    <a:cubicBezTo>
                      <a:pt x="30" y="3"/>
                      <a:pt x="35" y="6"/>
                      <a:pt x="39" y="9"/>
                    </a:cubicBezTo>
                    <a:cubicBezTo>
                      <a:pt x="41" y="12"/>
                      <a:pt x="43" y="15"/>
                      <a:pt x="44" y="18"/>
                    </a:cubicBezTo>
                    <a:cubicBezTo>
                      <a:pt x="44" y="19"/>
                      <a:pt x="45" y="20"/>
                      <a:pt x="46" y="19"/>
                    </a:cubicBezTo>
                    <a:cubicBezTo>
                      <a:pt x="47" y="19"/>
                      <a:pt x="48" y="18"/>
                      <a:pt x="47" y="17"/>
                    </a:cubicBezTo>
                    <a:cubicBezTo>
                      <a:pt x="46" y="13"/>
                      <a:pt x="44" y="10"/>
                      <a:pt x="41" y="7"/>
                    </a:cubicBezTo>
                    <a:cubicBezTo>
                      <a:pt x="37" y="2"/>
                      <a:pt x="31" y="0"/>
                      <a:pt x="25" y="0"/>
                    </a:cubicBezTo>
                    <a:cubicBezTo>
                      <a:pt x="19" y="0"/>
                      <a:pt x="13" y="2"/>
                      <a:pt x="9" y="7"/>
                    </a:cubicBezTo>
                    <a:cubicBezTo>
                      <a:pt x="3" y="13"/>
                      <a:pt x="0" y="22"/>
                      <a:pt x="3" y="30"/>
                    </a:cubicBezTo>
                    <a:cubicBezTo>
                      <a:pt x="3" y="31"/>
                      <a:pt x="4" y="31"/>
                      <a:pt x="5" y="31"/>
                    </a:cubicBezTo>
                    <a:cubicBezTo>
                      <a:pt x="5" y="31"/>
                      <a:pt x="5" y="31"/>
                      <a:pt x="5" y="31"/>
                    </a:cubicBezTo>
                    <a:cubicBezTo>
                      <a:pt x="6" y="31"/>
                      <a:pt x="7" y="30"/>
                      <a:pt x="6" y="29"/>
                    </a:cubicBezTo>
                    <a:close/>
                  </a:path>
                </a:pathLst>
              </a:custGeom>
              <a:grpFill/>
              <a:ln w="9525">
                <a:noFill/>
                <a:round/>
              </a:ln>
            </p:spPr>
            <p:txBody>
              <a:bodyPr anchor="ctr"/>
              <a:lstStyle/>
              <a:p>
                <a:pPr algn="ctr"/>
              </a:p>
            </p:txBody>
          </p:sp>
          <p:sp>
            <p:nvSpPr>
              <p:cNvPr id="32" name="Freeform: Shape 72"/>
              <p:cNvSpPr/>
              <p:nvPr/>
            </p:nvSpPr>
            <p:spPr bwMode="auto">
              <a:xfrm>
                <a:off x="2043113" y="3498850"/>
                <a:ext cx="28575" cy="20638"/>
              </a:xfrm>
              <a:custGeom>
                <a:avLst/>
                <a:gdLst/>
                <a:ahLst/>
                <a:cxnLst>
                  <a:cxn ang="0">
                    <a:pos x="3" y="1"/>
                  </a:cxn>
                  <a:cxn ang="0">
                    <a:pos x="0" y="2"/>
                  </a:cxn>
                  <a:cxn ang="0">
                    <a:pos x="2" y="4"/>
                  </a:cxn>
                  <a:cxn ang="0">
                    <a:pos x="8" y="7"/>
                  </a:cxn>
                  <a:cxn ang="0">
                    <a:pos x="9" y="8"/>
                  </a:cxn>
                  <a:cxn ang="0">
                    <a:pos x="10" y="7"/>
                  </a:cxn>
                  <a:cxn ang="0">
                    <a:pos x="10" y="5"/>
                  </a:cxn>
                  <a:cxn ang="0">
                    <a:pos x="3" y="1"/>
                  </a:cxn>
                </a:cxnLst>
                <a:rect l="0" t="0" r="r" b="b"/>
                <a:pathLst>
                  <a:path w="11" h="8">
                    <a:moveTo>
                      <a:pt x="3" y="1"/>
                    </a:moveTo>
                    <a:cubicBezTo>
                      <a:pt x="2" y="0"/>
                      <a:pt x="1" y="1"/>
                      <a:pt x="0" y="2"/>
                    </a:cubicBezTo>
                    <a:cubicBezTo>
                      <a:pt x="0" y="3"/>
                      <a:pt x="1" y="4"/>
                      <a:pt x="2" y="4"/>
                    </a:cubicBezTo>
                    <a:cubicBezTo>
                      <a:pt x="4" y="5"/>
                      <a:pt x="6" y="6"/>
                      <a:pt x="8" y="7"/>
                    </a:cubicBezTo>
                    <a:cubicBezTo>
                      <a:pt x="8" y="8"/>
                      <a:pt x="8" y="8"/>
                      <a:pt x="9" y="8"/>
                    </a:cubicBezTo>
                    <a:cubicBezTo>
                      <a:pt x="9" y="8"/>
                      <a:pt x="10" y="8"/>
                      <a:pt x="10" y="7"/>
                    </a:cubicBezTo>
                    <a:cubicBezTo>
                      <a:pt x="11" y="7"/>
                      <a:pt x="11" y="6"/>
                      <a:pt x="10" y="5"/>
                    </a:cubicBezTo>
                    <a:cubicBezTo>
                      <a:pt x="8" y="3"/>
                      <a:pt x="5" y="1"/>
                      <a:pt x="3" y="1"/>
                    </a:cubicBezTo>
                    <a:close/>
                  </a:path>
                </a:pathLst>
              </a:custGeom>
              <a:grpFill/>
              <a:ln w="9525">
                <a:noFill/>
                <a:round/>
              </a:ln>
            </p:spPr>
            <p:txBody>
              <a:bodyPr anchor="ctr"/>
              <a:lstStyle/>
              <a:p>
                <a:pPr algn="ctr"/>
              </a:p>
            </p:txBody>
          </p:sp>
          <p:sp>
            <p:nvSpPr>
              <p:cNvPr id="33" name="Freeform: Shape 73"/>
              <p:cNvSpPr/>
              <p:nvPr/>
            </p:nvSpPr>
            <p:spPr bwMode="auto">
              <a:xfrm>
                <a:off x="2070100" y="3522663"/>
                <a:ext cx="12700" cy="17463"/>
              </a:xfrm>
              <a:custGeom>
                <a:avLst/>
                <a:gdLst/>
                <a:ahLst/>
                <a:cxnLst>
                  <a:cxn ang="0">
                    <a:pos x="1" y="6"/>
                  </a:cxn>
                  <a:cxn ang="0">
                    <a:pos x="3" y="7"/>
                  </a:cxn>
                  <a:cxn ang="0">
                    <a:pos x="3" y="7"/>
                  </a:cxn>
                  <a:cxn ang="0">
                    <a:pos x="5" y="5"/>
                  </a:cxn>
                  <a:cxn ang="0">
                    <a:pos x="4" y="2"/>
                  </a:cxn>
                  <a:cxn ang="0">
                    <a:pos x="2" y="1"/>
                  </a:cxn>
                  <a:cxn ang="0">
                    <a:pos x="1" y="3"/>
                  </a:cxn>
                  <a:cxn ang="0">
                    <a:pos x="1" y="6"/>
                  </a:cxn>
                </a:cxnLst>
                <a:rect l="0" t="0" r="r" b="b"/>
                <a:pathLst>
                  <a:path w="5" h="7">
                    <a:moveTo>
                      <a:pt x="1" y="6"/>
                    </a:moveTo>
                    <a:cubicBezTo>
                      <a:pt x="1" y="7"/>
                      <a:pt x="2" y="7"/>
                      <a:pt x="3" y="7"/>
                    </a:cubicBezTo>
                    <a:cubicBezTo>
                      <a:pt x="3" y="7"/>
                      <a:pt x="3" y="7"/>
                      <a:pt x="3" y="7"/>
                    </a:cubicBezTo>
                    <a:cubicBezTo>
                      <a:pt x="4" y="7"/>
                      <a:pt x="5" y="6"/>
                      <a:pt x="5" y="5"/>
                    </a:cubicBezTo>
                    <a:cubicBezTo>
                      <a:pt x="5" y="4"/>
                      <a:pt x="4" y="3"/>
                      <a:pt x="4" y="2"/>
                    </a:cubicBezTo>
                    <a:cubicBezTo>
                      <a:pt x="4" y="1"/>
                      <a:pt x="3" y="0"/>
                      <a:pt x="2" y="1"/>
                    </a:cubicBezTo>
                    <a:cubicBezTo>
                      <a:pt x="1" y="1"/>
                      <a:pt x="0" y="2"/>
                      <a:pt x="1" y="3"/>
                    </a:cubicBezTo>
                    <a:cubicBezTo>
                      <a:pt x="1" y="4"/>
                      <a:pt x="1" y="5"/>
                      <a:pt x="1" y="6"/>
                    </a:cubicBezTo>
                    <a:close/>
                  </a:path>
                </a:pathLst>
              </a:custGeom>
              <a:grpFill/>
              <a:ln w="9525">
                <a:noFill/>
                <a:round/>
              </a:ln>
            </p:spPr>
            <p:txBody>
              <a:bodyPr anchor="ctr"/>
              <a:lstStyle/>
              <a:p>
                <a:pPr algn="ctr"/>
              </a:p>
            </p:txBody>
          </p:sp>
        </p:grpSp>
        <p:grpSp>
          <p:nvGrpSpPr>
            <p:cNvPr id="20" name="Group 105"/>
            <p:cNvGrpSpPr/>
            <p:nvPr/>
          </p:nvGrpSpPr>
          <p:grpSpPr>
            <a:xfrm>
              <a:off x="5636178" y="2965896"/>
              <a:ext cx="384613" cy="376256"/>
              <a:chOff x="4330307" y="3263047"/>
              <a:chExt cx="311937" cy="305157"/>
            </a:xfrm>
          </p:grpSpPr>
          <p:sp>
            <p:nvSpPr>
              <p:cNvPr id="25" name="Freeform: Shape 106"/>
              <p:cNvSpPr/>
              <p:nvPr/>
            </p:nvSpPr>
            <p:spPr bwMode="auto">
              <a:xfrm>
                <a:off x="4425244" y="3355723"/>
                <a:ext cx="124323" cy="124324"/>
              </a:xfrm>
              <a:custGeom>
                <a:avLst/>
                <a:gdLst/>
                <a:ahLst/>
                <a:cxnLst>
                  <a:cxn ang="0">
                    <a:pos x="0" y="17"/>
                  </a:cxn>
                  <a:cxn ang="0">
                    <a:pos x="17" y="34"/>
                  </a:cxn>
                  <a:cxn ang="0">
                    <a:pos x="34" y="17"/>
                  </a:cxn>
                  <a:cxn ang="0">
                    <a:pos x="17" y="0"/>
                  </a:cxn>
                  <a:cxn ang="0">
                    <a:pos x="0" y="17"/>
                  </a:cxn>
                  <a:cxn ang="0">
                    <a:pos x="29" y="17"/>
                  </a:cxn>
                  <a:cxn ang="0">
                    <a:pos x="17" y="29"/>
                  </a:cxn>
                  <a:cxn ang="0">
                    <a:pos x="5" y="17"/>
                  </a:cxn>
                  <a:cxn ang="0">
                    <a:pos x="17" y="6"/>
                  </a:cxn>
                  <a:cxn ang="0">
                    <a:pos x="29" y="17"/>
                  </a:cxn>
                </a:cxnLst>
                <a:rect l="0" t="0" r="r" b="b"/>
                <a:pathLst>
                  <a:path w="34" h="34">
                    <a:moveTo>
                      <a:pt x="0" y="17"/>
                    </a:moveTo>
                    <a:cubicBezTo>
                      <a:pt x="0" y="27"/>
                      <a:pt x="7" y="34"/>
                      <a:pt x="17" y="34"/>
                    </a:cubicBezTo>
                    <a:cubicBezTo>
                      <a:pt x="26" y="34"/>
                      <a:pt x="34" y="27"/>
                      <a:pt x="34" y="17"/>
                    </a:cubicBezTo>
                    <a:cubicBezTo>
                      <a:pt x="34" y="8"/>
                      <a:pt x="26" y="0"/>
                      <a:pt x="17" y="0"/>
                    </a:cubicBezTo>
                    <a:cubicBezTo>
                      <a:pt x="7" y="0"/>
                      <a:pt x="0" y="8"/>
                      <a:pt x="0" y="17"/>
                    </a:cubicBezTo>
                    <a:close/>
                    <a:moveTo>
                      <a:pt x="29" y="17"/>
                    </a:moveTo>
                    <a:cubicBezTo>
                      <a:pt x="29" y="24"/>
                      <a:pt x="23" y="29"/>
                      <a:pt x="17" y="29"/>
                    </a:cubicBezTo>
                    <a:cubicBezTo>
                      <a:pt x="10" y="29"/>
                      <a:pt x="5" y="24"/>
                      <a:pt x="5" y="17"/>
                    </a:cubicBezTo>
                    <a:cubicBezTo>
                      <a:pt x="5" y="11"/>
                      <a:pt x="10" y="6"/>
                      <a:pt x="17" y="6"/>
                    </a:cubicBezTo>
                    <a:cubicBezTo>
                      <a:pt x="23" y="6"/>
                      <a:pt x="29" y="11"/>
                      <a:pt x="29" y="17"/>
                    </a:cubicBezTo>
                    <a:close/>
                  </a:path>
                </a:pathLst>
              </a:custGeom>
              <a:solidFill>
                <a:schemeClr val="bg1"/>
              </a:solidFill>
              <a:ln w="9525">
                <a:noFill/>
                <a:round/>
              </a:ln>
            </p:spPr>
            <p:txBody>
              <a:bodyPr anchor="ctr"/>
              <a:lstStyle/>
              <a:p>
                <a:pPr algn="ctr"/>
              </a:p>
            </p:txBody>
          </p:sp>
          <p:sp>
            <p:nvSpPr>
              <p:cNvPr id="26" name="Freeform: Shape 107"/>
              <p:cNvSpPr/>
              <p:nvPr/>
            </p:nvSpPr>
            <p:spPr bwMode="auto">
              <a:xfrm>
                <a:off x="4330307" y="3263047"/>
                <a:ext cx="311937" cy="305157"/>
              </a:xfrm>
              <a:custGeom>
                <a:avLst/>
                <a:gdLst/>
                <a:ahLst/>
                <a:cxnLst>
                  <a:cxn ang="0">
                    <a:pos x="77" y="39"/>
                  </a:cxn>
                  <a:cxn ang="0">
                    <a:pos x="79" y="27"/>
                  </a:cxn>
                  <a:cxn ang="0">
                    <a:pos x="73" y="12"/>
                  </a:cxn>
                  <a:cxn ang="0">
                    <a:pos x="67" y="11"/>
                  </a:cxn>
                  <a:cxn ang="0">
                    <a:pos x="54" y="10"/>
                  </a:cxn>
                  <a:cxn ang="0">
                    <a:pos x="48" y="0"/>
                  </a:cxn>
                  <a:cxn ang="0">
                    <a:pos x="38" y="0"/>
                  </a:cxn>
                  <a:cxn ang="0">
                    <a:pos x="32" y="10"/>
                  </a:cxn>
                  <a:cxn ang="0">
                    <a:pos x="18" y="11"/>
                  </a:cxn>
                  <a:cxn ang="0">
                    <a:pos x="12" y="12"/>
                  </a:cxn>
                  <a:cxn ang="0">
                    <a:pos x="6" y="27"/>
                  </a:cxn>
                  <a:cxn ang="0">
                    <a:pos x="8" y="39"/>
                  </a:cxn>
                  <a:cxn ang="0">
                    <a:pos x="0" y="47"/>
                  </a:cxn>
                  <a:cxn ang="0">
                    <a:pos x="8" y="61"/>
                  </a:cxn>
                  <a:cxn ang="0">
                    <a:pos x="19" y="67"/>
                  </a:cxn>
                  <a:cxn ang="0">
                    <a:pos x="20" y="78"/>
                  </a:cxn>
                  <a:cxn ang="0">
                    <a:pos x="31" y="83"/>
                  </a:cxn>
                  <a:cxn ang="0">
                    <a:pos x="39" y="77"/>
                  </a:cxn>
                  <a:cxn ang="0">
                    <a:pos x="46" y="77"/>
                  </a:cxn>
                  <a:cxn ang="0">
                    <a:pos x="54" y="83"/>
                  </a:cxn>
                  <a:cxn ang="0">
                    <a:pos x="66" y="78"/>
                  </a:cxn>
                  <a:cxn ang="0">
                    <a:pos x="67" y="67"/>
                  </a:cxn>
                  <a:cxn ang="0">
                    <a:pos x="78" y="61"/>
                  </a:cxn>
                  <a:cxn ang="0">
                    <a:pos x="85" y="47"/>
                  </a:cxn>
                  <a:cxn ang="0">
                    <a:pos x="61" y="20"/>
                  </a:cxn>
                  <a:cxn ang="0">
                    <a:pos x="75" y="23"/>
                  </a:cxn>
                  <a:cxn ang="0">
                    <a:pos x="71" y="26"/>
                  </a:cxn>
                  <a:cxn ang="0">
                    <a:pos x="68" y="27"/>
                  </a:cxn>
                  <a:cxn ang="0">
                    <a:pos x="46" y="71"/>
                  </a:cxn>
                  <a:cxn ang="0">
                    <a:pos x="14" y="46"/>
                  </a:cxn>
                  <a:cxn ang="0">
                    <a:pos x="25" y="19"/>
                  </a:cxn>
                  <a:cxn ang="0">
                    <a:pos x="26" y="19"/>
                  </a:cxn>
                  <a:cxn ang="0">
                    <a:pos x="36" y="14"/>
                  </a:cxn>
                  <a:cxn ang="0">
                    <a:pos x="49" y="14"/>
                  </a:cxn>
                  <a:cxn ang="0">
                    <a:pos x="61" y="20"/>
                  </a:cxn>
                  <a:cxn ang="0">
                    <a:pos x="43" y="5"/>
                  </a:cxn>
                  <a:cxn ang="0">
                    <a:pos x="48" y="10"/>
                  </a:cxn>
                  <a:cxn ang="0">
                    <a:pos x="37" y="10"/>
                  </a:cxn>
                  <a:cxn ang="0">
                    <a:pos x="16" y="16"/>
                  </a:cxn>
                  <a:cxn ang="0">
                    <a:pos x="17" y="22"/>
                  </a:cxn>
                  <a:cxn ang="0">
                    <a:pos x="11" y="23"/>
                  </a:cxn>
                  <a:cxn ang="0">
                    <a:pos x="6" y="47"/>
                  </a:cxn>
                  <a:cxn ang="0">
                    <a:pos x="11" y="46"/>
                  </a:cxn>
                  <a:cxn ang="0">
                    <a:pos x="8" y="56"/>
                  </a:cxn>
                  <a:cxn ang="0">
                    <a:pos x="23" y="74"/>
                  </a:cxn>
                  <a:cxn ang="0">
                    <a:pos x="35" y="74"/>
                  </a:cxn>
                  <a:cxn ang="0">
                    <a:pos x="23" y="74"/>
                  </a:cxn>
                  <a:cxn ang="0">
                    <a:pos x="51" y="74"/>
                  </a:cxn>
                  <a:cxn ang="0">
                    <a:pos x="63" y="74"/>
                  </a:cxn>
                  <a:cxn ang="0">
                    <a:pos x="78" y="56"/>
                  </a:cxn>
                  <a:cxn ang="0">
                    <a:pos x="75" y="44"/>
                  </a:cxn>
                  <a:cxn ang="0">
                    <a:pos x="78" y="56"/>
                  </a:cxn>
                </a:cxnLst>
                <a:rect l="0" t="0" r="r" b="b"/>
                <a:pathLst>
                  <a:path w="85" h="83">
                    <a:moveTo>
                      <a:pt x="82" y="42"/>
                    </a:moveTo>
                    <a:cubicBezTo>
                      <a:pt x="77" y="39"/>
                      <a:pt x="77" y="39"/>
                      <a:pt x="77" y="39"/>
                    </a:cubicBezTo>
                    <a:cubicBezTo>
                      <a:pt x="77" y="37"/>
                      <a:pt x="76" y="34"/>
                      <a:pt x="75" y="31"/>
                    </a:cubicBezTo>
                    <a:cubicBezTo>
                      <a:pt x="79" y="27"/>
                      <a:pt x="79" y="27"/>
                      <a:pt x="79" y="27"/>
                    </a:cubicBezTo>
                    <a:cubicBezTo>
                      <a:pt x="81" y="25"/>
                      <a:pt x="81" y="23"/>
                      <a:pt x="80" y="21"/>
                    </a:cubicBezTo>
                    <a:cubicBezTo>
                      <a:pt x="78" y="18"/>
                      <a:pt x="76" y="15"/>
                      <a:pt x="73" y="12"/>
                    </a:cubicBezTo>
                    <a:cubicBezTo>
                      <a:pt x="72" y="11"/>
                      <a:pt x="71" y="11"/>
                      <a:pt x="70" y="11"/>
                    </a:cubicBezTo>
                    <a:cubicBezTo>
                      <a:pt x="69" y="11"/>
                      <a:pt x="68" y="11"/>
                      <a:pt x="67" y="11"/>
                    </a:cubicBezTo>
                    <a:cubicBezTo>
                      <a:pt x="62" y="14"/>
                      <a:pt x="62" y="14"/>
                      <a:pt x="62" y="14"/>
                    </a:cubicBezTo>
                    <a:cubicBezTo>
                      <a:pt x="59" y="12"/>
                      <a:pt x="57" y="11"/>
                      <a:pt x="54" y="10"/>
                    </a:cubicBezTo>
                    <a:cubicBezTo>
                      <a:pt x="52" y="4"/>
                      <a:pt x="52" y="4"/>
                      <a:pt x="52" y="4"/>
                    </a:cubicBezTo>
                    <a:cubicBezTo>
                      <a:pt x="52" y="2"/>
                      <a:pt x="50" y="0"/>
                      <a:pt x="48" y="0"/>
                    </a:cubicBezTo>
                    <a:cubicBezTo>
                      <a:pt x="46" y="0"/>
                      <a:pt x="44" y="0"/>
                      <a:pt x="43" y="0"/>
                    </a:cubicBezTo>
                    <a:cubicBezTo>
                      <a:pt x="41" y="0"/>
                      <a:pt x="40" y="0"/>
                      <a:pt x="38" y="0"/>
                    </a:cubicBezTo>
                    <a:cubicBezTo>
                      <a:pt x="36" y="0"/>
                      <a:pt x="34" y="2"/>
                      <a:pt x="33" y="4"/>
                    </a:cubicBezTo>
                    <a:cubicBezTo>
                      <a:pt x="32" y="10"/>
                      <a:pt x="32" y="10"/>
                      <a:pt x="32" y="10"/>
                    </a:cubicBezTo>
                    <a:cubicBezTo>
                      <a:pt x="29" y="11"/>
                      <a:pt x="26" y="12"/>
                      <a:pt x="24" y="14"/>
                    </a:cubicBezTo>
                    <a:cubicBezTo>
                      <a:pt x="18" y="11"/>
                      <a:pt x="18" y="11"/>
                      <a:pt x="18" y="11"/>
                    </a:cubicBezTo>
                    <a:cubicBezTo>
                      <a:pt x="18" y="11"/>
                      <a:pt x="17" y="11"/>
                      <a:pt x="16" y="11"/>
                    </a:cubicBezTo>
                    <a:cubicBezTo>
                      <a:pt x="15" y="11"/>
                      <a:pt x="13" y="11"/>
                      <a:pt x="12" y="12"/>
                    </a:cubicBezTo>
                    <a:cubicBezTo>
                      <a:pt x="10" y="15"/>
                      <a:pt x="8" y="18"/>
                      <a:pt x="6" y="21"/>
                    </a:cubicBezTo>
                    <a:cubicBezTo>
                      <a:pt x="5" y="23"/>
                      <a:pt x="5" y="25"/>
                      <a:pt x="6" y="27"/>
                    </a:cubicBezTo>
                    <a:cubicBezTo>
                      <a:pt x="10" y="31"/>
                      <a:pt x="10" y="31"/>
                      <a:pt x="10" y="31"/>
                    </a:cubicBezTo>
                    <a:cubicBezTo>
                      <a:pt x="9" y="34"/>
                      <a:pt x="9" y="37"/>
                      <a:pt x="8" y="39"/>
                    </a:cubicBezTo>
                    <a:cubicBezTo>
                      <a:pt x="3" y="42"/>
                      <a:pt x="3" y="42"/>
                      <a:pt x="3" y="42"/>
                    </a:cubicBezTo>
                    <a:cubicBezTo>
                      <a:pt x="1" y="43"/>
                      <a:pt x="0" y="45"/>
                      <a:pt x="0" y="47"/>
                    </a:cubicBezTo>
                    <a:cubicBezTo>
                      <a:pt x="1" y="51"/>
                      <a:pt x="2" y="54"/>
                      <a:pt x="3" y="58"/>
                    </a:cubicBezTo>
                    <a:cubicBezTo>
                      <a:pt x="4" y="60"/>
                      <a:pt x="6" y="61"/>
                      <a:pt x="8" y="61"/>
                    </a:cubicBezTo>
                    <a:cubicBezTo>
                      <a:pt x="14" y="61"/>
                      <a:pt x="14" y="61"/>
                      <a:pt x="14" y="61"/>
                    </a:cubicBezTo>
                    <a:cubicBezTo>
                      <a:pt x="15" y="63"/>
                      <a:pt x="17" y="65"/>
                      <a:pt x="19" y="67"/>
                    </a:cubicBezTo>
                    <a:cubicBezTo>
                      <a:pt x="17" y="73"/>
                      <a:pt x="17" y="73"/>
                      <a:pt x="17" y="73"/>
                    </a:cubicBezTo>
                    <a:cubicBezTo>
                      <a:pt x="17" y="75"/>
                      <a:pt x="18" y="77"/>
                      <a:pt x="20" y="78"/>
                    </a:cubicBezTo>
                    <a:cubicBezTo>
                      <a:pt x="23" y="80"/>
                      <a:pt x="26" y="82"/>
                      <a:pt x="30" y="83"/>
                    </a:cubicBezTo>
                    <a:cubicBezTo>
                      <a:pt x="30" y="83"/>
                      <a:pt x="31" y="83"/>
                      <a:pt x="31" y="83"/>
                    </a:cubicBezTo>
                    <a:cubicBezTo>
                      <a:pt x="33" y="83"/>
                      <a:pt x="34" y="82"/>
                      <a:pt x="35" y="81"/>
                    </a:cubicBezTo>
                    <a:cubicBezTo>
                      <a:pt x="39" y="77"/>
                      <a:pt x="39" y="77"/>
                      <a:pt x="39" y="77"/>
                    </a:cubicBezTo>
                    <a:cubicBezTo>
                      <a:pt x="41" y="77"/>
                      <a:pt x="42" y="77"/>
                      <a:pt x="43" y="77"/>
                    </a:cubicBezTo>
                    <a:cubicBezTo>
                      <a:pt x="44" y="77"/>
                      <a:pt x="45" y="77"/>
                      <a:pt x="46" y="77"/>
                    </a:cubicBezTo>
                    <a:cubicBezTo>
                      <a:pt x="50" y="81"/>
                      <a:pt x="50" y="81"/>
                      <a:pt x="50" y="81"/>
                    </a:cubicBezTo>
                    <a:cubicBezTo>
                      <a:pt x="51" y="82"/>
                      <a:pt x="53" y="83"/>
                      <a:pt x="54" y="83"/>
                    </a:cubicBezTo>
                    <a:cubicBezTo>
                      <a:pt x="55" y="83"/>
                      <a:pt x="55" y="83"/>
                      <a:pt x="56" y="83"/>
                    </a:cubicBezTo>
                    <a:cubicBezTo>
                      <a:pt x="59" y="82"/>
                      <a:pt x="63" y="80"/>
                      <a:pt x="66" y="78"/>
                    </a:cubicBezTo>
                    <a:cubicBezTo>
                      <a:pt x="68" y="77"/>
                      <a:pt x="69" y="75"/>
                      <a:pt x="68" y="73"/>
                    </a:cubicBezTo>
                    <a:cubicBezTo>
                      <a:pt x="67" y="67"/>
                      <a:pt x="67" y="67"/>
                      <a:pt x="67" y="67"/>
                    </a:cubicBezTo>
                    <a:cubicBezTo>
                      <a:pt x="69" y="65"/>
                      <a:pt x="70" y="63"/>
                      <a:pt x="72" y="61"/>
                    </a:cubicBezTo>
                    <a:cubicBezTo>
                      <a:pt x="78" y="61"/>
                      <a:pt x="78" y="61"/>
                      <a:pt x="78" y="61"/>
                    </a:cubicBezTo>
                    <a:cubicBezTo>
                      <a:pt x="80" y="61"/>
                      <a:pt x="82" y="60"/>
                      <a:pt x="83" y="58"/>
                    </a:cubicBezTo>
                    <a:cubicBezTo>
                      <a:pt x="84" y="54"/>
                      <a:pt x="85" y="51"/>
                      <a:pt x="85" y="47"/>
                    </a:cubicBezTo>
                    <a:cubicBezTo>
                      <a:pt x="85" y="45"/>
                      <a:pt x="84" y="43"/>
                      <a:pt x="82" y="42"/>
                    </a:cubicBezTo>
                    <a:close/>
                    <a:moveTo>
                      <a:pt x="61" y="20"/>
                    </a:moveTo>
                    <a:cubicBezTo>
                      <a:pt x="70" y="16"/>
                      <a:pt x="70" y="16"/>
                      <a:pt x="70" y="16"/>
                    </a:cubicBezTo>
                    <a:cubicBezTo>
                      <a:pt x="72" y="18"/>
                      <a:pt x="73" y="21"/>
                      <a:pt x="75" y="23"/>
                    </a:cubicBezTo>
                    <a:cubicBezTo>
                      <a:pt x="72" y="28"/>
                      <a:pt x="72" y="28"/>
                      <a:pt x="72" y="28"/>
                    </a:cubicBezTo>
                    <a:cubicBezTo>
                      <a:pt x="71" y="27"/>
                      <a:pt x="71" y="26"/>
                      <a:pt x="71" y="26"/>
                    </a:cubicBezTo>
                    <a:cubicBezTo>
                      <a:pt x="70" y="25"/>
                      <a:pt x="69" y="24"/>
                      <a:pt x="68" y="25"/>
                    </a:cubicBezTo>
                    <a:cubicBezTo>
                      <a:pt x="67" y="25"/>
                      <a:pt x="67" y="27"/>
                      <a:pt x="68" y="27"/>
                    </a:cubicBezTo>
                    <a:cubicBezTo>
                      <a:pt x="70" y="31"/>
                      <a:pt x="71" y="35"/>
                      <a:pt x="72" y="39"/>
                    </a:cubicBezTo>
                    <a:cubicBezTo>
                      <a:pt x="73" y="55"/>
                      <a:pt x="62" y="69"/>
                      <a:pt x="46" y="71"/>
                    </a:cubicBezTo>
                    <a:cubicBezTo>
                      <a:pt x="38" y="72"/>
                      <a:pt x="31" y="70"/>
                      <a:pt x="25" y="65"/>
                    </a:cubicBezTo>
                    <a:cubicBezTo>
                      <a:pt x="19" y="60"/>
                      <a:pt x="15" y="53"/>
                      <a:pt x="14" y="46"/>
                    </a:cubicBezTo>
                    <a:cubicBezTo>
                      <a:pt x="13" y="38"/>
                      <a:pt x="15" y="30"/>
                      <a:pt x="20" y="24"/>
                    </a:cubicBezTo>
                    <a:cubicBezTo>
                      <a:pt x="22" y="22"/>
                      <a:pt x="23" y="21"/>
                      <a:pt x="25" y="19"/>
                    </a:cubicBezTo>
                    <a:cubicBezTo>
                      <a:pt x="25" y="19"/>
                      <a:pt x="25" y="19"/>
                      <a:pt x="25" y="19"/>
                    </a:cubicBezTo>
                    <a:cubicBezTo>
                      <a:pt x="26" y="19"/>
                      <a:pt x="26" y="19"/>
                      <a:pt x="26" y="19"/>
                    </a:cubicBezTo>
                    <a:cubicBezTo>
                      <a:pt x="29" y="17"/>
                      <a:pt x="32" y="15"/>
                      <a:pt x="36" y="14"/>
                    </a:cubicBezTo>
                    <a:cubicBezTo>
                      <a:pt x="36" y="14"/>
                      <a:pt x="36" y="14"/>
                      <a:pt x="36" y="14"/>
                    </a:cubicBezTo>
                    <a:cubicBezTo>
                      <a:pt x="37" y="14"/>
                      <a:pt x="38" y="14"/>
                      <a:pt x="40" y="14"/>
                    </a:cubicBezTo>
                    <a:cubicBezTo>
                      <a:pt x="43" y="13"/>
                      <a:pt x="46" y="13"/>
                      <a:pt x="49" y="14"/>
                    </a:cubicBezTo>
                    <a:cubicBezTo>
                      <a:pt x="49" y="14"/>
                      <a:pt x="49" y="14"/>
                      <a:pt x="49" y="14"/>
                    </a:cubicBezTo>
                    <a:cubicBezTo>
                      <a:pt x="54" y="15"/>
                      <a:pt x="58" y="17"/>
                      <a:pt x="61" y="20"/>
                    </a:cubicBezTo>
                    <a:close/>
                    <a:moveTo>
                      <a:pt x="38" y="5"/>
                    </a:moveTo>
                    <a:cubicBezTo>
                      <a:pt x="40" y="5"/>
                      <a:pt x="41" y="5"/>
                      <a:pt x="43" y="5"/>
                    </a:cubicBezTo>
                    <a:cubicBezTo>
                      <a:pt x="44" y="5"/>
                      <a:pt x="46" y="5"/>
                      <a:pt x="47" y="5"/>
                    </a:cubicBezTo>
                    <a:cubicBezTo>
                      <a:pt x="48" y="10"/>
                      <a:pt x="48" y="10"/>
                      <a:pt x="48" y="10"/>
                    </a:cubicBezTo>
                    <a:cubicBezTo>
                      <a:pt x="45" y="10"/>
                      <a:pt x="42" y="10"/>
                      <a:pt x="39" y="10"/>
                    </a:cubicBezTo>
                    <a:cubicBezTo>
                      <a:pt x="39" y="10"/>
                      <a:pt x="38" y="10"/>
                      <a:pt x="37" y="10"/>
                    </a:cubicBezTo>
                    <a:lnTo>
                      <a:pt x="38" y="5"/>
                    </a:lnTo>
                    <a:close/>
                    <a:moveTo>
                      <a:pt x="16" y="16"/>
                    </a:moveTo>
                    <a:cubicBezTo>
                      <a:pt x="21" y="18"/>
                      <a:pt x="21" y="18"/>
                      <a:pt x="21" y="18"/>
                    </a:cubicBezTo>
                    <a:cubicBezTo>
                      <a:pt x="20" y="19"/>
                      <a:pt x="18" y="21"/>
                      <a:pt x="17" y="22"/>
                    </a:cubicBezTo>
                    <a:cubicBezTo>
                      <a:pt x="16" y="24"/>
                      <a:pt x="15" y="26"/>
                      <a:pt x="14" y="28"/>
                    </a:cubicBezTo>
                    <a:cubicBezTo>
                      <a:pt x="11" y="23"/>
                      <a:pt x="11" y="23"/>
                      <a:pt x="11" y="23"/>
                    </a:cubicBezTo>
                    <a:cubicBezTo>
                      <a:pt x="12" y="21"/>
                      <a:pt x="14" y="18"/>
                      <a:pt x="16" y="16"/>
                    </a:cubicBezTo>
                    <a:close/>
                    <a:moveTo>
                      <a:pt x="6" y="47"/>
                    </a:moveTo>
                    <a:cubicBezTo>
                      <a:pt x="10" y="44"/>
                      <a:pt x="10" y="44"/>
                      <a:pt x="10" y="44"/>
                    </a:cubicBezTo>
                    <a:cubicBezTo>
                      <a:pt x="10" y="45"/>
                      <a:pt x="11" y="45"/>
                      <a:pt x="11" y="46"/>
                    </a:cubicBezTo>
                    <a:cubicBezTo>
                      <a:pt x="11" y="49"/>
                      <a:pt x="12" y="53"/>
                      <a:pt x="13" y="56"/>
                    </a:cubicBezTo>
                    <a:cubicBezTo>
                      <a:pt x="8" y="56"/>
                      <a:pt x="8" y="56"/>
                      <a:pt x="8" y="56"/>
                    </a:cubicBezTo>
                    <a:cubicBezTo>
                      <a:pt x="7" y="53"/>
                      <a:pt x="6" y="50"/>
                      <a:pt x="6" y="47"/>
                    </a:cubicBezTo>
                    <a:close/>
                    <a:moveTo>
                      <a:pt x="23" y="74"/>
                    </a:moveTo>
                    <a:cubicBezTo>
                      <a:pt x="24" y="69"/>
                      <a:pt x="24" y="69"/>
                      <a:pt x="24" y="69"/>
                    </a:cubicBezTo>
                    <a:cubicBezTo>
                      <a:pt x="27" y="71"/>
                      <a:pt x="31" y="73"/>
                      <a:pt x="35" y="74"/>
                    </a:cubicBezTo>
                    <a:cubicBezTo>
                      <a:pt x="31" y="78"/>
                      <a:pt x="31" y="78"/>
                      <a:pt x="31" y="78"/>
                    </a:cubicBezTo>
                    <a:cubicBezTo>
                      <a:pt x="28" y="77"/>
                      <a:pt x="25" y="75"/>
                      <a:pt x="23" y="74"/>
                    </a:cubicBezTo>
                    <a:close/>
                    <a:moveTo>
                      <a:pt x="54" y="78"/>
                    </a:moveTo>
                    <a:cubicBezTo>
                      <a:pt x="51" y="74"/>
                      <a:pt x="51" y="74"/>
                      <a:pt x="51" y="74"/>
                    </a:cubicBezTo>
                    <a:cubicBezTo>
                      <a:pt x="55" y="73"/>
                      <a:pt x="59" y="71"/>
                      <a:pt x="62" y="69"/>
                    </a:cubicBezTo>
                    <a:cubicBezTo>
                      <a:pt x="63" y="74"/>
                      <a:pt x="63" y="74"/>
                      <a:pt x="63" y="74"/>
                    </a:cubicBezTo>
                    <a:cubicBezTo>
                      <a:pt x="60" y="75"/>
                      <a:pt x="57" y="77"/>
                      <a:pt x="54" y="78"/>
                    </a:cubicBezTo>
                    <a:close/>
                    <a:moveTo>
                      <a:pt x="78" y="56"/>
                    </a:moveTo>
                    <a:cubicBezTo>
                      <a:pt x="72" y="56"/>
                      <a:pt x="72" y="56"/>
                      <a:pt x="72" y="56"/>
                    </a:cubicBezTo>
                    <a:cubicBezTo>
                      <a:pt x="74" y="52"/>
                      <a:pt x="75" y="48"/>
                      <a:pt x="75" y="44"/>
                    </a:cubicBezTo>
                    <a:cubicBezTo>
                      <a:pt x="80" y="47"/>
                      <a:pt x="80" y="47"/>
                      <a:pt x="80" y="47"/>
                    </a:cubicBezTo>
                    <a:cubicBezTo>
                      <a:pt x="80" y="50"/>
                      <a:pt x="79" y="53"/>
                      <a:pt x="78" y="56"/>
                    </a:cubicBezTo>
                    <a:close/>
                  </a:path>
                </a:pathLst>
              </a:custGeom>
              <a:solidFill>
                <a:schemeClr val="bg1"/>
              </a:solidFill>
              <a:ln w="9525">
                <a:noFill/>
                <a:round/>
              </a:ln>
            </p:spPr>
            <p:txBody>
              <a:bodyPr anchor="ctr"/>
              <a:lstStyle/>
              <a:p>
                <a:pPr algn="ctr"/>
              </a:p>
            </p:txBody>
          </p:sp>
          <p:sp>
            <p:nvSpPr>
              <p:cNvPr id="27" name="Freeform: Shape 108"/>
              <p:cNvSpPr/>
              <p:nvPr/>
            </p:nvSpPr>
            <p:spPr bwMode="auto">
              <a:xfrm>
                <a:off x="4395858" y="3330860"/>
                <a:ext cx="124323" cy="144667"/>
              </a:xfrm>
              <a:custGeom>
                <a:avLst/>
                <a:gdLst/>
                <a:ahLst/>
                <a:cxnLst>
                  <a:cxn ang="0">
                    <a:pos x="0" y="24"/>
                  </a:cxn>
                  <a:cxn ang="0">
                    <a:pos x="5" y="40"/>
                  </a:cxn>
                  <a:cxn ang="0">
                    <a:pos x="7" y="40"/>
                  </a:cxn>
                  <a:cxn ang="0">
                    <a:pos x="8" y="40"/>
                  </a:cxn>
                  <a:cxn ang="0">
                    <a:pos x="8" y="37"/>
                  </a:cxn>
                  <a:cxn ang="0">
                    <a:pos x="4" y="24"/>
                  </a:cxn>
                  <a:cxn ang="0">
                    <a:pos x="25" y="3"/>
                  </a:cxn>
                  <a:cxn ang="0">
                    <a:pos x="31" y="4"/>
                  </a:cxn>
                  <a:cxn ang="0">
                    <a:pos x="34" y="3"/>
                  </a:cxn>
                  <a:cxn ang="0">
                    <a:pos x="33" y="1"/>
                  </a:cxn>
                  <a:cxn ang="0">
                    <a:pos x="25" y="0"/>
                  </a:cxn>
                  <a:cxn ang="0">
                    <a:pos x="0" y="24"/>
                  </a:cxn>
                </a:cxnLst>
                <a:rect l="0" t="0" r="r" b="b"/>
                <a:pathLst>
                  <a:path w="34" h="40">
                    <a:moveTo>
                      <a:pt x="0" y="24"/>
                    </a:moveTo>
                    <a:cubicBezTo>
                      <a:pt x="0" y="30"/>
                      <a:pt x="2" y="35"/>
                      <a:pt x="5" y="40"/>
                    </a:cubicBezTo>
                    <a:cubicBezTo>
                      <a:pt x="6" y="40"/>
                      <a:pt x="6" y="40"/>
                      <a:pt x="7" y="40"/>
                    </a:cubicBezTo>
                    <a:cubicBezTo>
                      <a:pt x="7" y="40"/>
                      <a:pt x="8" y="40"/>
                      <a:pt x="8" y="40"/>
                    </a:cubicBezTo>
                    <a:cubicBezTo>
                      <a:pt x="9" y="39"/>
                      <a:pt x="9" y="38"/>
                      <a:pt x="8" y="37"/>
                    </a:cubicBezTo>
                    <a:cubicBezTo>
                      <a:pt x="5" y="34"/>
                      <a:pt x="4" y="29"/>
                      <a:pt x="4" y="24"/>
                    </a:cubicBezTo>
                    <a:cubicBezTo>
                      <a:pt x="4" y="13"/>
                      <a:pt x="13" y="3"/>
                      <a:pt x="25" y="3"/>
                    </a:cubicBezTo>
                    <a:cubicBezTo>
                      <a:pt x="27" y="3"/>
                      <a:pt x="29" y="3"/>
                      <a:pt x="31" y="4"/>
                    </a:cubicBezTo>
                    <a:cubicBezTo>
                      <a:pt x="32" y="4"/>
                      <a:pt x="33" y="4"/>
                      <a:pt x="34" y="3"/>
                    </a:cubicBezTo>
                    <a:cubicBezTo>
                      <a:pt x="34" y="2"/>
                      <a:pt x="33" y="1"/>
                      <a:pt x="33" y="1"/>
                    </a:cubicBezTo>
                    <a:cubicBezTo>
                      <a:pt x="30" y="0"/>
                      <a:pt x="27" y="0"/>
                      <a:pt x="25" y="0"/>
                    </a:cubicBezTo>
                    <a:cubicBezTo>
                      <a:pt x="11" y="0"/>
                      <a:pt x="0" y="11"/>
                      <a:pt x="0" y="24"/>
                    </a:cubicBezTo>
                    <a:close/>
                  </a:path>
                </a:pathLst>
              </a:custGeom>
              <a:solidFill>
                <a:schemeClr val="bg1"/>
              </a:solidFill>
              <a:ln w="9525">
                <a:noFill/>
                <a:round/>
              </a:ln>
            </p:spPr>
            <p:txBody>
              <a:bodyPr anchor="ctr"/>
              <a:lstStyle/>
              <a:p>
                <a:pPr algn="ctr"/>
              </a:p>
            </p:txBody>
          </p:sp>
          <p:sp>
            <p:nvSpPr>
              <p:cNvPr id="28" name="Freeform: Shape 109"/>
              <p:cNvSpPr/>
              <p:nvPr/>
            </p:nvSpPr>
            <p:spPr bwMode="auto">
              <a:xfrm>
                <a:off x="4441067" y="3355723"/>
                <a:ext cx="137886" cy="153708"/>
              </a:xfrm>
              <a:custGeom>
                <a:avLst/>
                <a:gdLst/>
                <a:ahLst/>
                <a:cxnLst>
                  <a:cxn ang="0">
                    <a:pos x="34" y="17"/>
                  </a:cxn>
                  <a:cxn ang="0">
                    <a:pos x="13" y="38"/>
                  </a:cxn>
                  <a:cxn ang="0">
                    <a:pos x="3" y="36"/>
                  </a:cxn>
                  <a:cxn ang="0">
                    <a:pos x="1" y="37"/>
                  </a:cxn>
                  <a:cxn ang="0">
                    <a:pos x="2" y="39"/>
                  </a:cxn>
                  <a:cxn ang="0">
                    <a:pos x="13" y="42"/>
                  </a:cxn>
                  <a:cxn ang="0">
                    <a:pos x="38" y="17"/>
                  </a:cxn>
                  <a:cxn ang="0">
                    <a:pos x="31" y="1"/>
                  </a:cxn>
                  <a:cxn ang="0">
                    <a:pos x="29" y="1"/>
                  </a:cxn>
                  <a:cxn ang="0">
                    <a:pos x="29" y="3"/>
                  </a:cxn>
                  <a:cxn ang="0">
                    <a:pos x="34" y="17"/>
                  </a:cxn>
                </a:cxnLst>
                <a:rect l="0" t="0" r="r" b="b"/>
                <a:pathLst>
                  <a:path w="38" h="42">
                    <a:moveTo>
                      <a:pt x="34" y="17"/>
                    </a:moveTo>
                    <a:cubicBezTo>
                      <a:pt x="34" y="29"/>
                      <a:pt x="25" y="38"/>
                      <a:pt x="13" y="38"/>
                    </a:cubicBezTo>
                    <a:cubicBezTo>
                      <a:pt x="9" y="38"/>
                      <a:pt x="6" y="38"/>
                      <a:pt x="3" y="36"/>
                    </a:cubicBezTo>
                    <a:cubicBezTo>
                      <a:pt x="2" y="36"/>
                      <a:pt x="1" y="36"/>
                      <a:pt x="1" y="37"/>
                    </a:cubicBezTo>
                    <a:cubicBezTo>
                      <a:pt x="0" y="38"/>
                      <a:pt x="1" y="39"/>
                      <a:pt x="2" y="39"/>
                    </a:cubicBezTo>
                    <a:cubicBezTo>
                      <a:pt x="5" y="41"/>
                      <a:pt x="9" y="42"/>
                      <a:pt x="13" y="42"/>
                    </a:cubicBezTo>
                    <a:cubicBezTo>
                      <a:pt x="26" y="42"/>
                      <a:pt x="38" y="31"/>
                      <a:pt x="38" y="17"/>
                    </a:cubicBezTo>
                    <a:cubicBezTo>
                      <a:pt x="38" y="11"/>
                      <a:pt x="35" y="5"/>
                      <a:pt x="31" y="1"/>
                    </a:cubicBezTo>
                    <a:cubicBezTo>
                      <a:pt x="31" y="0"/>
                      <a:pt x="30" y="0"/>
                      <a:pt x="29" y="1"/>
                    </a:cubicBezTo>
                    <a:cubicBezTo>
                      <a:pt x="28" y="1"/>
                      <a:pt x="28" y="3"/>
                      <a:pt x="29" y="3"/>
                    </a:cubicBezTo>
                    <a:cubicBezTo>
                      <a:pt x="32" y="7"/>
                      <a:pt x="34" y="12"/>
                      <a:pt x="34" y="17"/>
                    </a:cubicBezTo>
                    <a:close/>
                  </a:path>
                </a:pathLst>
              </a:custGeom>
              <a:solidFill>
                <a:schemeClr val="bg1"/>
              </a:solidFill>
              <a:ln w="9525">
                <a:noFill/>
                <a:round/>
              </a:ln>
            </p:spPr>
            <p:txBody>
              <a:bodyPr anchor="ctr"/>
              <a:lstStyle/>
              <a:p>
                <a:pPr algn="ctr"/>
              </a:p>
            </p:txBody>
          </p:sp>
        </p:grpSp>
        <p:grpSp>
          <p:nvGrpSpPr>
            <p:cNvPr id="21" name="Group 110"/>
            <p:cNvGrpSpPr/>
            <p:nvPr/>
          </p:nvGrpSpPr>
          <p:grpSpPr>
            <a:xfrm>
              <a:off x="6509757" y="2144140"/>
              <a:ext cx="313952" cy="355812"/>
              <a:chOff x="5380038" y="2333625"/>
              <a:chExt cx="190500" cy="215900"/>
            </a:xfrm>
            <a:solidFill>
              <a:schemeClr val="bg1"/>
            </a:solidFill>
          </p:grpSpPr>
          <p:sp>
            <p:nvSpPr>
              <p:cNvPr id="22" name="Freeform: Shape 111"/>
              <p:cNvSpPr/>
              <p:nvPr/>
            </p:nvSpPr>
            <p:spPr bwMode="auto">
              <a:xfrm>
                <a:off x="5405438" y="2333625"/>
                <a:ext cx="165100" cy="161925"/>
              </a:xfrm>
              <a:custGeom>
                <a:avLst/>
                <a:gdLst/>
                <a:ahLst/>
                <a:cxnLst>
                  <a:cxn ang="0">
                    <a:pos x="51" y="27"/>
                  </a:cxn>
                  <a:cxn ang="0">
                    <a:pos x="63" y="9"/>
                  </a:cxn>
                  <a:cxn ang="0">
                    <a:pos x="64" y="6"/>
                  </a:cxn>
                  <a:cxn ang="0">
                    <a:pos x="58" y="0"/>
                  </a:cxn>
                  <a:cxn ang="0">
                    <a:pos x="58" y="0"/>
                  </a:cxn>
                  <a:cxn ang="0">
                    <a:pos x="28" y="0"/>
                  </a:cxn>
                  <a:cxn ang="0">
                    <a:pos x="22" y="6"/>
                  </a:cxn>
                  <a:cxn ang="0">
                    <a:pos x="22" y="9"/>
                  </a:cxn>
                  <a:cxn ang="0">
                    <a:pos x="5" y="9"/>
                  </a:cxn>
                  <a:cxn ang="0">
                    <a:pos x="0" y="15"/>
                  </a:cxn>
                  <a:cxn ang="0">
                    <a:pos x="0" y="57"/>
                  </a:cxn>
                  <a:cxn ang="0">
                    <a:pos x="5" y="63"/>
                  </a:cxn>
                  <a:cxn ang="0">
                    <a:pos x="36" y="63"/>
                  </a:cxn>
                  <a:cxn ang="0">
                    <a:pos x="41" y="57"/>
                  </a:cxn>
                  <a:cxn ang="0">
                    <a:pos x="41" y="54"/>
                  </a:cxn>
                  <a:cxn ang="0">
                    <a:pos x="58" y="54"/>
                  </a:cxn>
                  <a:cxn ang="0">
                    <a:pos x="63" y="51"/>
                  </a:cxn>
                  <a:cxn ang="0">
                    <a:pos x="63" y="46"/>
                  </a:cxn>
                  <a:cxn ang="0">
                    <a:pos x="51" y="27"/>
                  </a:cxn>
                  <a:cxn ang="0">
                    <a:pos x="5" y="15"/>
                  </a:cxn>
                  <a:cxn ang="0">
                    <a:pos x="24" y="15"/>
                  </a:cxn>
                  <a:cxn ang="0">
                    <a:pos x="24" y="17"/>
                  </a:cxn>
                  <a:cxn ang="0">
                    <a:pos x="26" y="19"/>
                  </a:cxn>
                  <a:cxn ang="0">
                    <a:pos x="28" y="17"/>
                  </a:cxn>
                  <a:cxn ang="0">
                    <a:pos x="28" y="15"/>
                  </a:cxn>
                  <a:cxn ang="0">
                    <a:pos x="28" y="15"/>
                  </a:cxn>
                  <a:cxn ang="0">
                    <a:pos x="28" y="6"/>
                  </a:cxn>
                  <a:cxn ang="0">
                    <a:pos x="58" y="6"/>
                  </a:cxn>
                  <a:cxn ang="0">
                    <a:pos x="45" y="27"/>
                  </a:cxn>
                  <a:cxn ang="0">
                    <a:pos x="58" y="48"/>
                  </a:cxn>
                  <a:cxn ang="0">
                    <a:pos x="36" y="48"/>
                  </a:cxn>
                  <a:cxn ang="0">
                    <a:pos x="36" y="48"/>
                  </a:cxn>
                  <a:cxn ang="0">
                    <a:pos x="28" y="48"/>
                  </a:cxn>
                  <a:cxn ang="0">
                    <a:pos x="28" y="25"/>
                  </a:cxn>
                  <a:cxn ang="0">
                    <a:pos x="26" y="23"/>
                  </a:cxn>
                  <a:cxn ang="0">
                    <a:pos x="24" y="25"/>
                  </a:cxn>
                  <a:cxn ang="0">
                    <a:pos x="24" y="50"/>
                  </a:cxn>
                  <a:cxn ang="0">
                    <a:pos x="24" y="50"/>
                  </a:cxn>
                  <a:cxn ang="0">
                    <a:pos x="24" y="50"/>
                  </a:cxn>
                  <a:cxn ang="0">
                    <a:pos x="24" y="50"/>
                  </a:cxn>
                  <a:cxn ang="0">
                    <a:pos x="24" y="51"/>
                  </a:cxn>
                  <a:cxn ang="0">
                    <a:pos x="24" y="51"/>
                  </a:cxn>
                  <a:cxn ang="0">
                    <a:pos x="24" y="51"/>
                  </a:cxn>
                  <a:cxn ang="0">
                    <a:pos x="24" y="51"/>
                  </a:cxn>
                  <a:cxn ang="0">
                    <a:pos x="24" y="51"/>
                  </a:cxn>
                  <a:cxn ang="0">
                    <a:pos x="24" y="51"/>
                  </a:cxn>
                  <a:cxn ang="0">
                    <a:pos x="25" y="51"/>
                  </a:cxn>
                  <a:cxn ang="0">
                    <a:pos x="25" y="52"/>
                  </a:cxn>
                  <a:cxn ang="0">
                    <a:pos x="25" y="52"/>
                  </a:cxn>
                  <a:cxn ang="0">
                    <a:pos x="25" y="52"/>
                  </a:cxn>
                  <a:cxn ang="0">
                    <a:pos x="25" y="52"/>
                  </a:cxn>
                  <a:cxn ang="0">
                    <a:pos x="33" y="57"/>
                  </a:cxn>
                  <a:cxn ang="0">
                    <a:pos x="5" y="57"/>
                  </a:cxn>
                  <a:cxn ang="0">
                    <a:pos x="5" y="15"/>
                  </a:cxn>
                  <a:cxn ang="0">
                    <a:pos x="36" y="55"/>
                  </a:cxn>
                  <a:cxn ang="0">
                    <a:pos x="32" y="52"/>
                  </a:cxn>
                  <a:cxn ang="0">
                    <a:pos x="36" y="52"/>
                  </a:cxn>
                  <a:cxn ang="0">
                    <a:pos x="36" y="55"/>
                  </a:cxn>
                </a:cxnLst>
                <a:rect l="0" t="0" r="r" b="b"/>
                <a:pathLst>
                  <a:path w="64" h="63">
                    <a:moveTo>
                      <a:pt x="51" y="27"/>
                    </a:moveTo>
                    <a:cubicBezTo>
                      <a:pt x="63" y="9"/>
                      <a:pt x="63" y="9"/>
                      <a:pt x="63" y="9"/>
                    </a:cubicBezTo>
                    <a:cubicBezTo>
                      <a:pt x="63" y="8"/>
                      <a:pt x="64" y="7"/>
                      <a:pt x="64" y="6"/>
                    </a:cubicBezTo>
                    <a:cubicBezTo>
                      <a:pt x="64" y="3"/>
                      <a:pt x="61" y="0"/>
                      <a:pt x="58" y="0"/>
                    </a:cubicBezTo>
                    <a:cubicBezTo>
                      <a:pt x="58" y="0"/>
                      <a:pt x="58" y="0"/>
                      <a:pt x="58" y="0"/>
                    </a:cubicBezTo>
                    <a:cubicBezTo>
                      <a:pt x="28" y="0"/>
                      <a:pt x="28" y="0"/>
                      <a:pt x="28" y="0"/>
                    </a:cubicBezTo>
                    <a:cubicBezTo>
                      <a:pt x="25" y="0"/>
                      <a:pt x="22" y="3"/>
                      <a:pt x="22" y="6"/>
                    </a:cubicBezTo>
                    <a:cubicBezTo>
                      <a:pt x="22" y="9"/>
                      <a:pt x="22" y="9"/>
                      <a:pt x="22" y="9"/>
                    </a:cubicBezTo>
                    <a:cubicBezTo>
                      <a:pt x="5" y="9"/>
                      <a:pt x="5" y="9"/>
                      <a:pt x="5" y="9"/>
                    </a:cubicBezTo>
                    <a:cubicBezTo>
                      <a:pt x="2" y="9"/>
                      <a:pt x="0" y="12"/>
                      <a:pt x="0" y="15"/>
                    </a:cubicBezTo>
                    <a:cubicBezTo>
                      <a:pt x="0" y="57"/>
                      <a:pt x="0" y="57"/>
                      <a:pt x="0" y="57"/>
                    </a:cubicBezTo>
                    <a:cubicBezTo>
                      <a:pt x="0" y="60"/>
                      <a:pt x="2" y="63"/>
                      <a:pt x="5" y="63"/>
                    </a:cubicBezTo>
                    <a:cubicBezTo>
                      <a:pt x="36" y="63"/>
                      <a:pt x="36" y="63"/>
                      <a:pt x="36" y="63"/>
                    </a:cubicBezTo>
                    <a:cubicBezTo>
                      <a:pt x="39" y="63"/>
                      <a:pt x="41" y="60"/>
                      <a:pt x="41" y="57"/>
                    </a:cubicBezTo>
                    <a:cubicBezTo>
                      <a:pt x="41" y="54"/>
                      <a:pt x="41" y="54"/>
                      <a:pt x="41" y="54"/>
                    </a:cubicBezTo>
                    <a:cubicBezTo>
                      <a:pt x="58" y="54"/>
                      <a:pt x="58" y="54"/>
                      <a:pt x="58" y="54"/>
                    </a:cubicBezTo>
                    <a:cubicBezTo>
                      <a:pt x="60" y="54"/>
                      <a:pt x="62" y="53"/>
                      <a:pt x="63" y="51"/>
                    </a:cubicBezTo>
                    <a:cubicBezTo>
                      <a:pt x="64" y="49"/>
                      <a:pt x="64" y="47"/>
                      <a:pt x="63" y="46"/>
                    </a:cubicBezTo>
                    <a:lnTo>
                      <a:pt x="51" y="27"/>
                    </a:lnTo>
                    <a:close/>
                    <a:moveTo>
                      <a:pt x="5" y="15"/>
                    </a:moveTo>
                    <a:cubicBezTo>
                      <a:pt x="24" y="15"/>
                      <a:pt x="24" y="15"/>
                      <a:pt x="24" y="15"/>
                    </a:cubicBezTo>
                    <a:cubicBezTo>
                      <a:pt x="24" y="17"/>
                      <a:pt x="24" y="17"/>
                      <a:pt x="24" y="17"/>
                    </a:cubicBezTo>
                    <a:cubicBezTo>
                      <a:pt x="24" y="18"/>
                      <a:pt x="25" y="19"/>
                      <a:pt x="26" y="19"/>
                    </a:cubicBezTo>
                    <a:cubicBezTo>
                      <a:pt x="27" y="19"/>
                      <a:pt x="28" y="18"/>
                      <a:pt x="28" y="17"/>
                    </a:cubicBezTo>
                    <a:cubicBezTo>
                      <a:pt x="28" y="15"/>
                      <a:pt x="28" y="15"/>
                      <a:pt x="28" y="15"/>
                    </a:cubicBezTo>
                    <a:cubicBezTo>
                      <a:pt x="28" y="15"/>
                      <a:pt x="28" y="15"/>
                      <a:pt x="28" y="15"/>
                    </a:cubicBezTo>
                    <a:cubicBezTo>
                      <a:pt x="28" y="6"/>
                      <a:pt x="28" y="6"/>
                      <a:pt x="28" y="6"/>
                    </a:cubicBezTo>
                    <a:cubicBezTo>
                      <a:pt x="58" y="6"/>
                      <a:pt x="58" y="6"/>
                      <a:pt x="58" y="6"/>
                    </a:cubicBezTo>
                    <a:cubicBezTo>
                      <a:pt x="45" y="27"/>
                      <a:pt x="45" y="27"/>
                      <a:pt x="45" y="27"/>
                    </a:cubicBezTo>
                    <a:cubicBezTo>
                      <a:pt x="58" y="48"/>
                      <a:pt x="58" y="48"/>
                      <a:pt x="58" y="48"/>
                    </a:cubicBezTo>
                    <a:cubicBezTo>
                      <a:pt x="36" y="48"/>
                      <a:pt x="36" y="48"/>
                      <a:pt x="36" y="48"/>
                    </a:cubicBezTo>
                    <a:cubicBezTo>
                      <a:pt x="36" y="48"/>
                      <a:pt x="36" y="48"/>
                      <a:pt x="36" y="48"/>
                    </a:cubicBezTo>
                    <a:cubicBezTo>
                      <a:pt x="28" y="48"/>
                      <a:pt x="28" y="48"/>
                      <a:pt x="28" y="48"/>
                    </a:cubicBezTo>
                    <a:cubicBezTo>
                      <a:pt x="28" y="25"/>
                      <a:pt x="28" y="25"/>
                      <a:pt x="28" y="25"/>
                    </a:cubicBezTo>
                    <a:cubicBezTo>
                      <a:pt x="28" y="24"/>
                      <a:pt x="27" y="23"/>
                      <a:pt x="26" y="23"/>
                    </a:cubicBezTo>
                    <a:cubicBezTo>
                      <a:pt x="25" y="23"/>
                      <a:pt x="24" y="24"/>
                      <a:pt x="24" y="25"/>
                    </a:cubicBezTo>
                    <a:cubicBezTo>
                      <a:pt x="24" y="50"/>
                      <a:pt x="24" y="50"/>
                      <a:pt x="24" y="50"/>
                    </a:cubicBezTo>
                    <a:cubicBezTo>
                      <a:pt x="24" y="50"/>
                      <a:pt x="24" y="50"/>
                      <a:pt x="24" y="50"/>
                    </a:cubicBezTo>
                    <a:cubicBezTo>
                      <a:pt x="24" y="50"/>
                      <a:pt x="24" y="50"/>
                      <a:pt x="24" y="50"/>
                    </a:cubicBezTo>
                    <a:cubicBezTo>
                      <a:pt x="24" y="50"/>
                      <a:pt x="24" y="50"/>
                      <a:pt x="24" y="50"/>
                    </a:cubicBezTo>
                    <a:cubicBezTo>
                      <a:pt x="24" y="50"/>
                      <a:pt x="24" y="50"/>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5" y="51"/>
                      <a:pt x="25" y="51"/>
                    </a:cubicBezTo>
                    <a:cubicBezTo>
                      <a:pt x="25" y="51"/>
                      <a:pt x="25" y="52"/>
                      <a:pt x="25" y="52"/>
                    </a:cubicBezTo>
                    <a:cubicBezTo>
                      <a:pt x="25" y="52"/>
                      <a:pt x="25" y="52"/>
                      <a:pt x="25" y="52"/>
                    </a:cubicBezTo>
                    <a:cubicBezTo>
                      <a:pt x="25" y="52"/>
                      <a:pt x="25" y="52"/>
                      <a:pt x="25" y="52"/>
                    </a:cubicBezTo>
                    <a:cubicBezTo>
                      <a:pt x="25" y="52"/>
                      <a:pt x="25" y="52"/>
                      <a:pt x="25" y="52"/>
                    </a:cubicBezTo>
                    <a:cubicBezTo>
                      <a:pt x="33" y="57"/>
                      <a:pt x="33" y="57"/>
                      <a:pt x="33" y="57"/>
                    </a:cubicBezTo>
                    <a:cubicBezTo>
                      <a:pt x="5" y="57"/>
                      <a:pt x="5" y="57"/>
                      <a:pt x="5" y="57"/>
                    </a:cubicBezTo>
                    <a:lnTo>
                      <a:pt x="5" y="15"/>
                    </a:lnTo>
                    <a:close/>
                    <a:moveTo>
                      <a:pt x="36" y="55"/>
                    </a:moveTo>
                    <a:cubicBezTo>
                      <a:pt x="32" y="52"/>
                      <a:pt x="32" y="52"/>
                      <a:pt x="32" y="52"/>
                    </a:cubicBezTo>
                    <a:cubicBezTo>
                      <a:pt x="36" y="52"/>
                      <a:pt x="36" y="52"/>
                      <a:pt x="36" y="52"/>
                    </a:cubicBezTo>
                    <a:lnTo>
                      <a:pt x="36" y="55"/>
                    </a:lnTo>
                    <a:close/>
                  </a:path>
                </a:pathLst>
              </a:custGeom>
              <a:grpFill/>
              <a:ln w="9525">
                <a:noFill/>
                <a:round/>
              </a:ln>
            </p:spPr>
            <p:txBody>
              <a:bodyPr anchor="ctr"/>
              <a:lstStyle/>
              <a:p>
                <a:pPr algn="ctr"/>
              </a:p>
            </p:txBody>
          </p:sp>
          <p:sp>
            <p:nvSpPr>
              <p:cNvPr id="23" name="Freeform: Shape 112"/>
              <p:cNvSpPr/>
              <p:nvPr/>
            </p:nvSpPr>
            <p:spPr bwMode="auto">
              <a:xfrm>
                <a:off x="5380038" y="2359025"/>
                <a:ext cx="15875" cy="190500"/>
              </a:xfrm>
              <a:custGeom>
                <a:avLst/>
                <a:gdLst/>
                <a:ahLst/>
                <a:cxnLst>
                  <a:cxn ang="0">
                    <a:pos x="3" y="0"/>
                  </a:cxn>
                  <a:cxn ang="0">
                    <a:pos x="0" y="2"/>
                  </a:cxn>
                  <a:cxn ang="0">
                    <a:pos x="0" y="72"/>
                  </a:cxn>
                  <a:cxn ang="0">
                    <a:pos x="3" y="74"/>
                  </a:cxn>
                  <a:cxn ang="0">
                    <a:pos x="6" y="72"/>
                  </a:cxn>
                  <a:cxn ang="0">
                    <a:pos x="6" y="2"/>
                  </a:cxn>
                  <a:cxn ang="0">
                    <a:pos x="3" y="0"/>
                  </a:cxn>
                </a:cxnLst>
                <a:rect l="0" t="0" r="r" b="b"/>
                <a:pathLst>
                  <a:path w="6" h="74">
                    <a:moveTo>
                      <a:pt x="3" y="0"/>
                    </a:moveTo>
                    <a:cubicBezTo>
                      <a:pt x="1" y="0"/>
                      <a:pt x="0" y="1"/>
                      <a:pt x="0" y="2"/>
                    </a:cubicBezTo>
                    <a:cubicBezTo>
                      <a:pt x="0" y="72"/>
                      <a:pt x="0" y="72"/>
                      <a:pt x="0" y="72"/>
                    </a:cubicBezTo>
                    <a:cubicBezTo>
                      <a:pt x="0" y="73"/>
                      <a:pt x="1" y="74"/>
                      <a:pt x="3" y="74"/>
                    </a:cubicBezTo>
                    <a:cubicBezTo>
                      <a:pt x="4" y="74"/>
                      <a:pt x="6" y="73"/>
                      <a:pt x="6" y="72"/>
                    </a:cubicBezTo>
                    <a:cubicBezTo>
                      <a:pt x="6" y="2"/>
                      <a:pt x="6" y="2"/>
                      <a:pt x="6" y="2"/>
                    </a:cubicBezTo>
                    <a:cubicBezTo>
                      <a:pt x="6" y="1"/>
                      <a:pt x="4" y="0"/>
                      <a:pt x="3" y="0"/>
                    </a:cubicBezTo>
                    <a:close/>
                  </a:path>
                </a:pathLst>
              </a:custGeom>
              <a:grpFill/>
              <a:ln w="9525">
                <a:noFill/>
                <a:round/>
              </a:ln>
            </p:spPr>
            <p:txBody>
              <a:bodyPr anchor="ctr"/>
              <a:lstStyle/>
              <a:p>
                <a:pPr algn="ctr"/>
              </a:p>
            </p:txBody>
          </p:sp>
          <p:sp>
            <p:nvSpPr>
              <p:cNvPr id="24" name="Oval 113"/>
              <p:cNvSpPr/>
              <p:nvPr/>
            </p:nvSpPr>
            <p:spPr bwMode="auto">
              <a:xfrm>
                <a:off x="5380038" y="2333625"/>
                <a:ext cx="15875" cy="14288"/>
              </a:xfrm>
              <a:prstGeom prst="ellipse">
                <a:avLst/>
              </a:prstGeom>
              <a:grpFill/>
              <a:ln w="9525">
                <a:noFill/>
                <a:round/>
              </a:ln>
            </p:spPr>
            <p:txBody>
              <a:bodyPr anchor="ctr"/>
              <a:lstStyle/>
              <a:p>
                <a:pPr algn="ctr"/>
              </a:p>
            </p:txBody>
          </p:sp>
        </p:grpSp>
      </p:grpSp>
      <p:grpSp>
        <p:nvGrpSpPr>
          <p:cNvPr id="53" name="Group 74"/>
          <p:cNvGrpSpPr/>
          <p:nvPr/>
        </p:nvGrpSpPr>
        <p:grpSpPr>
          <a:xfrm>
            <a:off x="2418410" y="4275790"/>
            <a:ext cx="2232430" cy="943736"/>
            <a:chOff x="3218020" y="4798575"/>
            <a:chExt cx="1944699" cy="1258314"/>
          </a:xfrm>
        </p:grpSpPr>
        <p:sp>
          <p:nvSpPr>
            <p:cNvPr id="54" name="TextBox 75"/>
            <p:cNvSpPr txBox="1"/>
            <p:nvPr/>
          </p:nvSpPr>
          <p:spPr bwMode="auto">
            <a:xfrm>
              <a:off x="3223869" y="4798575"/>
              <a:ext cx="1933002" cy="662997"/>
            </a:xfrm>
            <a:prstGeom prst="rect">
              <a:avLst/>
            </a:prstGeom>
            <a:noFill/>
          </p:spPr>
          <p:txBody>
            <a:bodyPr wrap="none" lIns="0" tIns="0" rIns="0" bIns="0" anchor="b" anchorCtr="1">
              <a:normAutofit/>
            </a:bodyPr>
            <a:lstStyle/>
            <a:p>
              <a:pPr latinLnBrk="0"/>
              <a:r>
                <a:rPr lang="zh-CN" altLang="en-US" sz="2000">
                  <a:solidFill>
                    <a:schemeClr val="accent1">
                      <a:lumMod val="100000"/>
                    </a:schemeClr>
                  </a:solidFill>
                  <a:effectLst/>
                </a:rPr>
                <a:t>标题文本预设</a:t>
              </a:r>
              <a:endParaRPr lang="zh-CN" altLang="en-US" sz="2000">
                <a:solidFill>
                  <a:schemeClr val="accent1">
                    <a:lumMod val="100000"/>
                  </a:schemeClr>
                </a:solidFill>
                <a:effectLst/>
              </a:endParaRPr>
            </a:p>
          </p:txBody>
        </p:sp>
        <p:sp>
          <p:nvSpPr>
            <p:cNvPr id="55" name="TextBox 76"/>
            <p:cNvSpPr txBox="1"/>
            <p:nvPr/>
          </p:nvSpPr>
          <p:spPr bwMode="auto">
            <a:xfrm>
              <a:off x="3218020" y="5461572"/>
              <a:ext cx="1944699" cy="595317"/>
            </a:xfrm>
            <a:prstGeom prst="rect">
              <a:avLst/>
            </a:prstGeom>
            <a:noFill/>
          </p:spPr>
          <p:txBody>
            <a:bodyPr wrap="square" lIns="90000" tIns="46800" rIns="90000" bIns="46800">
              <a:normAutofit/>
            </a:bodyPr>
            <a:lstStyle/>
            <a:p>
              <a:pPr>
                <a:lnSpc>
                  <a:spcPct val="120000"/>
                </a:lnSpc>
              </a:pPr>
              <a:r>
                <a:rPr lang="zh-CN" altLang="en-US" sz="900" dirty="0">
                  <a:solidFill>
                    <a:schemeClr val="tx1">
                      <a:lumMod val="85000"/>
                      <a:lumOff val="15000"/>
                    </a:schemeClr>
                  </a:solidFill>
                </a:rPr>
                <a:t>点击输入替换内</a:t>
              </a:r>
              <a:r>
                <a:rPr lang="zh-CN" altLang="en-US" sz="900" dirty="0" smtClean="0">
                  <a:solidFill>
                    <a:schemeClr val="tx1">
                      <a:lumMod val="85000"/>
                      <a:lumOff val="15000"/>
                    </a:schemeClr>
                  </a:solidFill>
                </a:rPr>
                <a:t>容编辑文字</a:t>
              </a:r>
              <a:endParaRPr lang="en-US" altLang="zh-CN" sz="900" dirty="0">
                <a:solidFill>
                  <a:schemeClr val="tx1">
                    <a:lumMod val="85000"/>
                    <a:lumOff val="15000"/>
                  </a:schemeClr>
                </a:solidFill>
              </a:endParaRPr>
            </a:p>
            <a:p>
              <a:pPr>
                <a:lnSpc>
                  <a:spcPct val="120000"/>
                </a:lnSpc>
              </a:pPr>
              <a:r>
                <a:rPr lang="zh-CN" altLang="en-US" sz="900" dirty="0">
                  <a:solidFill>
                    <a:schemeClr val="tx1">
                      <a:lumMod val="85000"/>
                      <a:lumOff val="15000"/>
                    </a:schemeClr>
                  </a:solidFill>
                </a:rPr>
                <a:t>点击输入替换内</a:t>
              </a:r>
              <a:r>
                <a:rPr lang="zh-CN" altLang="en-US" sz="900" dirty="0" smtClean="0">
                  <a:solidFill>
                    <a:schemeClr val="tx1">
                      <a:lumMod val="85000"/>
                      <a:lumOff val="15000"/>
                    </a:schemeClr>
                  </a:solidFill>
                </a:rPr>
                <a:t>容编辑文字</a:t>
              </a:r>
              <a:endParaRPr lang="zh-CN" altLang="en-US" sz="900" b="0" dirty="0">
                <a:solidFill>
                  <a:schemeClr val="tx1">
                    <a:lumMod val="85000"/>
                    <a:lumOff val="15000"/>
                  </a:schemeClr>
                </a:solidFill>
                <a:effectLst/>
              </a:endParaRPr>
            </a:p>
          </p:txBody>
        </p:sp>
      </p:grpSp>
      <p:grpSp>
        <p:nvGrpSpPr>
          <p:cNvPr id="56" name="Group 77"/>
          <p:cNvGrpSpPr/>
          <p:nvPr/>
        </p:nvGrpSpPr>
        <p:grpSpPr>
          <a:xfrm>
            <a:off x="4108420" y="4275790"/>
            <a:ext cx="2232430" cy="943736"/>
            <a:chOff x="3218020" y="4798575"/>
            <a:chExt cx="1944699" cy="1258314"/>
          </a:xfrm>
        </p:grpSpPr>
        <p:sp>
          <p:nvSpPr>
            <p:cNvPr id="57" name="TextBox 78"/>
            <p:cNvSpPr txBox="1"/>
            <p:nvPr/>
          </p:nvSpPr>
          <p:spPr bwMode="auto">
            <a:xfrm>
              <a:off x="3223869" y="4798575"/>
              <a:ext cx="1933002" cy="662997"/>
            </a:xfrm>
            <a:prstGeom prst="rect">
              <a:avLst/>
            </a:prstGeom>
            <a:noFill/>
          </p:spPr>
          <p:txBody>
            <a:bodyPr wrap="none" lIns="0" tIns="0" rIns="0" bIns="0" anchor="b" anchorCtr="1">
              <a:normAutofit/>
            </a:bodyPr>
            <a:lstStyle/>
            <a:p>
              <a:pPr latinLnBrk="0"/>
              <a:r>
                <a:rPr lang="zh-CN" altLang="en-US" sz="2000">
                  <a:solidFill>
                    <a:schemeClr val="accent3">
                      <a:lumMod val="100000"/>
                    </a:schemeClr>
                  </a:solidFill>
                  <a:effectLst/>
                </a:rPr>
                <a:t>标题文本预设</a:t>
              </a:r>
              <a:endParaRPr lang="zh-CN" altLang="en-US" sz="2000">
                <a:solidFill>
                  <a:schemeClr val="accent3">
                    <a:lumMod val="100000"/>
                  </a:schemeClr>
                </a:solidFill>
                <a:effectLst/>
              </a:endParaRPr>
            </a:p>
          </p:txBody>
        </p:sp>
        <p:sp>
          <p:nvSpPr>
            <p:cNvPr id="58" name="TextBox 79"/>
            <p:cNvSpPr txBox="1"/>
            <p:nvPr/>
          </p:nvSpPr>
          <p:spPr bwMode="auto">
            <a:xfrm>
              <a:off x="3218020" y="5461572"/>
              <a:ext cx="1944699" cy="595317"/>
            </a:xfrm>
            <a:prstGeom prst="rect">
              <a:avLst/>
            </a:prstGeom>
            <a:noFill/>
          </p:spPr>
          <p:txBody>
            <a:bodyPr wrap="square" lIns="90000" tIns="46800" rIns="90000" bIns="46800">
              <a:normAutofit/>
            </a:bodyPr>
            <a:lstStyle/>
            <a:p>
              <a:pPr>
                <a:lnSpc>
                  <a:spcPct val="120000"/>
                </a:lnSpc>
              </a:pPr>
              <a:r>
                <a:rPr lang="zh-CN" altLang="en-US" sz="900" dirty="0">
                  <a:solidFill>
                    <a:schemeClr val="tx1">
                      <a:lumMod val="85000"/>
                      <a:lumOff val="15000"/>
                    </a:schemeClr>
                  </a:solidFill>
                </a:rPr>
                <a:t>点击输入替换内</a:t>
              </a:r>
              <a:r>
                <a:rPr lang="zh-CN" altLang="en-US" sz="900" dirty="0" smtClean="0">
                  <a:solidFill>
                    <a:schemeClr val="tx1">
                      <a:lumMod val="85000"/>
                      <a:lumOff val="15000"/>
                    </a:schemeClr>
                  </a:solidFill>
                </a:rPr>
                <a:t>容编辑文字</a:t>
              </a:r>
              <a:endParaRPr lang="en-US" altLang="zh-CN" sz="900" dirty="0">
                <a:solidFill>
                  <a:schemeClr val="tx1">
                    <a:lumMod val="85000"/>
                    <a:lumOff val="15000"/>
                  </a:schemeClr>
                </a:solidFill>
              </a:endParaRPr>
            </a:p>
            <a:p>
              <a:pPr>
                <a:lnSpc>
                  <a:spcPct val="120000"/>
                </a:lnSpc>
              </a:pPr>
              <a:r>
                <a:rPr lang="zh-CN" altLang="en-US" sz="900" dirty="0">
                  <a:solidFill>
                    <a:schemeClr val="tx1">
                      <a:lumMod val="85000"/>
                      <a:lumOff val="15000"/>
                    </a:schemeClr>
                  </a:solidFill>
                </a:rPr>
                <a:t>点击输入替换内</a:t>
              </a:r>
              <a:r>
                <a:rPr lang="zh-CN" altLang="en-US" sz="900" dirty="0" smtClean="0">
                  <a:solidFill>
                    <a:schemeClr val="tx1">
                      <a:lumMod val="85000"/>
                      <a:lumOff val="15000"/>
                    </a:schemeClr>
                  </a:solidFill>
                </a:rPr>
                <a:t>容编辑文字</a:t>
              </a:r>
              <a:endParaRPr lang="zh-CN" altLang="en-US" sz="900" b="0" dirty="0">
                <a:solidFill>
                  <a:schemeClr val="tx1">
                    <a:lumMod val="85000"/>
                    <a:lumOff val="15000"/>
                  </a:schemeClr>
                </a:solidFill>
                <a:effectLst/>
              </a:endParaRPr>
            </a:p>
          </p:txBody>
        </p:sp>
      </p:grpSp>
      <p:grpSp>
        <p:nvGrpSpPr>
          <p:cNvPr id="59" name="Group 80"/>
          <p:cNvGrpSpPr/>
          <p:nvPr/>
        </p:nvGrpSpPr>
        <p:grpSpPr>
          <a:xfrm>
            <a:off x="5794389" y="4275790"/>
            <a:ext cx="2232430" cy="943736"/>
            <a:chOff x="3218020" y="4798575"/>
            <a:chExt cx="1944699" cy="1258314"/>
          </a:xfrm>
        </p:grpSpPr>
        <p:sp>
          <p:nvSpPr>
            <p:cNvPr id="60" name="TextBox 81"/>
            <p:cNvSpPr txBox="1"/>
            <p:nvPr/>
          </p:nvSpPr>
          <p:spPr bwMode="auto">
            <a:xfrm>
              <a:off x="3223869" y="4798575"/>
              <a:ext cx="1933002" cy="662997"/>
            </a:xfrm>
            <a:prstGeom prst="rect">
              <a:avLst/>
            </a:prstGeom>
            <a:noFill/>
          </p:spPr>
          <p:txBody>
            <a:bodyPr wrap="none" lIns="0" tIns="0" rIns="0" bIns="0" anchor="b" anchorCtr="1">
              <a:normAutofit/>
            </a:bodyPr>
            <a:lstStyle/>
            <a:p>
              <a:pPr latinLnBrk="0"/>
              <a:r>
                <a:rPr lang="zh-CN" altLang="en-US" sz="2000">
                  <a:solidFill>
                    <a:schemeClr val="accent5">
                      <a:lumMod val="100000"/>
                    </a:schemeClr>
                  </a:solidFill>
                  <a:effectLst/>
                </a:rPr>
                <a:t>标题文本预设</a:t>
              </a:r>
              <a:endParaRPr lang="zh-CN" altLang="en-US" sz="2000">
                <a:solidFill>
                  <a:schemeClr val="accent5">
                    <a:lumMod val="100000"/>
                  </a:schemeClr>
                </a:solidFill>
                <a:effectLst/>
              </a:endParaRPr>
            </a:p>
          </p:txBody>
        </p:sp>
        <p:sp>
          <p:nvSpPr>
            <p:cNvPr id="61" name="TextBox 82"/>
            <p:cNvSpPr txBox="1"/>
            <p:nvPr/>
          </p:nvSpPr>
          <p:spPr bwMode="auto">
            <a:xfrm>
              <a:off x="3218020" y="5461572"/>
              <a:ext cx="1944699" cy="595317"/>
            </a:xfrm>
            <a:prstGeom prst="rect">
              <a:avLst/>
            </a:prstGeom>
            <a:noFill/>
          </p:spPr>
          <p:txBody>
            <a:bodyPr wrap="square" lIns="90000" tIns="46800" rIns="90000" bIns="46800">
              <a:normAutofit/>
            </a:bodyPr>
            <a:lstStyle/>
            <a:p>
              <a:pPr>
                <a:lnSpc>
                  <a:spcPct val="120000"/>
                </a:lnSpc>
              </a:pPr>
              <a:r>
                <a:rPr lang="zh-CN" altLang="en-US" sz="900" dirty="0">
                  <a:solidFill>
                    <a:schemeClr val="tx1">
                      <a:lumMod val="85000"/>
                      <a:lumOff val="15000"/>
                    </a:schemeClr>
                  </a:solidFill>
                </a:rPr>
                <a:t>点击输入替换内</a:t>
              </a:r>
              <a:r>
                <a:rPr lang="zh-CN" altLang="en-US" sz="900" dirty="0" smtClean="0">
                  <a:solidFill>
                    <a:schemeClr val="tx1">
                      <a:lumMod val="85000"/>
                      <a:lumOff val="15000"/>
                    </a:schemeClr>
                  </a:solidFill>
                </a:rPr>
                <a:t>容编辑文字</a:t>
              </a:r>
              <a:endParaRPr lang="en-US" altLang="zh-CN" sz="900" dirty="0">
                <a:solidFill>
                  <a:schemeClr val="tx1">
                    <a:lumMod val="85000"/>
                    <a:lumOff val="15000"/>
                  </a:schemeClr>
                </a:solidFill>
              </a:endParaRPr>
            </a:p>
            <a:p>
              <a:pPr>
                <a:lnSpc>
                  <a:spcPct val="120000"/>
                </a:lnSpc>
              </a:pPr>
              <a:r>
                <a:rPr lang="zh-CN" altLang="en-US" sz="900" dirty="0">
                  <a:solidFill>
                    <a:schemeClr val="tx1">
                      <a:lumMod val="85000"/>
                      <a:lumOff val="15000"/>
                    </a:schemeClr>
                  </a:solidFill>
                </a:rPr>
                <a:t>点击输入替换内</a:t>
              </a:r>
              <a:r>
                <a:rPr lang="zh-CN" altLang="en-US" sz="900" dirty="0" smtClean="0">
                  <a:solidFill>
                    <a:schemeClr val="tx1">
                      <a:lumMod val="85000"/>
                      <a:lumOff val="15000"/>
                    </a:schemeClr>
                  </a:solidFill>
                </a:rPr>
                <a:t>容编辑文字</a:t>
              </a:r>
              <a:endParaRPr lang="zh-CN" altLang="en-US" sz="900" b="0" dirty="0">
                <a:solidFill>
                  <a:schemeClr val="tx1">
                    <a:lumMod val="85000"/>
                    <a:lumOff val="15000"/>
                  </a:schemeClr>
                </a:solidFill>
                <a:effectLst/>
              </a:endParaRPr>
            </a:p>
          </p:txBody>
        </p:sp>
      </p:grpSp>
      <p:grpSp>
        <p:nvGrpSpPr>
          <p:cNvPr id="62" name="Group 83"/>
          <p:cNvGrpSpPr/>
          <p:nvPr/>
        </p:nvGrpSpPr>
        <p:grpSpPr>
          <a:xfrm>
            <a:off x="6589018" y="1526664"/>
            <a:ext cx="2232430" cy="937628"/>
            <a:chOff x="7110595" y="1177660"/>
            <a:chExt cx="1944699" cy="1250171"/>
          </a:xfrm>
        </p:grpSpPr>
        <p:sp>
          <p:nvSpPr>
            <p:cNvPr id="63" name="TextBox 84"/>
            <p:cNvSpPr txBox="1"/>
            <p:nvPr/>
          </p:nvSpPr>
          <p:spPr bwMode="auto">
            <a:xfrm>
              <a:off x="7116444" y="1177660"/>
              <a:ext cx="1933002" cy="368245"/>
            </a:xfrm>
            <a:prstGeom prst="rect">
              <a:avLst/>
            </a:prstGeom>
            <a:noFill/>
          </p:spPr>
          <p:txBody>
            <a:bodyPr wrap="none" lIns="0" tIns="0" rIns="0" bIns="0" anchor="b" anchorCtr="1">
              <a:noAutofit/>
            </a:bodyPr>
            <a:lstStyle/>
            <a:p>
              <a:pPr latinLnBrk="0"/>
              <a:r>
                <a:rPr lang="zh-CN" altLang="en-US" sz="2000" dirty="0">
                  <a:solidFill>
                    <a:srgbClr val="003D40"/>
                  </a:solidFill>
                  <a:effectLst/>
                </a:rPr>
                <a:t>标题文本预设</a:t>
              </a:r>
              <a:endParaRPr lang="zh-CN" altLang="en-US" sz="2000" dirty="0">
                <a:solidFill>
                  <a:srgbClr val="003D40"/>
                </a:solidFill>
                <a:effectLst/>
              </a:endParaRPr>
            </a:p>
          </p:txBody>
        </p:sp>
        <p:sp>
          <p:nvSpPr>
            <p:cNvPr id="64" name="TextBox 85"/>
            <p:cNvSpPr txBox="1"/>
            <p:nvPr/>
          </p:nvSpPr>
          <p:spPr bwMode="auto">
            <a:xfrm>
              <a:off x="7110595" y="1545905"/>
              <a:ext cx="1944699" cy="881926"/>
            </a:xfrm>
            <a:prstGeom prst="rect">
              <a:avLst/>
            </a:prstGeom>
            <a:noFill/>
          </p:spPr>
          <p:txBody>
            <a:bodyPr wrap="square" lIns="90000" tIns="46800" rIns="90000" bIns="360000" anchor="t" anchorCtr="1">
              <a:normAutofit fontScale="85000" lnSpcReduction="20000"/>
            </a:bodyPr>
            <a:lstStyle/>
            <a:p>
              <a:pPr>
                <a:lnSpc>
                  <a:spcPct val="120000"/>
                </a:lnSpc>
              </a:pPr>
              <a:r>
                <a:rPr lang="zh-CN" altLang="en-US" sz="900" dirty="0">
                  <a:solidFill>
                    <a:schemeClr val="tx1">
                      <a:lumMod val="85000"/>
                      <a:lumOff val="15000"/>
                    </a:schemeClr>
                  </a:solidFill>
                </a:rPr>
                <a:t>点击输入替换内</a:t>
              </a:r>
              <a:r>
                <a:rPr lang="zh-CN" altLang="en-US" sz="900" dirty="0" smtClean="0">
                  <a:solidFill>
                    <a:schemeClr val="tx1">
                      <a:lumMod val="85000"/>
                      <a:lumOff val="15000"/>
                    </a:schemeClr>
                  </a:solidFill>
                </a:rPr>
                <a:t>容编辑文字</a:t>
              </a:r>
              <a:endParaRPr lang="en-US" altLang="zh-CN" sz="900" dirty="0">
                <a:solidFill>
                  <a:schemeClr val="tx1">
                    <a:lumMod val="85000"/>
                    <a:lumOff val="15000"/>
                  </a:schemeClr>
                </a:solidFill>
              </a:endParaRPr>
            </a:p>
            <a:p>
              <a:pPr>
                <a:lnSpc>
                  <a:spcPct val="120000"/>
                </a:lnSpc>
              </a:pPr>
              <a:r>
                <a:rPr lang="zh-CN" altLang="en-US" sz="900" dirty="0">
                  <a:solidFill>
                    <a:schemeClr val="tx1">
                      <a:lumMod val="85000"/>
                      <a:lumOff val="15000"/>
                    </a:schemeClr>
                  </a:solidFill>
                </a:rPr>
                <a:t>点击输入替换内</a:t>
              </a:r>
              <a:r>
                <a:rPr lang="zh-CN" altLang="en-US" sz="900" dirty="0" smtClean="0">
                  <a:solidFill>
                    <a:schemeClr val="tx1">
                      <a:lumMod val="85000"/>
                      <a:lumOff val="15000"/>
                    </a:schemeClr>
                  </a:solidFill>
                </a:rPr>
                <a:t>容编辑文字</a:t>
              </a:r>
              <a:endParaRPr lang="zh-CN" altLang="en-US" sz="900" b="0" dirty="0">
                <a:solidFill>
                  <a:schemeClr val="tx1">
                    <a:lumMod val="85000"/>
                    <a:lumOff val="15000"/>
                  </a:schemeClr>
                </a:solidFill>
                <a:effectLst/>
              </a:endParaRPr>
            </a:p>
          </p:txBody>
        </p:sp>
      </p:grpSp>
      <p:grpSp>
        <p:nvGrpSpPr>
          <p:cNvPr id="65" name="Group 86"/>
          <p:cNvGrpSpPr/>
          <p:nvPr/>
        </p:nvGrpSpPr>
        <p:grpSpPr>
          <a:xfrm>
            <a:off x="4909722" y="1526664"/>
            <a:ext cx="2232430" cy="937628"/>
            <a:chOff x="7110595" y="1177660"/>
            <a:chExt cx="1944699" cy="1250171"/>
          </a:xfrm>
        </p:grpSpPr>
        <p:sp>
          <p:nvSpPr>
            <p:cNvPr id="66" name="TextBox 87"/>
            <p:cNvSpPr txBox="1"/>
            <p:nvPr/>
          </p:nvSpPr>
          <p:spPr bwMode="auto">
            <a:xfrm>
              <a:off x="7116444" y="1177660"/>
              <a:ext cx="1933002" cy="368245"/>
            </a:xfrm>
            <a:prstGeom prst="rect">
              <a:avLst/>
            </a:prstGeom>
            <a:noFill/>
          </p:spPr>
          <p:txBody>
            <a:bodyPr wrap="none" lIns="0" tIns="0" rIns="0" bIns="0" anchor="b" anchorCtr="1">
              <a:noAutofit/>
            </a:bodyPr>
            <a:lstStyle/>
            <a:p>
              <a:pPr latinLnBrk="0"/>
              <a:r>
                <a:rPr lang="zh-CN" altLang="en-US" sz="2000" dirty="0">
                  <a:solidFill>
                    <a:schemeClr val="accent4">
                      <a:lumMod val="100000"/>
                    </a:schemeClr>
                  </a:solidFill>
                  <a:effectLst/>
                </a:rPr>
                <a:t>标题文本预设</a:t>
              </a:r>
              <a:endParaRPr lang="zh-CN" altLang="en-US" sz="2000" dirty="0">
                <a:solidFill>
                  <a:schemeClr val="accent4">
                    <a:lumMod val="100000"/>
                  </a:schemeClr>
                </a:solidFill>
                <a:effectLst/>
              </a:endParaRPr>
            </a:p>
          </p:txBody>
        </p:sp>
        <p:sp>
          <p:nvSpPr>
            <p:cNvPr id="67" name="TextBox 88"/>
            <p:cNvSpPr txBox="1"/>
            <p:nvPr/>
          </p:nvSpPr>
          <p:spPr bwMode="auto">
            <a:xfrm>
              <a:off x="7110595" y="1545905"/>
              <a:ext cx="1944699" cy="881926"/>
            </a:xfrm>
            <a:prstGeom prst="rect">
              <a:avLst/>
            </a:prstGeom>
            <a:noFill/>
          </p:spPr>
          <p:txBody>
            <a:bodyPr wrap="square" lIns="90000" tIns="46800" rIns="90000" bIns="360000" anchor="t" anchorCtr="1">
              <a:normAutofit fontScale="85000" lnSpcReduction="20000"/>
            </a:bodyPr>
            <a:lstStyle/>
            <a:p>
              <a:pPr>
                <a:lnSpc>
                  <a:spcPct val="120000"/>
                </a:lnSpc>
              </a:pPr>
              <a:r>
                <a:rPr lang="zh-CN" altLang="en-US" sz="900" dirty="0">
                  <a:solidFill>
                    <a:schemeClr val="tx1">
                      <a:lumMod val="85000"/>
                      <a:lumOff val="15000"/>
                    </a:schemeClr>
                  </a:solidFill>
                </a:rPr>
                <a:t>点击输入替换内</a:t>
              </a:r>
              <a:r>
                <a:rPr lang="zh-CN" altLang="en-US" sz="900" dirty="0" smtClean="0">
                  <a:solidFill>
                    <a:schemeClr val="tx1">
                      <a:lumMod val="85000"/>
                      <a:lumOff val="15000"/>
                    </a:schemeClr>
                  </a:solidFill>
                </a:rPr>
                <a:t>容编辑文字</a:t>
              </a:r>
              <a:endParaRPr lang="en-US" altLang="zh-CN" sz="900" dirty="0">
                <a:solidFill>
                  <a:schemeClr val="tx1">
                    <a:lumMod val="85000"/>
                    <a:lumOff val="15000"/>
                  </a:schemeClr>
                </a:solidFill>
              </a:endParaRPr>
            </a:p>
            <a:p>
              <a:pPr>
                <a:lnSpc>
                  <a:spcPct val="120000"/>
                </a:lnSpc>
              </a:pPr>
              <a:r>
                <a:rPr lang="zh-CN" altLang="en-US" sz="900" dirty="0">
                  <a:solidFill>
                    <a:schemeClr val="tx1">
                      <a:lumMod val="85000"/>
                      <a:lumOff val="15000"/>
                    </a:schemeClr>
                  </a:solidFill>
                </a:rPr>
                <a:t>点击输入替换内</a:t>
              </a:r>
              <a:r>
                <a:rPr lang="zh-CN" altLang="en-US" sz="900" dirty="0" smtClean="0">
                  <a:solidFill>
                    <a:schemeClr val="tx1">
                      <a:lumMod val="85000"/>
                      <a:lumOff val="15000"/>
                    </a:schemeClr>
                  </a:solidFill>
                </a:rPr>
                <a:t>容编辑文字</a:t>
              </a:r>
              <a:endParaRPr lang="zh-CN" altLang="en-US" sz="900" b="0" dirty="0">
                <a:solidFill>
                  <a:schemeClr val="tx1">
                    <a:lumMod val="85000"/>
                    <a:lumOff val="15000"/>
                  </a:schemeClr>
                </a:solidFill>
                <a:effectLst/>
              </a:endParaRPr>
            </a:p>
          </p:txBody>
        </p:sp>
      </p:grpSp>
      <p:grpSp>
        <p:nvGrpSpPr>
          <p:cNvPr id="68" name="Group 89"/>
          <p:cNvGrpSpPr/>
          <p:nvPr/>
        </p:nvGrpSpPr>
        <p:grpSpPr>
          <a:xfrm>
            <a:off x="3223226" y="1526663"/>
            <a:ext cx="2232430" cy="937628"/>
            <a:chOff x="7110595" y="1177660"/>
            <a:chExt cx="1944699" cy="1250171"/>
          </a:xfrm>
        </p:grpSpPr>
        <p:sp>
          <p:nvSpPr>
            <p:cNvPr id="69" name="TextBox 90"/>
            <p:cNvSpPr txBox="1"/>
            <p:nvPr/>
          </p:nvSpPr>
          <p:spPr bwMode="auto">
            <a:xfrm>
              <a:off x="7116444" y="1177660"/>
              <a:ext cx="1933002" cy="368245"/>
            </a:xfrm>
            <a:prstGeom prst="rect">
              <a:avLst/>
            </a:prstGeom>
            <a:noFill/>
          </p:spPr>
          <p:txBody>
            <a:bodyPr wrap="none" lIns="0" tIns="0" rIns="0" bIns="0" anchor="b" anchorCtr="1">
              <a:noAutofit/>
            </a:bodyPr>
            <a:lstStyle/>
            <a:p>
              <a:pPr latinLnBrk="0"/>
              <a:r>
                <a:rPr lang="zh-CN" altLang="en-US" sz="2000">
                  <a:solidFill>
                    <a:schemeClr val="accent2">
                      <a:lumMod val="100000"/>
                    </a:schemeClr>
                  </a:solidFill>
                  <a:effectLst/>
                </a:rPr>
                <a:t>标题文本预设</a:t>
              </a:r>
              <a:endParaRPr lang="zh-CN" altLang="en-US" sz="2000">
                <a:solidFill>
                  <a:schemeClr val="accent2">
                    <a:lumMod val="100000"/>
                  </a:schemeClr>
                </a:solidFill>
                <a:effectLst/>
              </a:endParaRPr>
            </a:p>
          </p:txBody>
        </p:sp>
        <p:sp>
          <p:nvSpPr>
            <p:cNvPr id="70" name="TextBox 91"/>
            <p:cNvSpPr txBox="1"/>
            <p:nvPr/>
          </p:nvSpPr>
          <p:spPr bwMode="auto">
            <a:xfrm>
              <a:off x="7110595" y="1545905"/>
              <a:ext cx="1944699" cy="881926"/>
            </a:xfrm>
            <a:prstGeom prst="rect">
              <a:avLst/>
            </a:prstGeom>
            <a:noFill/>
          </p:spPr>
          <p:txBody>
            <a:bodyPr wrap="square" lIns="90000" tIns="46800" rIns="90000" bIns="360000" anchor="t" anchorCtr="1">
              <a:normAutofit fontScale="85000" lnSpcReduction="20000"/>
            </a:bodyPr>
            <a:lstStyle/>
            <a:p>
              <a:pPr>
                <a:lnSpc>
                  <a:spcPct val="120000"/>
                </a:lnSpc>
              </a:pPr>
              <a:r>
                <a:rPr lang="zh-CN" altLang="en-US" sz="900" dirty="0">
                  <a:solidFill>
                    <a:schemeClr val="tx1">
                      <a:lumMod val="85000"/>
                      <a:lumOff val="15000"/>
                    </a:schemeClr>
                  </a:solidFill>
                </a:rPr>
                <a:t>点击输入替换内</a:t>
              </a:r>
              <a:r>
                <a:rPr lang="zh-CN" altLang="en-US" sz="900" dirty="0" smtClean="0">
                  <a:solidFill>
                    <a:schemeClr val="tx1">
                      <a:lumMod val="85000"/>
                      <a:lumOff val="15000"/>
                    </a:schemeClr>
                  </a:solidFill>
                </a:rPr>
                <a:t>容编辑文字</a:t>
              </a:r>
              <a:endParaRPr lang="en-US" altLang="zh-CN" sz="900" dirty="0">
                <a:solidFill>
                  <a:schemeClr val="tx1">
                    <a:lumMod val="85000"/>
                    <a:lumOff val="15000"/>
                  </a:schemeClr>
                </a:solidFill>
              </a:endParaRPr>
            </a:p>
            <a:p>
              <a:pPr>
                <a:lnSpc>
                  <a:spcPct val="120000"/>
                </a:lnSpc>
              </a:pPr>
              <a:r>
                <a:rPr lang="zh-CN" altLang="en-US" sz="900" dirty="0">
                  <a:solidFill>
                    <a:schemeClr val="tx1">
                      <a:lumMod val="85000"/>
                      <a:lumOff val="15000"/>
                    </a:schemeClr>
                  </a:solidFill>
                </a:rPr>
                <a:t>点击输入替换内</a:t>
              </a:r>
              <a:r>
                <a:rPr lang="zh-CN" altLang="en-US" sz="900" dirty="0" smtClean="0">
                  <a:solidFill>
                    <a:schemeClr val="tx1">
                      <a:lumMod val="85000"/>
                      <a:lumOff val="15000"/>
                    </a:schemeClr>
                  </a:solidFill>
                </a:rPr>
                <a:t>容编辑文字</a:t>
              </a:r>
              <a:endParaRPr lang="zh-CN" altLang="en-US" sz="900" b="0" dirty="0">
                <a:solidFill>
                  <a:schemeClr val="tx1">
                    <a:lumMod val="85000"/>
                    <a:lumOff val="15000"/>
                  </a:schemeClr>
                </a:solidFill>
                <a:effectLst/>
              </a:endParaRPr>
            </a:p>
          </p:txBody>
        </p:sp>
      </p:gr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fade">
                                      <p:cBhvr>
                                        <p:cTn id="11" dur="1000"/>
                                        <p:tgtEl>
                                          <p:spTgt spid="68"/>
                                        </p:tgtEl>
                                      </p:cBhvr>
                                    </p:animEffect>
                                    <p:anim calcmode="lin" valueType="num">
                                      <p:cBhvr>
                                        <p:cTn id="12" dur="1000" fill="hold"/>
                                        <p:tgtEl>
                                          <p:spTgt spid="68"/>
                                        </p:tgtEl>
                                        <p:attrNameLst>
                                          <p:attrName>ppt_x</p:attrName>
                                        </p:attrNameLst>
                                      </p:cBhvr>
                                      <p:tavLst>
                                        <p:tav tm="0">
                                          <p:val>
                                            <p:strVal val="#ppt_x"/>
                                          </p:val>
                                        </p:tav>
                                        <p:tav tm="100000">
                                          <p:val>
                                            <p:strVal val="#ppt_x"/>
                                          </p:val>
                                        </p:tav>
                                      </p:tavLst>
                                    </p:anim>
                                    <p:anim calcmode="lin" valueType="num">
                                      <p:cBhvr>
                                        <p:cTn id="13" dur="1000" fill="hold"/>
                                        <p:tgtEl>
                                          <p:spTgt spid="68"/>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65"/>
                                        </p:tgtEl>
                                        <p:attrNameLst>
                                          <p:attrName>style.visibility</p:attrName>
                                        </p:attrNameLst>
                                      </p:cBhvr>
                                      <p:to>
                                        <p:strVal val="visible"/>
                                      </p:to>
                                    </p:set>
                                    <p:animEffect transition="in" filter="fade">
                                      <p:cBhvr>
                                        <p:cTn id="16" dur="1000"/>
                                        <p:tgtEl>
                                          <p:spTgt spid="65"/>
                                        </p:tgtEl>
                                      </p:cBhvr>
                                    </p:animEffect>
                                    <p:anim calcmode="lin" valueType="num">
                                      <p:cBhvr>
                                        <p:cTn id="17" dur="1000" fill="hold"/>
                                        <p:tgtEl>
                                          <p:spTgt spid="65"/>
                                        </p:tgtEl>
                                        <p:attrNameLst>
                                          <p:attrName>ppt_x</p:attrName>
                                        </p:attrNameLst>
                                      </p:cBhvr>
                                      <p:tavLst>
                                        <p:tav tm="0">
                                          <p:val>
                                            <p:strVal val="#ppt_x"/>
                                          </p:val>
                                        </p:tav>
                                        <p:tav tm="100000">
                                          <p:val>
                                            <p:strVal val="#ppt_x"/>
                                          </p:val>
                                        </p:tav>
                                      </p:tavLst>
                                    </p:anim>
                                    <p:anim calcmode="lin" valueType="num">
                                      <p:cBhvr>
                                        <p:cTn id="18" dur="1000" fill="hold"/>
                                        <p:tgtEl>
                                          <p:spTgt spid="65"/>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fade">
                                      <p:cBhvr>
                                        <p:cTn id="21" dur="1000"/>
                                        <p:tgtEl>
                                          <p:spTgt spid="62"/>
                                        </p:tgtEl>
                                      </p:cBhvr>
                                    </p:animEffect>
                                    <p:anim calcmode="lin" valueType="num">
                                      <p:cBhvr>
                                        <p:cTn id="22" dur="1000" fill="hold"/>
                                        <p:tgtEl>
                                          <p:spTgt spid="62"/>
                                        </p:tgtEl>
                                        <p:attrNameLst>
                                          <p:attrName>ppt_x</p:attrName>
                                        </p:attrNameLst>
                                      </p:cBhvr>
                                      <p:tavLst>
                                        <p:tav tm="0">
                                          <p:val>
                                            <p:strVal val="#ppt_x"/>
                                          </p:val>
                                        </p:tav>
                                        <p:tav tm="100000">
                                          <p:val>
                                            <p:strVal val="#ppt_x"/>
                                          </p:val>
                                        </p:tav>
                                      </p:tavLst>
                                    </p:anim>
                                    <p:anim calcmode="lin" valueType="num">
                                      <p:cBhvr>
                                        <p:cTn id="23" dur="1000" fill="hold"/>
                                        <p:tgtEl>
                                          <p:spTgt spid="62"/>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fade">
                                      <p:cBhvr>
                                        <p:cTn id="27" dur="1000"/>
                                        <p:tgtEl>
                                          <p:spTgt spid="53"/>
                                        </p:tgtEl>
                                      </p:cBhvr>
                                    </p:animEffect>
                                    <p:anim calcmode="lin" valueType="num">
                                      <p:cBhvr>
                                        <p:cTn id="28" dur="1000" fill="hold"/>
                                        <p:tgtEl>
                                          <p:spTgt spid="53"/>
                                        </p:tgtEl>
                                        <p:attrNameLst>
                                          <p:attrName>ppt_x</p:attrName>
                                        </p:attrNameLst>
                                      </p:cBhvr>
                                      <p:tavLst>
                                        <p:tav tm="0">
                                          <p:val>
                                            <p:strVal val="#ppt_x"/>
                                          </p:val>
                                        </p:tav>
                                        <p:tav tm="100000">
                                          <p:val>
                                            <p:strVal val="#ppt_x"/>
                                          </p:val>
                                        </p:tav>
                                      </p:tavLst>
                                    </p:anim>
                                    <p:anim calcmode="lin" valueType="num">
                                      <p:cBhvr>
                                        <p:cTn id="29" dur="1000" fill="hold"/>
                                        <p:tgtEl>
                                          <p:spTgt spid="53"/>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1000"/>
                                        <p:tgtEl>
                                          <p:spTgt spid="56"/>
                                        </p:tgtEl>
                                      </p:cBhvr>
                                    </p:animEffect>
                                    <p:anim calcmode="lin" valueType="num">
                                      <p:cBhvr>
                                        <p:cTn id="33" dur="1000" fill="hold"/>
                                        <p:tgtEl>
                                          <p:spTgt spid="56"/>
                                        </p:tgtEl>
                                        <p:attrNameLst>
                                          <p:attrName>ppt_x</p:attrName>
                                        </p:attrNameLst>
                                      </p:cBhvr>
                                      <p:tavLst>
                                        <p:tav tm="0">
                                          <p:val>
                                            <p:strVal val="#ppt_x"/>
                                          </p:val>
                                        </p:tav>
                                        <p:tav tm="100000">
                                          <p:val>
                                            <p:strVal val="#ppt_x"/>
                                          </p:val>
                                        </p:tav>
                                      </p:tavLst>
                                    </p:anim>
                                    <p:anim calcmode="lin" valueType="num">
                                      <p:cBhvr>
                                        <p:cTn id="34" dur="1000" fill="hold"/>
                                        <p:tgtEl>
                                          <p:spTgt spid="56"/>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fade">
                                      <p:cBhvr>
                                        <p:cTn id="37" dur="1000"/>
                                        <p:tgtEl>
                                          <p:spTgt spid="59"/>
                                        </p:tgtEl>
                                      </p:cBhvr>
                                    </p:animEffect>
                                    <p:anim calcmode="lin" valueType="num">
                                      <p:cBhvr>
                                        <p:cTn id="38" dur="1000" fill="hold"/>
                                        <p:tgtEl>
                                          <p:spTgt spid="59"/>
                                        </p:tgtEl>
                                        <p:attrNameLst>
                                          <p:attrName>ppt_x</p:attrName>
                                        </p:attrNameLst>
                                      </p:cBhvr>
                                      <p:tavLst>
                                        <p:tav tm="0">
                                          <p:val>
                                            <p:strVal val="#ppt_x"/>
                                          </p:val>
                                        </p:tav>
                                        <p:tav tm="100000">
                                          <p:val>
                                            <p:strVal val="#ppt_x"/>
                                          </p:val>
                                        </p:tav>
                                      </p:tavLst>
                                    </p:anim>
                                    <p:anim calcmode="lin" valueType="num">
                                      <p:cBhvr>
                                        <p:cTn id="39"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9"/>
          <p:cNvGrpSpPr/>
          <p:nvPr/>
        </p:nvGrpSpPr>
        <p:grpSpPr>
          <a:xfrm>
            <a:off x="4538779" y="1556573"/>
            <a:ext cx="3114441" cy="3106218"/>
            <a:chOff x="4344856" y="1848472"/>
            <a:chExt cx="3511329" cy="3502058"/>
          </a:xfrm>
        </p:grpSpPr>
        <p:sp>
          <p:nvSpPr>
            <p:cNvPr id="4" name="任意多边形: 形状 3"/>
            <p:cNvSpPr/>
            <p:nvPr/>
          </p:nvSpPr>
          <p:spPr>
            <a:xfrm rot="13446499">
              <a:off x="6397174" y="2281488"/>
              <a:ext cx="992880" cy="9928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3109" y="2352"/>
                    <a:pt x="6901" y="3625"/>
                    <a:pt x="10800" y="3625"/>
                  </a:cubicBezTo>
                  <a:cubicBezTo>
                    <a:pt x="14699" y="3625"/>
                    <a:pt x="18491" y="2352"/>
                    <a:pt x="21600" y="0"/>
                  </a:cubicBezTo>
                  <a:lnTo>
                    <a:pt x="21600" y="21600"/>
                  </a:lnTo>
                  <a:lnTo>
                    <a:pt x="0" y="21600"/>
                  </a:lnTo>
                  <a:lnTo>
                    <a:pt x="0" y="0"/>
                  </a:lnTo>
                  <a:close/>
                </a:path>
              </a:pathLst>
            </a:custGeom>
            <a:solidFill>
              <a:schemeClr val="accent5"/>
            </a:solidFill>
            <a:ln w="12700">
              <a:miter lim="400000"/>
            </a:ln>
          </p:spPr>
          <p:txBody>
            <a:bodyPr anchor="ctr"/>
            <a:lstStyle/>
            <a:p>
              <a:pPr algn="ctr"/>
              <a:endParaRPr>
                <a:solidFill>
                  <a:schemeClr val="bg1">
                    <a:lumMod val="50000"/>
                  </a:schemeClr>
                </a:solidFill>
              </a:endParaRPr>
            </a:p>
          </p:txBody>
        </p:sp>
        <p:sp>
          <p:nvSpPr>
            <p:cNvPr id="6" name="椭圆 5"/>
            <p:cNvSpPr/>
            <p:nvPr/>
          </p:nvSpPr>
          <p:spPr>
            <a:xfrm>
              <a:off x="6783676" y="1848472"/>
              <a:ext cx="1029055" cy="1024147"/>
            </a:xfrm>
            <a:prstGeom prst="ellipse">
              <a:avLst/>
            </a:prstGeom>
            <a:solidFill>
              <a:schemeClr val="bg1"/>
            </a:solidFill>
            <a:ln>
              <a:solidFill>
                <a:schemeClr val="accent5"/>
              </a:solidFill>
              <a:miter lim="400000"/>
            </a:ln>
          </p:spPr>
          <p:txBody>
            <a:bodyPr lIns="25400" tIns="25400" rIns="25400" bIns="25400" anchor="ctr">
              <a:normAutofit/>
            </a:bodyPr>
            <a:lstStyle/>
            <a:p>
              <a:pPr algn="ctr" defTabSz="171450">
                <a:defRPr sz="3000">
                  <a:solidFill>
                    <a:srgbClr val="FFFFFF"/>
                  </a:solidFill>
                  <a:effectLst>
                    <a:outerShdw blurRad="38100" dist="12700" dir="5400000" rotWithShape="0">
                      <a:srgbClr val="000000">
                        <a:alpha val="50000"/>
                      </a:srgbClr>
                    </a:outerShdw>
                  </a:effectLst>
                </a:defRPr>
              </a:pPr>
              <a:r>
                <a:rPr lang="en-US" altLang="zh-CN" dirty="0">
                  <a:solidFill>
                    <a:schemeClr val="bg1">
                      <a:lumMod val="50000"/>
                    </a:schemeClr>
                  </a:solidFill>
                  <a:effectLst>
                    <a:outerShdw sx="1000" sy="1000" rotWithShape="0">
                      <a:srgbClr val="000000"/>
                    </a:outerShdw>
                  </a:effectLst>
                </a:rPr>
                <a:t>02</a:t>
              </a:r>
              <a:endParaRPr lang="en-US" altLang="zh-CN" dirty="0">
                <a:solidFill>
                  <a:schemeClr val="bg1">
                    <a:lumMod val="50000"/>
                  </a:schemeClr>
                </a:solidFill>
                <a:effectLst>
                  <a:outerShdw sx="1000" sy="1000" rotWithShape="0">
                    <a:srgbClr val="000000"/>
                  </a:outerShdw>
                </a:effectLst>
              </a:endParaRPr>
            </a:p>
          </p:txBody>
        </p:sp>
        <p:sp>
          <p:nvSpPr>
            <p:cNvPr id="7" name="任意多边形: 形状 6"/>
            <p:cNvSpPr/>
            <p:nvPr/>
          </p:nvSpPr>
          <p:spPr>
            <a:xfrm rot="18846498" flipH="1">
              <a:off x="6427835" y="3897068"/>
              <a:ext cx="992880" cy="9928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3109" y="2352"/>
                    <a:pt x="6901" y="3625"/>
                    <a:pt x="10800" y="3625"/>
                  </a:cubicBezTo>
                  <a:cubicBezTo>
                    <a:pt x="14699" y="3625"/>
                    <a:pt x="18491" y="2352"/>
                    <a:pt x="21600" y="0"/>
                  </a:cubicBezTo>
                  <a:lnTo>
                    <a:pt x="21600" y="21600"/>
                  </a:lnTo>
                  <a:lnTo>
                    <a:pt x="0" y="21600"/>
                  </a:lnTo>
                  <a:lnTo>
                    <a:pt x="0" y="0"/>
                  </a:lnTo>
                  <a:close/>
                </a:path>
              </a:pathLst>
            </a:custGeom>
            <a:solidFill>
              <a:schemeClr val="accent2"/>
            </a:solidFill>
            <a:ln w="12700">
              <a:miter lim="400000"/>
            </a:ln>
          </p:spPr>
          <p:txBody>
            <a:bodyPr anchor="ctr"/>
            <a:lstStyle/>
            <a:p>
              <a:pPr algn="ctr"/>
              <a:endParaRPr>
                <a:solidFill>
                  <a:schemeClr val="bg1">
                    <a:lumMod val="50000"/>
                  </a:schemeClr>
                </a:solidFill>
              </a:endParaRPr>
            </a:p>
          </p:txBody>
        </p:sp>
        <p:sp>
          <p:nvSpPr>
            <p:cNvPr id="8" name="椭圆 7"/>
            <p:cNvSpPr/>
            <p:nvPr/>
          </p:nvSpPr>
          <p:spPr>
            <a:xfrm flipH="1">
              <a:off x="6827130" y="4286024"/>
              <a:ext cx="1029055" cy="1024147"/>
            </a:xfrm>
            <a:prstGeom prst="ellipse">
              <a:avLst/>
            </a:prstGeom>
            <a:solidFill>
              <a:schemeClr val="bg1"/>
            </a:solidFill>
            <a:ln>
              <a:solidFill>
                <a:schemeClr val="accent2"/>
              </a:solidFill>
              <a:miter lim="400000"/>
            </a:ln>
          </p:spPr>
          <p:txBody>
            <a:bodyPr lIns="25400" tIns="25400" rIns="25400" bIns="25400" anchor="ctr">
              <a:normAutofit/>
            </a:bodyPr>
            <a:lstStyle/>
            <a:p>
              <a:pPr algn="ctr" defTabSz="171450">
                <a:defRPr sz="3000">
                  <a:solidFill>
                    <a:srgbClr val="FFFFFF"/>
                  </a:solidFill>
                  <a:effectLst>
                    <a:outerShdw blurRad="38100" dist="12700" dir="5400000" rotWithShape="0">
                      <a:srgbClr val="000000">
                        <a:alpha val="50000"/>
                      </a:srgbClr>
                    </a:outerShdw>
                  </a:effectLst>
                </a:defRPr>
              </a:pPr>
              <a:r>
                <a:rPr lang="en-US" altLang="zh-CN" dirty="0">
                  <a:solidFill>
                    <a:schemeClr val="bg1">
                      <a:lumMod val="50000"/>
                    </a:schemeClr>
                  </a:solidFill>
                  <a:effectLst>
                    <a:outerShdw sx="1000" sy="1000" rotWithShape="0">
                      <a:srgbClr val="000000"/>
                    </a:outerShdw>
                  </a:effectLst>
                </a:rPr>
                <a:t>04</a:t>
              </a:r>
              <a:endParaRPr lang="en-US" altLang="zh-CN" dirty="0">
                <a:solidFill>
                  <a:schemeClr val="bg1">
                    <a:lumMod val="50000"/>
                  </a:schemeClr>
                </a:solidFill>
                <a:effectLst>
                  <a:outerShdw sx="1000" sy="1000" rotWithShape="0">
                    <a:srgbClr val="000000"/>
                  </a:outerShdw>
                </a:effectLst>
              </a:endParaRPr>
            </a:p>
          </p:txBody>
        </p:sp>
        <p:sp>
          <p:nvSpPr>
            <p:cNvPr id="9" name="任意多边形: 形状 8"/>
            <p:cNvSpPr/>
            <p:nvPr/>
          </p:nvSpPr>
          <p:spPr>
            <a:xfrm rot="2646498">
              <a:off x="4798451" y="3924632"/>
              <a:ext cx="992880" cy="9928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3109" y="2352"/>
                    <a:pt x="6901" y="3625"/>
                    <a:pt x="10800" y="3625"/>
                  </a:cubicBezTo>
                  <a:cubicBezTo>
                    <a:pt x="14699" y="3625"/>
                    <a:pt x="18491" y="2352"/>
                    <a:pt x="21600" y="0"/>
                  </a:cubicBezTo>
                  <a:lnTo>
                    <a:pt x="21600" y="21600"/>
                  </a:lnTo>
                  <a:lnTo>
                    <a:pt x="0" y="21600"/>
                  </a:lnTo>
                  <a:lnTo>
                    <a:pt x="0" y="0"/>
                  </a:lnTo>
                  <a:close/>
                </a:path>
              </a:pathLst>
            </a:custGeom>
            <a:solidFill>
              <a:schemeClr val="accent3"/>
            </a:solidFill>
            <a:ln w="12700">
              <a:miter lim="400000"/>
            </a:ln>
          </p:spPr>
          <p:txBody>
            <a:bodyPr anchor="ctr"/>
            <a:lstStyle/>
            <a:p>
              <a:pPr algn="ctr"/>
              <a:endParaRPr>
                <a:solidFill>
                  <a:schemeClr val="bg1">
                    <a:lumMod val="50000"/>
                  </a:schemeClr>
                </a:solidFill>
              </a:endParaRPr>
            </a:p>
          </p:txBody>
        </p:sp>
        <p:sp>
          <p:nvSpPr>
            <p:cNvPr id="10" name="椭圆 9"/>
            <p:cNvSpPr/>
            <p:nvPr/>
          </p:nvSpPr>
          <p:spPr>
            <a:xfrm>
              <a:off x="4375774" y="4326383"/>
              <a:ext cx="1029055" cy="1024147"/>
            </a:xfrm>
            <a:prstGeom prst="ellipse">
              <a:avLst/>
            </a:prstGeom>
            <a:solidFill>
              <a:schemeClr val="bg1"/>
            </a:solidFill>
            <a:ln>
              <a:solidFill>
                <a:schemeClr val="accent3"/>
              </a:solidFill>
              <a:miter lim="400000"/>
            </a:ln>
          </p:spPr>
          <p:txBody>
            <a:bodyPr lIns="25400" tIns="25400" rIns="25400" bIns="25400" anchor="ctr">
              <a:normAutofit/>
            </a:bodyPr>
            <a:lstStyle/>
            <a:p>
              <a:pPr algn="ctr" defTabSz="171450">
                <a:defRPr sz="3000">
                  <a:solidFill>
                    <a:srgbClr val="FFFFFF"/>
                  </a:solidFill>
                  <a:effectLst>
                    <a:outerShdw blurRad="38100" dist="12700" dir="5400000" rotWithShape="0">
                      <a:srgbClr val="000000">
                        <a:alpha val="50000"/>
                      </a:srgbClr>
                    </a:outerShdw>
                  </a:effectLst>
                </a:defRPr>
              </a:pPr>
              <a:r>
                <a:rPr lang="en-US" altLang="zh-CN" dirty="0">
                  <a:solidFill>
                    <a:schemeClr val="bg1">
                      <a:lumMod val="50000"/>
                    </a:schemeClr>
                  </a:solidFill>
                  <a:effectLst>
                    <a:outerShdw sx="1000" sy="1000" rotWithShape="0">
                      <a:srgbClr val="000000"/>
                    </a:outerShdw>
                  </a:effectLst>
                </a:rPr>
                <a:t>03</a:t>
              </a:r>
              <a:endParaRPr lang="en-US" altLang="zh-CN" dirty="0">
                <a:solidFill>
                  <a:schemeClr val="bg1">
                    <a:lumMod val="50000"/>
                  </a:schemeClr>
                </a:solidFill>
                <a:effectLst>
                  <a:outerShdw sx="1000" sy="1000" rotWithShape="0">
                    <a:srgbClr val="000000"/>
                  </a:outerShdw>
                </a:effectLst>
              </a:endParaRPr>
            </a:p>
          </p:txBody>
        </p:sp>
        <p:sp>
          <p:nvSpPr>
            <p:cNvPr id="11" name="任意多边形: 形状 10"/>
            <p:cNvSpPr/>
            <p:nvPr/>
          </p:nvSpPr>
          <p:spPr>
            <a:xfrm rot="8046499" flipH="1">
              <a:off x="4780326" y="2300057"/>
              <a:ext cx="992880" cy="9928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3109" y="2352"/>
                    <a:pt x="6901" y="3625"/>
                    <a:pt x="10800" y="3625"/>
                  </a:cubicBezTo>
                  <a:cubicBezTo>
                    <a:pt x="14699" y="3625"/>
                    <a:pt x="18491" y="2352"/>
                    <a:pt x="21600" y="0"/>
                  </a:cubicBezTo>
                  <a:lnTo>
                    <a:pt x="21600" y="21600"/>
                  </a:lnTo>
                  <a:lnTo>
                    <a:pt x="0" y="21600"/>
                  </a:lnTo>
                  <a:lnTo>
                    <a:pt x="0" y="0"/>
                  </a:lnTo>
                  <a:close/>
                </a:path>
              </a:pathLst>
            </a:custGeom>
            <a:solidFill>
              <a:schemeClr val="accent4"/>
            </a:solidFill>
            <a:ln w="12700">
              <a:miter lim="400000"/>
            </a:ln>
          </p:spPr>
          <p:txBody>
            <a:bodyPr anchor="ctr"/>
            <a:lstStyle/>
            <a:p>
              <a:pPr algn="ctr"/>
              <a:endParaRPr>
                <a:solidFill>
                  <a:schemeClr val="bg1">
                    <a:lumMod val="50000"/>
                  </a:schemeClr>
                </a:solidFill>
              </a:endParaRPr>
            </a:p>
          </p:txBody>
        </p:sp>
        <p:sp>
          <p:nvSpPr>
            <p:cNvPr id="12" name="椭圆 11"/>
            <p:cNvSpPr/>
            <p:nvPr/>
          </p:nvSpPr>
          <p:spPr>
            <a:xfrm flipH="1">
              <a:off x="4344856" y="1879834"/>
              <a:ext cx="1029055" cy="1024147"/>
            </a:xfrm>
            <a:prstGeom prst="ellipse">
              <a:avLst/>
            </a:prstGeom>
            <a:solidFill>
              <a:schemeClr val="bg1"/>
            </a:solidFill>
            <a:ln>
              <a:solidFill>
                <a:schemeClr val="accent4"/>
              </a:solidFill>
              <a:miter lim="400000"/>
            </a:ln>
          </p:spPr>
          <p:txBody>
            <a:bodyPr lIns="25400" tIns="25400" rIns="25400" bIns="25400" anchor="ctr">
              <a:normAutofit/>
            </a:bodyPr>
            <a:lstStyle/>
            <a:p>
              <a:pPr algn="ctr" defTabSz="171450">
                <a:defRPr sz="3000">
                  <a:solidFill>
                    <a:srgbClr val="FFFFFF"/>
                  </a:solidFill>
                  <a:effectLst>
                    <a:outerShdw blurRad="38100" dist="12700" dir="5400000" rotWithShape="0">
                      <a:srgbClr val="000000">
                        <a:alpha val="50000"/>
                      </a:srgbClr>
                    </a:outerShdw>
                  </a:effectLst>
                </a:defRPr>
              </a:pPr>
              <a:r>
                <a:rPr lang="en-US" altLang="zh-CN" dirty="0">
                  <a:solidFill>
                    <a:schemeClr val="bg1">
                      <a:lumMod val="50000"/>
                    </a:schemeClr>
                  </a:solidFill>
                  <a:effectLst>
                    <a:outerShdw sx="1000" sy="1000" rotWithShape="0">
                      <a:srgbClr val="000000"/>
                    </a:outerShdw>
                  </a:effectLst>
                </a:rPr>
                <a:t>01</a:t>
              </a:r>
              <a:endParaRPr lang="en-US" altLang="zh-CN" dirty="0">
                <a:solidFill>
                  <a:schemeClr val="bg1">
                    <a:lumMod val="50000"/>
                  </a:schemeClr>
                </a:solidFill>
                <a:effectLst>
                  <a:outerShdw sx="1000" sy="1000" rotWithShape="0">
                    <a:srgbClr val="000000"/>
                  </a:outerShdw>
                </a:effectLst>
              </a:endParaRPr>
            </a:p>
          </p:txBody>
        </p:sp>
        <p:sp>
          <p:nvSpPr>
            <p:cNvPr id="13" name="椭圆 12"/>
            <p:cNvSpPr/>
            <p:nvPr/>
          </p:nvSpPr>
          <p:spPr>
            <a:xfrm>
              <a:off x="5171738" y="2668600"/>
              <a:ext cx="1848524" cy="1848524"/>
            </a:xfrm>
            <a:prstGeom prst="ellipse">
              <a:avLst/>
            </a:prstGeom>
            <a:solidFill>
              <a:srgbClr val="FFFFFF"/>
            </a:solidFill>
            <a:ln>
              <a:solidFill>
                <a:srgbClr val="A6AAA9"/>
              </a:solidFill>
              <a:miter lim="400000"/>
            </a:ln>
          </p:spPr>
          <p:txBody>
            <a:bodyPr anchor="ctr"/>
            <a:lstStyle/>
            <a:p>
              <a:pPr algn="ctr"/>
              <a:endParaRPr>
                <a:solidFill>
                  <a:schemeClr val="bg1">
                    <a:lumMod val="50000"/>
                  </a:schemeClr>
                </a:solidFill>
              </a:endParaRPr>
            </a:p>
          </p:txBody>
        </p:sp>
        <p:sp>
          <p:nvSpPr>
            <p:cNvPr id="14" name="任意多边形: 形状 13"/>
            <p:cNvSpPr/>
            <p:nvPr/>
          </p:nvSpPr>
          <p:spPr>
            <a:xfrm>
              <a:off x="5624213" y="3250916"/>
              <a:ext cx="921956" cy="683891"/>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accent1"/>
            </a:solidFill>
            <a:ln w="12700">
              <a:miter lim="400000"/>
            </a:ln>
          </p:spPr>
          <p:txBody>
            <a:bodyPr anchor="ctr"/>
            <a:lstStyle/>
            <a:p>
              <a:pPr algn="ctr"/>
              <a:endParaRPr>
                <a:solidFill>
                  <a:schemeClr val="bg1">
                    <a:lumMod val="50000"/>
                  </a:schemeClr>
                </a:solidFill>
              </a:endParaRPr>
            </a:p>
          </p:txBody>
        </p:sp>
      </p:grpSp>
      <p:sp>
        <p:nvSpPr>
          <p:cNvPr id="15" name="矩形 14"/>
          <p:cNvSpPr/>
          <p:nvPr/>
        </p:nvSpPr>
        <p:spPr>
          <a:xfrm>
            <a:off x="7766169" y="1759429"/>
            <a:ext cx="2313326" cy="607602"/>
          </a:xfrm>
          <a:prstGeom prst="rect">
            <a:avLst/>
          </a:prstGeom>
        </p:spPr>
        <p:txBody>
          <a:bodyPr wrap="square" lIns="68580" tIns="34290" rIns="68580" bIns="34290">
            <a:spAutoFit/>
          </a:bodyPr>
          <a:lstStyle/>
          <a:p>
            <a:pPr algn="just">
              <a:lnSpc>
                <a:spcPct val="120000"/>
              </a:lnSpc>
            </a:pPr>
            <a:r>
              <a:rPr lang="zh-CN" altLang="en-US" sz="1000" dirty="0">
                <a:solidFill>
                  <a:schemeClr val="bg1">
                    <a:lumMod val="50000"/>
                  </a:schemeClr>
                </a:solidFill>
                <a:latin typeface="微软雅黑" panose="020B0503020204020204" charset="-122"/>
                <a:ea typeface="微软雅黑" panose="020B0503020204020204" charset="-122"/>
              </a:rPr>
              <a:t>用户可以在投影仪或者计算机上进行演示也可以将演示文稿打印出来制作成胶片以便应用到更广泛的领域中</a:t>
            </a:r>
            <a:endParaRPr lang="zh-CN" altLang="en-US" sz="1000" dirty="0">
              <a:solidFill>
                <a:schemeClr val="bg1">
                  <a:lumMod val="50000"/>
                </a:schemeClr>
              </a:solidFill>
              <a:latin typeface="微软雅黑" panose="020B0503020204020204" charset="-122"/>
              <a:ea typeface="微软雅黑" panose="020B0503020204020204" charset="-122"/>
            </a:endParaRPr>
          </a:p>
        </p:txBody>
      </p:sp>
      <p:sp>
        <p:nvSpPr>
          <p:cNvPr id="16" name="矩形 15"/>
          <p:cNvSpPr/>
          <p:nvPr/>
        </p:nvSpPr>
        <p:spPr>
          <a:xfrm>
            <a:off x="7766167" y="1494961"/>
            <a:ext cx="1681481" cy="305853"/>
          </a:xfrm>
          <a:prstGeom prst="rect">
            <a:avLst/>
          </a:prstGeom>
        </p:spPr>
        <p:txBody>
          <a:bodyPr wrap="square" lIns="68580" tIns="34290" rIns="68580" bIns="34290">
            <a:spAutoFit/>
          </a:bodyPr>
          <a:lstStyle/>
          <a:p>
            <a:pPr algn="just">
              <a:lnSpc>
                <a:spcPct val="120000"/>
              </a:lnSpc>
            </a:pPr>
            <a:r>
              <a:rPr lang="zh-CN" altLang="en-US" sz="1400" b="1" dirty="0">
                <a:solidFill>
                  <a:schemeClr val="bg1">
                    <a:lumMod val="50000"/>
                  </a:schemeClr>
                </a:solidFill>
                <a:latin typeface="微软雅黑" panose="020B0503020204020204" charset="-122"/>
                <a:ea typeface="微软雅黑" panose="020B0503020204020204" charset="-122"/>
              </a:rPr>
              <a:t>标题文字添加</a:t>
            </a:r>
            <a:endParaRPr lang="zh-CN" altLang="en-US" sz="1400" b="1" dirty="0">
              <a:solidFill>
                <a:schemeClr val="bg1">
                  <a:lumMod val="50000"/>
                </a:schemeClr>
              </a:solidFill>
              <a:latin typeface="微软雅黑" panose="020B0503020204020204" charset="-122"/>
              <a:ea typeface="微软雅黑" panose="020B0503020204020204" charset="-122"/>
            </a:endParaRPr>
          </a:p>
        </p:txBody>
      </p:sp>
      <p:sp>
        <p:nvSpPr>
          <p:cNvPr id="17" name="矩形 16"/>
          <p:cNvSpPr/>
          <p:nvPr/>
        </p:nvSpPr>
        <p:spPr>
          <a:xfrm>
            <a:off x="2057963" y="4043311"/>
            <a:ext cx="2294073" cy="607602"/>
          </a:xfrm>
          <a:prstGeom prst="rect">
            <a:avLst/>
          </a:prstGeom>
        </p:spPr>
        <p:txBody>
          <a:bodyPr wrap="square" lIns="68580" tIns="34290" rIns="68580" bIns="34290">
            <a:spAutoFit/>
          </a:bodyPr>
          <a:lstStyle/>
          <a:p>
            <a:pPr algn="r">
              <a:lnSpc>
                <a:spcPct val="120000"/>
              </a:lnSpc>
            </a:pPr>
            <a:r>
              <a:rPr lang="zh-CN" altLang="en-US" sz="1000" dirty="0">
                <a:solidFill>
                  <a:schemeClr val="bg1">
                    <a:lumMod val="50000"/>
                  </a:schemeClr>
                </a:solidFill>
                <a:latin typeface="微软雅黑" panose="020B0503020204020204" charset="-122"/>
                <a:ea typeface="微软雅黑" panose="020B0503020204020204" charset="-122"/>
              </a:rPr>
              <a:t>用户可以在投影仪或者计算机上进行演示也可以将演示文稿打印出来制作成胶片以便应用到更广泛的领域中</a:t>
            </a:r>
            <a:endParaRPr lang="zh-CN" altLang="en-US" sz="1000" dirty="0">
              <a:solidFill>
                <a:schemeClr val="bg1">
                  <a:lumMod val="50000"/>
                </a:schemeClr>
              </a:solidFill>
              <a:latin typeface="微软雅黑" panose="020B0503020204020204" charset="-122"/>
              <a:ea typeface="微软雅黑" panose="020B0503020204020204" charset="-122"/>
            </a:endParaRPr>
          </a:p>
        </p:txBody>
      </p:sp>
      <p:sp>
        <p:nvSpPr>
          <p:cNvPr id="18" name="矩形 17"/>
          <p:cNvSpPr/>
          <p:nvPr/>
        </p:nvSpPr>
        <p:spPr>
          <a:xfrm>
            <a:off x="2670555" y="3778843"/>
            <a:ext cx="1681481" cy="305853"/>
          </a:xfrm>
          <a:prstGeom prst="rect">
            <a:avLst/>
          </a:prstGeom>
        </p:spPr>
        <p:txBody>
          <a:bodyPr wrap="square" lIns="68580" tIns="34290" rIns="68580" bIns="34290">
            <a:spAutoFit/>
          </a:bodyPr>
          <a:lstStyle/>
          <a:p>
            <a:pPr algn="r">
              <a:lnSpc>
                <a:spcPct val="120000"/>
              </a:lnSpc>
            </a:pPr>
            <a:r>
              <a:rPr lang="zh-CN" altLang="en-US" sz="1400" b="1" dirty="0">
                <a:solidFill>
                  <a:schemeClr val="bg1">
                    <a:lumMod val="50000"/>
                  </a:schemeClr>
                </a:solidFill>
                <a:latin typeface="微软雅黑" panose="020B0503020204020204" charset="-122"/>
                <a:ea typeface="微软雅黑" panose="020B0503020204020204" charset="-122"/>
              </a:rPr>
              <a:t>标题文字添加</a:t>
            </a:r>
            <a:endParaRPr lang="zh-CN" altLang="en-US" sz="1400" b="1" dirty="0">
              <a:solidFill>
                <a:schemeClr val="bg1">
                  <a:lumMod val="50000"/>
                </a:schemeClr>
              </a:solidFill>
              <a:latin typeface="微软雅黑" panose="020B0503020204020204" charset="-122"/>
              <a:ea typeface="微软雅黑" panose="020B0503020204020204" charset="-122"/>
            </a:endParaRPr>
          </a:p>
        </p:txBody>
      </p:sp>
      <p:sp>
        <p:nvSpPr>
          <p:cNvPr id="19" name="矩形 18"/>
          <p:cNvSpPr/>
          <p:nvPr/>
        </p:nvSpPr>
        <p:spPr>
          <a:xfrm>
            <a:off x="7766169" y="4043311"/>
            <a:ext cx="2313326" cy="607602"/>
          </a:xfrm>
          <a:prstGeom prst="rect">
            <a:avLst/>
          </a:prstGeom>
        </p:spPr>
        <p:txBody>
          <a:bodyPr wrap="square" lIns="68580" tIns="34290" rIns="68580" bIns="34290">
            <a:spAutoFit/>
          </a:bodyPr>
          <a:lstStyle/>
          <a:p>
            <a:pPr algn="just">
              <a:lnSpc>
                <a:spcPct val="120000"/>
              </a:lnSpc>
            </a:pPr>
            <a:r>
              <a:rPr lang="zh-CN" altLang="en-US" sz="1000" dirty="0">
                <a:solidFill>
                  <a:schemeClr val="bg1">
                    <a:lumMod val="50000"/>
                  </a:schemeClr>
                </a:solidFill>
                <a:latin typeface="微软雅黑" panose="020B0503020204020204" charset="-122"/>
                <a:ea typeface="微软雅黑" panose="020B0503020204020204" charset="-122"/>
              </a:rPr>
              <a:t>用户可以在投影仪或者计算机上进行演示也可以将演示文稿打印出来制作成胶片以便应用到更广泛的领域中</a:t>
            </a:r>
            <a:endParaRPr lang="zh-CN" altLang="en-US" sz="1000" dirty="0">
              <a:solidFill>
                <a:schemeClr val="bg1">
                  <a:lumMod val="50000"/>
                </a:schemeClr>
              </a:solidFill>
              <a:latin typeface="微软雅黑" panose="020B0503020204020204" charset="-122"/>
              <a:ea typeface="微软雅黑" panose="020B0503020204020204" charset="-122"/>
            </a:endParaRPr>
          </a:p>
        </p:txBody>
      </p:sp>
      <p:sp>
        <p:nvSpPr>
          <p:cNvPr id="20" name="矩形 19"/>
          <p:cNvSpPr/>
          <p:nvPr/>
        </p:nvSpPr>
        <p:spPr>
          <a:xfrm>
            <a:off x="7766167" y="3778843"/>
            <a:ext cx="1681481" cy="305853"/>
          </a:xfrm>
          <a:prstGeom prst="rect">
            <a:avLst/>
          </a:prstGeom>
        </p:spPr>
        <p:txBody>
          <a:bodyPr wrap="square" lIns="68580" tIns="34290" rIns="68580" bIns="34290">
            <a:spAutoFit/>
          </a:bodyPr>
          <a:lstStyle/>
          <a:p>
            <a:pPr algn="just">
              <a:lnSpc>
                <a:spcPct val="120000"/>
              </a:lnSpc>
            </a:pPr>
            <a:r>
              <a:rPr lang="zh-CN" altLang="en-US" sz="1400" b="1" dirty="0">
                <a:solidFill>
                  <a:schemeClr val="bg1">
                    <a:lumMod val="50000"/>
                  </a:schemeClr>
                </a:solidFill>
                <a:latin typeface="微软雅黑" panose="020B0503020204020204" charset="-122"/>
                <a:ea typeface="微软雅黑" panose="020B0503020204020204" charset="-122"/>
              </a:rPr>
              <a:t>标题文字添加</a:t>
            </a:r>
            <a:endParaRPr lang="zh-CN" altLang="en-US" sz="1400" b="1" dirty="0">
              <a:solidFill>
                <a:schemeClr val="bg1">
                  <a:lumMod val="50000"/>
                </a:schemeClr>
              </a:solidFill>
              <a:latin typeface="微软雅黑" panose="020B0503020204020204" charset="-122"/>
              <a:ea typeface="微软雅黑" panose="020B0503020204020204" charset="-122"/>
            </a:endParaRPr>
          </a:p>
        </p:txBody>
      </p:sp>
      <p:sp>
        <p:nvSpPr>
          <p:cNvPr id="21" name="矩形 20"/>
          <p:cNvSpPr/>
          <p:nvPr/>
        </p:nvSpPr>
        <p:spPr>
          <a:xfrm>
            <a:off x="2057963" y="1759429"/>
            <a:ext cx="2294073" cy="607602"/>
          </a:xfrm>
          <a:prstGeom prst="rect">
            <a:avLst/>
          </a:prstGeom>
        </p:spPr>
        <p:txBody>
          <a:bodyPr wrap="square" lIns="68580" tIns="34290" rIns="68580" bIns="34290">
            <a:spAutoFit/>
          </a:bodyPr>
          <a:lstStyle/>
          <a:p>
            <a:pPr algn="r">
              <a:lnSpc>
                <a:spcPct val="120000"/>
              </a:lnSpc>
            </a:pPr>
            <a:r>
              <a:rPr lang="zh-CN" altLang="en-US" sz="1000" dirty="0">
                <a:solidFill>
                  <a:schemeClr val="bg1">
                    <a:lumMod val="50000"/>
                  </a:schemeClr>
                </a:solidFill>
                <a:latin typeface="微软雅黑" panose="020B0503020204020204" charset="-122"/>
                <a:ea typeface="微软雅黑" panose="020B0503020204020204" charset="-122"/>
              </a:rPr>
              <a:t>用户可以在投影仪或者计算机上进行演示也可以将演示文稿打印出来制作成胶片以便应用到更广泛的领域中</a:t>
            </a:r>
            <a:endParaRPr lang="zh-CN" altLang="en-US" sz="1000" dirty="0">
              <a:solidFill>
                <a:schemeClr val="bg1">
                  <a:lumMod val="50000"/>
                </a:schemeClr>
              </a:solidFill>
              <a:latin typeface="微软雅黑" panose="020B0503020204020204" charset="-122"/>
              <a:ea typeface="微软雅黑" panose="020B0503020204020204" charset="-122"/>
            </a:endParaRPr>
          </a:p>
        </p:txBody>
      </p:sp>
      <p:sp>
        <p:nvSpPr>
          <p:cNvPr id="22" name="矩形 21"/>
          <p:cNvSpPr/>
          <p:nvPr/>
        </p:nvSpPr>
        <p:spPr>
          <a:xfrm>
            <a:off x="2670555" y="1494961"/>
            <a:ext cx="1681481" cy="305853"/>
          </a:xfrm>
          <a:prstGeom prst="rect">
            <a:avLst/>
          </a:prstGeom>
        </p:spPr>
        <p:txBody>
          <a:bodyPr wrap="square" lIns="68580" tIns="34290" rIns="68580" bIns="34290">
            <a:spAutoFit/>
          </a:bodyPr>
          <a:lstStyle/>
          <a:p>
            <a:pPr algn="r">
              <a:lnSpc>
                <a:spcPct val="120000"/>
              </a:lnSpc>
            </a:pPr>
            <a:r>
              <a:rPr lang="zh-CN" altLang="en-US" sz="1400" b="1" dirty="0">
                <a:solidFill>
                  <a:schemeClr val="bg1">
                    <a:lumMod val="50000"/>
                  </a:schemeClr>
                </a:solidFill>
                <a:latin typeface="微软雅黑" panose="020B0503020204020204" charset="-122"/>
                <a:ea typeface="微软雅黑" panose="020B0503020204020204" charset="-122"/>
              </a:rPr>
              <a:t>标题文字添加</a:t>
            </a:r>
            <a:endParaRPr lang="zh-CN" altLang="en-US" sz="1400" b="1" dirty="0">
              <a:solidFill>
                <a:schemeClr val="bg1">
                  <a:lumMod val="50000"/>
                </a:schemeClr>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0-#ppt_w/2"/>
                                          </p:val>
                                        </p:tav>
                                        <p:tav tm="100000">
                                          <p:val>
                                            <p:strVal val="#ppt_x"/>
                                          </p:val>
                                        </p:tav>
                                      </p:tavLst>
                                    </p:anim>
                                    <p:anim calcmode="lin" valueType="num">
                                      <p:cBhvr additive="base">
                                        <p:cTn id="14" dur="500" fill="hold"/>
                                        <p:tgtEl>
                                          <p:spTgt spid="17"/>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0-#ppt_w/2"/>
                                          </p:val>
                                        </p:tav>
                                        <p:tav tm="100000">
                                          <p:val>
                                            <p:strVal val="#ppt_x"/>
                                          </p:val>
                                        </p:tav>
                                      </p:tavLst>
                                    </p:anim>
                                    <p:anim calcmode="lin" valueType="num">
                                      <p:cBhvr additive="base">
                                        <p:cTn id="18" dur="500" fill="hold"/>
                                        <p:tgtEl>
                                          <p:spTgt spid="18"/>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0-#ppt_w/2"/>
                                          </p:val>
                                        </p:tav>
                                        <p:tav tm="100000">
                                          <p:val>
                                            <p:strVal val="#ppt_x"/>
                                          </p:val>
                                        </p:tav>
                                      </p:tavLst>
                                    </p:anim>
                                    <p:anim calcmode="lin" valueType="num">
                                      <p:cBhvr additive="base">
                                        <p:cTn id="22" dur="500" fill="hold"/>
                                        <p:tgtEl>
                                          <p:spTgt spid="21"/>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0-#ppt_w/2"/>
                                          </p:val>
                                        </p:tav>
                                        <p:tav tm="100000">
                                          <p:val>
                                            <p:strVal val="#ppt_x"/>
                                          </p:val>
                                        </p:tav>
                                      </p:tavLst>
                                    </p:anim>
                                    <p:anim calcmode="lin" valueType="num">
                                      <p:cBhvr additive="base">
                                        <p:cTn id="26" dur="500" fill="hold"/>
                                        <p:tgtEl>
                                          <p:spTgt spid="22"/>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1+#ppt_w/2"/>
                                          </p:val>
                                        </p:tav>
                                        <p:tav tm="100000">
                                          <p:val>
                                            <p:strVal val="#ppt_x"/>
                                          </p:val>
                                        </p:tav>
                                      </p:tavLst>
                                    </p:anim>
                                    <p:anim calcmode="lin" valueType="num">
                                      <p:cBhvr additive="base">
                                        <p:cTn id="30" dur="500" fill="hold"/>
                                        <p:tgtEl>
                                          <p:spTgt spid="15"/>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1+#ppt_w/2"/>
                                          </p:val>
                                        </p:tav>
                                        <p:tav tm="100000">
                                          <p:val>
                                            <p:strVal val="#ppt_x"/>
                                          </p:val>
                                        </p:tav>
                                      </p:tavLst>
                                    </p:anim>
                                    <p:anim calcmode="lin" valueType="num">
                                      <p:cBhvr additive="base">
                                        <p:cTn id="34" dur="500" fill="hold"/>
                                        <p:tgtEl>
                                          <p:spTgt spid="16"/>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1+#ppt_w/2"/>
                                          </p:val>
                                        </p:tav>
                                        <p:tav tm="100000">
                                          <p:val>
                                            <p:strVal val="#ppt_x"/>
                                          </p:val>
                                        </p:tav>
                                      </p:tavLst>
                                    </p:anim>
                                    <p:anim calcmode="lin" valueType="num">
                                      <p:cBhvr additive="base">
                                        <p:cTn id="38" dur="500" fill="hold"/>
                                        <p:tgtEl>
                                          <p:spTgt spid="19"/>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1+#ppt_w/2"/>
                                          </p:val>
                                        </p:tav>
                                        <p:tav tm="100000">
                                          <p:val>
                                            <p:strVal val="#ppt_x"/>
                                          </p:val>
                                        </p:tav>
                                      </p:tavLst>
                                    </p:anim>
                                    <p:anim calcmode="lin" valueType="num">
                                      <p:cBhvr additive="base">
                                        <p:cTn id="42"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P spid="21"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716306" y="3044279"/>
            <a:ext cx="3697941" cy="769441"/>
          </a:xfrm>
          <a:prstGeom prst="rect">
            <a:avLst/>
          </a:prstGeom>
          <a:noFill/>
        </p:spPr>
        <p:txBody>
          <a:bodyPr wrap="square" rtlCol="0">
            <a:spAutoFit/>
          </a:bodyPr>
          <a:lstStyle/>
          <a:p>
            <a:r>
              <a:rPr lang="zh-CN" altLang="en-US" sz="4400" dirty="0">
                <a:solidFill>
                  <a:schemeClr val="bg1"/>
                </a:solidFill>
                <a:latin typeface="华康娃娃体W5(P)" panose="040B0500000000000000" pitchFamily="82" charset="-122"/>
                <a:ea typeface="华康娃娃体W5(P)" panose="040B0500000000000000" pitchFamily="82" charset="-122"/>
              </a:rPr>
              <a:t>课文赏析</a:t>
            </a:r>
            <a:endParaRPr lang="zh-CN" altLang="en-US" sz="4400" dirty="0">
              <a:solidFill>
                <a:schemeClr val="bg1"/>
              </a:solidFill>
              <a:latin typeface="华康娃娃体W5(P)" panose="040B0500000000000000" pitchFamily="82" charset="-122"/>
              <a:ea typeface="华康娃娃体W5(P)" panose="040B0500000000000000" pitchFamily="82"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 Placeholder 9"/>
          <p:cNvSpPr txBox="1"/>
          <p:nvPr/>
        </p:nvSpPr>
        <p:spPr>
          <a:xfrm>
            <a:off x="7426078" y="1725061"/>
            <a:ext cx="3361671" cy="664797"/>
          </a:xfrm>
          <a:prstGeom prst="rect">
            <a:avLst/>
          </a:prstGeom>
        </p:spPr>
        <p:txBody>
          <a:bodyPr vert="horz" wrap="square"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r>
              <a:rPr lang="en-US" altLang="zh-CN" sz="1200" dirty="0">
                <a:solidFill>
                  <a:schemeClr val="bg1">
                    <a:lumMod val="65000"/>
                  </a:schemeClr>
                </a:solidFill>
                <a:latin typeface="微软雅黑" panose="020B0503020204020204" charset="-122"/>
                <a:ea typeface="微软雅黑" panose="020B0503020204020204" charset="-122"/>
                <a:cs typeface="+mn-ea"/>
                <a:sym typeface="Arial" panose="020B0604020202020204" pitchFamily="34" charset="0"/>
              </a:rPr>
              <a:t>Please replace text, click add relevant headline, modify the text content, also can copy your content to this directly.</a:t>
            </a:r>
            <a:endParaRPr lang="en-AU" sz="1200" dirty="0">
              <a:solidFill>
                <a:schemeClr val="bg1">
                  <a:lumMod val="65000"/>
                </a:schemeClr>
              </a:solidFill>
              <a:latin typeface="微软雅黑" panose="020B0503020204020204" charset="-122"/>
              <a:ea typeface="微软雅黑" panose="020B0503020204020204" charset="-122"/>
              <a:cs typeface="+mn-ea"/>
              <a:sym typeface="Arial" panose="020B0604020202020204" pitchFamily="34" charset="0"/>
            </a:endParaRPr>
          </a:p>
        </p:txBody>
      </p:sp>
      <p:sp>
        <p:nvSpPr>
          <p:cNvPr id="4" name="Text Placeholder 9"/>
          <p:cNvSpPr txBox="1"/>
          <p:nvPr/>
        </p:nvSpPr>
        <p:spPr>
          <a:xfrm>
            <a:off x="7426078" y="2483886"/>
            <a:ext cx="3361671" cy="664797"/>
          </a:xfrm>
          <a:prstGeom prst="rect">
            <a:avLst/>
          </a:prstGeom>
        </p:spPr>
        <p:txBody>
          <a:bodyPr vert="horz" wrap="square"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r>
              <a:rPr lang="en-US" altLang="zh-CN" sz="1200">
                <a:solidFill>
                  <a:schemeClr val="bg1">
                    <a:lumMod val="65000"/>
                  </a:schemeClr>
                </a:solidFill>
                <a:latin typeface="微软雅黑" panose="020B0503020204020204" charset="-122"/>
                <a:ea typeface="微软雅黑" panose="020B0503020204020204" charset="-122"/>
                <a:cs typeface="+mn-ea"/>
                <a:sym typeface="Arial" panose="020B0604020202020204" pitchFamily="34" charset="0"/>
              </a:rPr>
              <a:t>Please replace text, click add relevant headline, modify the text content, also can copy your content to this directly.</a:t>
            </a:r>
            <a:endParaRPr lang="en-AU" altLang="zh-CN" sz="1200" dirty="0">
              <a:solidFill>
                <a:schemeClr val="bg1">
                  <a:lumMod val="65000"/>
                </a:schemeClr>
              </a:solidFill>
              <a:latin typeface="微软雅黑" panose="020B0503020204020204" charset="-122"/>
              <a:ea typeface="微软雅黑" panose="020B0503020204020204" charset="-122"/>
              <a:cs typeface="+mn-ea"/>
              <a:sym typeface="Arial" panose="020B0604020202020204" pitchFamily="34" charset="0"/>
            </a:endParaRPr>
          </a:p>
        </p:txBody>
      </p:sp>
      <p:sp>
        <p:nvSpPr>
          <p:cNvPr id="6" name="Text Placeholder 9"/>
          <p:cNvSpPr txBox="1"/>
          <p:nvPr/>
        </p:nvSpPr>
        <p:spPr>
          <a:xfrm>
            <a:off x="7426078" y="3231598"/>
            <a:ext cx="3361671" cy="664797"/>
          </a:xfrm>
          <a:prstGeom prst="rect">
            <a:avLst/>
          </a:prstGeom>
        </p:spPr>
        <p:txBody>
          <a:bodyPr vert="horz" wrap="square"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r>
              <a:rPr lang="en-US" altLang="zh-CN" sz="1200">
                <a:solidFill>
                  <a:schemeClr val="bg1">
                    <a:lumMod val="65000"/>
                  </a:schemeClr>
                </a:solidFill>
                <a:latin typeface="微软雅黑" panose="020B0503020204020204" charset="-122"/>
                <a:ea typeface="微软雅黑" panose="020B0503020204020204" charset="-122"/>
                <a:cs typeface="+mn-ea"/>
                <a:sym typeface="Arial" panose="020B0604020202020204" pitchFamily="34" charset="0"/>
              </a:rPr>
              <a:t>Please replace text, click add relevant headline, modify the text content, also can copy your content to this directly.</a:t>
            </a:r>
            <a:endParaRPr lang="en-AU" altLang="zh-CN" sz="1200" dirty="0">
              <a:solidFill>
                <a:schemeClr val="bg1">
                  <a:lumMod val="65000"/>
                </a:schemeClr>
              </a:solidFill>
              <a:latin typeface="微软雅黑" panose="020B0503020204020204" charset="-122"/>
              <a:ea typeface="微软雅黑" panose="020B0503020204020204" charset="-122"/>
              <a:cs typeface="+mn-ea"/>
              <a:sym typeface="Arial" panose="020B0604020202020204" pitchFamily="34" charset="0"/>
            </a:endParaRPr>
          </a:p>
        </p:txBody>
      </p:sp>
      <p:sp>
        <p:nvSpPr>
          <p:cNvPr id="7" name="Text Placeholder 9"/>
          <p:cNvSpPr txBox="1"/>
          <p:nvPr/>
        </p:nvSpPr>
        <p:spPr>
          <a:xfrm>
            <a:off x="7426078" y="3980898"/>
            <a:ext cx="3361671" cy="664797"/>
          </a:xfrm>
          <a:prstGeom prst="rect">
            <a:avLst/>
          </a:prstGeom>
        </p:spPr>
        <p:txBody>
          <a:bodyPr vert="horz" wrap="square"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r>
              <a:rPr lang="en-US" altLang="zh-CN" sz="1200">
                <a:solidFill>
                  <a:schemeClr val="bg1">
                    <a:lumMod val="65000"/>
                  </a:schemeClr>
                </a:solidFill>
                <a:latin typeface="微软雅黑" panose="020B0503020204020204" charset="-122"/>
                <a:ea typeface="微软雅黑" panose="020B0503020204020204" charset="-122"/>
                <a:cs typeface="+mn-ea"/>
                <a:sym typeface="Arial" panose="020B0604020202020204" pitchFamily="34" charset="0"/>
              </a:rPr>
              <a:t>Please replace text, click add relevant headline, modify the text content, also can copy your content to this directly.</a:t>
            </a:r>
            <a:endParaRPr lang="en-AU" altLang="zh-CN" sz="1200" dirty="0">
              <a:solidFill>
                <a:schemeClr val="bg1">
                  <a:lumMod val="65000"/>
                </a:schemeClr>
              </a:solidFill>
              <a:latin typeface="微软雅黑" panose="020B0503020204020204" charset="-122"/>
              <a:ea typeface="微软雅黑" panose="020B0503020204020204" charset="-122"/>
              <a:cs typeface="+mn-ea"/>
              <a:sym typeface="Arial" panose="020B0604020202020204" pitchFamily="34" charset="0"/>
            </a:endParaRPr>
          </a:p>
        </p:txBody>
      </p:sp>
      <p:grpSp>
        <p:nvGrpSpPr>
          <p:cNvPr id="8" name="Group 3"/>
          <p:cNvGrpSpPr/>
          <p:nvPr/>
        </p:nvGrpSpPr>
        <p:grpSpPr>
          <a:xfrm>
            <a:off x="3513329" y="1647822"/>
            <a:ext cx="3091125" cy="1375086"/>
            <a:chOff x="3031241" y="2222477"/>
            <a:chExt cx="4121726" cy="1833447"/>
          </a:xfrm>
        </p:grpSpPr>
        <p:grpSp>
          <p:nvGrpSpPr>
            <p:cNvPr id="9" name="Group 14"/>
            <p:cNvGrpSpPr/>
            <p:nvPr/>
          </p:nvGrpSpPr>
          <p:grpSpPr>
            <a:xfrm flipH="1">
              <a:off x="3031241" y="2222477"/>
              <a:ext cx="4121726" cy="1833447"/>
              <a:chOff x="3876268" y="1741695"/>
              <a:chExt cx="4404882" cy="1959402"/>
            </a:xfrm>
          </p:grpSpPr>
          <p:grpSp>
            <p:nvGrpSpPr>
              <p:cNvPr id="11" name="Group 33"/>
              <p:cNvGrpSpPr/>
              <p:nvPr/>
            </p:nvGrpSpPr>
            <p:grpSpPr>
              <a:xfrm>
                <a:off x="3876268" y="1741695"/>
                <a:ext cx="4404882" cy="1959402"/>
                <a:chOff x="3237996" y="1785939"/>
                <a:chExt cx="4404882" cy="1959402"/>
              </a:xfrm>
            </p:grpSpPr>
            <p:sp>
              <p:nvSpPr>
                <p:cNvPr id="13" name="Rectangle 34"/>
                <p:cNvSpPr>
                  <a:spLocks noChangeArrowheads="1"/>
                </p:cNvSpPr>
                <p:nvPr/>
              </p:nvSpPr>
              <p:spPr bwMode="auto">
                <a:xfrm flipH="1">
                  <a:off x="3767775" y="1785939"/>
                  <a:ext cx="1639995" cy="1035295"/>
                </a:xfrm>
                <a:prstGeom prst="rect">
                  <a:avLst/>
                </a:prstGeom>
                <a:solidFill>
                  <a:schemeClr val="accent1"/>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14" name="Rectangle 38"/>
                <p:cNvSpPr>
                  <a:spLocks noChangeArrowheads="1"/>
                </p:cNvSpPr>
                <p:nvPr/>
              </p:nvSpPr>
              <p:spPr bwMode="auto">
                <a:xfrm flipH="1">
                  <a:off x="6398591" y="3589676"/>
                  <a:ext cx="1244287" cy="155665"/>
                </a:xfrm>
                <a:prstGeom prst="rect">
                  <a:avLst/>
                </a:prstGeom>
                <a:solidFill>
                  <a:schemeClr val="accent1"/>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15" name="Freeform 42"/>
                <p:cNvSpPr/>
                <p:nvPr/>
              </p:nvSpPr>
              <p:spPr bwMode="auto">
                <a:xfrm flipH="1">
                  <a:off x="5407769" y="1785939"/>
                  <a:ext cx="990821" cy="1959402"/>
                </a:xfrm>
                <a:custGeom>
                  <a:avLst/>
                  <a:gdLst>
                    <a:gd name="T0" fmla="*/ 0 w 401"/>
                    <a:gd name="T1" fmla="*/ 730 h 793"/>
                    <a:gd name="T2" fmla="*/ 401 w 401"/>
                    <a:gd name="T3" fmla="*/ 0 h 793"/>
                    <a:gd name="T4" fmla="*/ 401 w 401"/>
                    <a:gd name="T5" fmla="*/ 419 h 793"/>
                    <a:gd name="T6" fmla="*/ 0 w 401"/>
                    <a:gd name="T7" fmla="*/ 793 h 793"/>
                    <a:gd name="T8" fmla="*/ 0 w 401"/>
                    <a:gd name="T9" fmla="*/ 730 h 793"/>
                  </a:gdLst>
                  <a:ahLst/>
                  <a:cxnLst>
                    <a:cxn ang="0">
                      <a:pos x="T0" y="T1"/>
                    </a:cxn>
                    <a:cxn ang="0">
                      <a:pos x="T2" y="T3"/>
                    </a:cxn>
                    <a:cxn ang="0">
                      <a:pos x="T4" y="T5"/>
                    </a:cxn>
                    <a:cxn ang="0">
                      <a:pos x="T6" y="T7"/>
                    </a:cxn>
                    <a:cxn ang="0">
                      <a:pos x="T8" y="T9"/>
                    </a:cxn>
                  </a:cxnLst>
                  <a:rect l="0" t="0" r="r" b="b"/>
                  <a:pathLst>
                    <a:path w="401" h="793">
                      <a:moveTo>
                        <a:pt x="0" y="730"/>
                      </a:moveTo>
                      <a:lnTo>
                        <a:pt x="401" y="0"/>
                      </a:lnTo>
                      <a:lnTo>
                        <a:pt x="401" y="419"/>
                      </a:lnTo>
                      <a:lnTo>
                        <a:pt x="0" y="793"/>
                      </a:lnTo>
                      <a:lnTo>
                        <a:pt x="0" y="730"/>
                      </a:lnTo>
                      <a:close/>
                    </a:path>
                  </a:pathLst>
                </a:custGeom>
                <a:solidFill>
                  <a:schemeClr val="accent1"/>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16" name="Oval 40"/>
                <p:cNvSpPr/>
                <p:nvPr/>
              </p:nvSpPr>
              <p:spPr>
                <a:xfrm>
                  <a:off x="3237996" y="1785939"/>
                  <a:ext cx="1035295" cy="10352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grpSp>
          <p:sp>
            <p:nvSpPr>
              <p:cNvPr id="12" name="Oval 35"/>
              <p:cNvSpPr/>
              <p:nvPr/>
            </p:nvSpPr>
            <p:spPr>
              <a:xfrm>
                <a:off x="3989228" y="1851755"/>
                <a:ext cx="809372" cy="809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200" dirty="0">
                  <a:solidFill>
                    <a:srgbClr val="F23B48"/>
                  </a:solidFill>
                  <a:latin typeface="Arial" panose="020B0604020202020204" pitchFamily="34" charset="0"/>
                  <a:ea typeface="微软雅黑" panose="020B0503020204020204" charset="-122"/>
                  <a:cs typeface="+mn-ea"/>
                  <a:sym typeface="Arial" panose="020B0604020202020204" pitchFamily="34" charset="0"/>
                </a:endParaRPr>
              </a:p>
            </p:txBody>
          </p:sp>
        </p:grpSp>
        <p:sp>
          <p:nvSpPr>
            <p:cNvPr id="10" name="Shape 2102"/>
            <p:cNvSpPr/>
            <p:nvPr/>
          </p:nvSpPr>
          <p:spPr>
            <a:xfrm>
              <a:off x="6432083" y="2522136"/>
              <a:ext cx="473021" cy="378403"/>
            </a:xfrm>
            <a:custGeom>
              <a:avLst/>
              <a:gdLst/>
              <a:ahLst/>
              <a:cxnLst>
                <a:cxn ang="0">
                  <a:pos x="wd2" y="hd2"/>
                </a:cxn>
                <a:cxn ang="5400000">
                  <a:pos x="wd2" y="hd2"/>
                </a:cxn>
                <a:cxn ang="10800000">
                  <a:pos x="wd2" y="hd2"/>
                </a:cxn>
                <a:cxn ang="16200000">
                  <a:pos x="wd2" y="hd2"/>
                </a:cxn>
              </a:cxnLst>
              <a:rect l="0" t="0" r="r" b="b"/>
              <a:pathLst>
                <a:path w="21600" h="21600" extrusionOk="0">
                  <a:moveTo>
                    <a:pt x="18143" y="10800"/>
                  </a:moveTo>
                  <a:cubicBezTo>
                    <a:pt x="17065" y="10800"/>
                    <a:pt x="16800" y="11898"/>
                    <a:pt x="16709" y="12419"/>
                  </a:cubicBezTo>
                  <a:cubicBezTo>
                    <a:pt x="16115" y="15817"/>
                    <a:pt x="13696" y="18359"/>
                    <a:pt x="10800" y="18359"/>
                  </a:cubicBezTo>
                  <a:cubicBezTo>
                    <a:pt x="9130" y="18359"/>
                    <a:pt x="7618" y="17514"/>
                    <a:pt x="6524" y="16146"/>
                  </a:cubicBezTo>
                  <a:cubicBezTo>
                    <a:pt x="6018" y="15513"/>
                    <a:pt x="5198" y="15513"/>
                    <a:pt x="4691" y="16146"/>
                  </a:cubicBezTo>
                  <a:cubicBezTo>
                    <a:pt x="4185" y="16779"/>
                    <a:pt x="4185" y="17804"/>
                    <a:pt x="4691" y="18437"/>
                  </a:cubicBezTo>
                  <a:cubicBezTo>
                    <a:pt x="6255" y="20391"/>
                    <a:pt x="8415" y="21600"/>
                    <a:pt x="10800" y="21600"/>
                  </a:cubicBezTo>
                  <a:cubicBezTo>
                    <a:pt x="14669" y="21600"/>
                    <a:pt x="17943" y="18421"/>
                    <a:pt x="19043" y="14039"/>
                  </a:cubicBezTo>
                  <a:lnTo>
                    <a:pt x="21600" y="14039"/>
                  </a:lnTo>
                  <a:lnTo>
                    <a:pt x="21600" y="10800"/>
                  </a:lnTo>
                  <a:cubicBezTo>
                    <a:pt x="21600" y="10800"/>
                    <a:pt x="18143" y="10800"/>
                    <a:pt x="18143" y="10800"/>
                  </a:cubicBezTo>
                  <a:close/>
                  <a:moveTo>
                    <a:pt x="4891" y="9180"/>
                  </a:moveTo>
                  <a:cubicBezTo>
                    <a:pt x="5484" y="5783"/>
                    <a:pt x="7904" y="3240"/>
                    <a:pt x="10800" y="3240"/>
                  </a:cubicBezTo>
                  <a:cubicBezTo>
                    <a:pt x="12470" y="3240"/>
                    <a:pt x="13982" y="4086"/>
                    <a:pt x="15076" y="5454"/>
                  </a:cubicBezTo>
                  <a:cubicBezTo>
                    <a:pt x="15582" y="6086"/>
                    <a:pt x="16404" y="6086"/>
                    <a:pt x="16909" y="5454"/>
                  </a:cubicBezTo>
                  <a:cubicBezTo>
                    <a:pt x="17415" y="4821"/>
                    <a:pt x="17415" y="3796"/>
                    <a:pt x="16909" y="3163"/>
                  </a:cubicBezTo>
                  <a:cubicBezTo>
                    <a:pt x="15346" y="1209"/>
                    <a:pt x="13186" y="0"/>
                    <a:pt x="10800" y="0"/>
                  </a:cubicBezTo>
                  <a:cubicBezTo>
                    <a:pt x="6931" y="0"/>
                    <a:pt x="3658" y="3178"/>
                    <a:pt x="2557" y="7560"/>
                  </a:cubicBezTo>
                  <a:lnTo>
                    <a:pt x="0" y="7560"/>
                  </a:lnTo>
                  <a:lnTo>
                    <a:pt x="0" y="10800"/>
                  </a:lnTo>
                  <a:lnTo>
                    <a:pt x="3457" y="10800"/>
                  </a:lnTo>
                  <a:cubicBezTo>
                    <a:pt x="4535" y="10800"/>
                    <a:pt x="4800" y="9702"/>
                    <a:pt x="4891" y="9180"/>
                  </a:cubicBezTo>
                  <a:close/>
                  <a:moveTo>
                    <a:pt x="7343" y="10800"/>
                  </a:moveTo>
                  <a:cubicBezTo>
                    <a:pt x="7343" y="13185"/>
                    <a:pt x="8891" y="15120"/>
                    <a:pt x="10800" y="15120"/>
                  </a:cubicBezTo>
                  <a:cubicBezTo>
                    <a:pt x="12709" y="15120"/>
                    <a:pt x="14255" y="13185"/>
                    <a:pt x="14255" y="10800"/>
                  </a:cubicBezTo>
                  <a:cubicBezTo>
                    <a:pt x="14255" y="8415"/>
                    <a:pt x="12709" y="6480"/>
                    <a:pt x="10800" y="6480"/>
                  </a:cubicBezTo>
                  <a:cubicBezTo>
                    <a:pt x="8891" y="6480"/>
                    <a:pt x="7343" y="8415"/>
                    <a:pt x="7343" y="10800"/>
                  </a:cubicBezTo>
                  <a:close/>
                </a:path>
              </a:pathLst>
            </a:custGeom>
            <a:solidFill>
              <a:schemeClr val="accent1"/>
            </a:solidFill>
            <a:ln w="12700" cap="flat">
              <a:noFill/>
              <a:miter lim="400000"/>
            </a:ln>
            <a:effectLst/>
          </p:spPr>
          <p:txBody>
            <a:bodyPr wrap="square" lIns="40181" tIns="40181" rIns="40181" bIns="40181" numCol="1" anchor="ctr">
              <a:noAutofit/>
            </a:bodyPr>
            <a:lstStyle/>
            <a:p>
              <a:pPr algn="just">
                <a:lnSpc>
                  <a:spcPct val="120000"/>
                </a:lnSpc>
                <a:defRPr sz="3200">
                  <a:solidFill>
                    <a:srgbClr val="FFFFFF"/>
                  </a:solidFill>
                  <a:latin typeface="Helvetica Light"/>
                  <a:ea typeface="Helvetica Light"/>
                  <a:cs typeface="Helvetica Light"/>
                  <a:sym typeface="Helvetica Light"/>
                </a:defRPr>
              </a:pPr>
              <a:endParaRPr sz="1200"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7" name="Group 4"/>
          <p:cNvGrpSpPr/>
          <p:nvPr/>
        </p:nvGrpSpPr>
        <p:grpSpPr>
          <a:xfrm>
            <a:off x="3513329" y="2405594"/>
            <a:ext cx="3091125" cy="735230"/>
            <a:chOff x="3031241" y="3232838"/>
            <a:chExt cx="4121726" cy="980307"/>
          </a:xfrm>
        </p:grpSpPr>
        <p:grpSp>
          <p:nvGrpSpPr>
            <p:cNvPr id="18" name="Group 13"/>
            <p:cNvGrpSpPr/>
            <p:nvPr/>
          </p:nvGrpSpPr>
          <p:grpSpPr>
            <a:xfrm flipH="1">
              <a:off x="3031241" y="3232838"/>
              <a:ext cx="4121726" cy="980307"/>
              <a:chOff x="3876268" y="2821466"/>
              <a:chExt cx="4404882" cy="1047652"/>
            </a:xfrm>
          </p:grpSpPr>
          <p:grpSp>
            <p:nvGrpSpPr>
              <p:cNvPr id="20" name="Group 41"/>
              <p:cNvGrpSpPr/>
              <p:nvPr/>
            </p:nvGrpSpPr>
            <p:grpSpPr>
              <a:xfrm>
                <a:off x="3876268" y="2821466"/>
                <a:ext cx="4404882" cy="1047652"/>
                <a:chOff x="3237996" y="2865710"/>
                <a:chExt cx="4404882" cy="1047652"/>
              </a:xfrm>
            </p:grpSpPr>
            <p:sp>
              <p:nvSpPr>
                <p:cNvPr id="22" name="Rectangle 35"/>
                <p:cNvSpPr>
                  <a:spLocks noChangeArrowheads="1"/>
                </p:cNvSpPr>
                <p:nvPr/>
              </p:nvSpPr>
              <p:spPr bwMode="auto">
                <a:xfrm flipH="1">
                  <a:off x="3767775" y="2865710"/>
                  <a:ext cx="1639995" cy="1032825"/>
                </a:xfrm>
                <a:prstGeom prst="rect">
                  <a:avLst/>
                </a:prstGeom>
                <a:solidFill>
                  <a:schemeClr val="accent2"/>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23" name="Rectangle 39"/>
                <p:cNvSpPr>
                  <a:spLocks noChangeArrowheads="1"/>
                </p:cNvSpPr>
                <p:nvPr/>
              </p:nvSpPr>
              <p:spPr bwMode="auto">
                <a:xfrm flipH="1">
                  <a:off x="6398591" y="3757697"/>
                  <a:ext cx="1244287" cy="155665"/>
                </a:xfrm>
                <a:prstGeom prst="rect">
                  <a:avLst/>
                </a:prstGeom>
                <a:solidFill>
                  <a:schemeClr val="accent2"/>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24" name="Freeform 43"/>
                <p:cNvSpPr/>
                <p:nvPr/>
              </p:nvSpPr>
              <p:spPr bwMode="auto">
                <a:xfrm flipH="1">
                  <a:off x="5407769" y="2865710"/>
                  <a:ext cx="990821" cy="1047650"/>
                </a:xfrm>
                <a:custGeom>
                  <a:avLst/>
                  <a:gdLst>
                    <a:gd name="T0" fmla="*/ 0 w 401"/>
                    <a:gd name="T1" fmla="*/ 361 h 424"/>
                    <a:gd name="T2" fmla="*/ 401 w 401"/>
                    <a:gd name="T3" fmla="*/ 0 h 424"/>
                    <a:gd name="T4" fmla="*/ 401 w 401"/>
                    <a:gd name="T5" fmla="*/ 418 h 424"/>
                    <a:gd name="T6" fmla="*/ 0 w 401"/>
                    <a:gd name="T7" fmla="*/ 424 h 424"/>
                    <a:gd name="T8" fmla="*/ 0 w 401"/>
                    <a:gd name="T9" fmla="*/ 361 h 424"/>
                  </a:gdLst>
                  <a:ahLst/>
                  <a:cxnLst>
                    <a:cxn ang="0">
                      <a:pos x="T0" y="T1"/>
                    </a:cxn>
                    <a:cxn ang="0">
                      <a:pos x="T2" y="T3"/>
                    </a:cxn>
                    <a:cxn ang="0">
                      <a:pos x="T4" y="T5"/>
                    </a:cxn>
                    <a:cxn ang="0">
                      <a:pos x="T6" y="T7"/>
                    </a:cxn>
                    <a:cxn ang="0">
                      <a:pos x="T8" y="T9"/>
                    </a:cxn>
                  </a:cxnLst>
                  <a:rect l="0" t="0" r="r" b="b"/>
                  <a:pathLst>
                    <a:path w="401" h="424">
                      <a:moveTo>
                        <a:pt x="0" y="361"/>
                      </a:moveTo>
                      <a:lnTo>
                        <a:pt x="401" y="0"/>
                      </a:lnTo>
                      <a:lnTo>
                        <a:pt x="401" y="418"/>
                      </a:lnTo>
                      <a:lnTo>
                        <a:pt x="0" y="424"/>
                      </a:lnTo>
                      <a:lnTo>
                        <a:pt x="0" y="361"/>
                      </a:lnTo>
                      <a:close/>
                    </a:path>
                  </a:pathLst>
                </a:custGeom>
                <a:solidFill>
                  <a:schemeClr val="accent2"/>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25" name="Oval 50"/>
                <p:cNvSpPr/>
                <p:nvPr/>
              </p:nvSpPr>
              <p:spPr>
                <a:xfrm>
                  <a:off x="3237996" y="2866143"/>
                  <a:ext cx="1035295" cy="10352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grpSp>
          <p:sp>
            <p:nvSpPr>
              <p:cNvPr id="21" name="Oval 43"/>
              <p:cNvSpPr/>
              <p:nvPr/>
            </p:nvSpPr>
            <p:spPr>
              <a:xfrm>
                <a:off x="3989228" y="2931239"/>
                <a:ext cx="809372" cy="809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200" dirty="0">
                  <a:solidFill>
                    <a:srgbClr val="FFC000"/>
                  </a:solidFill>
                  <a:latin typeface="Arial" panose="020B0604020202020204" pitchFamily="34" charset="0"/>
                  <a:ea typeface="微软雅黑" panose="020B0503020204020204" charset="-122"/>
                  <a:cs typeface="+mn-ea"/>
                  <a:sym typeface="Arial" panose="020B0604020202020204" pitchFamily="34" charset="0"/>
                </a:endParaRPr>
              </a:p>
            </p:txBody>
          </p:sp>
        </p:grpSp>
        <p:sp>
          <p:nvSpPr>
            <p:cNvPr id="19" name="Freeform 28"/>
            <p:cNvSpPr/>
            <p:nvPr/>
          </p:nvSpPr>
          <p:spPr bwMode="auto">
            <a:xfrm>
              <a:off x="6529452" y="3525293"/>
              <a:ext cx="278281" cy="392275"/>
            </a:xfrm>
            <a:custGeom>
              <a:avLst/>
              <a:gdLst>
                <a:gd name="T0" fmla="*/ 274 w 281"/>
                <a:gd name="T1" fmla="*/ 106 h 396"/>
                <a:gd name="T2" fmla="*/ 94 w 281"/>
                <a:gd name="T3" fmla="*/ 13 h 396"/>
                <a:gd name="T4" fmla="*/ 7 w 281"/>
                <a:gd name="T5" fmla="*/ 47 h 396"/>
                <a:gd name="T6" fmla="*/ 1 w 281"/>
                <a:gd name="T7" fmla="*/ 68 h 396"/>
                <a:gd name="T8" fmla="*/ 3 w 281"/>
                <a:gd name="T9" fmla="*/ 278 h 396"/>
                <a:gd name="T10" fmla="*/ 14 w 281"/>
                <a:gd name="T11" fmla="*/ 291 h 396"/>
                <a:gd name="T12" fmla="*/ 179 w 281"/>
                <a:gd name="T13" fmla="*/ 394 h 396"/>
                <a:gd name="T14" fmla="*/ 187 w 281"/>
                <a:gd name="T15" fmla="*/ 396 h 396"/>
                <a:gd name="T16" fmla="*/ 193 w 281"/>
                <a:gd name="T17" fmla="*/ 395 h 396"/>
                <a:gd name="T18" fmla="*/ 201 w 281"/>
                <a:gd name="T19" fmla="*/ 384 h 396"/>
                <a:gd name="T20" fmla="*/ 201 w 281"/>
                <a:gd name="T21" fmla="*/ 164 h 396"/>
                <a:gd name="T22" fmla="*/ 194 w 281"/>
                <a:gd name="T23" fmla="*/ 152 h 396"/>
                <a:gd name="T24" fmla="*/ 30 w 281"/>
                <a:gd name="T25" fmla="*/ 61 h 396"/>
                <a:gd name="T26" fmla="*/ 53 w 281"/>
                <a:gd name="T27" fmla="*/ 43 h 396"/>
                <a:gd name="T28" fmla="*/ 80 w 281"/>
                <a:gd name="T29" fmla="*/ 39 h 396"/>
                <a:gd name="T30" fmla="*/ 242 w 281"/>
                <a:gd name="T31" fmla="*/ 126 h 396"/>
                <a:gd name="T32" fmla="*/ 246 w 281"/>
                <a:gd name="T33" fmla="*/ 133 h 396"/>
                <a:gd name="T34" fmla="*/ 246 w 281"/>
                <a:gd name="T35" fmla="*/ 342 h 396"/>
                <a:gd name="T36" fmla="*/ 265 w 281"/>
                <a:gd name="T37" fmla="*/ 356 h 396"/>
                <a:gd name="T38" fmla="*/ 281 w 281"/>
                <a:gd name="T39" fmla="*/ 342 h 396"/>
                <a:gd name="T40" fmla="*/ 281 w 281"/>
                <a:gd name="T41" fmla="*/ 117 h 396"/>
                <a:gd name="T42" fmla="*/ 274 w 281"/>
                <a:gd name="T43" fmla="*/ 106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1" h="396">
                  <a:moveTo>
                    <a:pt x="274" y="106"/>
                  </a:moveTo>
                  <a:cubicBezTo>
                    <a:pt x="94" y="13"/>
                    <a:pt x="94" y="13"/>
                    <a:pt x="94" y="13"/>
                  </a:cubicBezTo>
                  <a:cubicBezTo>
                    <a:pt x="69" y="0"/>
                    <a:pt x="21" y="25"/>
                    <a:pt x="7" y="47"/>
                  </a:cubicBezTo>
                  <a:cubicBezTo>
                    <a:pt x="0" y="57"/>
                    <a:pt x="1" y="64"/>
                    <a:pt x="1" y="68"/>
                  </a:cubicBezTo>
                  <a:cubicBezTo>
                    <a:pt x="3" y="278"/>
                    <a:pt x="3" y="278"/>
                    <a:pt x="3" y="278"/>
                  </a:cubicBezTo>
                  <a:cubicBezTo>
                    <a:pt x="3" y="282"/>
                    <a:pt x="9" y="288"/>
                    <a:pt x="14" y="291"/>
                  </a:cubicBezTo>
                  <a:cubicBezTo>
                    <a:pt x="24" y="297"/>
                    <a:pt x="175" y="392"/>
                    <a:pt x="179" y="394"/>
                  </a:cubicBezTo>
                  <a:cubicBezTo>
                    <a:pt x="181" y="396"/>
                    <a:pt x="184" y="396"/>
                    <a:pt x="187" y="396"/>
                  </a:cubicBezTo>
                  <a:cubicBezTo>
                    <a:pt x="189" y="396"/>
                    <a:pt x="191" y="396"/>
                    <a:pt x="193" y="395"/>
                  </a:cubicBezTo>
                  <a:cubicBezTo>
                    <a:pt x="198" y="393"/>
                    <a:pt x="201" y="388"/>
                    <a:pt x="201" y="384"/>
                  </a:cubicBezTo>
                  <a:cubicBezTo>
                    <a:pt x="201" y="164"/>
                    <a:pt x="201" y="164"/>
                    <a:pt x="201" y="164"/>
                  </a:cubicBezTo>
                  <a:cubicBezTo>
                    <a:pt x="201" y="159"/>
                    <a:pt x="198" y="155"/>
                    <a:pt x="194" y="152"/>
                  </a:cubicBezTo>
                  <a:cubicBezTo>
                    <a:pt x="30" y="61"/>
                    <a:pt x="30" y="61"/>
                    <a:pt x="30" y="61"/>
                  </a:cubicBezTo>
                  <a:cubicBezTo>
                    <a:pt x="32" y="57"/>
                    <a:pt x="39" y="50"/>
                    <a:pt x="53" y="43"/>
                  </a:cubicBezTo>
                  <a:cubicBezTo>
                    <a:pt x="67" y="36"/>
                    <a:pt x="77" y="38"/>
                    <a:pt x="80" y="39"/>
                  </a:cubicBezTo>
                  <a:cubicBezTo>
                    <a:pt x="80" y="39"/>
                    <a:pt x="237" y="123"/>
                    <a:pt x="242" y="126"/>
                  </a:cubicBezTo>
                  <a:cubicBezTo>
                    <a:pt x="246" y="128"/>
                    <a:pt x="246" y="129"/>
                    <a:pt x="246" y="133"/>
                  </a:cubicBezTo>
                  <a:cubicBezTo>
                    <a:pt x="246" y="137"/>
                    <a:pt x="246" y="342"/>
                    <a:pt x="246" y="342"/>
                  </a:cubicBezTo>
                  <a:cubicBezTo>
                    <a:pt x="246" y="352"/>
                    <a:pt x="257" y="356"/>
                    <a:pt x="265" y="356"/>
                  </a:cubicBezTo>
                  <a:cubicBezTo>
                    <a:pt x="272" y="356"/>
                    <a:pt x="281" y="349"/>
                    <a:pt x="281" y="342"/>
                  </a:cubicBezTo>
                  <a:cubicBezTo>
                    <a:pt x="281" y="117"/>
                    <a:pt x="281" y="117"/>
                    <a:pt x="281" y="117"/>
                  </a:cubicBezTo>
                  <a:cubicBezTo>
                    <a:pt x="281" y="112"/>
                    <a:pt x="278" y="108"/>
                    <a:pt x="274" y="106"/>
                  </a:cubicBezTo>
                  <a:close/>
                </a:path>
              </a:pathLst>
            </a:custGeom>
            <a:solidFill>
              <a:schemeClr val="accent2"/>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26" name="Group 5"/>
          <p:cNvGrpSpPr/>
          <p:nvPr/>
        </p:nvGrpSpPr>
        <p:grpSpPr>
          <a:xfrm>
            <a:off x="3513329" y="3149492"/>
            <a:ext cx="3091125" cy="738999"/>
            <a:chOff x="3031241" y="4224704"/>
            <a:chExt cx="4121726" cy="985332"/>
          </a:xfrm>
        </p:grpSpPr>
        <p:grpSp>
          <p:nvGrpSpPr>
            <p:cNvPr id="27" name="Group 12"/>
            <p:cNvGrpSpPr/>
            <p:nvPr/>
          </p:nvGrpSpPr>
          <p:grpSpPr>
            <a:xfrm flipH="1">
              <a:off x="3031241" y="4224704"/>
              <a:ext cx="4121726" cy="985332"/>
              <a:chOff x="3876268" y="3881472"/>
              <a:chExt cx="4404882" cy="1053023"/>
            </a:xfrm>
          </p:grpSpPr>
          <p:grpSp>
            <p:nvGrpSpPr>
              <p:cNvPr id="29" name="Group 51"/>
              <p:cNvGrpSpPr/>
              <p:nvPr/>
            </p:nvGrpSpPr>
            <p:grpSpPr>
              <a:xfrm>
                <a:off x="3876268" y="3881472"/>
                <a:ext cx="4404882" cy="1053023"/>
                <a:chOff x="3237996" y="3925716"/>
                <a:chExt cx="4404882" cy="1053023"/>
              </a:xfrm>
            </p:grpSpPr>
            <p:sp>
              <p:nvSpPr>
                <p:cNvPr id="31" name="Rectangle 36"/>
                <p:cNvSpPr>
                  <a:spLocks noChangeArrowheads="1"/>
                </p:cNvSpPr>
                <p:nvPr/>
              </p:nvSpPr>
              <p:spPr bwMode="auto">
                <a:xfrm flipH="1">
                  <a:off x="3767775" y="3943011"/>
                  <a:ext cx="1639995" cy="1035295"/>
                </a:xfrm>
                <a:prstGeom prst="rect">
                  <a:avLst/>
                </a:prstGeom>
                <a:solidFill>
                  <a:schemeClr val="accent3"/>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32" name="Rectangle 40"/>
                <p:cNvSpPr>
                  <a:spLocks noChangeArrowheads="1"/>
                </p:cNvSpPr>
                <p:nvPr/>
              </p:nvSpPr>
              <p:spPr bwMode="auto">
                <a:xfrm flipH="1">
                  <a:off x="6398591" y="3925716"/>
                  <a:ext cx="1244287" cy="160606"/>
                </a:xfrm>
                <a:prstGeom prst="rect">
                  <a:avLst/>
                </a:prstGeom>
                <a:solidFill>
                  <a:schemeClr val="accent3"/>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33" name="Freeform 45"/>
                <p:cNvSpPr/>
                <p:nvPr/>
              </p:nvSpPr>
              <p:spPr bwMode="auto">
                <a:xfrm flipH="1">
                  <a:off x="5407769" y="3925716"/>
                  <a:ext cx="990821" cy="1052592"/>
                </a:xfrm>
                <a:custGeom>
                  <a:avLst/>
                  <a:gdLst>
                    <a:gd name="T0" fmla="*/ 401 w 401"/>
                    <a:gd name="T1" fmla="*/ 426 h 426"/>
                    <a:gd name="T2" fmla="*/ 0 w 401"/>
                    <a:gd name="T3" fmla="*/ 65 h 426"/>
                    <a:gd name="T4" fmla="*/ 0 w 401"/>
                    <a:gd name="T5" fmla="*/ 0 h 426"/>
                    <a:gd name="T6" fmla="*/ 401 w 401"/>
                    <a:gd name="T7" fmla="*/ 7 h 426"/>
                    <a:gd name="T8" fmla="*/ 401 w 401"/>
                    <a:gd name="T9" fmla="*/ 426 h 426"/>
                  </a:gdLst>
                  <a:ahLst/>
                  <a:cxnLst>
                    <a:cxn ang="0">
                      <a:pos x="T0" y="T1"/>
                    </a:cxn>
                    <a:cxn ang="0">
                      <a:pos x="T2" y="T3"/>
                    </a:cxn>
                    <a:cxn ang="0">
                      <a:pos x="T4" y="T5"/>
                    </a:cxn>
                    <a:cxn ang="0">
                      <a:pos x="T6" y="T7"/>
                    </a:cxn>
                    <a:cxn ang="0">
                      <a:pos x="T8" y="T9"/>
                    </a:cxn>
                  </a:cxnLst>
                  <a:rect l="0" t="0" r="r" b="b"/>
                  <a:pathLst>
                    <a:path w="401" h="426">
                      <a:moveTo>
                        <a:pt x="401" y="426"/>
                      </a:moveTo>
                      <a:lnTo>
                        <a:pt x="0" y="65"/>
                      </a:lnTo>
                      <a:lnTo>
                        <a:pt x="0" y="0"/>
                      </a:lnTo>
                      <a:lnTo>
                        <a:pt x="401" y="7"/>
                      </a:lnTo>
                      <a:lnTo>
                        <a:pt x="401" y="426"/>
                      </a:lnTo>
                      <a:close/>
                    </a:path>
                  </a:pathLst>
                </a:custGeom>
                <a:solidFill>
                  <a:schemeClr val="accent3"/>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34" name="Oval 58"/>
                <p:cNvSpPr/>
                <p:nvPr/>
              </p:nvSpPr>
              <p:spPr>
                <a:xfrm>
                  <a:off x="3237996" y="3943444"/>
                  <a:ext cx="1035295" cy="10352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grpSp>
          <p:sp>
            <p:nvSpPr>
              <p:cNvPr id="30" name="Oval 53"/>
              <p:cNvSpPr/>
              <p:nvPr/>
            </p:nvSpPr>
            <p:spPr>
              <a:xfrm>
                <a:off x="3989228" y="4009186"/>
                <a:ext cx="809372" cy="809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200" dirty="0">
                  <a:solidFill>
                    <a:srgbClr val="00BBD6"/>
                  </a:solidFill>
                  <a:latin typeface="Arial" panose="020B0604020202020204" pitchFamily="34" charset="0"/>
                  <a:ea typeface="微软雅黑" panose="020B0503020204020204" charset="-122"/>
                  <a:cs typeface="+mn-ea"/>
                  <a:sym typeface="Arial" panose="020B0604020202020204" pitchFamily="34" charset="0"/>
                </a:endParaRPr>
              </a:p>
            </p:txBody>
          </p:sp>
        </p:grpSp>
        <p:sp>
          <p:nvSpPr>
            <p:cNvPr id="28" name="Freeform 61"/>
            <p:cNvSpPr>
              <a:spLocks noEditPoints="1"/>
            </p:cNvSpPr>
            <p:nvPr/>
          </p:nvSpPr>
          <p:spPr bwMode="auto">
            <a:xfrm>
              <a:off x="6472235" y="4547297"/>
              <a:ext cx="432870" cy="339742"/>
            </a:xfrm>
            <a:custGeom>
              <a:avLst/>
              <a:gdLst>
                <a:gd name="T0" fmla="*/ 50 w 106"/>
                <a:gd name="T1" fmla="*/ 11 h 83"/>
                <a:gd name="T2" fmla="*/ 51 w 106"/>
                <a:gd name="T3" fmla="*/ 11 h 83"/>
                <a:gd name="T4" fmla="*/ 51 w 106"/>
                <a:gd name="T5" fmla="*/ 43 h 83"/>
                <a:gd name="T6" fmla="*/ 19 w 106"/>
                <a:gd name="T7" fmla="*/ 27 h 83"/>
                <a:gd name="T8" fmla="*/ 19 w 106"/>
                <a:gd name="T9" fmla="*/ 26 h 83"/>
                <a:gd name="T10" fmla="*/ 55 w 106"/>
                <a:gd name="T11" fmla="*/ 42 h 83"/>
                <a:gd name="T12" fmla="*/ 56 w 106"/>
                <a:gd name="T13" fmla="*/ 43 h 83"/>
                <a:gd name="T14" fmla="*/ 87 w 106"/>
                <a:gd name="T15" fmla="*/ 27 h 83"/>
                <a:gd name="T16" fmla="*/ 56 w 106"/>
                <a:gd name="T17" fmla="*/ 11 h 83"/>
                <a:gd name="T18" fmla="*/ 55 w 106"/>
                <a:gd name="T19" fmla="*/ 11 h 83"/>
                <a:gd name="T20" fmla="*/ 15 w 106"/>
                <a:gd name="T21" fmla="*/ 29 h 83"/>
                <a:gd name="T22" fmla="*/ 1 w 106"/>
                <a:gd name="T23" fmla="*/ 35 h 83"/>
                <a:gd name="T24" fmla="*/ 1 w 106"/>
                <a:gd name="T25" fmla="*/ 37 h 83"/>
                <a:gd name="T26" fmla="*/ 34 w 106"/>
                <a:gd name="T27" fmla="*/ 53 h 83"/>
                <a:gd name="T28" fmla="*/ 48 w 106"/>
                <a:gd name="T29" fmla="*/ 46 h 83"/>
                <a:gd name="T30" fmla="*/ 105 w 106"/>
                <a:gd name="T31" fmla="*/ 16 h 83"/>
                <a:gd name="T32" fmla="*/ 105 w 106"/>
                <a:gd name="T33" fmla="*/ 18 h 83"/>
                <a:gd name="T34" fmla="*/ 91 w 106"/>
                <a:gd name="T35" fmla="*/ 25 h 83"/>
                <a:gd name="T36" fmla="*/ 58 w 106"/>
                <a:gd name="T37" fmla="*/ 8 h 83"/>
                <a:gd name="T38" fmla="*/ 72 w 106"/>
                <a:gd name="T39" fmla="*/ 0 h 83"/>
                <a:gd name="T40" fmla="*/ 105 w 106"/>
                <a:gd name="T41" fmla="*/ 16 h 83"/>
                <a:gd name="T42" fmla="*/ 106 w 106"/>
                <a:gd name="T43" fmla="*/ 36 h 83"/>
                <a:gd name="T44" fmla="*/ 72 w 106"/>
                <a:gd name="T45" fmla="*/ 53 h 83"/>
                <a:gd name="T46" fmla="*/ 58 w 106"/>
                <a:gd name="T47" fmla="*/ 47 h 83"/>
                <a:gd name="T48" fmla="*/ 58 w 106"/>
                <a:gd name="T49" fmla="*/ 45 h 83"/>
                <a:gd name="T50" fmla="*/ 92 w 106"/>
                <a:gd name="T51" fmla="*/ 29 h 83"/>
                <a:gd name="T52" fmla="*/ 48 w 106"/>
                <a:gd name="T53" fmla="*/ 7 h 83"/>
                <a:gd name="T54" fmla="*/ 33 w 106"/>
                <a:gd name="T55" fmla="*/ 0 h 83"/>
                <a:gd name="T56" fmla="*/ 0 w 106"/>
                <a:gd name="T57" fmla="*/ 17 h 83"/>
                <a:gd name="T58" fmla="*/ 14 w 106"/>
                <a:gd name="T59" fmla="*/ 25 h 83"/>
                <a:gd name="T60" fmla="*/ 48 w 106"/>
                <a:gd name="T61" fmla="*/ 9 h 83"/>
                <a:gd name="T62" fmla="*/ 48 w 106"/>
                <a:gd name="T63" fmla="*/ 7 h 83"/>
                <a:gd name="T64" fmla="*/ 55 w 106"/>
                <a:gd name="T65" fmla="*/ 82 h 83"/>
                <a:gd name="T66" fmla="*/ 56 w 106"/>
                <a:gd name="T67" fmla="*/ 83 h 83"/>
                <a:gd name="T68" fmla="*/ 90 w 106"/>
                <a:gd name="T69" fmla="*/ 65 h 83"/>
                <a:gd name="T70" fmla="*/ 89 w 106"/>
                <a:gd name="T71" fmla="*/ 49 h 83"/>
                <a:gd name="T72" fmla="*/ 73 w 106"/>
                <a:gd name="T73" fmla="*/ 57 h 83"/>
                <a:gd name="T74" fmla="*/ 72 w 106"/>
                <a:gd name="T75" fmla="*/ 57 h 83"/>
                <a:gd name="T76" fmla="*/ 56 w 106"/>
                <a:gd name="T77" fmla="*/ 49 h 83"/>
                <a:gd name="T78" fmla="*/ 55 w 106"/>
                <a:gd name="T79" fmla="*/ 50 h 83"/>
                <a:gd name="T80" fmla="*/ 17 w 106"/>
                <a:gd name="T81" fmla="*/ 49 h 83"/>
                <a:gd name="T82" fmla="*/ 33 w 106"/>
                <a:gd name="T83" fmla="*/ 57 h 83"/>
                <a:gd name="T84" fmla="*/ 50 w 106"/>
                <a:gd name="T85" fmla="*/ 49 h 83"/>
                <a:gd name="T86" fmla="*/ 51 w 106"/>
                <a:gd name="T87" fmla="*/ 50 h 83"/>
                <a:gd name="T88" fmla="*/ 51 w 106"/>
                <a:gd name="T89" fmla="*/ 83 h 83"/>
                <a:gd name="T90" fmla="*/ 17 w 106"/>
                <a:gd name="T91" fmla="*/ 66 h 83"/>
                <a:gd name="T92" fmla="*/ 16 w 106"/>
                <a:gd name="T93" fmla="*/ 5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6" h="83">
                  <a:moveTo>
                    <a:pt x="19" y="26"/>
                  </a:moveTo>
                  <a:cubicBezTo>
                    <a:pt x="50" y="11"/>
                    <a:pt x="50" y="11"/>
                    <a:pt x="50" y="11"/>
                  </a:cubicBezTo>
                  <a:cubicBezTo>
                    <a:pt x="50" y="11"/>
                    <a:pt x="51" y="11"/>
                    <a:pt x="51" y="11"/>
                  </a:cubicBezTo>
                  <a:cubicBezTo>
                    <a:pt x="51" y="11"/>
                    <a:pt x="51" y="11"/>
                    <a:pt x="51" y="11"/>
                  </a:cubicBezTo>
                  <a:cubicBezTo>
                    <a:pt x="51" y="42"/>
                    <a:pt x="51" y="42"/>
                    <a:pt x="51" y="42"/>
                  </a:cubicBezTo>
                  <a:cubicBezTo>
                    <a:pt x="51" y="42"/>
                    <a:pt x="51" y="43"/>
                    <a:pt x="51" y="43"/>
                  </a:cubicBezTo>
                  <a:cubicBezTo>
                    <a:pt x="51" y="43"/>
                    <a:pt x="50" y="43"/>
                    <a:pt x="50" y="43"/>
                  </a:cubicBezTo>
                  <a:cubicBezTo>
                    <a:pt x="19" y="27"/>
                    <a:pt x="19" y="27"/>
                    <a:pt x="19" y="27"/>
                  </a:cubicBezTo>
                  <a:cubicBezTo>
                    <a:pt x="19" y="27"/>
                    <a:pt x="19" y="27"/>
                    <a:pt x="19" y="27"/>
                  </a:cubicBezTo>
                  <a:cubicBezTo>
                    <a:pt x="19" y="26"/>
                    <a:pt x="19" y="26"/>
                    <a:pt x="19" y="26"/>
                  </a:cubicBezTo>
                  <a:close/>
                  <a:moveTo>
                    <a:pt x="55" y="11"/>
                  </a:moveTo>
                  <a:cubicBezTo>
                    <a:pt x="55" y="42"/>
                    <a:pt x="55" y="42"/>
                    <a:pt x="55" y="42"/>
                  </a:cubicBezTo>
                  <a:cubicBezTo>
                    <a:pt x="55" y="42"/>
                    <a:pt x="55" y="43"/>
                    <a:pt x="55" y="43"/>
                  </a:cubicBezTo>
                  <a:cubicBezTo>
                    <a:pt x="55" y="43"/>
                    <a:pt x="56" y="43"/>
                    <a:pt x="56" y="43"/>
                  </a:cubicBezTo>
                  <a:cubicBezTo>
                    <a:pt x="87" y="27"/>
                    <a:pt x="87" y="27"/>
                    <a:pt x="87" y="27"/>
                  </a:cubicBezTo>
                  <a:cubicBezTo>
                    <a:pt x="87" y="27"/>
                    <a:pt x="87" y="27"/>
                    <a:pt x="87" y="27"/>
                  </a:cubicBezTo>
                  <a:cubicBezTo>
                    <a:pt x="87" y="26"/>
                    <a:pt x="87" y="26"/>
                    <a:pt x="87" y="26"/>
                  </a:cubicBezTo>
                  <a:cubicBezTo>
                    <a:pt x="56" y="11"/>
                    <a:pt x="56" y="11"/>
                    <a:pt x="56" y="11"/>
                  </a:cubicBezTo>
                  <a:cubicBezTo>
                    <a:pt x="56" y="11"/>
                    <a:pt x="55" y="11"/>
                    <a:pt x="55" y="11"/>
                  </a:cubicBezTo>
                  <a:cubicBezTo>
                    <a:pt x="55" y="11"/>
                    <a:pt x="55" y="11"/>
                    <a:pt x="55" y="11"/>
                  </a:cubicBezTo>
                  <a:close/>
                  <a:moveTo>
                    <a:pt x="48" y="45"/>
                  </a:moveTo>
                  <a:cubicBezTo>
                    <a:pt x="15" y="29"/>
                    <a:pt x="15" y="29"/>
                    <a:pt x="15" y="29"/>
                  </a:cubicBezTo>
                  <a:cubicBezTo>
                    <a:pt x="15" y="29"/>
                    <a:pt x="15" y="29"/>
                    <a:pt x="14" y="29"/>
                  </a:cubicBezTo>
                  <a:cubicBezTo>
                    <a:pt x="1" y="35"/>
                    <a:pt x="1" y="35"/>
                    <a:pt x="1" y="35"/>
                  </a:cubicBezTo>
                  <a:cubicBezTo>
                    <a:pt x="1" y="36"/>
                    <a:pt x="0" y="36"/>
                    <a:pt x="0" y="36"/>
                  </a:cubicBezTo>
                  <a:cubicBezTo>
                    <a:pt x="0" y="37"/>
                    <a:pt x="1" y="37"/>
                    <a:pt x="1" y="37"/>
                  </a:cubicBezTo>
                  <a:cubicBezTo>
                    <a:pt x="33" y="53"/>
                    <a:pt x="33" y="53"/>
                    <a:pt x="33" y="53"/>
                  </a:cubicBezTo>
                  <a:cubicBezTo>
                    <a:pt x="34" y="54"/>
                    <a:pt x="34" y="54"/>
                    <a:pt x="34" y="53"/>
                  </a:cubicBezTo>
                  <a:cubicBezTo>
                    <a:pt x="48" y="47"/>
                    <a:pt x="48" y="47"/>
                    <a:pt x="48" y="47"/>
                  </a:cubicBezTo>
                  <a:cubicBezTo>
                    <a:pt x="48" y="47"/>
                    <a:pt x="48" y="46"/>
                    <a:pt x="48" y="46"/>
                  </a:cubicBezTo>
                  <a:cubicBezTo>
                    <a:pt x="48" y="45"/>
                    <a:pt x="48" y="45"/>
                    <a:pt x="48" y="45"/>
                  </a:cubicBezTo>
                  <a:close/>
                  <a:moveTo>
                    <a:pt x="105" y="16"/>
                  </a:moveTo>
                  <a:cubicBezTo>
                    <a:pt x="105" y="17"/>
                    <a:pt x="106" y="17"/>
                    <a:pt x="106" y="17"/>
                  </a:cubicBezTo>
                  <a:cubicBezTo>
                    <a:pt x="106" y="18"/>
                    <a:pt x="105" y="18"/>
                    <a:pt x="105" y="18"/>
                  </a:cubicBezTo>
                  <a:cubicBezTo>
                    <a:pt x="92" y="25"/>
                    <a:pt x="92" y="25"/>
                    <a:pt x="92" y="25"/>
                  </a:cubicBezTo>
                  <a:cubicBezTo>
                    <a:pt x="91" y="25"/>
                    <a:pt x="91" y="25"/>
                    <a:pt x="91" y="25"/>
                  </a:cubicBezTo>
                  <a:cubicBezTo>
                    <a:pt x="58" y="9"/>
                    <a:pt x="58" y="9"/>
                    <a:pt x="58" y="9"/>
                  </a:cubicBezTo>
                  <a:cubicBezTo>
                    <a:pt x="58" y="8"/>
                    <a:pt x="58" y="8"/>
                    <a:pt x="58" y="8"/>
                  </a:cubicBezTo>
                  <a:cubicBezTo>
                    <a:pt x="58" y="7"/>
                    <a:pt x="58" y="7"/>
                    <a:pt x="58" y="7"/>
                  </a:cubicBezTo>
                  <a:cubicBezTo>
                    <a:pt x="72" y="0"/>
                    <a:pt x="72" y="0"/>
                    <a:pt x="72" y="0"/>
                  </a:cubicBezTo>
                  <a:cubicBezTo>
                    <a:pt x="72" y="0"/>
                    <a:pt x="72" y="0"/>
                    <a:pt x="72" y="0"/>
                  </a:cubicBezTo>
                  <a:cubicBezTo>
                    <a:pt x="105" y="16"/>
                    <a:pt x="105" y="16"/>
                    <a:pt x="105" y="16"/>
                  </a:cubicBezTo>
                  <a:close/>
                  <a:moveTo>
                    <a:pt x="105" y="35"/>
                  </a:moveTo>
                  <a:cubicBezTo>
                    <a:pt x="105" y="36"/>
                    <a:pt x="106" y="36"/>
                    <a:pt x="106" y="36"/>
                  </a:cubicBezTo>
                  <a:cubicBezTo>
                    <a:pt x="106" y="37"/>
                    <a:pt x="105" y="37"/>
                    <a:pt x="105" y="37"/>
                  </a:cubicBezTo>
                  <a:cubicBezTo>
                    <a:pt x="72" y="53"/>
                    <a:pt x="72" y="53"/>
                    <a:pt x="72" y="53"/>
                  </a:cubicBezTo>
                  <a:cubicBezTo>
                    <a:pt x="72" y="54"/>
                    <a:pt x="72" y="54"/>
                    <a:pt x="72" y="53"/>
                  </a:cubicBezTo>
                  <a:cubicBezTo>
                    <a:pt x="58" y="47"/>
                    <a:pt x="58" y="47"/>
                    <a:pt x="58" y="47"/>
                  </a:cubicBezTo>
                  <a:cubicBezTo>
                    <a:pt x="58" y="47"/>
                    <a:pt x="58" y="46"/>
                    <a:pt x="58" y="46"/>
                  </a:cubicBezTo>
                  <a:cubicBezTo>
                    <a:pt x="58" y="45"/>
                    <a:pt x="58" y="45"/>
                    <a:pt x="58" y="45"/>
                  </a:cubicBezTo>
                  <a:cubicBezTo>
                    <a:pt x="91" y="29"/>
                    <a:pt x="91" y="29"/>
                    <a:pt x="91" y="29"/>
                  </a:cubicBezTo>
                  <a:cubicBezTo>
                    <a:pt x="91" y="29"/>
                    <a:pt x="91" y="29"/>
                    <a:pt x="92" y="29"/>
                  </a:cubicBezTo>
                  <a:cubicBezTo>
                    <a:pt x="105" y="35"/>
                    <a:pt x="105" y="35"/>
                    <a:pt x="105" y="35"/>
                  </a:cubicBezTo>
                  <a:close/>
                  <a:moveTo>
                    <a:pt x="48" y="7"/>
                  </a:moveTo>
                  <a:cubicBezTo>
                    <a:pt x="34" y="0"/>
                    <a:pt x="34" y="0"/>
                    <a:pt x="34" y="0"/>
                  </a:cubicBezTo>
                  <a:cubicBezTo>
                    <a:pt x="34" y="0"/>
                    <a:pt x="34" y="0"/>
                    <a:pt x="33" y="0"/>
                  </a:cubicBezTo>
                  <a:cubicBezTo>
                    <a:pt x="1" y="16"/>
                    <a:pt x="1" y="16"/>
                    <a:pt x="1" y="16"/>
                  </a:cubicBezTo>
                  <a:cubicBezTo>
                    <a:pt x="1" y="17"/>
                    <a:pt x="0" y="17"/>
                    <a:pt x="0" y="17"/>
                  </a:cubicBezTo>
                  <a:cubicBezTo>
                    <a:pt x="0" y="18"/>
                    <a:pt x="1" y="18"/>
                    <a:pt x="1" y="18"/>
                  </a:cubicBezTo>
                  <a:cubicBezTo>
                    <a:pt x="14" y="25"/>
                    <a:pt x="14" y="25"/>
                    <a:pt x="14" y="25"/>
                  </a:cubicBezTo>
                  <a:cubicBezTo>
                    <a:pt x="15" y="25"/>
                    <a:pt x="15" y="25"/>
                    <a:pt x="15" y="25"/>
                  </a:cubicBezTo>
                  <a:cubicBezTo>
                    <a:pt x="48" y="9"/>
                    <a:pt x="48" y="9"/>
                    <a:pt x="48" y="9"/>
                  </a:cubicBezTo>
                  <a:cubicBezTo>
                    <a:pt x="48" y="8"/>
                    <a:pt x="48" y="8"/>
                    <a:pt x="48" y="8"/>
                  </a:cubicBezTo>
                  <a:cubicBezTo>
                    <a:pt x="48" y="7"/>
                    <a:pt x="48" y="7"/>
                    <a:pt x="48" y="7"/>
                  </a:cubicBezTo>
                  <a:close/>
                  <a:moveTo>
                    <a:pt x="55" y="50"/>
                  </a:moveTo>
                  <a:cubicBezTo>
                    <a:pt x="55" y="82"/>
                    <a:pt x="55" y="82"/>
                    <a:pt x="55" y="82"/>
                  </a:cubicBezTo>
                  <a:cubicBezTo>
                    <a:pt x="55" y="82"/>
                    <a:pt x="55" y="83"/>
                    <a:pt x="55" y="83"/>
                  </a:cubicBezTo>
                  <a:cubicBezTo>
                    <a:pt x="55" y="83"/>
                    <a:pt x="56" y="83"/>
                    <a:pt x="56" y="83"/>
                  </a:cubicBezTo>
                  <a:cubicBezTo>
                    <a:pt x="89" y="66"/>
                    <a:pt x="89" y="66"/>
                    <a:pt x="89" y="66"/>
                  </a:cubicBezTo>
                  <a:cubicBezTo>
                    <a:pt x="89" y="66"/>
                    <a:pt x="90" y="66"/>
                    <a:pt x="90" y="65"/>
                  </a:cubicBezTo>
                  <a:cubicBezTo>
                    <a:pt x="90" y="50"/>
                    <a:pt x="90" y="50"/>
                    <a:pt x="90" y="50"/>
                  </a:cubicBezTo>
                  <a:cubicBezTo>
                    <a:pt x="90" y="50"/>
                    <a:pt x="89" y="49"/>
                    <a:pt x="89" y="49"/>
                  </a:cubicBezTo>
                  <a:cubicBezTo>
                    <a:pt x="89" y="49"/>
                    <a:pt x="89" y="49"/>
                    <a:pt x="88" y="49"/>
                  </a:cubicBezTo>
                  <a:cubicBezTo>
                    <a:pt x="73" y="57"/>
                    <a:pt x="73" y="57"/>
                    <a:pt x="73" y="57"/>
                  </a:cubicBezTo>
                  <a:cubicBezTo>
                    <a:pt x="72" y="57"/>
                    <a:pt x="72" y="57"/>
                    <a:pt x="72" y="57"/>
                  </a:cubicBezTo>
                  <a:cubicBezTo>
                    <a:pt x="72" y="57"/>
                    <a:pt x="72" y="57"/>
                    <a:pt x="72" y="57"/>
                  </a:cubicBezTo>
                  <a:cubicBezTo>
                    <a:pt x="71" y="57"/>
                    <a:pt x="71" y="57"/>
                    <a:pt x="71" y="57"/>
                  </a:cubicBezTo>
                  <a:cubicBezTo>
                    <a:pt x="56" y="49"/>
                    <a:pt x="56" y="49"/>
                    <a:pt x="56" y="49"/>
                  </a:cubicBezTo>
                  <a:cubicBezTo>
                    <a:pt x="56" y="49"/>
                    <a:pt x="55" y="49"/>
                    <a:pt x="55" y="49"/>
                  </a:cubicBezTo>
                  <a:cubicBezTo>
                    <a:pt x="55" y="49"/>
                    <a:pt x="55" y="50"/>
                    <a:pt x="55" y="50"/>
                  </a:cubicBezTo>
                  <a:close/>
                  <a:moveTo>
                    <a:pt x="16" y="50"/>
                  </a:moveTo>
                  <a:cubicBezTo>
                    <a:pt x="16" y="50"/>
                    <a:pt x="17" y="49"/>
                    <a:pt x="17" y="49"/>
                  </a:cubicBezTo>
                  <a:cubicBezTo>
                    <a:pt x="17" y="49"/>
                    <a:pt x="17" y="49"/>
                    <a:pt x="18" y="49"/>
                  </a:cubicBezTo>
                  <a:cubicBezTo>
                    <a:pt x="33" y="57"/>
                    <a:pt x="33" y="57"/>
                    <a:pt x="33" y="57"/>
                  </a:cubicBezTo>
                  <a:cubicBezTo>
                    <a:pt x="34" y="57"/>
                    <a:pt x="34" y="57"/>
                    <a:pt x="34" y="57"/>
                  </a:cubicBezTo>
                  <a:cubicBezTo>
                    <a:pt x="50" y="49"/>
                    <a:pt x="50" y="49"/>
                    <a:pt x="50" y="49"/>
                  </a:cubicBezTo>
                  <a:cubicBezTo>
                    <a:pt x="50" y="49"/>
                    <a:pt x="51" y="49"/>
                    <a:pt x="51" y="49"/>
                  </a:cubicBezTo>
                  <a:cubicBezTo>
                    <a:pt x="51" y="49"/>
                    <a:pt x="51" y="50"/>
                    <a:pt x="51" y="50"/>
                  </a:cubicBezTo>
                  <a:cubicBezTo>
                    <a:pt x="51" y="82"/>
                    <a:pt x="51" y="82"/>
                    <a:pt x="51" y="82"/>
                  </a:cubicBezTo>
                  <a:cubicBezTo>
                    <a:pt x="51" y="82"/>
                    <a:pt x="51" y="83"/>
                    <a:pt x="51" y="83"/>
                  </a:cubicBezTo>
                  <a:cubicBezTo>
                    <a:pt x="51" y="83"/>
                    <a:pt x="50" y="83"/>
                    <a:pt x="50" y="83"/>
                  </a:cubicBezTo>
                  <a:cubicBezTo>
                    <a:pt x="17" y="66"/>
                    <a:pt x="17" y="66"/>
                    <a:pt x="17" y="66"/>
                  </a:cubicBezTo>
                  <a:cubicBezTo>
                    <a:pt x="17" y="66"/>
                    <a:pt x="16" y="66"/>
                    <a:pt x="16" y="65"/>
                  </a:cubicBezTo>
                  <a:lnTo>
                    <a:pt x="16" y="50"/>
                  </a:lnTo>
                  <a:close/>
                </a:path>
              </a:pathLst>
            </a:custGeom>
            <a:solidFill>
              <a:schemeClr val="accent3"/>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35" name="Group 6"/>
          <p:cNvGrpSpPr/>
          <p:nvPr/>
        </p:nvGrpSpPr>
        <p:grpSpPr>
          <a:xfrm>
            <a:off x="3513329" y="3270874"/>
            <a:ext cx="3091125" cy="1371618"/>
            <a:chOff x="3031241" y="4386546"/>
            <a:chExt cx="4121726" cy="1828824"/>
          </a:xfrm>
        </p:grpSpPr>
        <p:grpSp>
          <p:nvGrpSpPr>
            <p:cNvPr id="36" name="Group 11"/>
            <p:cNvGrpSpPr/>
            <p:nvPr/>
          </p:nvGrpSpPr>
          <p:grpSpPr>
            <a:xfrm flipH="1">
              <a:off x="3031241" y="4386546"/>
              <a:ext cx="4121726" cy="1828824"/>
              <a:chOff x="3876268" y="4054432"/>
              <a:chExt cx="4404882" cy="1954461"/>
            </a:xfrm>
          </p:grpSpPr>
          <p:grpSp>
            <p:nvGrpSpPr>
              <p:cNvPr id="38" name="Group 59"/>
              <p:cNvGrpSpPr/>
              <p:nvPr/>
            </p:nvGrpSpPr>
            <p:grpSpPr>
              <a:xfrm>
                <a:off x="3876268" y="4054432"/>
                <a:ext cx="4404882" cy="1954461"/>
                <a:chOff x="3237996" y="4098676"/>
                <a:chExt cx="4404882" cy="1954461"/>
              </a:xfrm>
            </p:grpSpPr>
            <p:sp>
              <p:nvSpPr>
                <p:cNvPr id="40" name="Rectangle 37"/>
                <p:cNvSpPr>
                  <a:spLocks noChangeArrowheads="1"/>
                </p:cNvSpPr>
                <p:nvPr/>
              </p:nvSpPr>
              <p:spPr bwMode="auto">
                <a:xfrm flipH="1">
                  <a:off x="3767775" y="5017842"/>
                  <a:ext cx="1639995" cy="1035295"/>
                </a:xfrm>
                <a:prstGeom prst="rect">
                  <a:avLst/>
                </a:prstGeom>
                <a:solidFill>
                  <a:schemeClr val="accent4"/>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41" name="Rectangle 41"/>
                <p:cNvSpPr>
                  <a:spLocks noChangeArrowheads="1"/>
                </p:cNvSpPr>
                <p:nvPr/>
              </p:nvSpPr>
              <p:spPr bwMode="auto">
                <a:xfrm flipH="1">
                  <a:off x="6398591" y="4098676"/>
                  <a:ext cx="1244287" cy="155665"/>
                </a:xfrm>
                <a:prstGeom prst="rect">
                  <a:avLst/>
                </a:prstGeom>
                <a:solidFill>
                  <a:schemeClr val="accent4"/>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42" name="Freeform 44"/>
                <p:cNvSpPr/>
                <p:nvPr/>
              </p:nvSpPr>
              <p:spPr bwMode="auto">
                <a:xfrm flipH="1">
                  <a:off x="5407769" y="4098676"/>
                  <a:ext cx="990821" cy="1954461"/>
                </a:xfrm>
                <a:custGeom>
                  <a:avLst/>
                  <a:gdLst>
                    <a:gd name="T0" fmla="*/ 401 w 401"/>
                    <a:gd name="T1" fmla="*/ 791 h 791"/>
                    <a:gd name="T2" fmla="*/ 0 w 401"/>
                    <a:gd name="T3" fmla="*/ 63 h 791"/>
                    <a:gd name="T4" fmla="*/ 0 w 401"/>
                    <a:gd name="T5" fmla="*/ 0 h 791"/>
                    <a:gd name="T6" fmla="*/ 401 w 401"/>
                    <a:gd name="T7" fmla="*/ 372 h 791"/>
                    <a:gd name="T8" fmla="*/ 401 w 401"/>
                    <a:gd name="T9" fmla="*/ 791 h 791"/>
                  </a:gdLst>
                  <a:ahLst/>
                  <a:cxnLst>
                    <a:cxn ang="0">
                      <a:pos x="T0" y="T1"/>
                    </a:cxn>
                    <a:cxn ang="0">
                      <a:pos x="T2" y="T3"/>
                    </a:cxn>
                    <a:cxn ang="0">
                      <a:pos x="T4" y="T5"/>
                    </a:cxn>
                    <a:cxn ang="0">
                      <a:pos x="T6" y="T7"/>
                    </a:cxn>
                    <a:cxn ang="0">
                      <a:pos x="T8" y="T9"/>
                    </a:cxn>
                  </a:cxnLst>
                  <a:rect l="0" t="0" r="r" b="b"/>
                  <a:pathLst>
                    <a:path w="401" h="791">
                      <a:moveTo>
                        <a:pt x="401" y="791"/>
                      </a:moveTo>
                      <a:lnTo>
                        <a:pt x="0" y="63"/>
                      </a:lnTo>
                      <a:lnTo>
                        <a:pt x="0" y="0"/>
                      </a:lnTo>
                      <a:lnTo>
                        <a:pt x="401" y="372"/>
                      </a:lnTo>
                      <a:lnTo>
                        <a:pt x="401" y="791"/>
                      </a:lnTo>
                      <a:close/>
                    </a:path>
                  </a:pathLst>
                </a:custGeom>
                <a:solidFill>
                  <a:schemeClr val="accent4"/>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43" name="Oval 64"/>
                <p:cNvSpPr/>
                <p:nvPr/>
              </p:nvSpPr>
              <p:spPr>
                <a:xfrm>
                  <a:off x="3237996" y="5017841"/>
                  <a:ext cx="1035295" cy="10352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grpSp>
          <p:sp>
            <p:nvSpPr>
              <p:cNvPr id="39" name="Oval 60"/>
              <p:cNvSpPr/>
              <p:nvPr/>
            </p:nvSpPr>
            <p:spPr>
              <a:xfrm>
                <a:off x="3989229" y="5088670"/>
                <a:ext cx="809372" cy="809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1200" dirty="0">
                  <a:solidFill>
                    <a:srgbClr val="937963"/>
                  </a:solidFill>
                  <a:latin typeface="Arial" panose="020B0604020202020204" pitchFamily="34" charset="0"/>
                  <a:ea typeface="微软雅黑" panose="020B0503020204020204" charset="-122"/>
                  <a:cs typeface="+mn-ea"/>
                  <a:sym typeface="Arial" panose="020B0604020202020204" pitchFamily="34" charset="0"/>
                </a:endParaRPr>
              </a:p>
            </p:txBody>
          </p:sp>
        </p:grpSp>
        <p:sp>
          <p:nvSpPr>
            <p:cNvPr id="37" name="Freeform 81"/>
            <p:cNvSpPr>
              <a:spLocks noEditPoints="1"/>
            </p:cNvSpPr>
            <p:nvPr/>
          </p:nvSpPr>
          <p:spPr bwMode="auto">
            <a:xfrm>
              <a:off x="6468227" y="5534859"/>
              <a:ext cx="400730" cy="392275"/>
            </a:xfrm>
            <a:custGeom>
              <a:avLst/>
              <a:gdLst>
                <a:gd name="T0" fmla="*/ 86 w 100"/>
                <a:gd name="T1" fmla="*/ 61 h 98"/>
                <a:gd name="T2" fmla="*/ 100 w 100"/>
                <a:gd name="T3" fmla="*/ 55 h 98"/>
                <a:gd name="T4" fmla="*/ 100 w 100"/>
                <a:gd name="T5" fmla="*/ 44 h 98"/>
                <a:gd name="T6" fmla="*/ 86 w 100"/>
                <a:gd name="T7" fmla="*/ 38 h 98"/>
                <a:gd name="T8" fmla="*/ 84 w 100"/>
                <a:gd name="T9" fmla="*/ 32 h 98"/>
                <a:gd name="T10" fmla="*/ 89 w 100"/>
                <a:gd name="T11" fmla="*/ 18 h 98"/>
                <a:gd name="T12" fmla="*/ 82 w 100"/>
                <a:gd name="T13" fmla="*/ 11 h 98"/>
                <a:gd name="T14" fmla="*/ 68 w 100"/>
                <a:gd name="T15" fmla="*/ 16 h 98"/>
                <a:gd name="T16" fmla="*/ 62 w 100"/>
                <a:gd name="T17" fmla="*/ 14 h 98"/>
                <a:gd name="T18" fmla="*/ 56 w 100"/>
                <a:gd name="T19" fmla="*/ 0 h 98"/>
                <a:gd name="T20" fmla="*/ 45 w 100"/>
                <a:gd name="T21" fmla="*/ 0 h 98"/>
                <a:gd name="T22" fmla="*/ 39 w 100"/>
                <a:gd name="T23" fmla="*/ 14 h 98"/>
                <a:gd name="T24" fmla="*/ 33 w 100"/>
                <a:gd name="T25" fmla="*/ 16 h 98"/>
                <a:gd name="T26" fmla="*/ 19 w 100"/>
                <a:gd name="T27" fmla="*/ 11 h 98"/>
                <a:gd name="T28" fmla="*/ 11 w 100"/>
                <a:gd name="T29" fmla="*/ 18 h 98"/>
                <a:gd name="T30" fmla="*/ 17 w 100"/>
                <a:gd name="T31" fmla="*/ 32 h 98"/>
                <a:gd name="T32" fmla="*/ 15 w 100"/>
                <a:gd name="T33" fmla="*/ 38 h 98"/>
                <a:gd name="T34" fmla="*/ 0 w 100"/>
                <a:gd name="T35" fmla="*/ 45 h 98"/>
                <a:gd name="T36" fmla="*/ 0 w 100"/>
                <a:gd name="T37" fmla="*/ 55 h 98"/>
                <a:gd name="T38" fmla="*/ 15 w 100"/>
                <a:gd name="T39" fmla="*/ 61 h 98"/>
                <a:gd name="T40" fmla="*/ 17 w 100"/>
                <a:gd name="T41" fmla="*/ 67 h 98"/>
                <a:gd name="T42" fmla="*/ 12 w 100"/>
                <a:gd name="T43" fmla="*/ 80 h 98"/>
                <a:gd name="T44" fmla="*/ 19 w 100"/>
                <a:gd name="T45" fmla="*/ 88 h 98"/>
                <a:gd name="T46" fmla="*/ 33 w 100"/>
                <a:gd name="T47" fmla="*/ 83 h 98"/>
                <a:gd name="T48" fmla="*/ 39 w 100"/>
                <a:gd name="T49" fmla="*/ 85 h 98"/>
                <a:gd name="T50" fmla="*/ 45 w 100"/>
                <a:gd name="T51" fmla="*/ 98 h 98"/>
                <a:gd name="T52" fmla="*/ 56 w 100"/>
                <a:gd name="T53" fmla="*/ 98 h 98"/>
                <a:gd name="T54" fmla="*/ 62 w 100"/>
                <a:gd name="T55" fmla="*/ 85 h 98"/>
                <a:gd name="T56" fmla="*/ 68 w 100"/>
                <a:gd name="T57" fmla="*/ 82 h 98"/>
                <a:gd name="T58" fmla="*/ 82 w 100"/>
                <a:gd name="T59" fmla="*/ 88 h 98"/>
                <a:gd name="T60" fmla="*/ 90 w 100"/>
                <a:gd name="T61" fmla="*/ 80 h 98"/>
                <a:gd name="T62" fmla="*/ 84 w 100"/>
                <a:gd name="T63" fmla="*/ 67 h 98"/>
                <a:gd name="T64" fmla="*/ 86 w 100"/>
                <a:gd name="T65" fmla="*/ 61 h 98"/>
                <a:gd name="T66" fmla="*/ 86 w 100"/>
                <a:gd name="T67" fmla="*/ 61 h 98"/>
                <a:gd name="T68" fmla="*/ 50 w 100"/>
                <a:gd name="T69" fmla="*/ 65 h 98"/>
                <a:gd name="T70" fmla="*/ 35 w 100"/>
                <a:gd name="T71" fmla="*/ 50 h 98"/>
                <a:gd name="T72" fmla="*/ 50 w 100"/>
                <a:gd name="T73" fmla="*/ 33 h 98"/>
                <a:gd name="T74" fmla="*/ 66 w 100"/>
                <a:gd name="T75" fmla="*/ 50 h 98"/>
                <a:gd name="T76" fmla="*/ 50 w 100"/>
                <a:gd name="T77" fmla="*/ 65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0" h="98">
                  <a:moveTo>
                    <a:pt x="86" y="61"/>
                  </a:moveTo>
                  <a:cubicBezTo>
                    <a:pt x="86" y="61"/>
                    <a:pt x="100" y="56"/>
                    <a:pt x="100" y="55"/>
                  </a:cubicBezTo>
                  <a:cubicBezTo>
                    <a:pt x="100" y="44"/>
                    <a:pt x="100" y="44"/>
                    <a:pt x="100" y="44"/>
                  </a:cubicBezTo>
                  <a:cubicBezTo>
                    <a:pt x="100" y="42"/>
                    <a:pt x="86" y="38"/>
                    <a:pt x="86" y="38"/>
                  </a:cubicBezTo>
                  <a:cubicBezTo>
                    <a:pt x="84" y="32"/>
                    <a:pt x="84" y="32"/>
                    <a:pt x="84" y="32"/>
                  </a:cubicBezTo>
                  <a:cubicBezTo>
                    <a:pt x="84" y="32"/>
                    <a:pt x="90" y="19"/>
                    <a:pt x="89" y="18"/>
                  </a:cubicBezTo>
                  <a:cubicBezTo>
                    <a:pt x="82" y="11"/>
                    <a:pt x="82" y="11"/>
                    <a:pt x="82" y="11"/>
                  </a:cubicBezTo>
                  <a:cubicBezTo>
                    <a:pt x="81" y="10"/>
                    <a:pt x="68" y="16"/>
                    <a:pt x="68" y="16"/>
                  </a:cubicBezTo>
                  <a:cubicBezTo>
                    <a:pt x="62" y="14"/>
                    <a:pt x="62" y="14"/>
                    <a:pt x="62" y="14"/>
                  </a:cubicBezTo>
                  <a:cubicBezTo>
                    <a:pt x="56" y="0"/>
                    <a:pt x="56" y="0"/>
                    <a:pt x="56" y="0"/>
                  </a:cubicBezTo>
                  <a:cubicBezTo>
                    <a:pt x="45" y="0"/>
                    <a:pt x="45" y="0"/>
                    <a:pt x="45" y="0"/>
                  </a:cubicBezTo>
                  <a:cubicBezTo>
                    <a:pt x="44" y="0"/>
                    <a:pt x="39" y="14"/>
                    <a:pt x="39" y="14"/>
                  </a:cubicBezTo>
                  <a:cubicBezTo>
                    <a:pt x="33" y="16"/>
                    <a:pt x="33" y="16"/>
                    <a:pt x="33" y="16"/>
                  </a:cubicBezTo>
                  <a:cubicBezTo>
                    <a:pt x="33" y="16"/>
                    <a:pt x="20" y="10"/>
                    <a:pt x="19" y="11"/>
                  </a:cubicBezTo>
                  <a:cubicBezTo>
                    <a:pt x="11" y="18"/>
                    <a:pt x="11" y="18"/>
                    <a:pt x="11" y="18"/>
                  </a:cubicBezTo>
                  <a:cubicBezTo>
                    <a:pt x="11" y="19"/>
                    <a:pt x="17" y="32"/>
                    <a:pt x="17" y="32"/>
                  </a:cubicBezTo>
                  <a:cubicBezTo>
                    <a:pt x="15" y="38"/>
                    <a:pt x="15" y="38"/>
                    <a:pt x="15" y="38"/>
                  </a:cubicBezTo>
                  <a:cubicBezTo>
                    <a:pt x="15" y="38"/>
                    <a:pt x="0" y="44"/>
                    <a:pt x="0" y="45"/>
                  </a:cubicBezTo>
                  <a:cubicBezTo>
                    <a:pt x="0" y="55"/>
                    <a:pt x="0" y="55"/>
                    <a:pt x="0" y="55"/>
                  </a:cubicBezTo>
                  <a:cubicBezTo>
                    <a:pt x="0" y="56"/>
                    <a:pt x="15" y="61"/>
                    <a:pt x="15" y="61"/>
                  </a:cubicBezTo>
                  <a:cubicBezTo>
                    <a:pt x="17" y="67"/>
                    <a:pt x="17" y="67"/>
                    <a:pt x="17" y="67"/>
                  </a:cubicBezTo>
                  <a:cubicBezTo>
                    <a:pt x="17" y="67"/>
                    <a:pt x="11" y="80"/>
                    <a:pt x="12" y="80"/>
                  </a:cubicBezTo>
                  <a:cubicBezTo>
                    <a:pt x="19" y="88"/>
                    <a:pt x="19" y="88"/>
                    <a:pt x="19" y="88"/>
                  </a:cubicBezTo>
                  <a:cubicBezTo>
                    <a:pt x="20" y="89"/>
                    <a:pt x="33" y="83"/>
                    <a:pt x="33" y="83"/>
                  </a:cubicBezTo>
                  <a:cubicBezTo>
                    <a:pt x="39" y="85"/>
                    <a:pt x="39" y="85"/>
                    <a:pt x="39" y="85"/>
                  </a:cubicBezTo>
                  <a:cubicBezTo>
                    <a:pt x="45" y="98"/>
                    <a:pt x="45" y="98"/>
                    <a:pt x="45" y="98"/>
                  </a:cubicBezTo>
                  <a:cubicBezTo>
                    <a:pt x="56" y="98"/>
                    <a:pt x="56" y="98"/>
                    <a:pt x="56" y="98"/>
                  </a:cubicBezTo>
                  <a:cubicBezTo>
                    <a:pt x="57" y="98"/>
                    <a:pt x="62" y="85"/>
                    <a:pt x="62" y="85"/>
                  </a:cubicBezTo>
                  <a:cubicBezTo>
                    <a:pt x="68" y="82"/>
                    <a:pt x="68" y="82"/>
                    <a:pt x="68" y="82"/>
                  </a:cubicBezTo>
                  <a:cubicBezTo>
                    <a:pt x="68" y="82"/>
                    <a:pt x="81" y="88"/>
                    <a:pt x="82" y="88"/>
                  </a:cubicBezTo>
                  <a:cubicBezTo>
                    <a:pt x="90" y="80"/>
                    <a:pt x="90" y="80"/>
                    <a:pt x="90" y="80"/>
                  </a:cubicBezTo>
                  <a:cubicBezTo>
                    <a:pt x="84" y="67"/>
                    <a:pt x="84" y="67"/>
                    <a:pt x="84" y="67"/>
                  </a:cubicBezTo>
                  <a:cubicBezTo>
                    <a:pt x="86" y="61"/>
                    <a:pt x="86" y="61"/>
                    <a:pt x="86" y="61"/>
                  </a:cubicBezTo>
                  <a:cubicBezTo>
                    <a:pt x="86" y="61"/>
                    <a:pt x="86" y="61"/>
                    <a:pt x="86" y="61"/>
                  </a:cubicBezTo>
                  <a:close/>
                  <a:moveTo>
                    <a:pt x="50" y="65"/>
                  </a:moveTo>
                  <a:cubicBezTo>
                    <a:pt x="42" y="65"/>
                    <a:pt x="35" y="58"/>
                    <a:pt x="35" y="50"/>
                  </a:cubicBezTo>
                  <a:cubicBezTo>
                    <a:pt x="35" y="40"/>
                    <a:pt x="42" y="33"/>
                    <a:pt x="50" y="33"/>
                  </a:cubicBezTo>
                  <a:cubicBezTo>
                    <a:pt x="59" y="33"/>
                    <a:pt x="66" y="40"/>
                    <a:pt x="66" y="50"/>
                  </a:cubicBezTo>
                  <a:cubicBezTo>
                    <a:pt x="66" y="58"/>
                    <a:pt x="59" y="65"/>
                    <a:pt x="50" y="65"/>
                  </a:cubicBezTo>
                  <a:close/>
                </a:path>
              </a:pathLst>
            </a:custGeom>
            <a:solidFill>
              <a:schemeClr val="accent4"/>
            </a:solidFill>
            <a:ln>
              <a:noFill/>
            </a:ln>
          </p:spPr>
          <p:txBody>
            <a:bodyPr vert="horz" wrap="square" lIns="96435" tIns="48218" rIns="96435" bIns="48218" numCol="1" anchor="t"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44" name="Group 67"/>
          <p:cNvGrpSpPr/>
          <p:nvPr/>
        </p:nvGrpSpPr>
        <p:grpSpPr>
          <a:xfrm>
            <a:off x="1769017" y="2184061"/>
            <a:ext cx="1794988" cy="1802596"/>
            <a:chOff x="705364" y="2937461"/>
            <a:chExt cx="2393449" cy="2403462"/>
          </a:xfrm>
        </p:grpSpPr>
        <p:sp>
          <p:nvSpPr>
            <p:cNvPr id="45" name="Freeform 5"/>
            <p:cNvSpPr/>
            <p:nvPr/>
          </p:nvSpPr>
          <p:spPr bwMode="auto">
            <a:xfrm flipH="1">
              <a:off x="705364" y="2937461"/>
              <a:ext cx="2393448" cy="2403461"/>
            </a:xfrm>
            <a:custGeom>
              <a:avLst/>
              <a:gdLst>
                <a:gd name="T0" fmla="*/ 252 w 505"/>
                <a:gd name="T1" fmla="*/ 0 h 505"/>
                <a:gd name="T2" fmla="*/ 331 w 505"/>
                <a:gd name="T3" fmla="*/ 78 h 505"/>
                <a:gd name="T4" fmla="*/ 252 w 505"/>
                <a:gd name="T5" fmla="*/ 157 h 505"/>
                <a:gd name="T6" fmla="*/ 157 w 505"/>
                <a:gd name="T7" fmla="*/ 252 h 505"/>
                <a:gd name="T8" fmla="*/ 252 w 505"/>
                <a:gd name="T9" fmla="*/ 348 h 505"/>
                <a:gd name="T10" fmla="*/ 348 w 505"/>
                <a:gd name="T11" fmla="*/ 252 h 505"/>
                <a:gd name="T12" fmla="*/ 427 w 505"/>
                <a:gd name="T13" fmla="*/ 174 h 505"/>
                <a:gd name="T14" fmla="*/ 505 w 505"/>
                <a:gd name="T15" fmla="*/ 252 h 505"/>
                <a:gd name="T16" fmla="*/ 252 w 505"/>
                <a:gd name="T17" fmla="*/ 505 h 505"/>
                <a:gd name="T18" fmla="*/ 0 w 505"/>
                <a:gd name="T19" fmla="*/ 252 h 505"/>
                <a:gd name="T20" fmla="*/ 252 w 505"/>
                <a:gd name="T21"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5" h="505">
                  <a:moveTo>
                    <a:pt x="252" y="0"/>
                  </a:moveTo>
                  <a:cubicBezTo>
                    <a:pt x="296" y="0"/>
                    <a:pt x="331" y="35"/>
                    <a:pt x="331" y="78"/>
                  </a:cubicBezTo>
                  <a:cubicBezTo>
                    <a:pt x="331" y="121"/>
                    <a:pt x="296" y="157"/>
                    <a:pt x="252" y="157"/>
                  </a:cubicBezTo>
                  <a:cubicBezTo>
                    <a:pt x="200" y="157"/>
                    <a:pt x="157" y="200"/>
                    <a:pt x="157" y="252"/>
                  </a:cubicBezTo>
                  <a:cubicBezTo>
                    <a:pt x="157" y="305"/>
                    <a:pt x="200" y="348"/>
                    <a:pt x="252" y="348"/>
                  </a:cubicBezTo>
                  <a:cubicBezTo>
                    <a:pt x="305" y="348"/>
                    <a:pt x="348" y="305"/>
                    <a:pt x="348" y="252"/>
                  </a:cubicBezTo>
                  <a:cubicBezTo>
                    <a:pt x="348" y="209"/>
                    <a:pt x="383" y="174"/>
                    <a:pt x="427" y="174"/>
                  </a:cubicBezTo>
                  <a:cubicBezTo>
                    <a:pt x="470" y="174"/>
                    <a:pt x="505" y="209"/>
                    <a:pt x="505" y="252"/>
                  </a:cubicBezTo>
                  <a:cubicBezTo>
                    <a:pt x="505" y="392"/>
                    <a:pt x="392" y="505"/>
                    <a:pt x="252" y="505"/>
                  </a:cubicBezTo>
                  <a:cubicBezTo>
                    <a:pt x="113" y="505"/>
                    <a:pt x="0" y="392"/>
                    <a:pt x="0" y="252"/>
                  </a:cubicBezTo>
                  <a:cubicBezTo>
                    <a:pt x="0" y="113"/>
                    <a:pt x="113" y="0"/>
                    <a:pt x="252" y="0"/>
                  </a:cubicBezTo>
                  <a:close/>
                </a:path>
              </a:pathLst>
            </a:custGeom>
            <a:solidFill>
              <a:schemeClr val="accent1"/>
            </a:solidFill>
            <a:ln>
              <a:noFill/>
            </a:ln>
          </p:spPr>
          <p:txBody>
            <a:bodyPr vert="horz" wrap="square" lIns="0" tIns="0" rIns="0" bIns="0" numCol="1" anchor="ctr"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46" name="Freeform 6"/>
            <p:cNvSpPr/>
            <p:nvPr/>
          </p:nvSpPr>
          <p:spPr bwMode="auto">
            <a:xfrm flipH="1">
              <a:off x="705364" y="2937461"/>
              <a:ext cx="1199729" cy="1574266"/>
            </a:xfrm>
            <a:custGeom>
              <a:avLst/>
              <a:gdLst>
                <a:gd name="T0" fmla="*/ 0 w 253"/>
                <a:gd name="T1" fmla="*/ 157 h 331"/>
                <a:gd name="T2" fmla="*/ 96 w 253"/>
                <a:gd name="T3" fmla="*/ 252 h 331"/>
                <a:gd name="T4" fmla="*/ 175 w 253"/>
                <a:gd name="T5" fmla="*/ 331 h 331"/>
                <a:gd name="T6" fmla="*/ 253 w 253"/>
                <a:gd name="T7" fmla="*/ 252 h 331"/>
                <a:gd name="T8" fmla="*/ 0 w 253"/>
                <a:gd name="T9" fmla="*/ 0 h 331"/>
                <a:gd name="T10" fmla="*/ 0 w 253"/>
                <a:gd name="T11" fmla="*/ 157 h 331"/>
              </a:gdLst>
              <a:ahLst/>
              <a:cxnLst>
                <a:cxn ang="0">
                  <a:pos x="T0" y="T1"/>
                </a:cxn>
                <a:cxn ang="0">
                  <a:pos x="T2" y="T3"/>
                </a:cxn>
                <a:cxn ang="0">
                  <a:pos x="T4" y="T5"/>
                </a:cxn>
                <a:cxn ang="0">
                  <a:pos x="T6" y="T7"/>
                </a:cxn>
                <a:cxn ang="0">
                  <a:pos x="T8" y="T9"/>
                </a:cxn>
                <a:cxn ang="0">
                  <a:pos x="T10" y="T11"/>
                </a:cxn>
              </a:cxnLst>
              <a:rect l="0" t="0" r="r" b="b"/>
              <a:pathLst>
                <a:path w="253" h="331">
                  <a:moveTo>
                    <a:pt x="0" y="157"/>
                  </a:moveTo>
                  <a:cubicBezTo>
                    <a:pt x="53" y="157"/>
                    <a:pt x="96" y="200"/>
                    <a:pt x="96" y="252"/>
                  </a:cubicBezTo>
                  <a:cubicBezTo>
                    <a:pt x="96" y="296"/>
                    <a:pt x="131" y="331"/>
                    <a:pt x="175" y="331"/>
                  </a:cubicBezTo>
                  <a:cubicBezTo>
                    <a:pt x="218" y="331"/>
                    <a:pt x="253" y="296"/>
                    <a:pt x="253" y="252"/>
                  </a:cubicBezTo>
                  <a:cubicBezTo>
                    <a:pt x="253" y="113"/>
                    <a:pt x="140" y="0"/>
                    <a:pt x="0" y="0"/>
                  </a:cubicBezTo>
                  <a:lnTo>
                    <a:pt x="0" y="157"/>
                  </a:lnTo>
                  <a:close/>
                </a:path>
              </a:pathLst>
            </a:custGeom>
            <a:solidFill>
              <a:schemeClr val="accent4"/>
            </a:solidFill>
            <a:ln>
              <a:noFill/>
            </a:ln>
          </p:spPr>
          <p:txBody>
            <a:bodyPr vert="horz" wrap="square" lIns="0" tIns="0" rIns="0" bIns="0" numCol="1" anchor="ctr"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47" name="Oval 7"/>
            <p:cNvSpPr>
              <a:spLocks noChangeArrowheads="1"/>
            </p:cNvSpPr>
            <p:nvPr/>
          </p:nvSpPr>
          <p:spPr bwMode="auto">
            <a:xfrm flipH="1">
              <a:off x="1530552" y="2937461"/>
              <a:ext cx="743071" cy="747076"/>
            </a:xfrm>
            <a:prstGeom prst="ellipse">
              <a:avLst/>
            </a:prstGeom>
            <a:solidFill>
              <a:schemeClr val="accent1"/>
            </a:solidFill>
            <a:ln>
              <a:noFill/>
            </a:ln>
          </p:spPr>
          <p:txBody>
            <a:bodyPr vert="horz" wrap="square" lIns="0" tIns="0" rIns="0" bIns="0" numCol="1" anchor="ctr" anchorCtr="0" compatLnSpc="1"/>
            <a:lstStyle/>
            <a:p>
              <a:pPr algn="just">
                <a:lnSpc>
                  <a:spcPct val="120000"/>
                </a:lnSpc>
              </a:pPr>
              <a:endParaRPr lang="en-US" sz="1200"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48" name="Freeform 8"/>
            <p:cNvSpPr/>
            <p:nvPr/>
          </p:nvSpPr>
          <p:spPr bwMode="auto">
            <a:xfrm flipH="1">
              <a:off x="705364" y="4137190"/>
              <a:ext cx="1568259" cy="1203733"/>
            </a:xfrm>
            <a:custGeom>
              <a:avLst/>
              <a:gdLst>
                <a:gd name="T0" fmla="*/ 174 w 331"/>
                <a:gd name="T1" fmla="*/ 0 h 253"/>
                <a:gd name="T2" fmla="*/ 78 w 331"/>
                <a:gd name="T3" fmla="*/ 96 h 253"/>
                <a:gd name="T4" fmla="*/ 0 w 331"/>
                <a:gd name="T5" fmla="*/ 175 h 253"/>
                <a:gd name="T6" fmla="*/ 78 w 331"/>
                <a:gd name="T7" fmla="*/ 253 h 253"/>
                <a:gd name="T8" fmla="*/ 331 w 331"/>
                <a:gd name="T9" fmla="*/ 0 h 253"/>
                <a:gd name="T10" fmla="*/ 174 w 331"/>
                <a:gd name="T11" fmla="*/ 0 h 253"/>
              </a:gdLst>
              <a:ahLst/>
              <a:cxnLst>
                <a:cxn ang="0">
                  <a:pos x="T0" y="T1"/>
                </a:cxn>
                <a:cxn ang="0">
                  <a:pos x="T2" y="T3"/>
                </a:cxn>
                <a:cxn ang="0">
                  <a:pos x="T4" y="T5"/>
                </a:cxn>
                <a:cxn ang="0">
                  <a:pos x="T6" y="T7"/>
                </a:cxn>
                <a:cxn ang="0">
                  <a:pos x="T8" y="T9"/>
                </a:cxn>
                <a:cxn ang="0">
                  <a:pos x="T10" y="T11"/>
                </a:cxn>
              </a:cxnLst>
              <a:rect l="0" t="0" r="r" b="b"/>
              <a:pathLst>
                <a:path w="331" h="253">
                  <a:moveTo>
                    <a:pt x="174" y="0"/>
                  </a:moveTo>
                  <a:cubicBezTo>
                    <a:pt x="174" y="53"/>
                    <a:pt x="131" y="96"/>
                    <a:pt x="78" y="96"/>
                  </a:cubicBezTo>
                  <a:cubicBezTo>
                    <a:pt x="35" y="96"/>
                    <a:pt x="0" y="131"/>
                    <a:pt x="0" y="175"/>
                  </a:cubicBezTo>
                  <a:cubicBezTo>
                    <a:pt x="0" y="218"/>
                    <a:pt x="35" y="253"/>
                    <a:pt x="78" y="253"/>
                  </a:cubicBezTo>
                  <a:cubicBezTo>
                    <a:pt x="218" y="253"/>
                    <a:pt x="331" y="140"/>
                    <a:pt x="331" y="0"/>
                  </a:cubicBezTo>
                  <a:lnTo>
                    <a:pt x="174" y="0"/>
                  </a:lnTo>
                  <a:close/>
                </a:path>
              </a:pathLst>
            </a:custGeom>
            <a:solidFill>
              <a:schemeClr val="accent3"/>
            </a:solidFill>
            <a:ln>
              <a:noFill/>
            </a:ln>
          </p:spPr>
          <p:txBody>
            <a:bodyPr vert="horz" wrap="square" lIns="0" tIns="0" rIns="0" bIns="0" numCol="1" anchor="ctr"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49" name="Oval 9"/>
            <p:cNvSpPr>
              <a:spLocks noChangeArrowheads="1"/>
            </p:cNvSpPr>
            <p:nvPr/>
          </p:nvSpPr>
          <p:spPr bwMode="auto">
            <a:xfrm flipH="1">
              <a:off x="705364" y="3764652"/>
              <a:ext cx="745073" cy="747076"/>
            </a:xfrm>
            <a:prstGeom prst="ellipse">
              <a:avLst/>
            </a:prstGeom>
            <a:solidFill>
              <a:schemeClr val="accent4"/>
            </a:solidFill>
            <a:ln>
              <a:noFill/>
            </a:ln>
          </p:spPr>
          <p:txBody>
            <a:bodyPr vert="horz" wrap="square" lIns="0" tIns="0" rIns="0" bIns="0" numCol="1" anchor="ctr" anchorCtr="0" compatLnSpc="1"/>
            <a:lstStyle/>
            <a:p>
              <a:pPr algn="just">
                <a:lnSpc>
                  <a:spcPct val="120000"/>
                </a:lnSpc>
              </a:pPr>
              <a:endParaRPr lang="en-US" sz="1200"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50" name="Freeform 10"/>
            <p:cNvSpPr/>
            <p:nvPr/>
          </p:nvSpPr>
          <p:spPr bwMode="auto">
            <a:xfrm flipH="1">
              <a:off x="1905093" y="3764652"/>
              <a:ext cx="1193719" cy="1576271"/>
            </a:xfrm>
            <a:custGeom>
              <a:avLst/>
              <a:gdLst>
                <a:gd name="T0" fmla="*/ 252 w 252"/>
                <a:gd name="T1" fmla="*/ 174 h 331"/>
                <a:gd name="T2" fmla="*/ 157 w 252"/>
                <a:gd name="T3" fmla="*/ 78 h 331"/>
                <a:gd name="T4" fmla="*/ 78 w 252"/>
                <a:gd name="T5" fmla="*/ 0 h 331"/>
                <a:gd name="T6" fmla="*/ 0 w 252"/>
                <a:gd name="T7" fmla="*/ 78 h 331"/>
                <a:gd name="T8" fmla="*/ 252 w 252"/>
                <a:gd name="T9" fmla="*/ 331 h 331"/>
                <a:gd name="T10" fmla="*/ 252 w 252"/>
                <a:gd name="T11" fmla="*/ 174 h 331"/>
              </a:gdLst>
              <a:ahLst/>
              <a:cxnLst>
                <a:cxn ang="0">
                  <a:pos x="T0" y="T1"/>
                </a:cxn>
                <a:cxn ang="0">
                  <a:pos x="T2" y="T3"/>
                </a:cxn>
                <a:cxn ang="0">
                  <a:pos x="T4" y="T5"/>
                </a:cxn>
                <a:cxn ang="0">
                  <a:pos x="T6" y="T7"/>
                </a:cxn>
                <a:cxn ang="0">
                  <a:pos x="T8" y="T9"/>
                </a:cxn>
                <a:cxn ang="0">
                  <a:pos x="T10" y="T11"/>
                </a:cxn>
              </a:cxnLst>
              <a:rect l="0" t="0" r="r" b="b"/>
              <a:pathLst>
                <a:path w="252" h="331">
                  <a:moveTo>
                    <a:pt x="252" y="174"/>
                  </a:moveTo>
                  <a:cubicBezTo>
                    <a:pt x="200" y="174"/>
                    <a:pt x="157" y="131"/>
                    <a:pt x="157" y="78"/>
                  </a:cubicBezTo>
                  <a:cubicBezTo>
                    <a:pt x="157" y="35"/>
                    <a:pt x="122" y="0"/>
                    <a:pt x="78" y="0"/>
                  </a:cubicBezTo>
                  <a:cubicBezTo>
                    <a:pt x="35" y="0"/>
                    <a:pt x="0" y="35"/>
                    <a:pt x="0" y="78"/>
                  </a:cubicBezTo>
                  <a:cubicBezTo>
                    <a:pt x="0" y="218"/>
                    <a:pt x="113" y="331"/>
                    <a:pt x="252" y="331"/>
                  </a:cubicBezTo>
                  <a:lnTo>
                    <a:pt x="252" y="174"/>
                  </a:lnTo>
                  <a:close/>
                </a:path>
              </a:pathLst>
            </a:custGeom>
            <a:solidFill>
              <a:schemeClr val="accent2"/>
            </a:solidFill>
            <a:ln>
              <a:noFill/>
            </a:ln>
          </p:spPr>
          <p:txBody>
            <a:bodyPr vert="horz" wrap="square" lIns="0" tIns="0" rIns="0" bIns="0" numCol="1" anchor="ctr" anchorCtr="0" compatLnSpc="1"/>
            <a:lstStyle/>
            <a:p>
              <a:pPr algn="just">
                <a:lnSpc>
                  <a:spcPct val="120000"/>
                </a:lnSpc>
              </a:pPr>
              <a:endParaRPr lang="en-US"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51" name="Oval 11"/>
            <p:cNvSpPr>
              <a:spLocks noChangeArrowheads="1"/>
            </p:cNvSpPr>
            <p:nvPr/>
          </p:nvSpPr>
          <p:spPr bwMode="auto">
            <a:xfrm flipH="1">
              <a:off x="1530552" y="4593847"/>
              <a:ext cx="743071" cy="747076"/>
            </a:xfrm>
            <a:prstGeom prst="ellipse">
              <a:avLst/>
            </a:prstGeom>
            <a:solidFill>
              <a:schemeClr val="accent3"/>
            </a:solidFill>
            <a:ln>
              <a:noFill/>
            </a:ln>
          </p:spPr>
          <p:txBody>
            <a:bodyPr vert="horz" wrap="square" lIns="0" tIns="0" rIns="0" bIns="0" numCol="1" anchor="ctr" anchorCtr="0" compatLnSpc="1"/>
            <a:lstStyle/>
            <a:p>
              <a:pPr algn="just">
                <a:lnSpc>
                  <a:spcPct val="120000"/>
                </a:lnSpc>
              </a:pPr>
              <a:endParaRPr lang="en-US" sz="1200"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52" name="Oval 7"/>
            <p:cNvSpPr>
              <a:spLocks noChangeArrowheads="1"/>
            </p:cNvSpPr>
            <p:nvPr/>
          </p:nvSpPr>
          <p:spPr bwMode="auto">
            <a:xfrm flipH="1">
              <a:off x="2273623" y="3763651"/>
              <a:ext cx="825190" cy="747076"/>
            </a:xfrm>
            <a:prstGeom prst="ellipse">
              <a:avLst/>
            </a:prstGeom>
            <a:solidFill>
              <a:schemeClr val="accent2"/>
            </a:solidFill>
            <a:ln>
              <a:noFill/>
            </a:ln>
          </p:spPr>
          <p:txBody>
            <a:bodyPr vert="horz" wrap="square" lIns="0" tIns="0" rIns="0" bIns="0" numCol="1" anchor="ctr" anchorCtr="0" compatLnSpc="1"/>
            <a:lstStyle/>
            <a:p>
              <a:pPr algn="just">
                <a:lnSpc>
                  <a:spcPct val="120000"/>
                </a:lnSpc>
              </a:pPr>
              <a:endParaRPr lang="en-US" sz="1200"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53" name="Oval 32"/>
            <p:cNvSpPr/>
            <p:nvPr/>
          </p:nvSpPr>
          <p:spPr>
            <a:xfrm flipH="1">
              <a:off x="1446432" y="3684537"/>
              <a:ext cx="909310" cy="90931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lnSpc>
                  <a:spcPct val="120000"/>
                </a:lnSpc>
              </a:pPr>
              <a:endParaRPr lang="en-US" sz="1200" dirty="0">
                <a:solidFill>
                  <a:schemeClr val="tx1">
                    <a:lumMod val="75000"/>
                    <a:lumOff val="25000"/>
                  </a:schemeClr>
                </a:solidFill>
                <a:latin typeface="Arial" panose="020B0604020202020204" pitchFamily="34" charset="0"/>
                <a:ea typeface="微软雅黑" panose="020B0503020204020204" charset="-122"/>
                <a:cs typeface="+mn-ea"/>
                <a:sym typeface="Arial" panose="020B0604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anim calcmode="lin" valueType="num">
                                      <p:cBhvr>
                                        <p:cTn id="9" dur="500" fill="hold"/>
                                        <p:tgtEl>
                                          <p:spTgt spid="44"/>
                                        </p:tgtEl>
                                        <p:attrNameLst>
                                          <p:attrName>style.rotation</p:attrName>
                                        </p:attrNameLst>
                                      </p:cBhvr>
                                      <p:tavLst>
                                        <p:tav tm="0">
                                          <p:val>
                                            <p:fltVal val="360"/>
                                          </p:val>
                                        </p:tav>
                                        <p:tav tm="100000">
                                          <p:val>
                                            <p:fltVal val="0"/>
                                          </p:val>
                                        </p:tav>
                                      </p:tavLst>
                                    </p:anim>
                                    <p:animEffect transition="in" filter="fade">
                                      <p:cBhvr>
                                        <p:cTn id="10" dur="500"/>
                                        <p:tgtEl>
                                          <p:spTgt spid="44"/>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fade">
                                      <p:cBhvr>
                                        <p:cTn id="26" dur="500"/>
                                        <p:tgtEl>
                                          <p:spTgt spid="4">
                                            <p:txEl>
                                              <p:pRg st="0" end="0"/>
                                            </p:txEl>
                                          </p:spTgt>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left)">
                                      <p:cBhvr>
                                        <p:cTn id="30" dur="500"/>
                                        <p:tgtEl>
                                          <p:spTgt spid="26"/>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fade">
                                      <p:cBhvr>
                                        <p:cTn id="34" dur="500"/>
                                        <p:tgtEl>
                                          <p:spTgt spid="6">
                                            <p:txEl>
                                              <p:pRg st="0" end="0"/>
                                            </p:txEl>
                                          </p:spTgt>
                                        </p:tgtEl>
                                      </p:cBhvr>
                                    </p:animEffect>
                                  </p:childTnLst>
                                </p:cTn>
                              </p:par>
                            </p:childTnLst>
                          </p:cTn>
                        </p:par>
                        <p:par>
                          <p:cTn id="35" fill="hold">
                            <p:stCondLst>
                              <p:cond delay="3500"/>
                            </p:stCondLst>
                            <p:childTnLst>
                              <p:par>
                                <p:cTn id="36" presetID="22" presetClass="entr" presetSubtype="8" fill="hold" nodeType="after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wipe(left)">
                                      <p:cBhvr>
                                        <p:cTn id="38" dur="500"/>
                                        <p:tgtEl>
                                          <p:spTgt spid="35"/>
                                        </p:tgtEl>
                                      </p:cBhvr>
                                    </p:animEffect>
                                  </p:childTnLst>
                                </p:cTn>
                              </p:par>
                            </p:childTnLst>
                          </p:cTn>
                        </p:par>
                        <p:par>
                          <p:cTn id="39" fill="hold">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6" grpId="0" build="p"/>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7"/>
          <p:cNvSpPr/>
          <p:nvPr/>
        </p:nvSpPr>
        <p:spPr bwMode="auto">
          <a:xfrm>
            <a:off x="5569486" y="2055447"/>
            <a:ext cx="664999" cy="649126"/>
          </a:xfrm>
          <a:custGeom>
            <a:avLst/>
            <a:gdLst>
              <a:gd name="T0" fmla="*/ 158 w 524"/>
              <a:gd name="T1" fmla="*/ 0 h 423"/>
              <a:gd name="T2" fmla="*/ 365 w 524"/>
              <a:gd name="T3" fmla="*/ 0 h 423"/>
              <a:gd name="T4" fmla="*/ 366 w 524"/>
              <a:gd name="T5" fmla="*/ 0 h 423"/>
              <a:gd name="T6" fmla="*/ 366 w 524"/>
              <a:gd name="T7" fmla="*/ 0 h 423"/>
              <a:gd name="T8" fmla="*/ 523 w 524"/>
              <a:gd name="T9" fmla="*/ 157 h 423"/>
              <a:gd name="T10" fmla="*/ 524 w 524"/>
              <a:gd name="T11" fmla="*/ 423 h 423"/>
              <a:gd name="T12" fmla="*/ 388 w 524"/>
              <a:gd name="T13" fmla="*/ 321 h 423"/>
              <a:gd name="T14" fmla="*/ 158 w 524"/>
              <a:gd name="T15" fmla="*/ 316 h 423"/>
              <a:gd name="T16" fmla="*/ 0 w 524"/>
              <a:gd name="T17" fmla="*/ 158 h 423"/>
              <a:gd name="T18" fmla="*/ 158 w 524"/>
              <a:gd name="T19"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4" h="423">
                <a:moveTo>
                  <a:pt x="158" y="0"/>
                </a:moveTo>
                <a:cubicBezTo>
                  <a:pt x="365" y="0"/>
                  <a:pt x="365" y="0"/>
                  <a:pt x="365" y="0"/>
                </a:cubicBezTo>
                <a:cubicBezTo>
                  <a:pt x="365" y="0"/>
                  <a:pt x="365" y="0"/>
                  <a:pt x="366" y="0"/>
                </a:cubicBezTo>
                <a:cubicBezTo>
                  <a:pt x="366" y="0"/>
                  <a:pt x="366" y="0"/>
                  <a:pt x="366" y="0"/>
                </a:cubicBezTo>
                <a:cubicBezTo>
                  <a:pt x="453" y="0"/>
                  <a:pt x="523" y="71"/>
                  <a:pt x="523" y="157"/>
                </a:cubicBezTo>
                <a:cubicBezTo>
                  <a:pt x="523" y="244"/>
                  <a:pt x="524" y="423"/>
                  <a:pt x="524" y="423"/>
                </a:cubicBezTo>
                <a:cubicBezTo>
                  <a:pt x="524" y="423"/>
                  <a:pt x="484" y="335"/>
                  <a:pt x="388" y="321"/>
                </a:cubicBezTo>
                <a:cubicBezTo>
                  <a:pt x="376" y="319"/>
                  <a:pt x="158" y="316"/>
                  <a:pt x="158" y="316"/>
                </a:cubicBezTo>
                <a:cubicBezTo>
                  <a:pt x="70" y="316"/>
                  <a:pt x="0" y="246"/>
                  <a:pt x="0" y="158"/>
                </a:cubicBezTo>
                <a:cubicBezTo>
                  <a:pt x="0" y="71"/>
                  <a:pt x="70" y="0"/>
                  <a:pt x="158" y="0"/>
                </a:cubicBezTo>
              </a:path>
            </a:pathLst>
          </a:custGeom>
          <a:solidFill>
            <a:schemeClr val="accent1"/>
          </a:solidFill>
          <a:ln>
            <a:noFill/>
          </a:ln>
          <a:effectLst/>
        </p:spPr>
        <p:txBody>
          <a:bodyPr lIns="68563" tIns="34281" rIns="68563" bIns="34281" anchor="ctr"/>
          <a:lstStyle/>
          <a:p>
            <a:pPr algn="ctr" defTabSz="914400">
              <a:defRPr/>
            </a:pPr>
            <a:endParaRPr lang="en-AU" sz="1100" kern="0" dirty="0">
              <a:solidFill>
                <a:schemeClr val="bg1"/>
              </a:solidFill>
              <a:latin typeface="Roboto Bold" charset="0"/>
            </a:endParaRPr>
          </a:p>
        </p:txBody>
      </p:sp>
      <p:sp>
        <p:nvSpPr>
          <p:cNvPr id="4" name="Freeform 8"/>
          <p:cNvSpPr/>
          <p:nvPr/>
        </p:nvSpPr>
        <p:spPr bwMode="auto">
          <a:xfrm>
            <a:off x="5075895" y="2623634"/>
            <a:ext cx="1158589" cy="1128433"/>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solidFill>
            <a:schemeClr val="accent1"/>
          </a:solidFill>
          <a:ln>
            <a:noFill/>
          </a:ln>
          <a:effectLst/>
        </p:spPr>
        <p:txBody>
          <a:bodyPr lIns="68563" tIns="34281" rIns="68563" bIns="34281" anchor="ctr"/>
          <a:lstStyle/>
          <a:p>
            <a:pPr algn="ctr" defTabSz="914400">
              <a:defRPr/>
            </a:pPr>
            <a:endParaRPr lang="en-AU" sz="2200" kern="0" dirty="0">
              <a:solidFill>
                <a:schemeClr val="bg1"/>
              </a:solidFill>
              <a:latin typeface="Roboto Bold" charset="0"/>
            </a:endParaRPr>
          </a:p>
        </p:txBody>
      </p:sp>
      <p:sp>
        <p:nvSpPr>
          <p:cNvPr id="6" name="Freeform 9"/>
          <p:cNvSpPr/>
          <p:nvPr/>
        </p:nvSpPr>
        <p:spPr bwMode="auto">
          <a:xfrm>
            <a:off x="5075895" y="3580657"/>
            <a:ext cx="1158589" cy="1128434"/>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solidFill>
            <a:schemeClr val="accent1"/>
          </a:solidFill>
          <a:ln>
            <a:noFill/>
          </a:ln>
          <a:effectLst/>
        </p:spPr>
        <p:txBody>
          <a:bodyPr lIns="68563" tIns="34281" rIns="68563" bIns="34281" anchor="ctr"/>
          <a:lstStyle/>
          <a:p>
            <a:pPr algn="ctr" defTabSz="914400">
              <a:defRPr/>
            </a:pPr>
            <a:endParaRPr lang="en-AU" sz="2600" kern="0" dirty="0">
              <a:solidFill>
                <a:schemeClr val="bg1"/>
              </a:solidFill>
              <a:latin typeface="Roboto Bold" charset="0"/>
            </a:endParaRPr>
          </a:p>
        </p:txBody>
      </p:sp>
      <p:sp>
        <p:nvSpPr>
          <p:cNvPr id="7" name="Freeform 10"/>
          <p:cNvSpPr/>
          <p:nvPr/>
        </p:nvSpPr>
        <p:spPr bwMode="auto">
          <a:xfrm>
            <a:off x="6256704" y="3582245"/>
            <a:ext cx="1460139" cy="1420461"/>
          </a:xfrm>
          <a:custGeom>
            <a:avLst/>
            <a:gdLst>
              <a:gd name="T0" fmla="*/ 1020384 w 1151"/>
              <a:gd name="T1" fmla="*/ 0 h 926"/>
              <a:gd name="T2" fmla="*/ 442928 w 1151"/>
              <a:gd name="T3" fmla="*/ 0 h 926"/>
              <a:gd name="T4" fmla="*/ 441659 w 1151"/>
              <a:gd name="T5" fmla="*/ 0 h 926"/>
              <a:gd name="T6" fmla="*/ 440390 w 1151"/>
              <a:gd name="T7" fmla="*/ 0 h 926"/>
              <a:gd name="T8" fmla="*/ 3807 w 1151"/>
              <a:gd name="T9" fmla="*/ 529890 h 926"/>
              <a:gd name="T10" fmla="*/ 0 w 1151"/>
              <a:gd name="T11" fmla="*/ 1422256 h 926"/>
              <a:gd name="T12" fmla="*/ 378202 w 1151"/>
              <a:gd name="T13" fmla="*/ 1079747 h 926"/>
              <a:gd name="T14" fmla="*/ 1020384 w 1151"/>
              <a:gd name="T15" fmla="*/ 1064388 h 926"/>
              <a:gd name="T16" fmla="*/ 1460774 w 1151"/>
              <a:gd name="T17" fmla="*/ 532962 h 926"/>
              <a:gd name="T18" fmla="*/ 1020384 w 1151"/>
              <a:gd name="T19" fmla="*/ 0 h 9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51"/>
              <a:gd name="T31" fmla="*/ 0 h 926"/>
              <a:gd name="T32" fmla="*/ 1151 w 1151"/>
              <a:gd name="T33" fmla="*/ 926 h 9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51" h="926">
                <a:moveTo>
                  <a:pt x="804" y="0"/>
                </a:moveTo>
                <a:cubicBezTo>
                  <a:pt x="349" y="0"/>
                  <a:pt x="349" y="0"/>
                  <a:pt x="349" y="0"/>
                </a:cubicBezTo>
                <a:cubicBezTo>
                  <a:pt x="349" y="0"/>
                  <a:pt x="348" y="0"/>
                  <a:pt x="348" y="0"/>
                </a:cubicBezTo>
                <a:cubicBezTo>
                  <a:pt x="348" y="0"/>
                  <a:pt x="347" y="0"/>
                  <a:pt x="347" y="0"/>
                </a:cubicBezTo>
                <a:cubicBezTo>
                  <a:pt x="157" y="0"/>
                  <a:pt x="3" y="154"/>
                  <a:pt x="3" y="345"/>
                </a:cubicBezTo>
                <a:cubicBezTo>
                  <a:pt x="3" y="535"/>
                  <a:pt x="0" y="926"/>
                  <a:pt x="0" y="926"/>
                </a:cubicBezTo>
                <a:cubicBezTo>
                  <a:pt x="0" y="926"/>
                  <a:pt x="88" y="734"/>
                  <a:pt x="298" y="703"/>
                </a:cubicBezTo>
                <a:cubicBezTo>
                  <a:pt x="325" y="699"/>
                  <a:pt x="804" y="693"/>
                  <a:pt x="804" y="693"/>
                </a:cubicBezTo>
                <a:cubicBezTo>
                  <a:pt x="996" y="693"/>
                  <a:pt x="1151" y="538"/>
                  <a:pt x="1151" y="347"/>
                </a:cubicBezTo>
                <a:cubicBezTo>
                  <a:pt x="1151" y="155"/>
                  <a:pt x="996" y="0"/>
                  <a:pt x="804" y="0"/>
                </a:cubicBezTo>
              </a:path>
            </a:pathLst>
          </a:custGeom>
          <a:solidFill>
            <a:schemeClr val="accent2"/>
          </a:solidFill>
          <a:ln>
            <a:noFill/>
          </a:ln>
          <a:effectLst/>
        </p:spPr>
        <p:txBody>
          <a:bodyPr lIns="68563" tIns="34281" rIns="68563" bIns="34281" anchor="ctr"/>
          <a:lstStyle/>
          <a:p>
            <a:pPr algn="ctr" defTabSz="914400">
              <a:defRPr/>
            </a:pPr>
            <a:endParaRPr lang="en-AU" sz="3000" kern="0" dirty="0">
              <a:solidFill>
                <a:schemeClr val="bg1"/>
              </a:solidFill>
              <a:latin typeface="Roboto Bold" charset="0"/>
            </a:endParaRPr>
          </a:p>
        </p:txBody>
      </p:sp>
      <p:sp>
        <p:nvSpPr>
          <p:cNvPr id="8" name="Freeform 6"/>
          <p:cNvSpPr/>
          <p:nvPr/>
        </p:nvSpPr>
        <p:spPr bwMode="auto">
          <a:xfrm>
            <a:off x="6256704" y="1812617"/>
            <a:ext cx="969723" cy="944330"/>
          </a:xfrm>
          <a:custGeom>
            <a:avLst/>
            <a:gdLst>
              <a:gd name="T0" fmla="*/ 534 w 764"/>
              <a:gd name="T1" fmla="*/ 0 h 615"/>
              <a:gd name="T2" fmla="*/ 232 w 764"/>
              <a:gd name="T3" fmla="*/ 0 h 615"/>
              <a:gd name="T4" fmla="*/ 231 w 764"/>
              <a:gd name="T5" fmla="*/ 0 h 615"/>
              <a:gd name="T6" fmla="*/ 230 w 764"/>
              <a:gd name="T7" fmla="*/ 0 h 615"/>
              <a:gd name="T8" fmla="*/ 2 w 764"/>
              <a:gd name="T9" fmla="*/ 229 h 615"/>
              <a:gd name="T10" fmla="*/ 0 w 764"/>
              <a:gd name="T11" fmla="*/ 615 h 615"/>
              <a:gd name="T12" fmla="*/ 198 w 764"/>
              <a:gd name="T13" fmla="*/ 466 h 615"/>
              <a:gd name="T14" fmla="*/ 534 w 764"/>
              <a:gd name="T15" fmla="*/ 460 h 615"/>
              <a:gd name="T16" fmla="*/ 764 w 764"/>
              <a:gd name="T17" fmla="*/ 230 h 615"/>
              <a:gd name="T18" fmla="*/ 534 w 764"/>
              <a:gd name="T19"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4" h="615">
                <a:moveTo>
                  <a:pt x="534" y="0"/>
                </a:moveTo>
                <a:cubicBezTo>
                  <a:pt x="232" y="0"/>
                  <a:pt x="232" y="0"/>
                  <a:pt x="232" y="0"/>
                </a:cubicBezTo>
                <a:cubicBezTo>
                  <a:pt x="232" y="0"/>
                  <a:pt x="231" y="0"/>
                  <a:pt x="231" y="0"/>
                </a:cubicBezTo>
                <a:cubicBezTo>
                  <a:pt x="231" y="0"/>
                  <a:pt x="231" y="0"/>
                  <a:pt x="230" y="0"/>
                </a:cubicBezTo>
                <a:cubicBezTo>
                  <a:pt x="104" y="0"/>
                  <a:pt x="2" y="102"/>
                  <a:pt x="2" y="229"/>
                </a:cubicBezTo>
                <a:cubicBezTo>
                  <a:pt x="2" y="355"/>
                  <a:pt x="0" y="615"/>
                  <a:pt x="0" y="615"/>
                </a:cubicBezTo>
                <a:cubicBezTo>
                  <a:pt x="0" y="615"/>
                  <a:pt x="58" y="487"/>
                  <a:pt x="198" y="466"/>
                </a:cubicBezTo>
                <a:cubicBezTo>
                  <a:pt x="216" y="464"/>
                  <a:pt x="534" y="460"/>
                  <a:pt x="534" y="460"/>
                </a:cubicBezTo>
                <a:cubicBezTo>
                  <a:pt x="661" y="460"/>
                  <a:pt x="764" y="357"/>
                  <a:pt x="764" y="230"/>
                </a:cubicBezTo>
                <a:cubicBezTo>
                  <a:pt x="764" y="103"/>
                  <a:pt x="661" y="0"/>
                  <a:pt x="534" y="0"/>
                </a:cubicBezTo>
              </a:path>
            </a:pathLst>
          </a:custGeom>
          <a:solidFill>
            <a:schemeClr val="accent2"/>
          </a:solidFill>
          <a:ln>
            <a:noFill/>
          </a:ln>
          <a:effectLst/>
        </p:spPr>
        <p:txBody>
          <a:bodyPr lIns="68563" tIns="34281" rIns="68563" bIns="34281" anchor="ctr"/>
          <a:lstStyle/>
          <a:p>
            <a:pPr algn="ctr" defTabSz="914400">
              <a:defRPr/>
            </a:pPr>
            <a:endParaRPr lang="en-AU" sz="1500" kern="0" dirty="0">
              <a:solidFill>
                <a:schemeClr val="bg1"/>
              </a:solidFill>
              <a:latin typeface="Roboto Bold" charset="0"/>
            </a:endParaRPr>
          </a:p>
        </p:txBody>
      </p:sp>
      <p:sp>
        <p:nvSpPr>
          <p:cNvPr id="9" name="Freeform 5"/>
          <p:cNvSpPr/>
          <p:nvPr/>
        </p:nvSpPr>
        <p:spPr bwMode="auto">
          <a:xfrm>
            <a:off x="6256698" y="2623634"/>
            <a:ext cx="1160176" cy="1128433"/>
          </a:xfrm>
          <a:custGeom>
            <a:avLst/>
            <a:gdLst>
              <a:gd name="T0" fmla="*/ 639 w 914"/>
              <a:gd name="T1" fmla="*/ 0 h 735"/>
              <a:gd name="T2" fmla="*/ 277 w 914"/>
              <a:gd name="T3" fmla="*/ 0 h 735"/>
              <a:gd name="T4" fmla="*/ 276 w 914"/>
              <a:gd name="T5" fmla="*/ 0 h 735"/>
              <a:gd name="T6" fmla="*/ 275 w 914"/>
              <a:gd name="T7" fmla="*/ 0 h 735"/>
              <a:gd name="T8" fmla="*/ 2 w 914"/>
              <a:gd name="T9" fmla="*/ 273 h 735"/>
              <a:gd name="T10" fmla="*/ 0 w 914"/>
              <a:gd name="T11" fmla="*/ 735 h 735"/>
              <a:gd name="T12" fmla="*/ 237 w 914"/>
              <a:gd name="T13" fmla="*/ 557 h 735"/>
              <a:gd name="T14" fmla="*/ 639 w 914"/>
              <a:gd name="T15" fmla="*/ 550 h 735"/>
              <a:gd name="T16" fmla="*/ 914 w 914"/>
              <a:gd name="T17" fmla="*/ 275 h 735"/>
              <a:gd name="T18" fmla="*/ 639 w 914"/>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4" h="735">
                <a:moveTo>
                  <a:pt x="639" y="0"/>
                </a:moveTo>
                <a:cubicBezTo>
                  <a:pt x="277" y="0"/>
                  <a:pt x="277" y="0"/>
                  <a:pt x="277" y="0"/>
                </a:cubicBezTo>
                <a:cubicBezTo>
                  <a:pt x="277" y="0"/>
                  <a:pt x="277" y="0"/>
                  <a:pt x="276" y="0"/>
                </a:cubicBezTo>
                <a:cubicBezTo>
                  <a:pt x="276" y="0"/>
                  <a:pt x="276" y="0"/>
                  <a:pt x="275" y="0"/>
                </a:cubicBezTo>
                <a:cubicBezTo>
                  <a:pt x="125" y="0"/>
                  <a:pt x="2" y="122"/>
                  <a:pt x="2" y="273"/>
                </a:cubicBezTo>
                <a:cubicBezTo>
                  <a:pt x="2" y="424"/>
                  <a:pt x="0" y="735"/>
                  <a:pt x="0" y="735"/>
                </a:cubicBezTo>
                <a:cubicBezTo>
                  <a:pt x="0" y="735"/>
                  <a:pt x="70" y="582"/>
                  <a:pt x="237" y="557"/>
                </a:cubicBezTo>
                <a:cubicBezTo>
                  <a:pt x="258" y="554"/>
                  <a:pt x="639" y="550"/>
                  <a:pt x="639" y="550"/>
                </a:cubicBezTo>
                <a:cubicBezTo>
                  <a:pt x="790" y="550"/>
                  <a:pt x="914" y="427"/>
                  <a:pt x="914" y="275"/>
                </a:cubicBezTo>
                <a:cubicBezTo>
                  <a:pt x="914" y="123"/>
                  <a:pt x="790" y="0"/>
                  <a:pt x="639" y="0"/>
                </a:cubicBezTo>
              </a:path>
            </a:pathLst>
          </a:custGeom>
          <a:solidFill>
            <a:schemeClr val="accent2"/>
          </a:solidFill>
          <a:ln>
            <a:noFill/>
          </a:ln>
          <a:effectLst/>
        </p:spPr>
        <p:txBody>
          <a:bodyPr lIns="68563" tIns="34281" rIns="68563" bIns="34281" anchor="ctr"/>
          <a:lstStyle/>
          <a:p>
            <a:pPr algn="ctr" defTabSz="914400">
              <a:defRPr/>
            </a:pPr>
            <a:endParaRPr lang="en-AU" sz="2200" kern="0" dirty="0">
              <a:solidFill>
                <a:schemeClr val="bg1"/>
              </a:solidFill>
              <a:latin typeface="Roboto Bold" charset="0"/>
            </a:endParaRPr>
          </a:p>
        </p:txBody>
      </p:sp>
      <p:sp>
        <p:nvSpPr>
          <p:cNvPr id="10" name="椭圆 9"/>
          <p:cNvSpPr/>
          <p:nvPr/>
        </p:nvSpPr>
        <p:spPr>
          <a:xfrm>
            <a:off x="4604912" y="1929586"/>
            <a:ext cx="208845" cy="208845"/>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srgbClr val="4BC1DC"/>
              </a:solidFill>
              <a:latin typeface="+mj-ea"/>
              <a:ea typeface="+mj-ea"/>
            </a:endParaRPr>
          </a:p>
        </p:txBody>
      </p:sp>
      <p:sp>
        <p:nvSpPr>
          <p:cNvPr id="11" name="椭圆 10"/>
          <p:cNvSpPr/>
          <p:nvPr/>
        </p:nvSpPr>
        <p:spPr>
          <a:xfrm>
            <a:off x="4604912" y="2898129"/>
            <a:ext cx="208845" cy="208845"/>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srgbClr val="4BC1DC"/>
              </a:solidFill>
              <a:latin typeface="+mj-ea"/>
              <a:ea typeface="+mj-ea"/>
            </a:endParaRPr>
          </a:p>
        </p:txBody>
      </p:sp>
      <p:sp>
        <p:nvSpPr>
          <p:cNvPr id="12" name="椭圆 11"/>
          <p:cNvSpPr/>
          <p:nvPr/>
        </p:nvSpPr>
        <p:spPr>
          <a:xfrm>
            <a:off x="4604912" y="3741305"/>
            <a:ext cx="208845" cy="208845"/>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srgbClr val="4BC1DC"/>
              </a:solidFill>
              <a:latin typeface="+mj-ea"/>
              <a:ea typeface="+mj-ea"/>
            </a:endParaRPr>
          </a:p>
        </p:txBody>
      </p:sp>
      <p:sp>
        <p:nvSpPr>
          <p:cNvPr id="13" name="椭圆 12"/>
          <p:cNvSpPr/>
          <p:nvPr/>
        </p:nvSpPr>
        <p:spPr>
          <a:xfrm>
            <a:off x="7957299" y="1929586"/>
            <a:ext cx="208845" cy="208845"/>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srgbClr val="4BC1DC"/>
              </a:solidFill>
              <a:latin typeface="+mj-ea"/>
              <a:ea typeface="+mj-ea"/>
            </a:endParaRPr>
          </a:p>
        </p:txBody>
      </p:sp>
      <p:sp>
        <p:nvSpPr>
          <p:cNvPr id="14" name="椭圆 13"/>
          <p:cNvSpPr/>
          <p:nvPr/>
        </p:nvSpPr>
        <p:spPr>
          <a:xfrm>
            <a:off x="7957299" y="2898129"/>
            <a:ext cx="208845" cy="208845"/>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srgbClr val="4BC1DC"/>
              </a:solidFill>
              <a:latin typeface="+mj-ea"/>
              <a:ea typeface="+mj-ea"/>
            </a:endParaRPr>
          </a:p>
        </p:txBody>
      </p:sp>
      <p:sp>
        <p:nvSpPr>
          <p:cNvPr id="15" name="椭圆 14"/>
          <p:cNvSpPr/>
          <p:nvPr/>
        </p:nvSpPr>
        <p:spPr>
          <a:xfrm>
            <a:off x="7957299" y="3741305"/>
            <a:ext cx="208845" cy="208845"/>
          </a:xfrm>
          <a:prstGeom prst="ellipse">
            <a:avLst/>
          </a:prstGeom>
          <a:gradFill flip="none" rotWithShape="1">
            <a:gsLst>
              <a:gs pos="100000">
                <a:srgbClr val="FCFCFC"/>
              </a:gs>
              <a:gs pos="0">
                <a:schemeClr val="bg1">
                  <a:lumMod val="85000"/>
                </a:schemeClr>
              </a:gs>
            </a:gsLst>
            <a:lin ang="7200000" scaled="0"/>
            <a:tileRect/>
          </a:gradFill>
          <a:ln w="12700">
            <a:gradFill>
              <a:gsLst>
                <a:gs pos="89000">
                  <a:schemeClr val="bg1">
                    <a:lumMod val="85000"/>
                  </a:schemeClr>
                </a:gs>
                <a:gs pos="0">
                  <a:schemeClr val="bg1"/>
                </a:gs>
              </a:gsLst>
              <a:lin ang="7200000" scaled="0"/>
            </a:gradFill>
          </a:ln>
          <a:effectLst>
            <a:outerShdw blurRad="127000" dist="381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srgbClr val="4BC1DC"/>
              </a:solidFill>
              <a:latin typeface="+mj-ea"/>
              <a:ea typeface="+mj-ea"/>
            </a:endParaRPr>
          </a:p>
        </p:txBody>
      </p:sp>
      <p:sp>
        <p:nvSpPr>
          <p:cNvPr id="16" name="TextBox 41"/>
          <p:cNvSpPr txBox="1"/>
          <p:nvPr/>
        </p:nvSpPr>
        <p:spPr>
          <a:xfrm>
            <a:off x="8339843" y="4062377"/>
            <a:ext cx="2030942" cy="541471"/>
          </a:xfrm>
          <a:prstGeom prst="rect">
            <a:avLst/>
          </a:prstGeom>
          <a:noFill/>
        </p:spPr>
        <p:txBody>
          <a:bodyPr wrap="square" lIns="60911" tIns="30456" rIns="60911" bIns="30456" rtlCol="0">
            <a:spAutoFit/>
          </a:bodyPr>
          <a:lstStyle/>
          <a:p>
            <a:pPr>
              <a:lnSpc>
                <a:spcPct val="130000"/>
              </a:lnSpc>
            </a:pPr>
            <a:r>
              <a:rPr lang="zh-CN" altLang="en-US" sz="800" dirty="0">
                <a:solidFill>
                  <a:schemeClr val="tx1">
                    <a:lumMod val="50000"/>
                    <a:lumOff val="50000"/>
                  </a:schemeClr>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a:t>
            </a:r>
            <a:endParaRPr lang="en-GB" altLang="zh-CN" sz="800" dirty="0">
              <a:solidFill>
                <a:schemeClr val="tx1">
                  <a:lumMod val="50000"/>
                  <a:lumOff val="50000"/>
                </a:schemeClr>
              </a:solidFill>
              <a:latin typeface="微软雅黑" panose="020B0503020204020204" charset="-122"/>
              <a:ea typeface="微软雅黑" panose="020B0503020204020204" charset="-122"/>
              <a:cs typeface="+mn-ea"/>
              <a:sym typeface="+mn-lt"/>
            </a:endParaRPr>
          </a:p>
        </p:txBody>
      </p:sp>
      <p:sp>
        <p:nvSpPr>
          <p:cNvPr id="17" name="TextBox 170"/>
          <p:cNvSpPr txBox="1"/>
          <p:nvPr/>
        </p:nvSpPr>
        <p:spPr>
          <a:xfrm>
            <a:off x="8339844" y="3754828"/>
            <a:ext cx="1727948" cy="253822"/>
          </a:xfrm>
          <a:prstGeom prst="rect">
            <a:avLst/>
          </a:prstGeom>
          <a:noFill/>
        </p:spPr>
        <p:txBody>
          <a:bodyPr wrap="square" lIns="68565" tIns="34282" rIns="68565" bIns="34282" rtlCol="0">
            <a:spAutoFit/>
          </a:bodyPr>
          <a:lstStyle/>
          <a:p>
            <a:r>
              <a:rPr lang="zh-CN" altLang="en-US" sz="1200" dirty="0">
                <a:solidFill>
                  <a:schemeClr val="tx1">
                    <a:lumMod val="75000"/>
                    <a:lumOff val="25000"/>
                  </a:schemeClr>
                </a:solidFill>
                <a:latin typeface="微软雅黑" panose="020B0503020204020204" charset="-122"/>
                <a:ea typeface="微软雅黑" panose="020B0503020204020204" charset="-122"/>
              </a:rPr>
              <a:t>输入文字信息</a:t>
            </a:r>
            <a:endParaRPr lang="id-ID" altLang="zh-CN" sz="1200" dirty="0">
              <a:solidFill>
                <a:schemeClr val="tx1">
                  <a:lumMod val="75000"/>
                  <a:lumOff val="25000"/>
                </a:schemeClr>
              </a:solidFill>
              <a:latin typeface="微软雅黑" panose="020B0503020204020204" charset="-122"/>
              <a:ea typeface="微软雅黑" panose="020B0503020204020204" charset="-122"/>
            </a:endParaRPr>
          </a:p>
        </p:txBody>
      </p:sp>
      <p:sp>
        <p:nvSpPr>
          <p:cNvPr id="18" name="TextBox 41"/>
          <p:cNvSpPr txBox="1"/>
          <p:nvPr/>
        </p:nvSpPr>
        <p:spPr>
          <a:xfrm>
            <a:off x="2384046" y="4062377"/>
            <a:ext cx="2030942" cy="541471"/>
          </a:xfrm>
          <a:prstGeom prst="rect">
            <a:avLst/>
          </a:prstGeom>
          <a:noFill/>
        </p:spPr>
        <p:txBody>
          <a:bodyPr wrap="square" lIns="60911" tIns="30456" rIns="60911" bIns="30456" rtlCol="0">
            <a:spAutoFit/>
          </a:bodyPr>
          <a:lstStyle/>
          <a:p>
            <a:pPr algn="r">
              <a:lnSpc>
                <a:spcPct val="130000"/>
              </a:lnSpc>
            </a:pPr>
            <a:r>
              <a:rPr lang="zh-CN" altLang="en-US" sz="800" dirty="0">
                <a:solidFill>
                  <a:schemeClr val="tx1">
                    <a:lumMod val="50000"/>
                    <a:lumOff val="50000"/>
                  </a:schemeClr>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a:t>
            </a:r>
            <a:endParaRPr lang="en-GB" altLang="zh-CN" sz="800" dirty="0">
              <a:solidFill>
                <a:schemeClr val="tx1">
                  <a:lumMod val="50000"/>
                  <a:lumOff val="50000"/>
                </a:schemeClr>
              </a:solidFill>
              <a:latin typeface="微软雅黑" panose="020B0503020204020204" charset="-122"/>
              <a:ea typeface="微软雅黑" panose="020B0503020204020204" charset="-122"/>
              <a:cs typeface="+mn-ea"/>
              <a:sym typeface="+mn-lt"/>
            </a:endParaRPr>
          </a:p>
        </p:txBody>
      </p:sp>
      <p:sp>
        <p:nvSpPr>
          <p:cNvPr id="19" name="TextBox 170"/>
          <p:cNvSpPr txBox="1"/>
          <p:nvPr/>
        </p:nvSpPr>
        <p:spPr>
          <a:xfrm>
            <a:off x="2630457" y="3754828"/>
            <a:ext cx="1727948" cy="253822"/>
          </a:xfrm>
          <a:prstGeom prst="rect">
            <a:avLst/>
          </a:prstGeom>
          <a:noFill/>
        </p:spPr>
        <p:txBody>
          <a:bodyPr wrap="square" lIns="68565" tIns="34282" rIns="68565" bIns="34282" rtlCol="0">
            <a:spAutoFit/>
          </a:bodyPr>
          <a:lstStyle/>
          <a:p>
            <a:r>
              <a:rPr lang="zh-CN" altLang="en-US" sz="1200" dirty="0">
                <a:solidFill>
                  <a:schemeClr val="tx1">
                    <a:lumMod val="75000"/>
                    <a:lumOff val="25000"/>
                  </a:schemeClr>
                </a:solidFill>
                <a:latin typeface="微软雅黑" panose="020B0503020204020204" charset="-122"/>
                <a:ea typeface="微软雅黑" panose="020B0503020204020204" charset="-122"/>
              </a:rPr>
              <a:t>输入文字信息</a:t>
            </a:r>
            <a:endParaRPr lang="id-ID" altLang="zh-CN" sz="1200" dirty="0">
              <a:solidFill>
                <a:schemeClr val="tx1">
                  <a:lumMod val="75000"/>
                  <a:lumOff val="25000"/>
                </a:schemeClr>
              </a:solidFill>
              <a:latin typeface="微软雅黑" panose="020B0503020204020204" charset="-122"/>
              <a:ea typeface="微软雅黑" panose="020B0503020204020204" charset="-122"/>
            </a:endParaRPr>
          </a:p>
        </p:txBody>
      </p:sp>
      <p:sp>
        <p:nvSpPr>
          <p:cNvPr id="20" name="TextBox 41"/>
          <p:cNvSpPr txBox="1"/>
          <p:nvPr/>
        </p:nvSpPr>
        <p:spPr>
          <a:xfrm>
            <a:off x="8339843" y="3168407"/>
            <a:ext cx="2030942" cy="541471"/>
          </a:xfrm>
          <a:prstGeom prst="rect">
            <a:avLst/>
          </a:prstGeom>
          <a:noFill/>
        </p:spPr>
        <p:txBody>
          <a:bodyPr wrap="square" lIns="60911" tIns="30456" rIns="60911" bIns="30456" rtlCol="0">
            <a:spAutoFit/>
          </a:bodyPr>
          <a:lstStyle/>
          <a:p>
            <a:pPr>
              <a:lnSpc>
                <a:spcPct val="130000"/>
              </a:lnSpc>
            </a:pPr>
            <a:r>
              <a:rPr lang="zh-CN" altLang="en-US" sz="800" dirty="0">
                <a:solidFill>
                  <a:schemeClr val="tx1">
                    <a:lumMod val="50000"/>
                    <a:lumOff val="50000"/>
                  </a:schemeClr>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a:t>
            </a:r>
            <a:endParaRPr lang="en-GB" altLang="zh-CN" sz="800" dirty="0">
              <a:solidFill>
                <a:schemeClr val="tx1">
                  <a:lumMod val="50000"/>
                  <a:lumOff val="50000"/>
                </a:schemeClr>
              </a:solidFill>
              <a:latin typeface="微软雅黑" panose="020B0503020204020204" charset="-122"/>
              <a:ea typeface="微软雅黑" panose="020B0503020204020204" charset="-122"/>
              <a:cs typeface="+mn-ea"/>
              <a:sym typeface="+mn-lt"/>
            </a:endParaRPr>
          </a:p>
        </p:txBody>
      </p:sp>
      <p:sp>
        <p:nvSpPr>
          <p:cNvPr id="21" name="TextBox 170"/>
          <p:cNvSpPr txBox="1"/>
          <p:nvPr/>
        </p:nvSpPr>
        <p:spPr>
          <a:xfrm>
            <a:off x="8339844" y="2860859"/>
            <a:ext cx="1727948" cy="253822"/>
          </a:xfrm>
          <a:prstGeom prst="rect">
            <a:avLst/>
          </a:prstGeom>
          <a:noFill/>
        </p:spPr>
        <p:txBody>
          <a:bodyPr wrap="square" lIns="68565" tIns="34282" rIns="68565" bIns="34282" rtlCol="0">
            <a:spAutoFit/>
          </a:bodyPr>
          <a:lstStyle/>
          <a:p>
            <a:r>
              <a:rPr lang="zh-CN" altLang="en-US" sz="1200" dirty="0">
                <a:solidFill>
                  <a:schemeClr val="tx1">
                    <a:lumMod val="75000"/>
                    <a:lumOff val="25000"/>
                  </a:schemeClr>
                </a:solidFill>
                <a:latin typeface="微软雅黑" panose="020B0503020204020204" charset="-122"/>
                <a:ea typeface="微软雅黑" panose="020B0503020204020204" charset="-122"/>
              </a:rPr>
              <a:t>输入文字信息</a:t>
            </a:r>
            <a:endParaRPr lang="id-ID" altLang="zh-CN" sz="1200" dirty="0">
              <a:solidFill>
                <a:schemeClr val="tx1">
                  <a:lumMod val="75000"/>
                  <a:lumOff val="25000"/>
                </a:schemeClr>
              </a:solidFill>
              <a:latin typeface="微软雅黑" panose="020B0503020204020204" charset="-122"/>
              <a:ea typeface="微软雅黑" panose="020B0503020204020204" charset="-122"/>
            </a:endParaRPr>
          </a:p>
        </p:txBody>
      </p:sp>
      <p:sp>
        <p:nvSpPr>
          <p:cNvPr id="22" name="TextBox 41"/>
          <p:cNvSpPr txBox="1"/>
          <p:nvPr/>
        </p:nvSpPr>
        <p:spPr>
          <a:xfrm>
            <a:off x="2384046" y="3168407"/>
            <a:ext cx="2030942" cy="541471"/>
          </a:xfrm>
          <a:prstGeom prst="rect">
            <a:avLst/>
          </a:prstGeom>
          <a:noFill/>
        </p:spPr>
        <p:txBody>
          <a:bodyPr wrap="square" lIns="60911" tIns="30456" rIns="60911" bIns="30456" rtlCol="0">
            <a:spAutoFit/>
          </a:bodyPr>
          <a:lstStyle/>
          <a:p>
            <a:pPr algn="r">
              <a:lnSpc>
                <a:spcPct val="130000"/>
              </a:lnSpc>
            </a:pPr>
            <a:r>
              <a:rPr lang="zh-CN" altLang="en-US" sz="800" dirty="0">
                <a:solidFill>
                  <a:schemeClr val="tx1">
                    <a:lumMod val="50000"/>
                    <a:lumOff val="50000"/>
                  </a:schemeClr>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a:t>
            </a:r>
            <a:endParaRPr lang="en-GB" altLang="zh-CN" sz="800" dirty="0">
              <a:solidFill>
                <a:schemeClr val="tx1">
                  <a:lumMod val="50000"/>
                  <a:lumOff val="50000"/>
                </a:schemeClr>
              </a:solidFill>
              <a:latin typeface="微软雅黑" panose="020B0503020204020204" charset="-122"/>
              <a:ea typeface="微软雅黑" panose="020B0503020204020204" charset="-122"/>
              <a:cs typeface="+mn-ea"/>
              <a:sym typeface="+mn-lt"/>
            </a:endParaRPr>
          </a:p>
        </p:txBody>
      </p:sp>
      <p:sp>
        <p:nvSpPr>
          <p:cNvPr id="23" name="TextBox 170"/>
          <p:cNvSpPr txBox="1"/>
          <p:nvPr/>
        </p:nvSpPr>
        <p:spPr>
          <a:xfrm>
            <a:off x="2630457" y="2860859"/>
            <a:ext cx="1727948" cy="253822"/>
          </a:xfrm>
          <a:prstGeom prst="rect">
            <a:avLst/>
          </a:prstGeom>
          <a:noFill/>
        </p:spPr>
        <p:txBody>
          <a:bodyPr wrap="square" lIns="68565" tIns="34282" rIns="68565" bIns="34282" rtlCol="0">
            <a:spAutoFit/>
          </a:bodyPr>
          <a:lstStyle/>
          <a:p>
            <a:r>
              <a:rPr lang="zh-CN" altLang="en-US" sz="1200" dirty="0">
                <a:solidFill>
                  <a:schemeClr val="tx1">
                    <a:lumMod val="75000"/>
                    <a:lumOff val="25000"/>
                  </a:schemeClr>
                </a:solidFill>
                <a:latin typeface="微软雅黑" panose="020B0503020204020204" charset="-122"/>
                <a:ea typeface="微软雅黑" panose="020B0503020204020204" charset="-122"/>
              </a:rPr>
              <a:t>输入文字信息</a:t>
            </a:r>
            <a:endParaRPr lang="id-ID" altLang="zh-CN" sz="1200" dirty="0">
              <a:solidFill>
                <a:schemeClr val="tx1">
                  <a:lumMod val="75000"/>
                  <a:lumOff val="25000"/>
                </a:schemeClr>
              </a:solidFill>
              <a:latin typeface="微软雅黑" panose="020B0503020204020204" charset="-122"/>
              <a:ea typeface="微软雅黑" panose="020B0503020204020204" charset="-122"/>
            </a:endParaRPr>
          </a:p>
        </p:txBody>
      </p:sp>
      <p:sp>
        <p:nvSpPr>
          <p:cNvPr id="24" name="TextBox 41"/>
          <p:cNvSpPr txBox="1"/>
          <p:nvPr/>
        </p:nvSpPr>
        <p:spPr>
          <a:xfrm>
            <a:off x="8339843" y="2243249"/>
            <a:ext cx="2030942" cy="541471"/>
          </a:xfrm>
          <a:prstGeom prst="rect">
            <a:avLst/>
          </a:prstGeom>
          <a:noFill/>
        </p:spPr>
        <p:txBody>
          <a:bodyPr wrap="square" lIns="60911" tIns="30456" rIns="60911" bIns="30456" rtlCol="0">
            <a:spAutoFit/>
          </a:bodyPr>
          <a:lstStyle/>
          <a:p>
            <a:pPr>
              <a:lnSpc>
                <a:spcPct val="130000"/>
              </a:lnSpc>
            </a:pPr>
            <a:r>
              <a:rPr lang="zh-CN" altLang="en-US" sz="800" dirty="0">
                <a:solidFill>
                  <a:schemeClr val="tx1">
                    <a:lumMod val="50000"/>
                    <a:lumOff val="50000"/>
                  </a:schemeClr>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a:t>
            </a:r>
            <a:endParaRPr lang="en-GB" altLang="zh-CN" sz="800" dirty="0">
              <a:solidFill>
                <a:schemeClr val="tx1">
                  <a:lumMod val="50000"/>
                  <a:lumOff val="50000"/>
                </a:schemeClr>
              </a:solidFill>
              <a:latin typeface="微软雅黑" panose="020B0503020204020204" charset="-122"/>
              <a:ea typeface="微软雅黑" panose="020B0503020204020204" charset="-122"/>
              <a:cs typeface="+mn-ea"/>
              <a:sym typeface="+mn-lt"/>
            </a:endParaRPr>
          </a:p>
        </p:txBody>
      </p:sp>
      <p:sp>
        <p:nvSpPr>
          <p:cNvPr id="25" name="TextBox 170"/>
          <p:cNvSpPr txBox="1"/>
          <p:nvPr/>
        </p:nvSpPr>
        <p:spPr>
          <a:xfrm>
            <a:off x="8339844" y="1935700"/>
            <a:ext cx="1727948" cy="253822"/>
          </a:xfrm>
          <a:prstGeom prst="rect">
            <a:avLst/>
          </a:prstGeom>
          <a:noFill/>
        </p:spPr>
        <p:txBody>
          <a:bodyPr wrap="square" lIns="68565" tIns="34282" rIns="68565" bIns="34282" rtlCol="0">
            <a:spAutoFit/>
          </a:bodyPr>
          <a:lstStyle/>
          <a:p>
            <a:r>
              <a:rPr lang="zh-CN" altLang="en-US" sz="1200" dirty="0">
                <a:solidFill>
                  <a:schemeClr val="tx1">
                    <a:lumMod val="75000"/>
                    <a:lumOff val="25000"/>
                  </a:schemeClr>
                </a:solidFill>
                <a:latin typeface="微软雅黑" panose="020B0503020204020204" charset="-122"/>
                <a:ea typeface="微软雅黑" panose="020B0503020204020204" charset="-122"/>
              </a:rPr>
              <a:t>输入文字信息</a:t>
            </a:r>
            <a:endParaRPr lang="id-ID" altLang="zh-CN" sz="1200" dirty="0">
              <a:solidFill>
                <a:schemeClr val="tx1">
                  <a:lumMod val="75000"/>
                  <a:lumOff val="25000"/>
                </a:schemeClr>
              </a:solidFill>
              <a:latin typeface="微软雅黑" panose="020B0503020204020204" charset="-122"/>
              <a:ea typeface="微软雅黑" panose="020B0503020204020204" charset="-122"/>
            </a:endParaRPr>
          </a:p>
        </p:txBody>
      </p:sp>
      <p:sp>
        <p:nvSpPr>
          <p:cNvPr id="26" name="TextBox 41"/>
          <p:cNvSpPr txBox="1"/>
          <p:nvPr/>
        </p:nvSpPr>
        <p:spPr>
          <a:xfrm>
            <a:off x="2384046" y="2243249"/>
            <a:ext cx="2030942" cy="541471"/>
          </a:xfrm>
          <a:prstGeom prst="rect">
            <a:avLst/>
          </a:prstGeom>
          <a:noFill/>
        </p:spPr>
        <p:txBody>
          <a:bodyPr wrap="square" lIns="60911" tIns="30456" rIns="60911" bIns="30456" rtlCol="0">
            <a:spAutoFit/>
          </a:bodyPr>
          <a:lstStyle/>
          <a:p>
            <a:pPr algn="r">
              <a:lnSpc>
                <a:spcPct val="130000"/>
              </a:lnSpc>
            </a:pPr>
            <a:r>
              <a:rPr lang="zh-CN" altLang="en-US" sz="800" dirty="0">
                <a:solidFill>
                  <a:schemeClr val="tx1">
                    <a:lumMod val="50000"/>
                    <a:lumOff val="50000"/>
                  </a:schemeClr>
                </a:solidFill>
                <a:latin typeface="微软雅黑" panose="020B0503020204020204" charset="-122"/>
                <a:ea typeface="微软雅黑" panose="020B0503020204020204" charset="-122"/>
                <a:cs typeface="+mn-ea"/>
                <a:sym typeface="+mn-lt"/>
              </a:rPr>
              <a:t>点击添加相关标题文字，点击添加相关标题文字，点击添加相关标题文字，点击添加相关标题文字</a:t>
            </a:r>
            <a:endParaRPr lang="en-GB" altLang="zh-CN" sz="800" dirty="0">
              <a:solidFill>
                <a:schemeClr val="tx1">
                  <a:lumMod val="50000"/>
                  <a:lumOff val="50000"/>
                </a:schemeClr>
              </a:solidFill>
              <a:latin typeface="微软雅黑" panose="020B0503020204020204" charset="-122"/>
              <a:ea typeface="微软雅黑" panose="020B0503020204020204" charset="-122"/>
              <a:cs typeface="+mn-ea"/>
              <a:sym typeface="+mn-lt"/>
            </a:endParaRPr>
          </a:p>
        </p:txBody>
      </p:sp>
      <p:sp>
        <p:nvSpPr>
          <p:cNvPr id="27" name="TextBox 170"/>
          <p:cNvSpPr txBox="1"/>
          <p:nvPr/>
        </p:nvSpPr>
        <p:spPr>
          <a:xfrm>
            <a:off x="2630457" y="1935700"/>
            <a:ext cx="1727948" cy="253822"/>
          </a:xfrm>
          <a:prstGeom prst="rect">
            <a:avLst/>
          </a:prstGeom>
          <a:noFill/>
        </p:spPr>
        <p:txBody>
          <a:bodyPr wrap="square" lIns="68565" tIns="34282" rIns="68565" bIns="34282" rtlCol="0">
            <a:spAutoFit/>
          </a:bodyPr>
          <a:lstStyle/>
          <a:p>
            <a:r>
              <a:rPr lang="zh-CN" altLang="en-US" sz="1200" dirty="0">
                <a:solidFill>
                  <a:schemeClr val="tx1">
                    <a:lumMod val="75000"/>
                    <a:lumOff val="25000"/>
                  </a:schemeClr>
                </a:solidFill>
                <a:latin typeface="微软雅黑" panose="020B0503020204020204" charset="-122"/>
                <a:ea typeface="微软雅黑" panose="020B0503020204020204" charset="-122"/>
              </a:rPr>
              <a:t>输入文字信息</a:t>
            </a:r>
            <a:endParaRPr lang="id-ID" altLang="zh-CN" sz="1200" dirty="0">
              <a:solidFill>
                <a:schemeClr val="tx1">
                  <a:lumMod val="75000"/>
                  <a:lumOff val="25000"/>
                </a:schemeClr>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right)">
                                      <p:cBhvr>
                                        <p:cTn id="15" dur="500"/>
                                        <p:tgtEl>
                                          <p:spTgt spid="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right)">
                                      <p:cBhvr>
                                        <p:cTn id="23" dur="500"/>
                                        <p:tgtEl>
                                          <p:spTgt spid="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par>
                          <p:cTn id="28" fill="hold">
                            <p:stCondLst>
                              <p:cond delay="3000"/>
                            </p:stCondLst>
                            <p:childTnLst>
                              <p:par>
                                <p:cTn id="29" presetID="12" presetClass="entr" presetSubtype="4"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p:tgtEl>
                                          <p:spTgt spid="10"/>
                                        </p:tgtEl>
                                        <p:attrNameLst>
                                          <p:attrName>ppt_y</p:attrName>
                                        </p:attrNameLst>
                                      </p:cBhvr>
                                      <p:tavLst>
                                        <p:tav tm="0">
                                          <p:val>
                                            <p:strVal val="#ppt_y+#ppt_h*1.125000"/>
                                          </p:val>
                                        </p:tav>
                                        <p:tav tm="100000">
                                          <p:val>
                                            <p:strVal val="#ppt_y"/>
                                          </p:val>
                                        </p:tav>
                                      </p:tavLst>
                                    </p:anim>
                                    <p:animEffect transition="in" filter="wipe(up)">
                                      <p:cBhvr>
                                        <p:cTn id="32" dur="500"/>
                                        <p:tgtEl>
                                          <p:spTgt spid="10"/>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p:tgtEl>
                                          <p:spTgt spid="11"/>
                                        </p:tgtEl>
                                        <p:attrNameLst>
                                          <p:attrName>ppt_y</p:attrName>
                                        </p:attrNameLst>
                                      </p:cBhvr>
                                      <p:tavLst>
                                        <p:tav tm="0">
                                          <p:val>
                                            <p:strVal val="#ppt_y+#ppt_h*1.125000"/>
                                          </p:val>
                                        </p:tav>
                                        <p:tav tm="100000">
                                          <p:val>
                                            <p:strVal val="#ppt_y"/>
                                          </p:val>
                                        </p:tav>
                                      </p:tavLst>
                                    </p:anim>
                                    <p:animEffect transition="in" filter="wipe(up)">
                                      <p:cBhvr>
                                        <p:cTn id="36" dur="500"/>
                                        <p:tgtEl>
                                          <p:spTgt spid="11"/>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p:tgtEl>
                                          <p:spTgt spid="12"/>
                                        </p:tgtEl>
                                        <p:attrNameLst>
                                          <p:attrName>ppt_y</p:attrName>
                                        </p:attrNameLst>
                                      </p:cBhvr>
                                      <p:tavLst>
                                        <p:tav tm="0">
                                          <p:val>
                                            <p:strVal val="#ppt_y+#ppt_h*1.125000"/>
                                          </p:val>
                                        </p:tav>
                                        <p:tav tm="100000">
                                          <p:val>
                                            <p:strVal val="#ppt_y"/>
                                          </p:val>
                                        </p:tav>
                                      </p:tavLst>
                                    </p:anim>
                                    <p:animEffect transition="in" filter="wipe(up)">
                                      <p:cBhvr>
                                        <p:cTn id="40" dur="500"/>
                                        <p:tgtEl>
                                          <p:spTgt spid="12"/>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p:tgtEl>
                                          <p:spTgt spid="15"/>
                                        </p:tgtEl>
                                        <p:attrNameLst>
                                          <p:attrName>ppt_y</p:attrName>
                                        </p:attrNameLst>
                                      </p:cBhvr>
                                      <p:tavLst>
                                        <p:tav tm="0">
                                          <p:val>
                                            <p:strVal val="#ppt_y+#ppt_h*1.125000"/>
                                          </p:val>
                                        </p:tav>
                                        <p:tav tm="100000">
                                          <p:val>
                                            <p:strVal val="#ppt_y"/>
                                          </p:val>
                                        </p:tav>
                                      </p:tavLst>
                                    </p:anim>
                                    <p:animEffect transition="in" filter="wipe(up)">
                                      <p:cBhvr>
                                        <p:cTn id="44" dur="500"/>
                                        <p:tgtEl>
                                          <p:spTgt spid="15"/>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p:tgtEl>
                                          <p:spTgt spid="14"/>
                                        </p:tgtEl>
                                        <p:attrNameLst>
                                          <p:attrName>ppt_y</p:attrName>
                                        </p:attrNameLst>
                                      </p:cBhvr>
                                      <p:tavLst>
                                        <p:tav tm="0">
                                          <p:val>
                                            <p:strVal val="#ppt_y+#ppt_h*1.125000"/>
                                          </p:val>
                                        </p:tav>
                                        <p:tav tm="100000">
                                          <p:val>
                                            <p:strVal val="#ppt_y"/>
                                          </p:val>
                                        </p:tav>
                                      </p:tavLst>
                                    </p:anim>
                                    <p:animEffect transition="in" filter="wipe(up)">
                                      <p:cBhvr>
                                        <p:cTn id="48" dur="500"/>
                                        <p:tgtEl>
                                          <p:spTgt spid="14"/>
                                        </p:tgtEl>
                                      </p:cBhvr>
                                    </p:animEffect>
                                  </p:childTnLst>
                                </p:cTn>
                              </p:par>
                              <p:par>
                                <p:cTn id="49" presetID="12" presetClass="entr" presetSubtype="4"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p:tgtEl>
                                          <p:spTgt spid="13"/>
                                        </p:tgtEl>
                                        <p:attrNameLst>
                                          <p:attrName>ppt_y</p:attrName>
                                        </p:attrNameLst>
                                      </p:cBhvr>
                                      <p:tavLst>
                                        <p:tav tm="0">
                                          <p:val>
                                            <p:strVal val="#ppt_y+#ppt_h*1.125000"/>
                                          </p:val>
                                        </p:tav>
                                        <p:tav tm="100000">
                                          <p:val>
                                            <p:strVal val="#ppt_y"/>
                                          </p:val>
                                        </p:tav>
                                      </p:tavLst>
                                    </p:anim>
                                    <p:animEffect transition="in" filter="wipe(up)">
                                      <p:cBhvr>
                                        <p:cTn id="52" dur="500"/>
                                        <p:tgtEl>
                                          <p:spTgt spid="13"/>
                                        </p:tgtEl>
                                      </p:cBhvr>
                                    </p:animEffect>
                                  </p:childTnLst>
                                </p:cTn>
                              </p:par>
                            </p:childTnLst>
                          </p:cTn>
                        </p:par>
                        <p:par>
                          <p:cTn id="53" fill="hold">
                            <p:stCondLst>
                              <p:cond delay="3500"/>
                            </p:stCondLst>
                            <p:childTnLst>
                              <p:par>
                                <p:cTn id="54" presetID="47" presetClass="entr" presetSubtype="0" fill="hold" grpId="0" nodeType="after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500"/>
                                        <p:tgtEl>
                                          <p:spTgt spid="19"/>
                                        </p:tgtEl>
                                      </p:cBhvr>
                                    </p:animEffect>
                                    <p:anim calcmode="lin" valueType="num">
                                      <p:cBhvr>
                                        <p:cTn id="57" dur="500" fill="hold"/>
                                        <p:tgtEl>
                                          <p:spTgt spid="19"/>
                                        </p:tgtEl>
                                        <p:attrNameLst>
                                          <p:attrName>ppt_x</p:attrName>
                                        </p:attrNameLst>
                                      </p:cBhvr>
                                      <p:tavLst>
                                        <p:tav tm="0">
                                          <p:val>
                                            <p:strVal val="#ppt_x"/>
                                          </p:val>
                                        </p:tav>
                                        <p:tav tm="100000">
                                          <p:val>
                                            <p:strVal val="#ppt_x"/>
                                          </p:val>
                                        </p:tav>
                                      </p:tavLst>
                                    </p:anim>
                                    <p:anim calcmode="lin" valueType="num">
                                      <p:cBhvr>
                                        <p:cTn id="58" dur="500" fill="hold"/>
                                        <p:tgtEl>
                                          <p:spTgt spid="19"/>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fade">
                                      <p:cBhvr>
                                        <p:cTn id="61" dur="500"/>
                                        <p:tgtEl>
                                          <p:spTgt spid="18"/>
                                        </p:tgtEl>
                                      </p:cBhvr>
                                    </p:animEffect>
                                    <p:anim calcmode="lin" valueType="num">
                                      <p:cBhvr>
                                        <p:cTn id="62" dur="500" fill="hold"/>
                                        <p:tgtEl>
                                          <p:spTgt spid="18"/>
                                        </p:tgtEl>
                                        <p:attrNameLst>
                                          <p:attrName>ppt_x</p:attrName>
                                        </p:attrNameLst>
                                      </p:cBhvr>
                                      <p:tavLst>
                                        <p:tav tm="0">
                                          <p:val>
                                            <p:strVal val="#ppt_x"/>
                                          </p:val>
                                        </p:tav>
                                        <p:tav tm="100000">
                                          <p:val>
                                            <p:strVal val="#ppt_x"/>
                                          </p:val>
                                        </p:tav>
                                      </p:tavLst>
                                    </p:anim>
                                    <p:anim calcmode="lin" valueType="num">
                                      <p:cBhvr>
                                        <p:cTn id="63" dur="500" fill="hold"/>
                                        <p:tgtEl>
                                          <p:spTgt spid="18"/>
                                        </p:tgtEl>
                                        <p:attrNameLst>
                                          <p:attrName>ppt_y</p:attrName>
                                        </p:attrNameLst>
                                      </p:cBhvr>
                                      <p:tavLst>
                                        <p:tav tm="0">
                                          <p:val>
                                            <p:strVal val="#ppt_y+.1"/>
                                          </p:val>
                                        </p:tav>
                                        <p:tav tm="100000">
                                          <p:val>
                                            <p:strVal val="#ppt_y"/>
                                          </p:val>
                                        </p:tav>
                                      </p:tavLst>
                                    </p:anim>
                                  </p:childTnLst>
                                </p:cTn>
                              </p:par>
                            </p:childTnLst>
                          </p:cTn>
                        </p:par>
                        <p:par>
                          <p:cTn id="64" fill="hold">
                            <p:stCondLst>
                              <p:cond delay="4000"/>
                            </p:stCondLst>
                            <p:childTnLst>
                              <p:par>
                                <p:cTn id="65" presetID="47" presetClass="entr" presetSubtype="0"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anim calcmode="lin" valueType="num">
                                      <p:cBhvr>
                                        <p:cTn id="68" dur="500" fill="hold"/>
                                        <p:tgtEl>
                                          <p:spTgt spid="17"/>
                                        </p:tgtEl>
                                        <p:attrNameLst>
                                          <p:attrName>ppt_x</p:attrName>
                                        </p:attrNameLst>
                                      </p:cBhvr>
                                      <p:tavLst>
                                        <p:tav tm="0">
                                          <p:val>
                                            <p:strVal val="#ppt_x"/>
                                          </p:val>
                                        </p:tav>
                                        <p:tav tm="100000">
                                          <p:val>
                                            <p:strVal val="#ppt_x"/>
                                          </p:val>
                                        </p:tav>
                                      </p:tavLst>
                                    </p:anim>
                                    <p:anim calcmode="lin" valueType="num">
                                      <p:cBhvr>
                                        <p:cTn id="69" dur="500" fill="hold"/>
                                        <p:tgtEl>
                                          <p:spTgt spid="1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500"/>
                                        <p:tgtEl>
                                          <p:spTgt spid="16"/>
                                        </p:tgtEl>
                                      </p:cBhvr>
                                    </p:animEffect>
                                    <p:anim calcmode="lin" valueType="num">
                                      <p:cBhvr>
                                        <p:cTn id="73" dur="500" fill="hold"/>
                                        <p:tgtEl>
                                          <p:spTgt spid="16"/>
                                        </p:tgtEl>
                                        <p:attrNameLst>
                                          <p:attrName>ppt_x</p:attrName>
                                        </p:attrNameLst>
                                      </p:cBhvr>
                                      <p:tavLst>
                                        <p:tav tm="0">
                                          <p:val>
                                            <p:strVal val="#ppt_x"/>
                                          </p:val>
                                        </p:tav>
                                        <p:tav tm="100000">
                                          <p:val>
                                            <p:strVal val="#ppt_x"/>
                                          </p:val>
                                        </p:tav>
                                      </p:tavLst>
                                    </p:anim>
                                    <p:anim calcmode="lin" valueType="num">
                                      <p:cBhvr>
                                        <p:cTn id="74" dur="500" fill="hold"/>
                                        <p:tgtEl>
                                          <p:spTgt spid="16"/>
                                        </p:tgtEl>
                                        <p:attrNameLst>
                                          <p:attrName>ppt_y</p:attrName>
                                        </p:attrNameLst>
                                      </p:cBhvr>
                                      <p:tavLst>
                                        <p:tav tm="0">
                                          <p:val>
                                            <p:strVal val="#ppt_y+.1"/>
                                          </p:val>
                                        </p:tav>
                                        <p:tav tm="100000">
                                          <p:val>
                                            <p:strVal val="#ppt_y"/>
                                          </p:val>
                                        </p:tav>
                                      </p:tavLst>
                                    </p:anim>
                                  </p:childTnLst>
                                </p:cTn>
                              </p:par>
                            </p:childTnLst>
                          </p:cTn>
                        </p:par>
                        <p:par>
                          <p:cTn id="75" fill="hold">
                            <p:stCondLst>
                              <p:cond delay="4500"/>
                            </p:stCondLst>
                            <p:childTnLst>
                              <p:par>
                                <p:cTn id="76" presetID="47" presetClass="entr" presetSubtype="0" fill="hold" grpId="0" nodeType="after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fade">
                                      <p:cBhvr>
                                        <p:cTn id="78" dur="500"/>
                                        <p:tgtEl>
                                          <p:spTgt spid="23"/>
                                        </p:tgtEl>
                                      </p:cBhvr>
                                    </p:animEffect>
                                    <p:anim calcmode="lin" valueType="num">
                                      <p:cBhvr>
                                        <p:cTn id="79" dur="500" fill="hold"/>
                                        <p:tgtEl>
                                          <p:spTgt spid="23"/>
                                        </p:tgtEl>
                                        <p:attrNameLst>
                                          <p:attrName>ppt_x</p:attrName>
                                        </p:attrNameLst>
                                      </p:cBhvr>
                                      <p:tavLst>
                                        <p:tav tm="0">
                                          <p:val>
                                            <p:strVal val="#ppt_x"/>
                                          </p:val>
                                        </p:tav>
                                        <p:tav tm="100000">
                                          <p:val>
                                            <p:strVal val="#ppt_x"/>
                                          </p:val>
                                        </p:tav>
                                      </p:tavLst>
                                    </p:anim>
                                    <p:anim calcmode="lin" valueType="num">
                                      <p:cBhvr>
                                        <p:cTn id="80" dur="500" fill="hold"/>
                                        <p:tgtEl>
                                          <p:spTgt spid="23"/>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500"/>
                                        <p:tgtEl>
                                          <p:spTgt spid="22"/>
                                        </p:tgtEl>
                                      </p:cBhvr>
                                    </p:animEffect>
                                    <p:anim calcmode="lin" valueType="num">
                                      <p:cBhvr>
                                        <p:cTn id="84" dur="500" fill="hold"/>
                                        <p:tgtEl>
                                          <p:spTgt spid="22"/>
                                        </p:tgtEl>
                                        <p:attrNameLst>
                                          <p:attrName>ppt_x</p:attrName>
                                        </p:attrNameLst>
                                      </p:cBhvr>
                                      <p:tavLst>
                                        <p:tav tm="0">
                                          <p:val>
                                            <p:strVal val="#ppt_x"/>
                                          </p:val>
                                        </p:tav>
                                        <p:tav tm="100000">
                                          <p:val>
                                            <p:strVal val="#ppt_x"/>
                                          </p:val>
                                        </p:tav>
                                      </p:tavLst>
                                    </p:anim>
                                    <p:anim calcmode="lin" valueType="num">
                                      <p:cBhvr>
                                        <p:cTn id="85" dur="500" fill="hold"/>
                                        <p:tgtEl>
                                          <p:spTgt spid="22"/>
                                        </p:tgtEl>
                                        <p:attrNameLst>
                                          <p:attrName>ppt_y</p:attrName>
                                        </p:attrNameLst>
                                      </p:cBhvr>
                                      <p:tavLst>
                                        <p:tav tm="0">
                                          <p:val>
                                            <p:strVal val="#ppt_y+.1"/>
                                          </p:val>
                                        </p:tav>
                                        <p:tav tm="100000">
                                          <p:val>
                                            <p:strVal val="#ppt_y"/>
                                          </p:val>
                                        </p:tav>
                                      </p:tavLst>
                                    </p:anim>
                                  </p:childTnLst>
                                </p:cTn>
                              </p:par>
                            </p:childTnLst>
                          </p:cTn>
                        </p:par>
                        <p:par>
                          <p:cTn id="86" fill="hold">
                            <p:stCondLst>
                              <p:cond delay="5000"/>
                            </p:stCondLst>
                            <p:childTnLst>
                              <p:par>
                                <p:cTn id="87" presetID="47" presetClass="entr" presetSubtype="0" fill="hold" grpId="0" nodeType="after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fade">
                                      <p:cBhvr>
                                        <p:cTn id="89" dur="500"/>
                                        <p:tgtEl>
                                          <p:spTgt spid="21"/>
                                        </p:tgtEl>
                                      </p:cBhvr>
                                    </p:animEffect>
                                    <p:anim calcmode="lin" valueType="num">
                                      <p:cBhvr>
                                        <p:cTn id="90" dur="500" fill="hold"/>
                                        <p:tgtEl>
                                          <p:spTgt spid="21"/>
                                        </p:tgtEl>
                                        <p:attrNameLst>
                                          <p:attrName>ppt_x</p:attrName>
                                        </p:attrNameLst>
                                      </p:cBhvr>
                                      <p:tavLst>
                                        <p:tav tm="0">
                                          <p:val>
                                            <p:strVal val="#ppt_x"/>
                                          </p:val>
                                        </p:tav>
                                        <p:tav tm="100000">
                                          <p:val>
                                            <p:strVal val="#ppt_x"/>
                                          </p:val>
                                        </p:tav>
                                      </p:tavLst>
                                    </p:anim>
                                    <p:anim calcmode="lin" valueType="num">
                                      <p:cBhvr>
                                        <p:cTn id="91" dur="500" fill="hold"/>
                                        <p:tgtEl>
                                          <p:spTgt spid="21"/>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fade">
                                      <p:cBhvr>
                                        <p:cTn id="94" dur="500"/>
                                        <p:tgtEl>
                                          <p:spTgt spid="20"/>
                                        </p:tgtEl>
                                      </p:cBhvr>
                                    </p:animEffect>
                                    <p:anim calcmode="lin" valueType="num">
                                      <p:cBhvr>
                                        <p:cTn id="95" dur="500" fill="hold"/>
                                        <p:tgtEl>
                                          <p:spTgt spid="20"/>
                                        </p:tgtEl>
                                        <p:attrNameLst>
                                          <p:attrName>ppt_x</p:attrName>
                                        </p:attrNameLst>
                                      </p:cBhvr>
                                      <p:tavLst>
                                        <p:tav tm="0">
                                          <p:val>
                                            <p:strVal val="#ppt_x"/>
                                          </p:val>
                                        </p:tav>
                                        <p:tav tm="100000">
                                          <p:val>
                                            <p:strVal val="#ppt_x"/>
                                          </p:val>
                                        </p:tav>
                                      </p:tavLst>
                                    </p:anim>
                                    <p:anim calcmode="lin" valueType="num">
                                      <p:cBhvr>
                                        <p:cTn id="96" dur="500" fill="hold"/>
                                        <p:tgtEl>
                                          <p:spTgt spid="20"/>
                                        </p:tgtEl>
                                        <p:attrNameLst>
                                          <p:attrName>ppt_y</p:attrName>
                                        </p:attrNameLst>
                                      </p:cBhvr>
                                      <p:tavLst>
                                        <p:tav tm="0">
                                          <p:val>
                                            <p:strVal val="#ppt_y+.1"/>
                                          </p:val>
                                        </p:tav>
                                        <p:tav tm="100000">
                                          <p:val>
                                            <p:strVal val="#ppt_y"/>
                                          </p:val>
                                        </p:tav>
                                      </p:tavLst>
                                    </p:anim>
                                  </p:childTnLst>
                                </p:cTn>
                              </p:par>
                            </p:childTnLst>
                          </p:cTn>
                        </p:par>
                        <p:par>
                          <p:cTn id="97" fill="hold">
                            <p:stCondLst>
                              <p:cond delay="5500"/>
                            </p:stCondLst>
                            <p:childTnLst>
                              <p:par>
                                <p:cTn id="98" presetID="47" presetClass="entr" presetSubtype="0"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fade">
                                      <p:cBhvr>
                                        <p:cTn id="100" dur="500"/>
                                        <p:tgtEl>
                                          <p:spTgt spid="27"/>
                                        </p:tgtEl>
                                      </p:cBhvr>
                                    </p:animEffect>
                                    <p:anim calcmode="lin" valueType="num">
                                      <p:cBhvr>
                                        <p:cTn id="101" dur="500" fill="hold"/>
                                        <p:tgtEl>
                                          <p:spTgt spid="27"/>
                                        </p:tgtEl>
                                        <p:attrNameLst>
                                          <p:attrName>ppt_x</p:attrName>
                                        </p:attrNameLst>
                                      </p:cBhvr>
                                      <p:tavLst>
                                        <p:tav tm="0">
                                          <p:val>
                                            <p:strVal val="#ppt_x"/>
                                          </p:val>
                                        </p:tav>
                                        <p:tav tm="100000">
                                          <p:val>
                                            <p:strVal val="#ppt_x"/>
                                          </p:val>
                                        </p:tav>
                                      </p:tavLst>
                                    </p:anim>
                                    <p:anim calcmode="lin" valueType="num">
                                      <p:cBhvr>
                                        <p:cTn id="102" dur="500" fill="hold"/>
                                        <p:tgtEl>
                                          <p:spTgt spid="27"/>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26"/>
                                        </p:tgtEl>
                                        <p:attrNameLst>
                                          <p:attrName>style.visibility</p:attrName>
                                        </p:attrNameLst>
                                      </p:cBhvr>
                                      <p:to>
                                        <p:strVal val="visible"/>
                                      </p:to>
                                    </p:set>
                                    <p:animEffect transition="in" filter="fade">
                                      <p:cBhvr>
                                        <p:cTn id="105" dur="500"/>
                                        <p:tgtEl>
                                          <p:spTgt spid="26"/>
                                        </p:tgtEl>
                                      </p:cBhvr>
                                    </p:animEffect>
                                    <p:anim calcmode="lin" valueType="num">
                                      <p:cBhvr>
                                        <p:cTn id="106" dur="500" fill="hold"/>
                                        <p:tgtEl>
                                          <p:spTgt spid="26"/>
                                        </p:tgtEl>
                                        <p:attrNameLst>
                                          <p:attrName>ppt_x</p:attrName>
                                        </p:attrNameLst>
                                      </p:cBhvr>
                                      <p:tavLst>
                                        <p:tav tm="0">
                                          <p:val>
                                            <p:strVal val="#ppt_x"/>
                                          </p:val>
                                        </p:tav>
                                        <p:tav tm="100000">
                                          <p:val>
                                            <p:strVal val="#ppt_x"/>
                                          </p:val>
                                        </p:tav>
                                      </p:tavLst>
                                    </p:anim>
                                    <p:anim calcmode="lin" valueType="num">
                                      <p:cBhvr>
                                        <p:cTn id="107" dur="500" fill="hold"/>
                                        <p:tgtEl>
                                          <p:spTgt spid="26"/>
                                        </p:tgtEl>
                                        <p:attrNameLst>
                                          <p:attrName>ppt_y</p:attrName>
                                        </p:attrNameLst>
                                      </p:cBhvr>
                                      <p:tavLst>
                                        <p:tav tm="0">
                                          <p:val>
                                            <p:strVal val="#ppt_y+.1"/>
                                          </p:val>
                                        </p:tav>
                                        <p:tav tm="100000">
                                          <p:val>
                                            <p:strVal val="#ppt_y"/>
                                          </p:val>
                                        </p:tav>
                                      </p:tavLst>
                                    </p:anim>
                                  </p:childTnLst>
                                </p:cTn>
                              </p:par>
                            </p:childTnLst>
                          </p:cTn>
                        </p:par>
                        <p:par>
                          <p:cTn id="108" fill="hold">
                            <p:stCondLst>
                              <p:cond delay="6000"/>
                            </p:stCondLst>
                            <p:childTnLst>
                              <p:par>
                                <p:cTn id="109" presetID="47" presetClass="entr" presetSubtype="0" fill="hold" grpId="0" nodeType="afterEffect">
                                  <p:stCondLst>
                                    <p:cond delay="0"/>
                                  </p:stCondLst>
                                  <p:childTnLst>
                                    <p:set>
                                      <p:cBhvr>
                                        <p:cTn id="110" dur="1" fill="hold">
                                          <p:stCondLst>
                                            <p:cond delay="0"/>
                                          </p:stCondLst>
                                        </p:cTn>
                                        <p:tgtEl>
                                          <p:spTgt spid="25"/>
                                        </p:tgtEl>
                                        <p:attrNameLst>
                                          <p:attrName>style.visibility</p:attrName>
                                        </p:attrNameLst>
                                      </p:cBhvr>
                                      <p:to>
                                        <p:strVal val="visible"/>
                                      </p:to>
                                    </p:set>
                                    <p:animEffect transition="in" filter="fade">
                                      <p:cBhvr>
                                        <p:cTn id="111" dur="500"/>
                                        <p:tgtEl>
                                          <p:spTgt spid="25"/>
                                        </p:tgtEl>
                                      </p:cBhvr>
                                    </p:animEffect>
                                    <p:anim calcmode="lin" valueType="num">
                                      <p:cBhvr>
                                        <p:cTn id="112" dur="500" fill="hold"/>
                                        <p:tgtEl>
                                          <p:spTgt spid="25"/>
                                        </p:tgtEl>
                                        <p:attrNameLst>
                                          <p:attrName>ppt_x</p:attrName>
                                        </p:attrNameLst>
                                      </p:cBhvr>
                                      <p:tavLst>
                                        <p:tav tm="0">
                                          <p:val>
                                            <p:strVal val="#ppt_x"/>
                                          </p:val>
                                        </p:tav>
                                        <p:tav tm="100000">
                                          <p:val>
                                            <p:strVal val="#ppt_x"/>
                                          </p:val>
                                        </p:tav>
                                      </p:tavLst>
                                    </p:anim>
                                    <p:anim calcmode="lin" valueType="num">
                                      <p:cBhvr>
                                        <p:cTn id="113" dur="500" fill="hold"/>
                                        <p:tgtEl>
                                          <p:spTgt spid="25"/>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24"/>
                                        </p:tgtEl>
                                        <p:attrNameLst>
                                          <p:attrName>style.visibility</p:attrName>
                                        </p:attrNameLst>
                                      </p:cBhvr>
                                      <p:to>
                                        <p:strVal val="visible"/>
                                      </p:to>
                                    </p:set>
                                    <p:animEffect transition="in" filter="fade">
                                      <p:cBhvr>
                                        <p:cTn id="116" dur="500"/>
                                        <p:tgtEl>
                                          <p:spTgt spid="24"/>
                                        </p:tgtEl>
                                      </p:cBhvr>
                                    </p:animEffect>
                                    <p:anim calcmode="lin" valueType="num">
                                      <p:cBhvr>
                                        <p:cTn id="117" dur="500" fill="hold"/>
                                        <p:tgtEl>
                                          <p:spTgt spid="24"/>
                                        </p:tgtEl>
                                        <p:attrNameLst>
                                          <p:attrName>ppt_x</p:attrName>
                                        </p:attrNameLst>
                                      </p:cBhvr>
                                      <p:tavLst>
                                        <p:tav tm="0">
                                          <p:val>
                                            <p:strVal val="#ppt_x"/>
                                          </p:val>
                                        </p:tav>
                                        <p:tav tm="100000">
                                          <p:val>
                                            <p:strVal val="#ppt_x"/>
                                          </p:val>
                                        </p:tav>
                                      </p:tavLst>
                                    </p:anim>
                                    <p:anim calcmode="lin" valueType="num">
                                      <p:cBhvr>
                                        <p:cTn id="118" dur="5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p:bldP spid="22" grpId="0"/>
      <p:bldP spid="23" grpId="0"/>
      <p:bldP spid="24" grpId="0"/>
      <p:bldP spid="25" grpId="0"/>
      <p:bldP spid="26" grpId="0"/>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Freeform 6"/>
          <p:cNvSpPr/>
          <p:nvPr/>
        </p:nvSpPr>
        <p:spPr bwMode="auto">
          <a:xfrm>
            <a:off x="4897425" y="1528353"/>
            <a:ext cx="1986434" cy="3309431"/>
          </a:xfrm>
          <a:custGeom>
            <a:avLst/>
            <a:gdLst>
              <a:gd name="T0" fmla="*/ 1091053 w 3132"/>
              <a:gd name="T1" fmla="*/ 13894 h 5219"/>
              <a:gd name="T2" fmla="*/ 1890756 w 3132"/>
              <a:gd name="T3" fmla="*/ 896448 h 5219"/>
              <a:gd name="T4" fmla="*/ 1770468 w 3132"/>
              <a:gd name="T5" fmla="*/ 1358566 h 5219"/>
              <a:gd name="T6" fmla="*/ 1586107 w 3132"/>
              <a:gd name="T7" fmla="*/ 1684767 h 5219"/>
              <a:gd name="T8" fmla="*/ 1471864 w 3132"/>
              <a:gd name="T9" fmla="*/ 2063523 h 5219"/>
              <a:gd name="T10" fmla="*/ 1378173 w 3132"/>
              <a:gd name="T11" fmla="*/ 2293675 h 5219"/>
              <a:gd name="T12" fmla="*/ 1339487 w 3132"/>
              <a:gd name="T13" fmla="*/ 2390327 h 5219"/>
              <a:gd name="T14" fmla="*/ 1347345 w 3132"/>
              <a:gd name="T15" fmla="*/ 2459796 h 5219"/>
              <a:gd name="T16" fmla="*/ 1350367 w 3132"/>
              <a:gd name="T17" fmla="*/ 2516579 h 5219"/>
              <a:gd name="T18" fmla="*/ 1345532 w 3132"/>
              <a:gd name="T19" fmla="*/ 2569738 h 5219"/>
              <a:gd name="T20" fmla="*/ 1347950 w 3132"/>
              <a:gd name="T21" fmla="*/ 2625313 h 5219"/>
              <a:gd name="T22" fmla="*/ 1349763 w 3132"/>
              <a:gd name="T23" fmla="*/ 2679076 h 5219"/>
              <a:gd name="T24" fmla="*/ 1350367 w 3132"/>
              <a:gd name="T25" fmla="*/ 2731630 h 5219"/>
              <a:gd name="T26" fmla="*/ 1346741 w 3132"/>
              <a:gd name="T27" fmla="*/ 2790830 h 5219"/>
              <a:gd name="T28" fmla="*/ 1340092 w 3132"/>
              <a:gd name="T29" fmla="*/ 2837948 h 5219"/>
              <a:gd name="T30" fmla="*/ 1326189 w 3132"/>
              <a:gd name="T31" fmla="*/ 2911645 h 5219"/>
              <a:gd name="T32" fmla="*/ 1089240 w 3132"/>
              <a:gd name="T33" fmla="*/ 3127904 h 5219"/>
              <a:gd name="T34" fmla="*/ 803934 w 3132"/>
              <a:gd name="T35" fmla="*/ 3127904 h 5219"/>
              <a:gd name="T36" fmla="*/ 566985 w 3132"/>
              <a:gd name="T37" fmla="*/ 2911645 h 5219"/>
              <a:gd name="T38" fmla="*/ 553082 w 3132"/>
              <a:gd name="T39" fmla="*/ 2837948 h 5219"/>
              <a:gd name="T40" fmla="*/ 547038 w 3132"/>
              <a:gd name="T41" fmla="*/ 2790830 h 5219"/>
              <a:gd name="T42" fmla="*/ 542807 w 3132"/>
              <a:gd name="T43" fmla="*/ 2731630 h 5219"/>
              <a:gd name="T44" fmla="*/ 543411 w 3132"/>
              <a:gd name="T45" fmla="*/ 2679076 h 5219"/>
              <a:gd name="T46" fmla="*/ 545224 w 3132"/>
              <a:gd name="T47" fmla="*/ 2625313 h 5219"/>
              <a:gd name="T48" fmla="*/ 547642 w 3132"/>
              <a:gd name="T49" fmla="*/ 2569738 h 5219"/>
              <a:gd name="T50" fmla="*/ 542807 w 3132"/>
              <a:gd name="T51" fmla="*/ 2516579 h 5219"/>
              <a:gd name="T52" fmla="*/ 545829 w 3132"/>
              <a:gd name="T53" fmla="*/ 2459796 h 5219"/>
              <a:gd name="T54" fmla="*/ 553687 w 3132"/>
              <a:gd name="T55" fmla="*/ 2390327 h 5219"/>
              <a:gd name="T56" fmla="*/ 515001 w 3132"/>
              <a:gd name="T57" fmla="*/ 2293675 h 5219"/>
              <a:gd name="T58" fmla="*/ 421310 w 3132"/>
              <a:gd name="T59" fmla="*/ 2063523 h 5219"/>
              <a:gd name="T60" fmla="*/ 307067 w 3132"/>
              <a:gd name="T61" fmla="*/ 1684767 h 5219"/>
              <a:gd name="T62" fmla="*/ 122706 w 3132"/>
              <a:gd name="T63" fmla="*/ 1358566 h 5219"/>
              <a:gd name="T64" fmla="*/ 2418 w 3132"/>
              <a:gd name="T65" fmla="*/ 896448 h 5219"/>
              <a:gd name="T66" fmla="*/ 825695 w 3132"/>
              <a:gd name="T67" fmla="*/ 10873 h 5219"/>
              <a:gd name="T68" fmla="*/ 1091053 w 3132"/>
              <a:gd name="T69" fmla="*/ 13290 h 5219"/>
              <a:gd name="T70" fmla="*/ 1091053 w 3132"/>
              <a:gd name="T71" fmla="*/ 13894 h 521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32" h="5219">
                <a:moveTo>
                  <a:pt x="1805" y="23"/>
                </a:moveTo>
                <a:cubicBezTo>
                  <a:pt x="2506" y="125"/>
                  <a:pt x="3107" y="716"/>
                  <a:pt x="3128" y="1484"/>
                </a:cubicBezTo>
                <a:cubicBezTo>
                  <a:pt x="3132" y="1790"/>
                  <a:pt x="3040" y="2037"/>
                  <a:pt x="2929" y="2249"/>
                </a:cubicBezTo>
                <a:cubicBezTo>
                  <a:pt x="2829" y="2400"/>
                  <a:pt x="2701" y="2656"/>
                  <a:pt x="2624" y="2789"/>
                </a:cubicBezTo>
                <a:cubicBezTo>
                  <a:pt x="2491" y="3023"/>
                  <a:pt x="2449" y="3204"/>
                  <a:pt x="2435" y="3416"/>
                </a:cubicBezTo>
                <a:cubicBezTo>
                  <a:pt x="2435" y="3574"/>
                  <a:pt x="2395" y="3708"/>
                  <a:pt x="2280" y="3797"/>
                </a:cubicBezTo>
                <a:cubicBezTo>
                  <a:pt x="2209" y="3842"/>
                  <a:pt x="2175" y="3898"/>
                  <a:pt x="2216" y="3957"/>
                </a:cubicBezTo>
                <a:cubicBezTo>
                  <a:pt x="2256" y="3998"/>
                  <a:pt x="2270" y="4037"/>
                  <a:pt x="2229" y="4072"/>
                </a:cubicBezTo>
                <a:cubicBezTo>
                  <a:pt x="2176" y="4109"/>
                  <a:pt x="2197" y="4138"/>
                  <a:pt x="2234" y="4166"/>
                </a:cubicBezTo>
                <a:cubicBezTo>
                  <a:pt x="2288" y="4207"/>
                  <a:pt x="2270" y="4233"/>
                  <a:pt x="2226" y="4254"/>
                </a:cubicBezTo>
                <a:cubicBezTo>
                  <a:pt x="2163" y="4278"/>
                  <a:pt x="2168" y="4319"/>
                  <a:pt x="2230" y="4346"/>
                </a:cubicBezTo>
                <a:cubicBezTo>
                  <a:pt x="2306" y="4376"/>
                  <a:pt x="2298" y="4406"/>
                  <a:pt x="2233" y="4435"/>
                </a:cubicBezTo>
                <a:cubicBezTo>
                  <a:pt x="2160" y="4461"/>
                  <a:pt x="2176" y="4491"/>
                  <a:pt x="2234" y="4522"/>
                </a:cubicBezTo>
                <a:cubicBezTo>
                  <a:pt x="2293" y="4555"/>
                  <a:pt x="2280" y="4587"/>
                  <a:pt x="2228" y="4620"/>
                </a:cubicBezTo>
                <a:cubicBezTo>
                  <a:pt x="2173" y="4652"/>
                  <a:pt x="2188" y="4676"/>
                  <a:pt x="2217" y="4698"/>
                </a:cubicBezTo>
                <a:cubicBezTo>
                  <a:pt x="2266" y="4737"/>
                  <a:pt x="2231" y="4782"/>
                  <a:pt x="2194" y="4820"/>
                </a:cubicBezTo>
                <a:cubicBezTo>
                  <a:pt x="2066" y="4955"/>
                  <a:pt x="1935" y="5073"/>
                  <a:pt x="1802" y="5178"/>
                </a:cubicBezTo>
                <a:cubicBezTo>
                  <a:pt x="1693" y="5216"/>
                  <a:pt x="1465" y="5219"/>
                  <a:pt x="1330" y="5178"/>
                </a:cubicBezTo>
                <a:cubicBezTo>
                  <a:pt x="1197" y="5073"/>
                  <a:pt x="1066" y="4955"/>
                  <a:pt x="938" y="4820"/>
                </a:cubicBezTo>
                <a:cubicBezTo>
                  <a:pt x="901" y="4782"/>
                  <a:pt x="866" y="4737"/>
                  <a:pt x="915" y="4698"/>
                </a:cubicBezTo>
                <a:cubicBezTo>
                  <a:pt x="944" y="4676"/>
                  <a:pt x="959" y="4652"/>
                  <a:pt x="905" y="4620"/>
                </a:cubicBezTo>
                <a:cubicBezTo>
                  <a:pt x="852" y="4587"/>
                  <a:pt x="839" y="4555"/>
                  <a:pt x="898" y="4522"/>
                </a:cubicBezTo>
                <a:cubicBezTo>
                  <a:pt x="956" y="4491"/>
                  <a:pt x="973" y="4461"/>
                  <a:pt x="899" y="4435"/>
                </a:cubicBezTo>
                <a:cubicBezTo>
                  <a:pt x="834" y="4406"/>
                  <a:pt x="826" y="4376"/>
                  <a:pt x="902" y="4346"/>
                </a:cubicBezTo>
                <a:cubicBezTo>
                  <a:pt x="964" y="4319"/>
                  <a:pt x="969" y="4278"/>
                  <a:pt x="906" y="4254"/>
                </a:cubicBezTo>
                <a:cubicBezTo>
                  <a:pt x="862" y="4233"/>
                  <a:pt x="845" y="4207"/>
                  <a:pt x="898" y="4166"/>
                </a:cubicBezTo>
                <a:cubicBezTo>
                  <a:pt x="935" y="4138"/>
                  <a:pt x="956" y="4109"/>
                  <a:pt x="903" y="4072"/>
                </a:cubicBezTo>
                <a:cubicBezTo>
                  <a:pt x="862" y="4037"/>
                  <a:pt x="877" y="3998"/>
                  <a:pt x="916" y="3957"/>
                </a:cubicBezTo>
                <a:cubicBezTo>
                  <a:pt x="957" y="3898"/>
                  <a:pt x="923" y="3842"/>
                  <a:pt x="852" y="3797"/>
                </a:cubicBezTo>
                <a:cubicBezTo>
                  <a:pt x="737" y="3708"/>
                  <a:pt x="697" y="3574"/>
                  <a:pt x="697" y="3416"/>
                </a:cubicBezTo>
                <a:cubicBezTo>
                  <a:pt x="683" y="3204"/>
                  <a:pt x="641" y="3023"/>
                  <a:pt x="508" y="2789"/>
                </a:cubicBezTo>
                <a:cubicBezTo>
                  <a:pt x="431" y="2656"/>
                  <a:pt x="303" y="2400"/>
                  <a:pt x="203" y="2249"/>
                </a:cubicBezTo>
                <a:cubicBezTo>
                  <a:pt x="92" y="2037"/>
                  <a:pt x="0" y="1790"/>
                  <a:pt x="4" y="1484"/>
                </a:cubicBezTo>
                <a:cubicBezTo>
                  <a:pt x="25" y="702"/>
                  <a:pt x="649" y="103"/>
                  <a:pt x="1366" y="18"/>
                </a:cubicBezTo>
                <a:cubicBezTo>
                  <a:pt x="1502" y="3"/>
                  <a:pt x="1665" y="0"/>
                  <a:pt x="1805" y="22"/>
                </a:cubicBezTo>
                <a:lnTo>
                  <a:pt x="1805" y="23"/>
                </a:lnTo>
                <a:close/>
              </a:path>
            </a:pathLst>
          </a:custGeom>
          <a:solidFill>
            <a:schemeClr val="accent2"/>
          </a:solidFill>
          <a:ln>
            <a:noFill/>
          </a:ln>
        </p:spPr>
        <p:txBody>
          <a:bodyPr lIns="91437" tIns="45718" rIns="91437" bIns="45718"/>
          <a:lstStyle/>
          <a:p>
            <a:endParaRPr lang="zh-CN" altLang="en-US" sz="1350" dirty="0"/>
          </a:p>
        </p:txBody>
      </p:sp>
      <p:sp>
        <p:nvSpPr>
          <p:cNvPr id="4" name="TextBox 8"/>
          <p:cNvSpPr txBox="1"/>
          <p:nvPr/>
        </p:nvSpPr>
        <p:spPr>
          <a:xfrm>
            <a:off x="5311916" y="1822468"/>
            <a:ext cx="1138447" cy="551814"/>
          </a:xfrm>
          <a:prstGeom prst="rect">
            <a:avLst/>
          </a:prstGeom>
          <a:noFill/>
        </p:spPr>
        <p:txBody>
          <a:bodyPr wrap="none" lIns="91437" tIns="45718" rIns="91437" bIns="45718" rtlCol="0">
            <a:spAutoFit/>
          </a:bodyPr>
          <a:lstStyle/>
          <a:p>
            <a:r>
              <a:rPr lang="zh-CN" altLang="en-US" sz="1495" b="1" dirty="0">
                <a:solidFill>
                  <a:srgbClr val="F8F8F8"/>
                </a:solidFill>
                <a:latin typeface="微软雅黑" panose="020B0503020204020204" charset="-122"/>
                <a:ea typeface="微软雅黑" panose="020B0503020204020204" charset="-122"/>
              </a:rPr>
              <a:t>对时间节点</a:t>
            </a:r>
            <a:endParaRPr lang="en-US" altLang="zh-CN" sz="1495" b="1" dirty="0">
              <a:solidFill>
                <a:srgbClr val="F8F8F8"/>
              </a:solidFill>
              <a:latin typeface="微软雅黑" panose="020B0503020204020204" charset="-122"/>
              <a:ea typeface="微软雅黑" panose="020B0503020204020204" charset="-122"/>
            </a:endParaRPr>
          </a:p>
          <a:p>
            <a:r>
              <a:rPr lang="zh-CN" altLang="en-US" sz="1495" b="1" dirty="0">
                <a:solidFill>
                  <a:srgbClr val="F8F8F8"/>
                </a:solidFill>
                <a:latin typeface="微软雅黑" panose="020B0503020204020204" charset="-122"/>
                <a:ea typeface="微软雅黑" panose="020B0503020204020204" charset="-122"/>
              </a:rPr>
              <a:t>把握的准确</a:t>
            </a:r>
            <a:endParaRPr lang="zh-CN" altLang="en-US" sz="1495" b="1" dirty="0">
              <a:solidFill>
                <a:srgbClr val="F8F8F8"/>
              </a:solidFill>
              <a:latin typeface="微软雅黑" panose="020B0503020204020204" charset="-122"/>
              <a:ea typeface="微软雅黑" panose="020B0503020204020204" charset="-122"/>
            </a:endParaRPr>
          </a:p>
        </p:txBody>
      </p:sp>
      <p:sp>
        <p:nvSpPr>
          <p:cNvPr id="6" name="TextBox 9"/>
          <p:cNvSpPr txBox="1"/>
          <p:nvPr/>
        </p:nvSpPr>
        <p:spPr>
          <a:xfrm>
            <a:off x="5202723" y="2375945"/>
            <a:ext cx="1414889" cy="650559"/>
          </a:xfrm>
          <a:prstGeom prst="rect">
            <a:avLst/>
          </a:prstGeom>
          <a:noFill/>
        </p:spPr>
        <p:txBody>
          <a:bodyPr wrap="square" lIns="91437" tIns="45718" rIns="91437" bIns="45718" rtlCol="0">
            <a:spAutoFit/>
          </a:bodyPr>
          <a:lstStyle/>
          <a:p>
            <a:pPr>
              <a:lnSpc>
                <a:spcPct val="150000"/>
              </a:lnSpc>
            </a:pPr>
            <a:r>
              <a:rPr lang="zh-CN" altLang="en-US" sz="1210" dirty="0">
                <a:solidFill>
                  <a:srgbClr val="F8F8F8"/>
                </a:solidFill>
                <a:latin typeface="微软雅黑" panose="020B0503020204020204" charset="-122"/>
                <a:ea typeface="微软雅黑" panose="020B0503020204020204" charset="-122"/>
              </a:rPr>
              <a:t>这里输入您的文字这里输入您的文字</a:t>
            </a:r>
            <a:endParaRPr lang="zh-CN" altLang="en-US" sz="1210" dirty="0">
              <a:solidFill>
                <a:srgbClr val="F8F8F8"/>
              </a:solidFill>
              <a:latin typeface="微软雅黑" panose="020B0503020204020204" charset="-122"/>
              <a:ea typeface="微软雅黑" panose="020B0503020204020204" charset="-122"/>
            </a:endParaRPr>
          </a:p>
        </p:txBody>
      </p:sp>
      <p:sp>
        <p:nvSpPr>
          <p:cNvPr id="7" name="Freeform 17"/>
          <p:cNvSpPr>
            <a:spLocks noEditPoints="1"/>
          </p:cNvSpPr>
          <p:nvPr/>
        </p:nvSpPr>
        <p:spPr bwMode="auto">
          <a:xfrm>
            <a:off x="5689376" y="3623565"/>
            <a:ext cx="428839" cy="412531"/>
          </a:xfrm>
          <a:custGeom>
            <a:avLst/>
            <a:gdLst>
              <a:gd name="T0" fmla="*/ 435493 w 1145"/>
              <a:gd name="T1" fmla="*/ 518839 h 1102"/>
              <a:gd name="T2" fmla="*/ 424759 w 1145"/>
              <a:gd name="T3" fmla="*/ 409247 h 1102"/>
              <a:gd name="T4" fmla="*/ 285217 w 1145"/>
              <a:gd name="T5" fmla="*/ 408480 h 1102"/>
              <a:gd name="T6" fmla="*/ 266816 w 1145"/>
              <a:gd name="T7" fmla="*/ 497380 h 1102"/>
              <a:gd name="T8" fmla="*/ 317419 w 1145"/>
              <a:gd name="T9" fmla="*/ 487417 h 1102"/>
              <a:gd name="T10" fmla="*/ 354988 w 1145"/>
              <a:gd name="T11" fmla="*/ 439135 h 1102"/>
              <a:gd name="T12" fmla="*/ 390257 w 1145"/>
              <a:gd name="T13" fmla="*/ 475922 h 1102"/>
              <a:gd name="T14" fmla="*/ 368789 w 1145"/>
              <a:gd name="T15" fmla="*/ 506577 h 1102"/>
              <a:gd name="T16" fmla="*/ 316653 w 1145"/>
              <a:gd name="T17" fmla="*/ 520372 h 1102"/>
              <a:gd name="T18" fmla="*/ 319720 w 1145"/>
              <a:gd name="T19" fmla="*/ 563289 h 1102"/>
              <a:gd name="T20" fmla="*/ 327387 w 1145"/>
              <a:gd name="T21" fmla="*/ 566354 h 1102"/>
              <a:gd name="T22" fmla="*/ 387957 w 1145"/>
              <a:gd name="T23" fmla="*/ 578616 h 1102"/>
              <a:gd name="T24" fmla="*/ 389490 w 1145"/>
              <a:gd name="T25" fmla="*/ 637628 h 1102"/>
              <a:gd name="T26" fmla="*/ 317419 w 1145"/>
              <a:gd name="T27" fmla="*/ 634562 h 1102"/>
              <a:gd name="T28" fmla="*/ 292118 w 1145"/>
              <a:gd name="T29" fmla="*/ 580916 h 1102"/>
              <a:gd name="T30" fmla="*/ 243815 w 1145"/>
              <a:gd name="T31" fmla="*/ 590878 h 1102"/>
              <a:gd name="T32" fmla="*/ 353455 w 1145"/>
              <a:gd name="T33" fmla="*/ 703536 h 1102"/>
              <a:gd name="T34" fmla="*/ 463095 w 1145"/>
              <a:gd name="T35" fmla="*/ 605440 h 1102"/>
              <a:gd name="T36" fmla="*/ 624872 w 1145"/>
              <a:gd name="T37" fmla="*/ 395452 h 1102"/>
              <a:gd name="T38" fmla="*/ 536699 w 1145"/>
              <a:gd name="T39" fmla="*/ 405415 h 1102"/>
              <a:gd name="T40" fmla="*/ 546667 w 1145"/>
              <a:gd name="T41" fmla="*/ 449865 h 1102"/>
              <a:gd name="T42" fmla="*/ 575035 w 1145"/>
              <a:gd name="T43" fmla="*/ 682078 h 1102"/>
              <a:gd name="T44" fmla="*/ 624872 w 1145"/>
              <a:gd name="T45" fmla="*/ 692041 h 1102"/>
              <a:gd name="T46" fmla="*/ 634839 w 1145"/>
              <a:gd name="T47" fmla="*/ 405415 h 1102"/>
              <a:gd name="T48" fmla="*/ 681608 w 1145"/>
              <a:gd name="T49" fmla="*/ 194660 h 1102"/>
              <a:gd name="T50" fmla="*/ 707677 w 1145"/>
              <a:gd name="T51" fmla="*/ 26057 h 1102"/>
              <a:gd name="T52" fmla="*/ 655540 w 1145"/>
              <a:gd name="T53" fmla="*/ 26057 h 1102"/>
              <a:gd name="T54" fmla="*/ 681608 w 1145"/>
              <a:gd name="T55" fmla="*/ 194660 h 1102"/>
              <a:gd name="T56" fmla="*/ 775147 w 1145"/>
              <a:gd name="T57" fmla="*/ 761015 h 1102"/>
              <a:gd name="T58" fmla="*/ 82038 w 1145"/>
              <a:gd name="T59" fmla="*/ 738790 h 1102"/>
              <a:gd name="T60" fmla="*/ 103506 w 1145"/>
              <a:gd name="T61" fmla="*/ 321113 h 1102"/>
              <a:gd name="T62" fmla="*/ 796615 w 1145"/>
              <a:gd name="T63" fmla="*/ 343338 h 1102"/>
              <a:gd name="T64" fmla="*/ 775147 w 1145"/>
              <a:gd name="T65" fmla="*/ 98097 h 1102"/>
              <a:gd name="T66" fmla="*/ 749079 w 1145"/>
              <a:gd name="T67" fmla="*/ 168603 h 1102"/>
              <a:gd name="T68" fmla="*/ 614138 w 1145"/>
              <a:gd name="T69" fmla="*/ 168603 h 1102"/>
              <a:gd name="T70" fmla="*/ 263749 w 1145"/>
              <a:gd name="T71" fmla="*/ 98097 h 1102"/>
              <a:gd name="T72" fmla="*/ 197045 w 1145"/>
              <a:gd name="T73" fmla="*/ 236045 h 1102"/>
              <a:gd name="T74" fmla="*/ 129575 w 1145"/>
              <a:gd name="T75" fmla="*/ 98097 h 1102"/>
              <a:gd name="T76" fmla="*/ 0 w 1145"/>
              <a:gd name="T77" fmla="*/ 202324 h 1102"/>
              <a:gd name="T78" fmla="*/ 103506 w 1145"/>
              <a:gd name="T79" fmla="*/ 844550 h 1102"/>
              <a:gd name="T80" fmla="*/ 877887 w 1145"/>
              <a:gd name="T81" fmla="*/ 740322 h 1102"/>
              <a:gd name="T82" fmla="*/ 775147 w 1145"/>
              <a:gd name="T83" fmla="*/ 98097 h 1102"/>
              <a:gd name="T84" fmla="*/ 223114 w 1145"/>
              <a:gd name="T85" fmla="*/ 168603 h 1102"/>
              <a:gd name="T86" fmla="*/ 197045 w 1145"/>
              <a:gd name="T87" fmla="*/ 0 h 1102"/>
              <a:gd name="T88" fmla="*/ 170210 w 1145"/>
              <a:gd name="T89" fmla="*/ 168603 h 110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145" h="1102">
                <a:moveTo>
                  <a:pt x="549" y="697"/>
                </a:moveTo>
                <a:cubicBezTo>
                  <a:pt x="556" y="692"/>
                  <a:pt x="562" y="685"/>
                  <a:pt x="568" y="677"/>
                </a:cubicBezTo>
                <a:cubicBezTo>
                  <a:pt x="580" y="660"/>
                  <a:pt x="587" y="639"/>
                  <a:pt x="587" y="615"/>
                </a:cubicBezTo>
                <a:cubicBezTo>
                  <a:pt x="587" y="583"/>
                  <a:pt x="576" y="555"/>
                  <a:pt x="554" y="534"/>
                </a:cubicBezTo>
                <a:cubicBezTo>
                  <a:pt x="532" y="513"/>
                  <a:pt x="501" y="502"/>
                  <a:pt x="459" y="502"/>
                </a:cubicBezTo>
                <a:cubicBezTo>
                  <a:pt x="425" y="502"/>
                  <a:pt x="396" y="513"/>
                  <a:pt x="372" y="533"/>
                </a:cubicBezTo>
                <a:cubicBezTo>
                  <a:pt x="348" y="554"/>
                  <a:pt x="335" y="589"/>
                  <a:pt x="335" y="636"/>
                </a:cubicBezTo>
                <a:cubicBezTo>
                  <a:pt x="335" y="643"/>
                  <a:pt x="341" y="649"/>
                  <a:pt x="348" y="649"/>
                </a:cubicBezTo>
                <a:lnTo>
                  <a:pt x="401" y="649"/>
                </a:lnTo>
                <a:cubicBezTo>
                  <a:pt x="408" y="649"/>
                  <a:pt x="414" y="644"/>
                  <a:pt x="414" y="636"/>
                </a:cubicBezTo>
                <a:cubicBezTo>
                  <a:pt x="415" y="614"/>
                  <a:pt x="419" y="597"/>
                  <a:pt x="427" y="587"/>
                </a:cubicBezTo>
                <a:cubicBezTo>
                  <a:pt x="435" y="578"/>
                  <a:pt x="446" y="573"/>
                  <a:pt x="463" y="573"/>
                </a:cubicBezTo>
                <a:cubicBezTo>
                  <a:pt x="479" y="573"/>
                  <a:pt x="490" y="577"/>
                  <a:pt x="497" y="586"/>
                </a:cubicBezTo>
                <a:cubicBezTo>
                  <a:pt x="505" y="596"/>
                  <a:pt x="509" y="607"/>
                  <a:pt x="509" y="621"/>
                </a:cubicBezTo>
                <a:cubicBezTo>
                  <a:pt x="509" y="632"/>
                  <a:pt x="506" y="641"/>
                  <a:pt x="501" y="648"/>
                </a:cubicBezTo>
                <a:cubicBezTo>
                  <a:pt x="496" y="655"/>
                  <a:pt x="490" y="659"/>
                  <a:pt x="481" y="661"/>
                </a:cubicBezTo>
                <a:cubicBezTo>
                  <a:pt x="470" y="664"/>
                  <a:pt x="451" y="665"/>
                  <a:pt x="426" y="665"/>
                </a:cubicBezTo>
                <a:cubicBezTo>
                  <a:pt x="419" y="665"/>
                  <a:pt x="413" y="671"/>
                  <a:pt x="413" y="679"/>
                </a:cubicBezTo>
                <a:lnTo>
                  <a:pt x="413" y="725"/>
                </a:lnTo>
                <a:cubicBezTo>
                  <a:pt x="413" y="729"/>
                  <a:pt x="414" y="732"/>
                  <a:pt x="417" y="735"/>
                </a:cubicBezTo>
                <a:cubicBezTo>
                  <a:pt x="420" y="737"/>
                  <a:pt x="423" y="739"/>
                  <a:pt x="426" y="739"/>
                </a:cubicBezTo>
                <a:lnTo>
                  <a:pt x="427" y="739"/>
                </a:lnTo>
                <a:cubicBezTo>
                  <a:pt x="432" y="738"/>
                  <a:pt x="437" y="738"/>
                  <a:pt x="442" y="738"/>
                </a:cubicBezTo>
                <a:cubicBezTo>
                  <a:pt x="471" y="738"/>
                  <a:pt x="493" y="744"/>
                  <a:pt x="506" y="755"/>
                </a:cubicBezTo>
                <a:cubicBezTo>
                  <a:pt x="518" y="765"/>
                  <a:pt x="524" y="778"/>
                  <a:pt x="524" y="794"/>
                </a:cubicBezTo>
                <a:cubicBezTo>
                  <a:pt x="524" y="810"/>
                  <a:pt x="519" y="822"/>
                  <a:pt x="508" y="832"/>
                </a:cubicBezTo>
                <a:cubicBezTo>
                  <a:pt x="498" y="842"/>
                  <a:pt x="483" y="847"/>
                  <a:pt x="464" y="847"/>
                </a:cubicBezTo>
                <a:cubicBezTo>
                  <a:pt x="443" y="847"/>
                  <a:pt x="427" y="841"/>
                  <a:pt x="414" y="828"/>
                </a:cubicBezTo>
                <a:cubicBezTo>
                  <a:pt x="402" y="815"/>
                  <a:pt x="395" y="796"/>
                  <a:pt x="394" y="771"/>
                </a:cubicBezTo>
                <a:cubicBezTo>
                  <a:pt x="394" y="764"/>
                  <a:pt x="388" y="758"/>
                  <a:pt x="381" y="758"/>
                </a:cubicBezTo>
                <a:lnTo>
                  <a:pt x="331" y="758"/>
                </a:lnTo>
                <a:cubicBezTo>
                  <a:pt x="324" y="758"/>
                  <a:pt x="318" y="764"/>
                  <a:pt x="318" y="771"/>
                </a:cubicBezTo>
                <a:cubicBezTo>
                  <a:pt x="318" y="816"/>
                  <a:pt x="330" y="852"/>
                  <a:pt x="353" y="878"/>
                </a:cubicBezTo>
                <a:cubicBezTo>
                  <a:pt x="377" y="905"/>
                  <a:pt x="413" y="918"/>
                  <a:pt x="461" y="918"/>
                </a:cubicBezTo>
                <a:cubicBezTo>
                  <a:pt x="499" y="918"/>
                  <a:pt x="532" y="908"/>
                  <a:pt x="560" y="887"/>
                </a:cubicBezTo>
                <a:cubicBezTo>
                  <a:pt x="589" y="865"/>
                  <a:pt x="604" y="833"/>
                  <a:pt x="604" y="790"/>
                </a:cubicBezTo>
                <a:cubicBezTo>
                  <a:pt x="604" y="747"/>
                  <a:pt x="585" y="716"/>
                  <a:pt x="549" y="697"/>
                </a:cubicBezTo>
                <a:close/>
                <a:moveTo>
                  <a:pt x="815" y="516"/>
                </a:moveTo>
                <a:lnTo>
                  <a:pt x="713" y="516"/>
                </a:lnTo>
                <a:cubicBezTo>
                  <a:pt x="706" y="516"/>
                  <a:pt x="700" y="521"/>
                  <a:pt x="700" y="529"/>
                </a:cubicBezTo>
                <a:lnTo>
                  <a:pt x="700" y="574"/>
                </a:lnTo>
                <a:cubicBezTo>
                  <a:pt x="700" y="581"/>
                  <a:pt x="706" y="587"/>
                  <a:pt x="713" y="587"/>
                </a:cubicBezTo>
                <a:lnTo>
                  <a:pt x="750" y="587"/>
                </a:lnTo>
                <a:lnTo>
                  <a:pt x="750" y="890"/>
                </a:lnTo>
                <a:cubicBezTo>
                  <a:pt x="750" y="897"/>
                  <a:pt x="756" y="903"/>
                  <a:pt x="763" y="903"/>
                </a:cubicBezTo>
                <a:lnTo>
                  <a:pt x="815" y="903"/>
                </a:lnTo>
                <a:cubicBezTo>
                  <a:pt x="822" y="903"/>
                  <a:pt x="828" y="897"/>
                  <a:pt x="828" y="890"/>
                </a:cubicBezTo>
                <a:lnTo>
                  <a:pt x="828" y="529"/>
                </a:lnTo>
                <a:cubicBezTo>
                  <a:pt x="828" y="521"/>
                  <a:pt x="822" y="516"/>
                  <a:pt x="815" y="516"/>
                </a:cubicBezTo>
                <a:close/>
                <a:moveTo>
                  <a:pt x="889" y="254"/>
                </a:moveTo>
                <a:cubicBezTo>
                  <a:pt x="908" y="254"/>
                  <a:pt x="923" y="239"/>
                  <a:pt x="923" y="220"/>
                </a:cubicBezTo>
                <a:lnTo>
                  <a:pt x="923" y="34"/>
                </a:lnTo>
                <a:cubicBezTo>
                  <a:pt x="923" y="15"/>
                  <a:pt x="908" y="0"/>
                  <a:pt x="889" y="0"/>
                </a:cubicBezTo>
                <a:cubicBezTo>
                  <a:pt x="870" y="0"/>
                  <a:pt x="855" y="15"/>
                  <a:pt x="855" y="34"/>
                </a:cubicBezTo>
                <a:lnTo>
                  <a:pt x="855" y="220"/>
                </a:lnTo>
                <a:cubicBezTo>
                  <a:pt x="855" y="239"/>
                  <a:pt x="870" y="254"/>
                  <a:pt x="889" y="254"/>
                </a:cubicBezTo>
                <a:close/>
                <a:moveTo>
                  <a:pt x="1039" y="964"/>
                </a:moveTo>
                <a:cubicBezTo>
                  <a:pt x="1039" y="980"/>
                  <a:pt x="1026" y="993"/>
                  <a:pt x="1011" y="993"/>
                </a:cubicBezTo>
                <a:lnTo>
                  <a:pt x="135" y="993"/>
                </a:lnTo>
                <a:cubicBezTo>
                  <a:pt x="120" y="993"/>
                  <a:pt x="107" y="980"/>
                  <a:pt x="107" y="964"/>
                </a:cubicBezTo>
                <a:lnTo>
                  <a:pt x="107" y="448"/>
                </a:lnTo>
                <a:cubicBezTo>
                  <a:pt x="107" y="432"/>
                  <a:pt x="120" y="419"/>
                  <a:pt x="135" y="419"/>
                </a:cubicBezTo>
                <a:lnTo>
                  <a:pt x="1011" y="419"/>
                </a:lnTo>
                <a:cubicBezTo>
                  <a:pt x="1026" y="419"/>
                  <a:pt x="1039" y="432"/>
                  <a:pt x="1039" y="448"/>
                </a:cubicBezTo>
                <a:lnTo>
                  <a:pt x="1039" y="964"/>
                </a:lnTo>
                <a:close/>
                <a:moveTo>
                  <a:pt x="1011" y="128"/>
                </a:moveTo>
                <a:lnTo>
                  <a:pt x="977" y="128"/>
                </a:lnTo>
                <a:lnTo>
                  <a:pt x="977" y="220"/>
                </a:lnTo>
                <a:cubicBezTo>
                  <a:pt x="977" y="268"/>
                  <a:pt x="937" y="308"/>
                  <a:pt x="889" y="308"/>
                </a:cubicBezTo>
                <a:cubicBezTo>
                  <a:pt x="841" y="308"/>
                  <a:pt x="801" y="268"/>
                  <a:pt x="801" y="220"/>
                </a:cubicBezTo>
                <a:lnTo>
                  <a:pt x="801" y="128"/>
                </a:lnTo>
                <a:lnTo>
                  <a:pt x="344" y="128"/>
                </a:lnTo>
                <a:lnTo>
                  <a:pt x="344" y="220"/>
                </a:lnTo>
                <a:cubicBezTo>
                  <a:pt x="344" y="268"/>
                  <a:pt x="305" y="308"/>
                  <a:pt x="257" y="308"/>
                </a:cubicBezTo>
                <a:cubicBezTo>
                  <a:pt x="208" y="308"/>
                  <a:pt x="169" y="268"/>
                  <a:pt x="169" y="220"/>
                </a:cubicBezTo>
                <a:lnTo>
                  <a:pt x="169" y="128"/>
                </a:lnTo>
                <a:lnTo>
                  <a:pt x="135" y="128"/>
                </a:lnTo>
                <a:cubicBezTo>
                  <a:pt x="61" y="128"/>
                  <a:pt x="0" y="189"/>
                  <a:pt x="0" y="264"/>
                </a:cubicBezTo>
                <a:lnTo>
                  <a:pt x="0" y="966"/>
                </a:lnTo>
                <a:cubicBezTo>
                  <a:pt x="0" y="1041"/>
                  <a:pt x="61" y="1102"/>
                  <a:pt x="135" y="1102"/>
                </a:cubicBezTo>
                <a:lnTo>
                  <a:pt x="1011" y="1102"/>
                </a:lnTo>
                <a:cubicBezTo>
                  <a:pt x="1085" y="1102"/>
                  <a:pt x="1145" y="1041"/>
                  <a:pt x="1145" y="966"/>
                </a:cubicBezTo>
                <a:lnTo>
                  <a:pt x="1145" y="264"/>
                </a:lnTo>
                <a:cubicBezTo>
                  <a:pt x="1145" y="189"/>
                  <a:pt x="1085" y="128"/>
                  <a:pt x="1011" y="128"/>
                </a:cubicBezTo>
                <a:close/>
                <a:moveTo>
                  <a:pt x="257" y="254"/>
                </a:moveTo>
                <a:cubicBezTo>
                  <a:pt x="276" y="254"/>
                  <a:pt x="291" y="239"/>
                  <a:pt x="291" y="220"/>
                </a:cubicBezTo>
                <a:lnTo>
                  <a:pt x="291" y="34"/>
                </a:lnTo>
                <a:cubicBezTo>
                  <a:pt x="291" y="15"/>
                  <a:pt x="276" y="0"/>
                  <a:pt x="257" y="0"/>
                </a:cubicBezTo>
                <a:cubicBezTo>
                  <a:pt x="238" y="0"/>
                  <a:pt x="222" y="15"/>
                  <a:pt x="222" y="34"/>
                </a:cubicBezTo>
                <a:lnTo>
                  <a:pt x="222" y="220"/>
                </a:lnTo>
                <a:cubicBezTo>
                  <a:pt x="222" y="239"/>
                  <a:pt x="238" y="254"/>
                  <a:pt x="257" y="254"/>
                </a:cubicBezTo>
                <a:close/>
              </a:path>
            </a:pathLst>
          </a:custGeom>
          <a:solidFill>
            <a:srgbClr val="F8F8F8"/>
          </a:solidFill>
          <a:ln>
            <a:noFill/>
          </a:ln>
        </p:spPr>
        <p:txBody>
          <a:bodyPr lIns="91437" tIns="45718" rIns="91437" bIns="45718"/>
          <a:lstStyle/>
          <a:p>
            <a:endParaRPr lang="zh-CN" altLang="en-US" sz="1350" dirty="0"/>
          </a:p>
        </p:txBody>
      </p:sp>
      <p:sp>
        <p:nvSpPr>
          <p:cNvPr id="8" name="Freeform 6"/>
          <p:cNvSpPr/>
          <p:nvPr/>
        </p:nvSpPr>
        <p:spPr bwMode="auto">
          <a:xfrm>
            <a:off x="8115703" y="1790113"/>
            <a:ext cx="1672114" cy="2785910"/>
          </a:xfrm>
          <a:custGeom>
            <a:avLst/>
            <a:gdLst>
              <a:gd name="T0" fmla="*/ 1091053 w 3132"/>
              <a:gd name="T1" fmla="*/ 13894 h 5219"/>
              <a:gd name="T2" fmla="*/ 1890756 w 3132"/>
              <a:gd name="T3" fmla="*/ 896448 h 5219"/>
              <a:gd name="T4" fmla="*/ 1770468 w 3132"/>
              <a:gd name="T5" fmla="*/ 1358566 h 5219"/>
              <a:gd name="T6" fmla="*/ 1586107 w 3132"/>
              <a:gd name="T7" fmla="*/ 1684767 h 5219"/>
              <a:gd name="T8" fmla="*/ 1471864 w 3132"/>
              <a:gd name="T9" fmla="*/ 2063523 h 5219"/>
              <a:gd name="T10" fmla="*/ 1378173 w 3132"/>
              <a:gd name="T11" fmla="*/ 2293675 h 5219"/>
              <a:gd name="T12" fmla="*/ 1339487 w 3132"/>
              <a:gd name="T13" fmla="*/ 2390327 h 5219"/>
              <a:gd name="T14" fmla="*/ 1347345 w 3132"/>
              <a:gd name="T15" fmla="*/ 2459796 h 5219"/>
              <a:gd name="T16" fmla="*/ 1350367 w 3132"/>
              <a:gd name="T17" fmla="*/ 2516579 h 5219"/>
              <a:gd name="T18" fmla="*/ 1345532 w 3132"/>
              <a:gd name="T19" fmla="*/ 2569738 h 5219"/>
              <a:gd name="T20" fmla="*/ 1347950 w 3132"/>
              <a:gd name="T21" fmla="*/ 2625313 h 5219"/>
              <a:gd name="T22" fmla="*/ 1349763 w 3132"/>
              <a:gd name="T23" fmla="*/ 2679076 h 5219"/>
              <a:gd name="T24" fmla="*/ 1350367 w 3132"/>
              <a:gd name="T25" fmla="*/ 2731630 h 5219"/>
              <a:gd name="T26" fmla="*/ 1346741 w 3132"/>
              <a:gd name="T27" fmla="*/ 2790830 h 5219"/>
              <a:gd name="T28" fmla="*/ 1340092 w 3132"/>
              <a:gd name="T29" fmla="*/ 2837948 h 5219"/>
              <a:gd name="T30" fmla="*/ 1326189 w 3132"/>
              <a:gd name="T31" fmla="*/ 2911645 h 5219"/>
              <a:gd name="T32" fmla="*/ 1089240 w 3132"/>
              <a:gd name="T33" fmla="*/ 3127904 h 5219"/>
              <a:gd name="T34" fmla="*/ 803934 w 3132"/>
              <a:gd name="T35" fmla="*/ 3127904 h 5219"/>
              <a:gd name="T36" fmla="*/ 566985 w 3132"/>
              <a:gd name="T37" fmla="*/ 2911645 h 5219"/>
              <a:gd name="T38" fmla="*/ 553082 w 3132"/>
              <a:gd name="T39" fmla="*/ 2837948 h 5219"/>
              <a:gd name="T40" fmla="*/ 547038 w 3132"/>
              <a:gd name="T41" fmla="*/ 2790830 h 5219"/>
              <a:gd name="T42" fmla="*/ 542807 w 3132"/>
              <a:gd name="T43" fmla="*/ 2731630 h 5219"/>
              <a:gd name="T44" fmla="*/ 543411 w 3132"/>
              <a:gd name="T45" fmla="*/ 2679076 h 5219"/>
              <a:gd name="T46" fmla="*/ 545224 w 3132"/>
              <a:gd name="T47" fmla="*/ 2625313 h 5219"/>
              <a:gd name="T48" fmla="*/ 547642 w 3132"/>
              <a:gd name="T49" fmla="*/ 2569738 h 5219"/>
              <a:gd name="T50" fmla="*/ 542807 w 3132"/>
              <a:gd name="T51" fmla="*/ 2516579 h 5219"/>
              <a:gd name="T52" fmla="*/ 545829 w 3132"/>
              <a:gd name="T53" fmla="*/ 2459796 h 5219"/>
              <a:gd name="T54" fmla="*/ 553687 w 3132"/>
              <a:gd name="T55" fmla="*/ 2390327 h 5219"/>
              <a:gd name="T56" fmla="*/ 515001 w 3132"/>
              <a:gd name="T57" fmla="*/ 2293675 h 5219"/>
              <a:gd name="T58" fmla="*/ 421310 w 3132"/>
              <a:gd name="T59" fmla="*/ 2063523 h 5219"/>
              <a:gd name="T60" fmla="*/ 307067 w 3132"/>
              <a:gd name="T61" fmla="*/ 1684767 h 5219"/>
              <a:gd name="T62" fmla="*/ 122706 w 3132"/>
              <a:gd name="T63" fmla="*/ 1358566 h 5219"/>
              <a:gd name="T64" fmla="*/ 2418 w 3132"/>
              <a:gd name="T65" fmla="*/ 896448 h 5219"/>
              <a:gd name="T66" fmla="*/ 825695 w 3132"/>
              <a:gd name="T67" fmla="*/ 10873 h 5219"/>
              <a:gd name="T68" fmla="*/ 1091053 w 3132"/>
              <a:gd name="T69" fmla="*/ 13290 h 5219"/>
              <a:gd name="T70" fmla="*/ 1091053 w 3132"/>
              <a:gd name="T71" fmla="*/ 13894 h 521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32" h="5219">
                <a:moveTo>
                  <a:pt x="1805" y="23"/>
                </a:moveTo>
                <a:cubicBezTo>
                  <a:pt x="2506" y="125"/>
                  <a:pt x="3107" y="716"/>
                  <a:pt x="3128" y="1484"/>
                </a:cubicBezTo>
                <a:cubicBezTo>
                  <a:pt x="3132" y="1790"/>
                  <a:pt x="3040" y="2037"/>
                  <a:pt x="2929" y="2249"/>
                </a:cubicBezTo>
                <a:cubicBezTo>
                  <a:pt x="2829" y="2400"/>
                  <a:pt x="2701" y="2656"/>
                  <a:pt x="2624" y="2789"/>
                </a:cubicBezTo>
                <a:cubicBezTo>
                  <a:pt x="2491" y="3023"/>
                  <a:pt x="2449" y="3204"/>
                  <a:pt x="2435" y="3416"/>
                </a:cubicBezTo>
                <a:cubicBezTo>
                  <a:pt x="2435" y="3574"/>
                  <a:pt x="2395" y="3708"/>
                  <a:pt x="2280" y="3797"/>
                </a:cubicBezTo>
                <a:cubicBezTo>
                  <a:pt x="2209" y="3842"/>
                  <a:pt x="2175" y="3898"/>
                  <a:pt x="2216" y="3957"/>
                </a:cubicBezTo>
                <a:cubicBezTo>
                  <a:pt x="2256" y="3998"/>
                  <a:pt x="2270" y="4037"/>
                  <a:pt x="2229" y="4072"/>
                </a:cubicBezTo>
                <a:cubicBezTo>
                  <a:pt x="2176" y="4109"/>
                  <a:pt x="2197" y="4138"/>
                  <a:pt x="2234" y="4166"/>
                </a:cubicBezTo>
                <a:cubicBezTo>
                  <a:pt x="2288" y="4207"/>
                  <a:pt x="2270" y="4233"/>
                  <a:pt x="2226" y="4254"/>
                </a:cubicBezTo>
                <a:cubicBezTo>
                  <a:pt x="2163" y="4278"/>
                  <a:pt x="2168" y="4319"/>
                  <a:pt x="2230" y="4346"/>
                </a:cubicBezTo>
                <a:cubicBezTo>
                  <a:pt x="2306" y="4376"/>
                  <a:pt x="2298" y="4406"/>
                  <a:pt x="2233" y="4435"/>
                </a:cubicBezTo>
                <a:cubicBezTo>
                  <a:pt x="2160" y="4461"/>
                  <a:pt x="2176" y="4491"/>
                  <a:pt x="2234" y="4522"/>
                </a:cubicBezTo>
                <a:cubicBezTo>
                  <a:pt x="2293" y="4555"/>
                  <a:pt x="2280" y="4587"/>
                  <a:pt x="2228" y="4620"/>
                </a:cubicBezTo>
                <a:cubicBezTo>
                  <a:pt x="2173" y="4652"/>
                  <a:pt x="2188" y="4676"/>
                  <a:pt x="2217" y="4698"/>
                </a:cubicBezTo>
                <a:cubicBezTo>
                  <a:pt x="2266" y="4737"/>
                  <a:pt x="2231" y="4782"/>
                  <a:pt x="2194" y="4820"/>
                </a:cubicBezTo>
                <a:cubicBezTo>
                  <a:pt x="2066" y="4955"/>
                  <a:pt x="1935" y="5073"/>
                  <a:pt x="1802" y="5178"/>
                </a:cubicBezTo>
                <a:cubicBezTo>
                  <a:pt x="1693" y="5216"/>
                  <a:pt x="1465" y="5219"/>
                  <a:pt x="1330" y="5178"/>
                </a:cubicBezTo>
                <a:cubicBezTo>
                  <a:pt x="1197" y="5073"/>
                  <a:pt x="1066" y="4955"/>
                  <a:pt x="938" y="4820"/>
                </a:cubicBezTo>
                <a:cubicBezTo>
                  <a:pt x="901" y="4782"/>
                  <a:pt x="866" y="4737"/>
                  <a:pt x="915" y="4698"/>
                </a:cubicBezTo>
                <a:cubicBezTo>
                  <a:pt x="944" y="4676"/>
                  <a:pt x="959" y="4652"/>
                  <a:pt x="905" y="4620"/>
                </a:cubicBezTo>
                <a:cubicBezTo>
                  <a:pt x="852" y="4587"/>
                  <a:pt x="839" y="4555"/>
                  <a:pt x="898" y="4522"/>
                </a:cubicBezTo>
                <a:cubicBezTo>
                  <a:pt x="956" y="4491"/>
                  <a:pt x="973" y="4461"/>
                  <a:pt x="899" y="4435"/>
                </a:cubicBezTo>
                <a:cubicBezTo>
                  <a:pt x="834" y="4406"/>
                  <a:pt x="826" y="4376"/>
                  <a:pt x="902" y="4346"/>
                </a:cubicBezTo>
                <a:cubicBezTo>
                  <a:pt x="964" y="4319"/>
                  <a:pt x="969" y="4278"/>
                  <a:pt x="906" y="4254"/>
                </a:cubicBezTo>
                <a:cubicBezTo>
                  <a:pt x="862" y="4233"/>
                  <a:pt x="845" y="4207"/>
                  <a:pt x="898" y="4166"/>
                </a:cubicBezTo>
                <a:cubicBezTo>
                  <a:pt x="935" y="4138"/>
                  <a:pt x="956" y="4109"/>
                  <a:pt x="903" y="4072"/>
                </a:cubicBezTo>
                <a:cubicBezTo>
                  <a:pt x="862" y="4037"/>
                  <a:pt x="877" y="3998"/>
                  <a:pt x="916" y="3957"/>
                </a:cubicBezTo>
                <a:cubicBezTo>
                  <a:pt x="957" y="3898"/>
                  <a:pt x="923" y="3842"/>
                  <a:pt x="852" y="3797"/>
                </a:cubicBezTo>
                <a:cubicBezTo>
                  <a:pt x="737" y="3708"/>
                  <a:pt x="697" y="3574"/>
                  <a:pt x="697" y="3416"/>
                </a:cubicBezTo>
                <a:cubicBezTo>
                  <a:pt x="683" y="3204"/>
                  <a:pt x="641" y="3023"/>
                  <a:pt x="508" y="2789"/>
                </a:cubicBezTo>
                <a:cubicBezTo>
                  <a:pt x="431" y="2656"/>
                  <a:pt x="303" y="2400"/>
                  <a:pt x="203" y="2249"/>
                </a:cubicBezTo>
                <a:cubicBezTo>
                  <a:pt x="92" y="2037"/>
                  <a:pt x="0" y="1790"/>
                  <a:pt x="4" y="1484"/>
                </a:cubicBezTo>
                <a:cubicBezTo>
                  <a:pt x="25" y="702"/>
                  <a:pt x="649" y="103"/>
                  <a:pt x="1366" y="18"/>
                </a:cubicBezTo>
                <a:cubicBezTo>
                  <a:pt x="1502" y="3"/>
                  <a:pt x="1665" y="0"/>
                  <a:pt x="1805" y="22"/>
                </a:cubicBezTo>
                <a:lnTo>
                  <a:pt x="1805" y="23"/>
                </a:lnTo>
                <a:close/>
              </a:path>
            </a:pathLst>
          </a:custGeom>
          <a:solidFill>
            <a:schemeClr val="accent1"/>
          </a:solidFill>
          <a:ln>
            <a:noFill/>
          </a:ln>
        </p:spPr>
        <p:txBody>
          <a:bodyPr lIns="91437" tIns="45718" rIns="91437" bIns="45718"/>
          <a:lstStyle/>
          <a:p>
            <a:endParaRPr lang="zh-CN" altLang="en-US" sz="1350" dirty="0"/>
          </a:p>
        </p:txBody>
      </p:sp>
      <p:sp>
        <p:nvSpPr>
          <p:cNvPr id="9" name="TextBox 10"/>
          <p:cNvSpPr txBox="1"/>
          <p:nvPr/>
        </p:nvSpPr>
        <p:spPr>
          <a:xfrm>
            <a:off x="8485109" y="2081248"/>
            <a:ext cx="947690" cy="551814"/>
          </a:xfrm>
          <a:prstGeom prst="rect">
            <a:avLst/>
          </a:prstGeom>
          <a:noFill/>
        </p:spPr>
        <p:txBody>
          <a:bodyPr wrap="none" lIns="91437" tIns="45718" rIns="91437" bIns="45718" rtlCol="0">
            <a:spAutoFit/>
          </a:bodyPr>
          <a:lstStyle/>
          <a:p>
            <a:pPr algn="ctr"/>
            <a:r>
              <a:rPr lang="zh-CN" altLang="en-US" sz="1495" b="1" dirty="0">
                <a:solidFill>
                  <a:srgbClr val="F8F8F8"/>
                </a:solidFill>
                <a:latin typeface="微软雅黑" panose="020B0503020204020204" charset="-122"/>
                <a:ea typeface="微软雅黑" panose="020B0503020204020204" charset="-122"/>
              </a:rPr>
              <a:t>操作方式</a:t>
            </a:r>
            <a:endParaRPr lang="en-US" altLang="zh-CN" sz="1495" b="1" dirty="0">
              <a:solidFill>
                <a:srgbClr val="F8F8F8"/>
              </a:solidFill>
              <a:latin typeface="微软雅黑" panose="020B0503020204020204" charset="-122"/>
              <a:ea typeface="微软雅黑" panose="020B0503020204020204" charset="-122"/>
            </a:endParaRPr>
          </a:p>
          <a:p>
            <a:pPr algn="ctr"/>
            <a:r>
              <a:rPr lang="zh-CN" altLang="en-US" sz="1495" b="1" dirty="0">
                <a:solidFill>
                  <a:srgbClr val="F8F8F8"/>
                </a:solidFill>
                <a:latin typeface="微软雅黑" panose="020B0503020204020204" charset="-122"/>
                <a:ea typeface="微软雅黑" panose="020B0503020204020204" charset="-122"/>
              </a:rPr>
              <a:t>正确</a:t>
            </a:r>
            <a:endParaRPr lang="zh-CN" altLang="en-US" sz="1495" b="1" dirty="0">
              <a:solidFill>
                <a:srgbClr val="F8F8F8"/>
              </a:solidFill>
              <a:latin typeface="微软雅黑" panose="020B0503020204020204" charset="-122"/>
              <a:ea typeface="微软雅黑" panose="020B0503020204020204" charset="-122"/>
            </a:endParaRPr>
          </a:p>
        </p:txBody>
      </p:sp>
      <p:sp>
        <p:nvSpPr>
          <p:cNvPr id="10" name="TextBox 11"/>
          <p:cNvSpPr txBox="1"/>
          <p:nvPr/>
        </p:nvSpPr>
        <p:spPr>
          <a:xfrm>
            <a:off x="8273492" y="2593474"/>
            <a:ext cx="1414889" cy="650559"/>
          </a:xfrm>
          <a:prstGeom prst="rect">
            <a:avLst/>
          </a:prstGeom>
          <a:noFill/>
        </p:spPr>
        <p:txBody>
          <a:bodyPr wrap="square" lIns="91437" tIns="45718" rIns="91437" bIns="45718" rtlCol="0">
            <a:spAutoFit/>
          </a:bodyPr>
          <a:lstStyle/>
          <a:p>
            <a:pPr>
              <a:lnSpc>
                <a:spcPct val="150000"/>
              </a:lnSpc>
            </a:pPr>
            <a:r>
              <a:rPr lang="zh-CN" altLang="en-US" sz="1210" dirty="0">
                <a:solidFill>
                  <a:srgbClr val="F8F8F8"/>
                </a:solidFill>
                <a:latin typeface="微软雅黑" panose="020B0503020204020204" charset="-122"/>
                <a:ea typeface="微软雅黑" panose="020B0503020204020204" charset="-122"/>
              </a:rPr>
              <a:t>这里输入您的文字这里输入您的文字</a:t>
            </a:r>
            <a:endParaRPr lang="zh-CN" altLang="en-US" sz="1210" dirty="0">
              <a:solidFill>
                <a:srgbClr val="F8F8F8"/>
              </a:solidFill>
              <a:latin typeface="微软雅黑" panose="020B0503020204020204" charset="-122"/>
              <a:ea typeface="微软雅黑" panose="020B0503020204020204" charset="-122"/>
            </a:endParaRPr>
          </a:p>
        </p:txBody>
      </p:sp>
      <p:grpSp>
        <p:nvGrpSpPr>
          <p:cNvPr id="11" name="组合 33"/>
          <p:cNvGrpSpPr/>
          <p:nvPr/>
        </p:nvGrpSpPr>
        <p:grpSpPr>
          <a:xfrm>
            <a:off x="8725793" y="3588899"/>
            <a:ext cx="465440" cy="374157"/>
            <a:chOff x="976313" y="4519613"/>
            <a:chExt cx="485775" cy="390525"/>
          </a:xfrm>
          <a:solidFill>
            <a:srgbClr val="F8F8F8"/>
          </a:solidFill>
        </p:grpSpPr>
        <p:sp>
          <p:nvSpPr>
            <p:cNvPr id="12" name="Freeform 11"/>
            <p:cNvSpPr>
              <a:spLocks noEditPoints="1"/>
            </p:cNvSpPr>
            <p:nvPr/>
          </p:nvSpPr>
          <p:spPr bwMode="auto">
            <a:xfrm>
              <a:off x="1271588" y="4519613"/>
              <a:ext cx="190500" cy="190500"/>
            </a:xfrm>
            <a:custGeom>
              <a:avLst/>
              <a:gdLst>
                <a:gd name="T0" fmla="*/ 220 w 440"/>
                <a:gd name="T1" fmla="*/ 288 h 440"/>
                <a:gd name="T2" fmla="*/ 152 w 440"/>
                <a:gd name="T3" fmla="*/ 220 h 440"/>
                <a:gd name="T4" fmla="*/ 220 w 440"/>
                <a:gd name="T5" fmla="*/ 152 h 440"/>
                <a:gd name="T6" fmla="*/ 288 w 440"/>
                <a:gd name="T7" fmla="*/ 220 h 440"/>
                <a:gd name="T8" fmla="*/ 220 w 440"/>
                <a:gd name="T9" fmla="*/ 288 h 440"/>
                <a:gd name="T10" fmla="*/ 428 w 440"/>
                <a:gd name="T11" fmla="*/ 180 h 440"/>
                <a:gd name="T12" fmla="*/ 362 w 440"/>
                <a:gd name="T13" fmla="*/ 168 h 440"/>
                <a:gd name="T14" fmla="*/ 357 w 440"/>
                <a:gd name="T15" fmla="*/ 156 h 440"/>
                <a:gd name="T16" fmla="*/ 395 w 440"/>
                <a:gd name="T17" fmla="*/ 101 h 440"/>
                <a:gd name="T18" fmla="*/ 393 w 440"/>
                <a:gd name="T19" fmla="*/ 82 h 440"/>
                <a:gd name="T20" fmla="*/ 357 w 440"/>
                <a:gd name="T21" fmla="*/ 46 h 440"/>
                <a:gd name="T22" fmla="*/ 339 w 440"/>
                <a:gd name="T23" fmla="*/ 45 h 440"/>
                <a:gd name="T24" fmla="*/ 283 w 440"/>
                <a:gd name="T25" fmla="*/ 82 h 440"/>
                <a:gd name="T26" fmla="*/ 271 w 440"/>
                <a:gd name="T27" fmla="*/ 77 h 440"/>
                <a:gd name="T28" fmla="*/ 259 w 440"/>
                <a:gd name="T29" fmla="*/ 11 h 440"/>
                <a:gd name="T30" fmla="*/ 245 w 440"/>
                <a:gd name="T31" fmla="*/ 0 h 440"/>
                <a:gd name="T32" fmla="*/ 194 w 440"/>
                <a:gd name="T33" fmla="*/ 0 h 440"/>
                <a:gd name="T34" fmla="*/ 180 w 440"/>
                <a:gd name="T35" fmla="*/ 11 h 440"/>
                <a:gd name="T36" fmla="*/ 168 w 440"/>
                <a:gd name="T37" fmla="*/ 77 h 440"/>
                <a:gd name="T38" fmla="*/ 156 w 440"/>
                <a:gd name="T39" fmla="*/ 82 h 440"/>
                <a:gd name="T40" fmla="*/ 100 w 440"/>
                <a:gd name="T41" fmla="*/ 45 h 440"/>
                <a:gd name="T42" fmla="*/ 82 w 440"/>
                <a:gd name="T43" fmla="*/ 46 h 440"/>
                <a:gd name="T44" fmla="*/ 46 w 440"/>
                <a:gd name="T45" fmla="*/ 82 h 440"/>
                <a:gd name="T46" fmla="*/ 44 w 440"/>
                <a:gd name="T47" fmla="*/ 101 h 440"/>
                <a:gd name="T48" fmla="*/ 82 w 440"/>
                <a:gd name="T49" fmla="*/ 156 h 440"/>
                <a:gd name="T50" fmla="*/ 77 w 440"/>
                <a:gd name="T51" fmla="*/ 168 h 440"/>
                <a:gd name="T52" fmla="*/ 11 w 440"/>
                <a:gd name="T53" fmla="*/ 180 h 440"/>
                <a:gd name="T54" fmla="*/ 0 w 440"/>
                <a:gd name="T55" fmla="*/ 194 h 440"/>
                <a:gd name="T56" fmla="*/ 0 w 440"/>
                <a:gd name="T57" fmla="*/ 245 h 440"/>
                <a:gd name="T58" fmla="*/ 11 w 440"/>
                <a:gd name="T59" fmla="*/ 259 h 440"/>
                <a:gd name="T60" fmla="*/ 77 w 440"/>
                <a:gd name="T61" fmla="*/ 271 h 440"/>
                <a:gd name="T62" fmla="*/ 82 w 440"/>
                <a:gd name="T63" fmla="*/ 283 h 440"/>
                <a:gd name="T64" fmla="*/ 44 w 440"/>
                <a:gd name="T65" fmla="*/ 339 h 440"/>
                <a:gd name="T66" fmla="*/ 46 w 440"/>
                <a:gd name="T67" fmla="*/ 357 h 440"/>
                <a:gd name="T68" fmla="*/ 82 w 440"/>
                <a:gd name="T69" fmla="*/ 393 h 440"/>
                <a:gd name="T70" fmla="*/ 100 w 440"/>
                <a:gd name="T71" fmla="*/ 395 h 440"/>
                <a:gd name="T72" fmla="*/ 156 w 440"/>
                <a:gd name="T73" fmla="*/ 358 h 440"/>
                <a:gd name="T74" fmla="*/ 168 w 440"/>
                <a:gd name="T75" fmla="*/ 363 h 440"/>
                <a:gd name="T76" fmla="*/ 180 w 440"/>
                <a:gd name="T77" fmla="*/ 428 h 440"/>
                <a:gd name="T78" fmla="*/ 194 w 440"/>
                <a:gd name="T79" fmla="*/ 440 h 440"/>
                <a:gd name="T80" fmla="*/ 245 w 440"/>
                <a:gd name="T81" fmla="*/ 440 h 440"/>
                <a:gd name="T82" fmla="*/ 259 w 440"/>
                <a:gd name="T83" fmla="*/ 428 h 440"/>
                <a:gd name="T84" fmla="*/ 271 w 440"/>
                <a:gd name="T85" fmla="*/ 363 h 440"/>
                <a:gd name="T86" fmla="*/ 283 w 440"/>
                <a:gd name="T87" fmla="*/ 358 h 440"/>
                <a:gd name="T88" fmla="*/ 339 w 440"/>
                <a:gd name="T89" fmla="*/ 395 h 440"/>
                <a:gd name="T90" fmla="*/ 357 w 440"/>
                <a:gd name="T91" fmla="*/ 393 h 440"/>
                <a:gd name="T92" fmla="*/ 393 w 440"/>
                <a:gd name="T93" fmla="*/ 357 h 440"/>
                <a:gd name="T94" fmla="*/ 395 w 440"/>
                <a:gd name="T95" fmla="*/ 339 h 440"/>
                <a:gd name="T96" fmla="*/ 357 w 440"/>
                <a:gd name="T97" fmla="*/ 283 h 440"/>
                <a:gd name="T98" fmla="*/ 362 w 440"/>
                <a:gd name="T99" fmla="*/ 271 h 440"/>
                <a:gd name="T100" fmla="*/ 428 w 440"/>
                <a:gd name="T101" fmla="*/ 259 h 440"/>
                <a:gd name="T102" fmla="*/ 440 w 440"/>
                <a:gd name="T103" fmla="*/ 245 h 440"/>
                <a:gd name="T104" fmla="*/ 440 w 440"/>
                <a:gd name="T105" fmla="*/ 194 h 440"/>
                <a:gd name="T106" fmla="*/ 428 w 440"/>
                <a:gd name="T107" fmla="*/ 180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0" h="440">
                  <a:moveTo>
                    <a:pt x="220" y="288"/>
                  </a:moveTo>
                  <a:cubicBezTo>
                    <a:pt x="182" y="288"/>
                    <a:pt x="152" y="258"/>
                    <a:pt x="152" y="220"/>
                  </a:cubicBezTo>
                  <a:cubicBezTo>
                    <a:pt x="152" y="182"/>
                    <a:pt x="182" y="152"/>
                    <a:pt x="220" y="152"/>
                  </a:cubicBezTo>
                  <a:cubicBezTo>
                    <a:pt x="258" y="152"/>
                    <a:pt x="288" y="182"/>
                    <a:pt x="288" y="220"/>
                  </a:cubicBezTo>
                  <a:cubicBezTo>
                    <a:pt x="288" y="258"/>
                    <a:pt x="258" y="288"/>
                    <a:pt x="220" y="288"/>
                  </a:cubicBezTo>
                  <a:close/>
                  <a:moveTo>
                    <a:pt x="428" y="180"/>
                  </a:moveTo>
                  <a:lnTo>
                    <a:pt x="362" y="168"/>
                  </a:lnTo>
                  <a:cubicBezTo>
                    <a:pt x="356" y="167"/>
                    <a:pt x="354" y="162"/>
                    <a:pt x="357" y="156"/>
                  </a:cubicBezTo>
                  <a:lnTo>
                    <a:pt x="395" y="101"/>
                  </a:lnTo>
                  <a:cubicBezTo>
                    <a:pt x="399" y="95"/>
                    <a:pt x="398" y="87"/>
                    <a:pt x="393" y="82"/>
                  </a:cubicBezTo>
                  <a:lnTo>
                    <a:pt x="357" y="46"/>
                  </a:lnTo>
                  <a:cubicBezTo>
                    <a:pt x="353" y="42"/>
                    <a:pt x="344" y="41"/>
                    <a:pt x="339" y="45"/>
                  </a:cubicBezTo>
                  <a:lnTo>
                    <a:pt x="283" y="82"/>
                  </a:lnTo>
                  <a:cubicBezTo>
                    <a:pt x="278" y="86"/>
                    <a:pt x="272" y="84"/>
                    <a:pt x="271" y="77"/>
                  </a:cubicBezTo>
                  <a:lnTo>
                    <a:pt x="259" y="11"/>
                  </a:lnTo>
                  <a:cubicBezTo>
                    <a:pt x="258" y="5"/>
                    <a:pt x="252" y="0"/>
                    <a:pt x="245" y="0"/>
                  </a:cubicBezTo>
                  <a:lnTo>
                    <a:pt x="194" y="0"/>
                  </a:lnTo>
                  <a:cubicBezTo>
                    <a:pt x="188" y="0"/>
                    <a:pt x="181" y="5"/>
                    <a:pt x="180" y="11"/>
                  </a:cubicBezTo>
                  <a:lnTo>
                    <a:pt x="168" y="77"/>
                  </a:lnTo>
                  <a:cubicBezTo>
                    <a:pt x="167" y="84"/>
                    <a:pt x="162" y="86"/>
                    <a:pt x="156" y="82"/>
                  </a:cubicBezTo>
                  <a:lnTo>
                    <a:pt x="100" y="45"/>
                  </a:lnTo>
                  <a:cubicBezTo>
                    <a:pt x="95" y="41"/>
                    <a:pt x="87" y="42"/>
                    <a:pt x="82" y="46"/>
                  </a:cubicBezTo>
                  <a:lnTo>
                    <a:pt x="46" y="82"/>
                  </a:lnTo>
                  <a:cubicBezTo>
                    <a:pt x="41" y="87"/>
                    <a:pt x="41" y="95"/>
                    <a:pt x="44" y="101"/>
                  </a:cubicBezTo>
                  <a:lnTo>
                    <a:pt x="82" y="156"/>
                  </a:lnTo>
                  <a:cubicBezTo>
                    <a:pt x="86" y="162"/>
                    <a:pt x="83" y="167"/>
                    <a:pt x="77" y="168"/>
                  </a:cubicBezTo>
                  <a:lnTo>
                    <a:pt x="11" y="180"/>
                  </a:lnTo>
                  <a:cubicBezTo>
                    <a:pt x="5" y="182"/>
                    <a:pt x="0" y="188"/>
                    <a:pt x="0" y="194"/>
                  </a:cubicBezTo>
                  <a:lnTo>
                    <a:pt x="0" y="245"/>
                  </a:lnTo>
                  <a:cubicBezTo>
                    <a:pt x="0" y="252"/>
                    <a:pt x="5" y="258"/>
                    <a:pt x="11" y="259"/>
                  </a:cubicBezTo>
                  <a:lnTo>
                    <a:pt x="77" y="271"/>
                  </a:lnTo>
                  <a:cubicBezTo>
                    <a:pt x="83" y="273"/>
                    <a:pt x="86" y="278"/>
                    <a:pt x="82" y="283"/>
                  </a:cubicBezTo>
                  <a:lnTo>
                    <a:pt x="44" y="339"/>
                  </a:lnTo>
                  <a:cubicBezTo>
                    <a:pt x="41" y="345"/>
                    <a:pt x="41" y="353"/>
                    <a:pt x="46" y="357"/>
                  </a:cubicBezTo>
                  <a:lnTo>
                    <a:pt x="82" y="393"/>
                  </a:lnTo>
                  <a:cubicBezTo>
                    <a:pt x="87" y="398"/>
                    <a:pt x="95" y="399"/>
                    <a:pt x="100" y="395"/>
                  </a:cubicBezTo>
                  <a:lnTo>
                    <a:pt x="156" y="358"/>
                  </a:lnTo>
                  <a:cubicBezTo>
                    <a:pt x="162" y="354"/>
                    <a:pt x="167" y="356"/>
                    <a:pt x="168" y="363"/>
                  </a:cubicBezTo>
                  <a:lnTo>
                    <a:pt x="180" y="428"/>
                  </a:lnTo>
                  <a:cubicBezTo>
                    <a:pt x="181" y="435"/>
                    <a:pt x="188" y="440"/>
                    <a:pt x="194" y="440"/>
                  </a:cubicBezTo>
                  <a:lnTo>
                    <a:pt x="245" y="440"/>
                  </a:lnTo>
                  <a:cubicBezTo>
                    <a:pt x="252" y="440"/>
                    <a:pt x="258" y="435"/>
                    <a:pt x="259" y="428"/>
                  </a:cubicBezTo>
                  <a:lnTo>
                    <a:pt x="271" y="363"/>
                  </a:lnTo>
                  <a:cubicBezTo>
                    <a:pt x="272" y="356"/>
                    <a:pt x="278" y="354"/>
                    <a:pt x="283" y="358"/>
                  </a:cubicBezTo>
                  <a:lnTo>
                    <a:pt x="339" y="395"/>
                  </a:lnTo>
                  <a:cubicBezTo>
                    <a:pt x="344" y="399"/>
                    <a:pt x="353" y="398"/>
                    <a:pt x="357" y="393"/>
                  </a:cubicBezTo>
                  <a:lnTo>
                    <a:pt x="393" y="357"/>
                  </a:lnTo>
                  <a:cubicBezTo>
                    <a:pt x="398" y="353"/>
                    <a:pt x="399" y="345"/>
                    <a:pt x="395" y="339"/>
                  </a:cubicBezTo>
                  <a:lnTo>
                    <a:pt x="357" y="283"/>
                  </a:lnTo>
                  <a:cubicBezTo>
                    <a:pt x="354" y="278"/>
                    <a:pt x="356" y="273"/>
                    <a:pt x="362" y="271"/>
                  </a:cubicBezTo>
                  <a:lnTo>
                    <a:pt x="428" y="259"/>
                  </a:lnTo>
                  <a:cubicBezTo>
                    <a:pt x="434" y="258"/>
                    <a:pt x="440" y="252"/>
                    <a:pt x="440" y="245"/>
                  </a:cubicBezTo>
                  <a:lnTo>
                    <a:pt x="440" y="194"/>
                  </a:lnTo>
                  <a:cubicBezTo>
                    <a:pt x="440" y="188"/>
                    <a:pt x="434" y="182"/>
                    <a:pt x="428" y="1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dirty="0"/>
            </a:p>
          </p:txBody>
        </p:sp>
        <p:sp>
          <p:nvSpPr>
            <p:cNvPr id="13" name="Freeform 12"/>
            <p:cNvSpPr>
              <a:spLocks noEditPoints="1"/>
            </p:cNvSpPr>
            <p:nvPr/>
          </p:nvSpPr>
          <p:spPr bwMode="auto">
            <a:xfrm>
              <a:off x="976313" y="4586288"/>
              <a:ext cx="325437" cy="323850"/>
            </a:xfrm>
            <a:custGeom>
              <a:avLst/>
              <a:gdLst>
                <a:gd name="T0" fmla="*/ 376 w 751"/>
                <a:gd name="T1" fmla="*/ 512 h 751"/>
                <a:gd name="T2" fmla="*/ 240 w 751"/>
                <a:gd name="T3" fmla="*/ 376 h 751"/>
                <a:gd name="T4" fmla="*/ 376 w 751"/>
                <a:gd name="T5" fmla="*/ 240 h 751"/>
                <a:gd name="T6" fmla="*/ 511 w 751"/>
                <a:gd name="T7" fmla="*/ 376 h 751"/>
                <a:gd name="T8" fmla="*/ 376 w 751"/>
                <a:gd name="T9" fmla="*/ 512 h 751"/>
                <a:gd name="T10" fmla="*/ 731 w 751"/>
                <a:gd name="T11" fmla="*/ 308 h 751"/>
                <a:gd name="T12" fmla="*/ 619 w 751"/>
                <a:gd name="T13" fmla="*/ 288 h 751"/>
                <a:gd name="T14" fmla="*/ 611 w 751"/>
                <a:gd name="T15" fmla="*/ 267 h 751"/>
                <a:gd name="T16" fmla="*/ 675 w 751"/>
                <a:gd name="T17" fmla="*/ 172 h 751"/>
                <a:gd name="T18" fmla="*/ 672 w 751"/>
                <a:gd name="T19" fmla="*/ 141 h 751"/>
                <a:gd name="T20" fmla="*/ 610 w 751"/>
                <a:gd name="T21" fmla="*/ 79 h 751"/>
                <a:gd name="T22" fmla="*/ 579 w 751"/>
                <a:gd name="T23" fmla="*/ 76 h 751"/>
                <a:gd name="T24" fmla="*/ 484 w 751"/>
                <a:gd name="T25" fmla="*/ 141 h 751"/>
                <a:gd name="T26" fmla="*/ 464 w 751"/>
                <a:gd name="T27" fmla="*/ 132 h 751"/>
                <a:gd name="T28" fmla="*/ 443 w 751"/>
                <a:gd name="T29" fmla="*/ 20 h 751"/>
                <a:gd name="T30" fmla="*/ 419 w 751"/>
                <a:gd name="T31" fmla="*/ 0 h 751"/>
                <a:gd name="T32" fmla="*/ 332 w 751"/>
                <a:gd name="T33" fmla="*/ 0 h 751"/>
                <a:gd name="T34" fmla="*/ 308 w 751"/>
                <a:gd name="T35" fmla="*/ 20 h 751"/>
                <a:gd name="T36" fmla="*/ 288 w 751"/>
                <a:gd name="T37" fmla="*/ 132 h 751"/>
                <a:gd name="T38" fmla="*/ 267 w 751"/>
                <a:gd name="T39" fmla="*/ 141 h 751"/>
                <a:gd name="T40" fmla="*/ 172 w 751"/>
                <a:gd name="T41" fmla="*/ 76 h 751"/>
                <a:gd name="T42" fmla="*/ 141 w 751"/>
                <a:gd name="T43" fmla="*/ 79 h 751"/>
                <a:gd name="T44" fmla="*/ 79 w 751"/>
                <a:gd name="T45" fmla="*/ 141 h 751"/>
                <a:gd name="T46" fmla="*/ 76 w 751"/>
                <a:gd name="T47" fmla="*/ 172 h 751"/>
                <a:gd name="T48" fmla="*/ 141 w 751"/>
                <a:gd name="T49" fmla="*/ 267 h 751"/>
                <a:gd name="T50" fmla="*/ 132 w 751"/>
                <a:gd name="T51" fmla="*/ 288 h 751"/>
                <a:gd name="T52" fmla="*/ 20 w 751"/>
                <a:gd name="T53" fmla="*/ 308 h 751"/>
                <a:gd name="T54" fmla="*/ 0 w 751"/>
                <a:gd name="T55" fmla="*/ 332 h 751"/>
                <a:gd name="T56" fmla="*/ 0 w 751"/>
                <a:gd name="T57" fmla="*/ 419 h 751"/>
                <a:gd name="T58" fmla="*/ 20 w 751"/>
                <a:gd name="T59" fmla="*/ 443 h 751"/>
                <a:gd name="T60" fmla="*/ 132 w 751"/>
                <a:gd name="T61" fmla="*/ 464 h 751"/>
                <a:gd name="T62" fmla="*/ 141 w 751"/>
                <a:gd name="T63" fmla="*/ 484 h 751"/>
                <a:gd name="T64" fmla="*/ 76 w 751"/>
                <a:gd name="T65" fmla="*/ 580 h 751"/>
                <a:gd name="T66" fmla="*/ 79 w 751"/>
                <a:gd name="T67" fmla="*/ 611 h 751"/>
                <a:gd name="T68" fmla="*/ 141 w 751"/>
                <a:gd name="T69" fmla="*/ 672 h 751"/>
                <a:gd name="T70" fmla="*/ 172 w 751"/>
                <a:gd name="T71" fmla="*/ 675 h 751"/>
                <a:gd name="T72" fmla="*/ 267 w 751"/>
                <a:gd name="T73" fmla="*/ 611 h 751"/>
                <a:gd name="T74" fmla="*/ 288 w 751"/>
                <a:gd name="T75" fmla="*/ 619 h 751"/>
                <a:gd name="T76" fmla="*/ 308 w 751"/>
                <a:gd name="T77" fmla="*/ 732 h 751"/>
                <a:gd name="T78" fmla="*/ 332 w 751"/>
                <a:gd name="T79" fmla="*/ 751 h 751"/>
                <a:gd name="T80" fmla="*/ 419 w 751"/>
                <a:gd name="T81" fmla="*/ 751 h 751"/>
                <a:gd name="T82" fmla="*/ 443 w 751"/>
                <a:gd name="T83" fmla="*/ 732 h 751"/>
                <a:gd name="T84" fmla="*/ 464 w 751"/>
                <a:gd name="T85" fmla="*/ 619 h 751"/>
                <a:gd name="T86" fmla="*/ 484 w 751"/>
                <a:gd name="T87" fmla="*/ 611 h 751"/>
                <a:gd name="T88" fmla="*/ 579 w 751"/>
                <a:gd name="T89" fmla="*/ 675 h 751"/>
                <a:gd name="T90" fmla="*/ 610 w 751"/>
                <a:gd name="T91" fmla="*/ 672 h 751"/>
                <a:gd name="T92" fmla="*/ 672 w 751"/>
                <a:gd name="T93" fmla="*/ 611 h 751"/>
                <a:gd name="T94" fmla="*/ 675 w 751"/>
                <a:gd name="T95" fmla="*/ 580 h 751"/>
                <a:gd name="T96" fmla="*/ 611 w 751"/>
                <a:gd name="T97" fmla="*/ 484 h 751"/>
                <a:gd name="T98" fmla="*/ 619 w 751"/>
                <a:gd name="T99" fmla="*/ 464 h 751"/>
                <a:gd name="T100" fmla="*/ 731 w 751"/>
                <a:gd name="T101" fmla="*/ 443 h 751"/>
                <a:gd name="T102" fmla="*/ 751 w 751"/>
                <a:gd name="T103" fmla="*/ 419 h 751"/>
                <a:gd name="T104" fmla="*/ 751 w 751"/>
                <a:gd name="T105" fmla="*/ 332 h 751"/>
                <a:gd name="T106" fmla="*/ 731 w 751"/>
                <a:gd name="T107" fmla="*/ 308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51" h="751">
                  <a:moveTo>
                    <a:pt x="376" y="512"/>
                  </a:moveTo>
                  <a:cubicBezTo>
                    <a:pt x="301" y="512"/>
                    <a:pt x="240" y="451"/>
                    <a:pt x="240" y="376"/>
                  </a:cubicBezTo>
                  <a:cubicBezTo>
                    <a:pt x="240" y="301"/>
                    <a:pt x="301" y="240"/>
                    <a:pt x="376" y="240"/>
                  </a:cubicBezTo>
                  <a:cubicBezTo>
                    <a:pt x="451" y="240"/>
                    <a:pt x="511" y="301"/>
                    <a:pt x="511" y="376"/>
                  </a:cubicBezTo>
                  <a:cubicBezTo>
                    <a:pt x="511" y="451"/>
                    <a:pt x="451" y="512"/>
                    <a:pt x="376" y="512"/>
                  </a:cubicBezTo>
                  <a:close/>
                  <a:moveTo>
                    <a:pt x="731" y="308"/>
                  </a:moveTo>
                  <a:lnTo>
                    <a:pt x="619" y="288"/>
                  </a:lnTo>
                  <a:cubicBezTo>
                    <a:pt x="608" y="286"/>
                    <a:pt x="604" y="277"/>
                    <a:pt x="611" y="267"/>
                  </a:cubicBezTo>
                  <a:lnTo>
                    <a:pt x="675" y="172"/>
                  </a:lnTo>
                  <a:cubicBezTo>
                    <a:pt x="681" y="163"/>
                    <a:pt x="680" y="149"/>
                    <a:pt x="672" y="141"/>
                  </a:cubicBezTo>
                  <a:lnTo>
                    <a:pt x="610" y="79"/>
                  </a:lnTo>
                  <a:cubicBezTo>
                    <a:pt x="602" y="72"/>
                    <a:pt x="589" y="70"/>
                    <a:pt x="579" y="76"/>
                  </a:cubicBezTo>
                  <a:lnTo>
                    <a:pt x="484" y="141"/>
                  </a:lnTo>
                  <a:cubicBezTo>
                    <a:pt x="475" y="147"/>
                    <a:pt x="466" y="143"/>
                    <a:pt x="464" y="132"/>
                  </a:cubicBezTo>
                  <a:lnTo>
                    <a:pt x="443" y="20"/>
                  </a:lnTo>
                  <a:cubicBezTo>
                    <a:pt x="441" y="9"/>
                    <a:pt x="430" y="0"/>
                    <a:pt x="419" y="0"/>
                  </a:cubicBezTo>
                  <a:lnTo>
                    <a:pt x="332" y="0"/>
                  </a:lnTo>
                  <a:cubicBezTo>
                    <a:pt x="321" y="0"/>
                    <a:pt x="310" y="9"/>
                    <a:pt x="308" y="20"/>
                  </a:cubicBezTo>
                  <a:lnTo>
                    <a:pt x="288" y="132"/>
                  </a:lnTo>
                  <a:cubicBezTo>
                    <a:pt x="286" y="143"/>
                    <a:pt x="276" y="147"/>
                    <a:pt x="267" y="141"/>
                  </a:cubicBezTo>
                  <a:lnTo>
                    <a:pt x="172" y="76"/>
                  </a:lnTo>
                  <a:cubicBezTo>
                    <a:pt x="163" y="70"/>
                    <a:pt x="149" y="72"/>
                    <a:pt x="141" y="79"/>
                  </a:cubicBezTo>
                  <a:lnTo>
                    <a:pt x="79" y="141"/>
                  </a:lnTo>
                  <a:cubicBezTo>
                    <a:pt x="71" y="149"/>
                    <a:pt x="70" y="163"/>
                    <a:pt x="76" y="172"/>
                  </a:cubicBezTo>
                  <a:lnTo>
                    <a:pt x="141" y="267"/>
                  </a:lnTo>
                  <a:cubicBezTo>
                    <a:pt x="147" y="277"/>
                    <a:pt x="143" y="286"/>
                    <a:pt x="132" y="288"/>
                  </a:cubicBezTo>
                  <a:lnTo>
                    <a:pt x="20" y="308"/>
                  </a:lnTo>
                  <a:cubicBezTo>
                    <a:pt x="9" y="310"/>
                    <a:pt x="0" y="321"/>
                    <a:pt x="0" y="332"/>
                  </a:cubicBezTo>
                  <a:lnTo>
                    <a:pt x="0" y="419"/>
                  </a:lnTo>
                  <a:cubicBezTo>
                    <a:pt x="0" y="431"/>
                    <a:pt x="9" y="441"/>
                    <a:pt x="20" y="443"/>
                  </a:cubicBezTo>
                  <a:lnTo>
                    <a:pt x="132" y="464"/>
                  </a:lnTo>
                  <a:cubicBezTo>
                    <a:pt x="143" y="466"/>
                    <a:pt x="147" y="475"/>
                    <a:pt x="141" y="484"/>
                  </a:cubicBezTo>
                  <a:lnTo>
                    <a:pt x="76" y="580"/>
                  </a:lnTo>
                  <a:cubicBezTo>
                    <a:pt x="70" y="589"/>
                    <a:pt x="71" y="603"/>
                    <a:pt x="79" y="611"/>
                  </a:cubicBezTo>
                  <a:lnTo>
                    <a:pt x="141" y="672"/>
                  </a:lnTo>
                  <a:cubicBezTo>
                    <a:pt x="149" y="680"/>
                    <a:pt x="163" y="681"/>
                    <a:pt x="172" y="675"/>
                  </a:cubicBezTo>
                  <a:lnTo>
                    <a:pt x="267" y="611"/>
                  </a:lnTo>
                  <a:cubicBezTo>
                    <a:pt x="276" y="605"/>
                    <a:pt x="286" y="609"/>
                    <a:pt x="288" y="619"/>
                  </a:cubicBezTo>
                  <a:lnTo>
                    <a:pt x="308" y="732"/>
                  </a:lnTo>
                  <a:cubicBezTo>
                    <a:pt x="310" y="742"/>
                    <a:pt x="321" y="751"/>
                    <a:pt x="332" y="751"/>
                  </a:cubicBezTo>
                  <a:lnTo>
                    <a:pt x="419" y="751"/>
                  </a:lnTo>
                  <a:cubicBezTo>
                    <a:pt x="430" y="751"/>
                    <a:pt x="441" y="742"/>
                    <a:pt x="443" y="732"/>
                  </a:cubicBezTo>
                  <a:lnTo>
                    <a:pt x="464" y="619"/>
                  </a:lnTo>
                  <a:cubicBezTo>
                    <a:pt x="466" y="609"/>
                    <a:pt x="475" y="605"/>
                    <a:pt x="484" y="611"/>
                  </a:cubicBezTo>
                  <a:lnTo>
                    <a:pt x="579" y="675"/>
                  </a:lnTo>
                  <a:cubicBezTo>
                    <a:pt x="589" y="681"/>
                    <a:pt x="602" y="680"/>
                    <a:pt x="610" y="672"/>
                  </a:cubicBezTo>
                  <a:lnTo>
                    <a:pt x="672" y="611"/>
                  </a:lnTo>
                  <a:cubicBezTo>
                    <a:pt x="680" y="603"/>
                    <a:pt x="681" y="589"/>
                    <a:pt x="675" y="580"/>
                  </a:cubicBezTo>
                  <a:lnTo>
                    <a:pt x="611" y="484"/>
                  </a:lnTo>
                  <a:cubicBezTo>
                    <a:pt x="604" y="475"/>
                    <a:pt x="608" y="466"/>
                    <a:pt x="619" y="464"/>
                  </a:cubicBezTo>
                  <a:lnTo>
                    <a:pt x="731" y="443"/>
                  </a:lnTo>
                  <a:cubicBezTo>
                    <a:pt x="742" y="441"/>
                    <a:pt x="751" y="431"/>
                    <a:pt x="751" y="419"/>
                  </a:cubicBezTo>
                  <a:lnTo>
                    <a:pt x="751" y="332"/>
                  </a:lnTo>
                  <a:cubicBezTo>
                    <a:pt x="751" y="321"/>
                    <a:pt x="742" y="310"/>
                    <a:pt x="731" y="30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dirty="0"/>
            </a:p>
          </p:txBody>
        </p:sp>
      </p:grpSp>
      <p:sp>
        <p:nvSpPr>
          <p:cNvPr id="14" name="Freeform 6"/>
          <p:cNvSpPr/>
          <p:nvPr/>
        </p:nvSpPr>
        <p:spPr bwMode="auto">
          <a:xfrm>
            <a:off x="2034777" y="1924119"/>
            <a:ext cx="1672114" cy="2785910"/>
          </a:xfrm>
          <a:custGeom>
            <a:avLst/>
            <a:gdLst>
              <a:gd name="T0" fmla="*/ 1091053 w 3132"/>
              <a:gd name="T1" fmla="*/ 13894 h 5219"/>
              <a:gd name="T2" fmla="*/ 1890756 w 3132"/>
              <a:gd name="T3" fmla="*/ 896448 h 5219"/>
              <a:gd name="T4" fmla="*/ 1770468 w 3132"/>
              <a:gd name="T5" fmla="*/ 1358566 h 5219"/>
              <a:gd name="T6" fmla="*/ 1586107 w 3132"/>
              <a:gd name="T7" fmla="*/ 1684767 h 5219"/>
              <a:gd name="T8" fmla="*/ 1471864 w 3132"/>
              <a:gd name="T9" fmla="*/ 2063523 h 5219"/>
              <a:gd name="T10" fmla="*/ 1378173 w 3132"/>
              <a:gd name="T11" fmla="*/ 2293675 h 5219"/>
              <a:gd name="T12" fmla="*/ 1339487 w 3132"/>
              <a:gd name="T13" fmla="*/ 2390327 h 5219"/>
              <a:gd name="T14" fmla="*/ 1347345 w 3132"/>
              <a:gd name="T15" fmla="*/ 2459796 h 5219"/>
              <a:gd name="T16" fmla="*/ 1350367 w 3132"/>
              <a:gd name="T17" fmla="*/ 2516579 h 5219"/>
              <a:gd name="T18" fmla="*/ 1345532 w 3132"/>
              <a:gd name="T19" fmla="*/ 2569738 h 5219"/>
              <a:gd name="T20" fmla="*/ 1347950 w 3132"/>
              <a:gd name="T21" fmla="*/ 2625313 h 5219"/>
              <a:gd name="T22" fmla="*/ 1349763 w 3132"/>
              <a:gd name="T23" fmla="*/ 2679076 h 5219"/>
              <a:gd name="T24" fmla="*/ 1350367 w 3132"/>
              <a:gd name="T25" fmla="*/ 2731630 h 5219"/>
              <a:gd name="T26" fmla="*/ 1346741 w 3132"/>
              <a:gd name="T27" fmla="*/ 2790830 h 5219"/>
              <a:gd name="T28" fmla="*/ 1340092 w 3132"/>
              <a:gd name="T29" fmla="*/ 2837948 h 5219"/>
              <a:gd name="T30" fmla="*/ 1326189 w 3132"/>
              <a:gd name="T31" fmla="*/ 2911645 h 5219"/>
              <a:gd name="T32" fmla="*/ 1089240 w 3132"/>
              <a:gd name="T33" fmla="*/ 3127904 h 5219"/>
              <a:gd name="T34" fmla="*/ 803934 w 3132"/>
              <a:gd name="T35" fmla="*/ 3127904 h 5219"/>
              <a:gd name="T36" fmla="*/ 566985 w 3132"/>
              <a:gd name="T37" fmla="*/ 2911645 h 5219"/>
              <a:gd name="T38" fmla="*/ 553082 w 3132"/>
              <a:gd name="T39" fmla="*/ 2837948 h 5219"/>
              <a:gd name="T40" fmla="*/ 547038 w 3132"/>
              <a:gd name="T41" fmla="*/ 2790830 h 5219"/>
              <a:gd name="T42" fmla="*/ 542807 w 3132"/>
              <a:gd name="T43" fmla="*/ 2731630 h 5219"/>
              <a:gd name="T44" fmla="*/ 543411 w 3132"/>
              <a:gd name="T45" fmla="*/ 2679076 h 5219"/>
              <a:gd name="T46" fmla="*/ 545224 w 3132"/>
              <a:gd name="T47" fmla="*/ 2625313 h 5219"/>
              <a:gd name="T48" fmla="*/ 547642 w 3132"/>
              <a:gd name="T49" fmla="*/ 2569738 h 5219"/>
              <a:gd name="T50" fmla="*/ 542807 w 3132"/>
              <a:gd name="T51" fmla="*/ 2516579 h 5219"/>
              <a:gd name="T52" fmla="*/ 545829 w 3132"/>
              <a:gd name="T53" fmla="*/ 2459796 h 5219"/>
              <a:gd name="T54" fmla="*/ 553687 w 3132"/>
              <a:gd name="T55" fmla="*/ 2390327 h 5219"/>
              <a:gd name="T56" fmla="*/ 515001 w 3132"/>
              <a:gd name="T57" fmla="*/ 2293675 h 5219"/>
              <a:gd name="T58" fmla="*/ 421310 w 3132"/>
              <a:gd name="T59" fmla="*/ 2063523 h 5219"/>
              <a:gd name="T60" fmla="*/ 307067 w 3132"/>
              <a:gd name="T61" fmla="*/ 1684767 h 5219"/>
              <a:gd name="T62" fmla="*/ 122706 w 3132"/>
              <a:gd name="T63" fmla="*/ 1358566 h 5219"/>
              <a:gd name="T64" fmla="*/ 2418 w 3132"/>
              <a:gd name="T65" fmla="*/ 896448 h 5219"/>
              <a:gd name="T66" fmla="*/ 825695 w 3132"/>
              <a:gd name="T67" fmla="*/ 10873 h 5219"/>
              <a:gd name="T68" fmla="*/ 1091053 w 3132"/>
              <a:gd name="T69" fmla="*/ 13290 h 5219"/>
              <a:gd name="T70" fmla="*/ 1091053 w 3132"/>
              <a:gd name="T71" fmla="*/ 13894 h 521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132" h="5219">
                <a:moveTo>
                  <a:pt x="1805" y="23"/>
                </a:moveTo>
                <a:cubicBezTo>
                  <a:pt x="2506" y="125"/>
                  <a:pt x="3107" y="716"/>
                  <a:pt x="3128" y="1484"/>
                </a:cubicBezTo>
                <a:cubicBezTo>
                  <a:pt x="3132" y="1790"/>
                  <a:pt x="3040" y="2037"/>
                  <a:pt x="2929" y="2249"/>
                </a:cubicBezTo>
                <a:cubicBezTo>
                  <a:pt x="2829" y="2400"/>
                  <a:pt x="2701" y="2656"/>
                  <a:pt x="2624" y="2789"/>
                </a:cubicBezTo>
                <a:cubicBezTo>
                  <a:pt x="2491" y="3023"/>
                  <a:pt x="2449" y="3204"/>
                  <a:pt x="2435" y="3416"/>
                </a:cubicBezTo>
                <a:cubicBezTo>
                  <a:pt x="2435" y="3574"/>
                  <a:pt x="2395" y="3708"/>
                  <a:pt x="2280" y="3797"/>
                </a:cubicBezTo>
                <a:cubicBezTo>
                  <a:pt x="2209" y="3842"/>
                  <a:pt x="2175" y="3898"/>
                  <a:pt x="2216" y="3957"/>
                </a:cubicBezTo>
                <a:cubicBezTo>
                  <a:pt x="2256" y="3998"/>
                  <a:pt x="2270" y="4037"/>
                  <a:pt x="2229" y="4072"/>
                </a:cubicBezTo>
                <a:cubicBezTo>
                  <a:pt x="2176" y="4109"/>
                  <a:pt x="2197" y="4138"/>
                  <a:pt x="2234" y="4166"/>
                </a:cubicBezTo>
                <a:cubicBezTo>
                  <a:pt x="2288" y="4207"/>
                  <a:pt x="2270" y="4233"/>
                  <a:pt x="2226" y="4254"/>
                </a:cubicBezTo>
                <a:cubicBezTo>
                  <a:pt x="2163" y="4278"/>
                  <a:pt x="2168" y="4319"/>
                  <a:pt x="2230" y="4346"/>
                </a:cubicBezTo>
                <a:cubicBezTo>
                  <a:pt x="2306" y="4376"/>
                  <a:pt x="2298" y="4406"/>
                  <a:pt x="2233" y="4435"/>
                </a:cubicBezTo>
                <a:cubicBezTo>
                  <a:pt x="2160" y="4461"/>
                  <a:pt x="2176" y="4491"/>
                  <a:pt x="2234" y="4522"/>
                </a:cubicBezTo>
                <a:cubicBezTo>
                  <a:pt x="2293" y="4555"/>
                  <a:pt x="2280" y="4587"/>
                  <a:pt x="2228" y="4620"/>
                </a:cubicBezTo>
                <a:cubicBezTo>
                  <a:pt x="2173" y="4652"/>
                  <a:pt x="2188" y="4676"/>
                  <a:pt x="2217" y="4698"/>
                </a:cubicBezTo>
                <a:cubicBezTo>
                  <a:pt x="2266" y="4737"/>
                  <a:pt x="2231" y="4782"/>
                  <a:pt x="2194" y="4820"/>
                </a:cubicBezTo>
                <a:cubicBezTo>
                  <a:pt x="2066" y="4955"/>
                  <a:pt x="1935" y="5073"/>
                  <a:pt x="1802" y="5178"/>
                </a:cubicBezTo>
                <a:cubicBezTo>
                  <a:pt x="1693" y="5216"/>
                  <a:pt x="1465" y="5219"/>
                  <a:pt x="1330" y="5178"/>
                </a:cubicBezTo>
                <a:cubicBezTo>
                  <a:pt x="1197" y="5073"/>
                  <a:pt x="1066" y="4955"/>
                  <a:pt x="938" y="4820"/>
                </a:cubicBezTo>
                <a:cubicBezTo>
                  <a:pt x="901" y="4782"/>
                  <a:pt x="866" y="4737"/>
                  <a:pt x="915" y="4698"/>
                </a:cubicBezTo>
                <a:cubicBezTo>
                  <a:pt x="944" y="4676"/>
                  <a:pt x="959" y="4652"/>
                  <a:pt x="905" y="4620"/>
                </a:cubicBezTo>
                <a:cubicBezTo>
                  <a:pt x="852" y="4587"/>
                  <a:pt x="839" y="4555"/>
                  <a:pt x="898" y="4522"/>
                </a:cubicBezTo>
                <a:cubicBezTo>
                  <a:pt x="956" y="4491"/>
                  <a:pt x="973" y="4461"/>
                  <a:pt x="899" y="4435"/>
                </a:cubicBezTo>
                <a:cubicBezTo>
                  <a:pt x="834" y="4406"/>
                  <a:pt x="826" y="4376"/>
                  <a:pt x="902" y="4346"/>
                </a:cubicBezTo>
                <a:cubicBezTo>
                  <a:pt x="964" y="4319"/>
                  <a:pt x="969" y="4278"/>
                  <a:pt x="906" y="4254"/>
                </a:cubicBezTo>
                <a:cubicBezTo>
                  <a:pt x="862" y="4233"/>
                  <a:pt x="845" y="4207"/>
                  <a:pt x="898" y="4166"/>
                </a:cubicBezTo>
                <a:cubicBezTo>
                  <a:pt x="935" y="4138"/>
                  <a:pt x="956" y="4109"/>
                  <a:pt x="903" y="4072"/>
                </a:cubicBezTo>
                <a:cubicBezTo>
                  <a:pt x="862" y="4037"/>
                  <a:pt x="877" y="3998"/>
                  <a:pt x="916" y="3957"/>
                </a:cubicBezTo>
                <a:cubicBezTo>
                  <a:pt x="957" y="3898"/>
                  <a:pt x="923" y="3842"/>
                  <a:pt x="852" y="3797"/>
                </a:cubicBezTo>
                <a:cubicBezTo>
                  <a:pt x="737" y="3708"/>
                  <a:pt x="697" y="3574"/>
                  <a:pt x="697" y="3416"/>
                </a:cubicBezTo>
                <a:cubicBezTo>
                  <a:pt x="683" y="3204"/>
                  <a:pt x="641" y="3023"/>
                  <a:pt x="508" y="2789"/>
                </a:cubicBezTo>
                <a:cubicBezTo>
                  <a:pt x="431" y="2656"/>
                  <a:pt x="303" y="2400"/>
                  <a:pt x="203" y="2249"/>
                </a:cubicBezTo>
                <a:cubicBezTo>
                  <a:pt x="92" y="2037"/>
                  <a:pt x="0" y="1790"/>
                  <a:pt x="4" y="1484"/>
                </a:cubicBezTo>
                <a:cubicBezTo>
                  <a:pt x="25" y="702"/>
                  <a:pt x="649" y="103"/>
                  <a:pt x="1366" y="18"/>
                </a:cubicBezTo>
                <a:cubicBezTo>
                  <a:pt x="1502" y="3"/>
                  <a:pt x="1665" y="0"/>
                  <a:pt x="1805" y="22"/>
                </a:cubicBezTo>
                <a:lnTo>
                  <a:pt x="1805" y="23"/>
                </a:lnTo>
                <a:close/>
              </a:path>
            </a:pathLst>
          </a:custGeom>
          <a:solidFill>
            <a:schemeClr val="accent1"/>
          </a:solidFill>
          <a:ln>
            <a:noFill/>
          </a:ln>
        </p:spPr>
        <p:txBody>
          <a:bodyPr lIns="91437" tIns="45718" rIns="91437" bIns="45718"/>
          <a:lstStyle/>
          <a:p>
            <a:endParaRPr lang="zh-CN" altLang="en-US" sz="1350" dirty="0"/>
          </a:p>
        </p:txBody>
      </p:sp>
      <p:sp>
        <p:nvSpPr>
          <p:cNvPr id="15" name="TextBox 10"/>
          <p:cNvSpPr txBox="1"/>
          <p:nvPr/>
        </p:nvSpPr>
        <p:spPr>
          <a:xfrm>
            <a:off x="2404183" y="2215254"/>
            <a:ext cx="947690" cy="551814"/>
          </a:xfrm>
          <a:prstGeom prst="rect">
            <a:avLst/>
          </a:prstGeom>
          <a:noFill/>
        </p:spPr>
        <p:txBody>
          <a:bodyPr wrap="none" lIns="91437" tIns="45718" rIns="91437" bIns="45718" rtlCol="0">
            <a:spAutoFit/>
          </a:bodyPr>
          <a:lstStyle/>
          <a:p>
            <a:pPr algn="ctr"/>
            <a:r>
              <a:rPr lang="zh-CN" altLang="en-US" sz="1495" b="1" dirty="0">
                <a:solidFill>
                  <a:srgbClr val="F8F8F8"/>
                </a:solidFill>
                <a:latin typeface="微软雅黑" panose="020B0503020204020204" charset="-122"/>
                <a:ea typeface="微软雅黑" panose="020B0503020204020204" charset="-122"/>
              </a:rPr>
              <a:t>操作方式</a:t>
            </a:r>
            <a:endParaRPr lang="en-US" altLang="zh-CN" sz="1495" b="1" dirty="0">
              <a:solidFill>
                <a:srgbClr val="F8F8F8"/>
              </a:solidFill>
              <a:latin typeface="微软雅黑" panose="020B0503020204020204" charset="-122"/>
              <a:ea typeface="微软雅黑" panose="020B0503020204020204" charset="-122"/>
            </a:endParaRPr>
          </a:p>
          <a:p>
            <a:pPr algn="ctr"/>
            <a:r>
              <a:rPr lang="zh-CN" altLang="en-US" sz="1495" b="1" dirty="0">
                <a:solidFill>
                  <a:srgbClr val="F8F8F8"/>
                </a:solidFill>
                <a:latin typeface="微软雅黑" panose="020B0503020204020204" charset="-122"/>
                <a:ea typeface="微软雅黑" panose="020B0503020204020204" charset="-122"/>
              </a:rPr>
              <a:t>正确</a:t>
            </a:r>
            <a:endParaRPr lang="zh-CN" altLang="en-US" sz="1495" b="1" dirty="0">
              <a:solidFill>
                <a:srgbClr val="F8F8F8"/>
              </a:solidFill>
              <a:latin typeface="微软雅黑" panose="020B0503020204020204" charset="-122"/>
              <a:ea typeface="微软雅黑" panose="020B0503020204020204" charset="-122"/>
            </a:endParaRPr>
          </a:p>
        </p:txBody>
      </p:sp>
      <p:sp>
        <p:nvSpPr>
          <p:cNvPr id="16" name="TextBox 11"/>
          <p:cNvSpPr txBox="1"/>
          <p:nvPr/>
        </p:nvSpPr>
        <p:spPr>
          <a:xfrm>
            <a:off x="2192566" y="2727479"/>
            <a:ext cx="1414889" cy="650559"/>
          </a:xfrm>
          <a:prstGeom prst="rect">
            <a:avLst/>
          </a:prstGeom>
          <a:noFill/>
        </p:spPr>
        <p:txBody>
          <a:bodyPr wrap="square" lIns="91437" tIns="45718" rIns="91437" bIns="45718" rtlCol="0">
            <a:spAutoFit/>
          </a:bodyPr>
          <a:lstStyle/>
          <a:p>
            <a:pPr>
              <a:lnSpc>
                <a:spcPct val="150000"/>
              </a:lnSpc>
            </a:pPr>
            <a:r>
              <a:rPr lang="zh-CN" altLang="en-US" sz="1210" dirty="0">
                <a:solidFill>
                  <a:srgbClr val="F8F8F8"/>
                </a:solidFill>
                <a:latin typeface="微软雅黑" panose="020B0503020204020204" charset="-122"/>
                <a:ea typeface="微软雅黑" panose="020B0503020204020204" charset="-122"/>
              </a:rPr>
              <a:t>这里输入您的文字这里输入您的文字</a:t>
            </a:r>
            <a:endParaRPr lang="zh-CN" altLang="en-US" sz="1210" dirty="0">
              <a:solidFill>
                <a:srgbClr val="F8F8F8"/>
              </a:solidFill>
              <a:latin typeface="微软雅黑" panose="020B0503020204020204" charset="-122"/>
              <a:ea typeface="微软雅黑" panose="020B0503020204020204" charset="-122"/>
            </a:endParaRPr>
          </a:p>
        </p:txBody>
      </p:sp>
      <p:grpSp>
        <p:nvGrpSpPr>
          <p:cNvPr id="17" name="组合 39"/>
          <p:cNvGrpSpPr/>
          <p:nvPr/>
        </p:nvGrpSpPr>
        <p:grpSpPr>
          <a:xfrm>
            <a:off x="2667290" y="3570428"/>
            <a:ext cx="465440" cy="374157"/>
            <a:chOff x="976313" y="4519613"/>
            <a:chExt cx="485775" cy="390525"/>
          </a:xfrm>
          <a:solidFill>
            <a:srgbClr val="F8F8F8"/>
          </a:solidFill>
        </p:grpSpPr>
        <p:sp>
          <p:nvSpPr>
            <p:cNvPr id="18" name="Freeform 11"/>
            <p:cNvSpPr>
              <a:spLocks noEditPoints="1"/>
            </p:cNvSpPr>
            <p:nvPr/>
          </p:nvSpPr>
          <p:spPr bwMode="auto">
            <a:xfrm>
              <a:off x="1271588" y="4519613"/>
              <a:ext cx="190500" cy="190500"/>
            </a:xfrm>
            <a:custGeom>
              <a:avLst/>
              <a:gdLst>
                <a:gd name="T0" fmla="*/ 220 w 440"/>
                <a:gd name="T1" fmla="*/ 288 h 440"/>
                <a:gd name="T2" fmla="*/ 152 w 440"/>
                <a:gd name="T3" fmla="*/ 220 h 440"/>
                <a:gd name="T4" fmla="*/ 220 w 440"/>
                <a:gd name="T5" fmla="*/ 152 h 440"/>
                <a:gd name="T6" fmla="*/ 288 w 440"/>
                <a:gd name="T7" fmla="*/ 220 h 440"/>
                <a:gd name="T8" fmla="*/ 220 w 440"/>
                <a:gd name="T9" fmla="*/ 288 h 440"/>
                <a:gd name="T10" fmla="*/ 428 w 440"/>
                <a:gd name="T11" fmla="*/ 180 h 440"/>
                <a:gd name="T12" fmla="*/ 362 w 440"/>
                <a:gd name="T13" fmla="*/ 168 h 440"/>
                <a:gd name="T14" fmla="*/ 357 w 440"/>
                <a:gd name="T15" fmla="*/ 156 h 440"/>
                <a:gd name="T16" fmla="*/ 395 w 440"/>
                <a:gd name="T17" fmla="*/ 101 h 440"/>
                <a:gd name="T18" fmla="*/ 393 w 440"/>
                <a:gd name="T19" fmla="*/ 82 h 440"/>
                <a:gd name="T20" fmla="*/ 357 w 440"/>
                <a:gd name="T21" fmla="*/ 46 h 440"/>
                <a:gd name="T22" fmla="*/ 339 w 440"/>
                <a:gd name="T23" fmla="*/ 45 h 440"/>
                <a:gd name="T24" fmla="*/ 283 w 440"/>
                <a:gd name="T25" fmla="*/ 82 h 440"/>
                <a:gd name="T26" fmla="*/ 271 w 440"/>
                <a:gd name="T27" fmla="*/ 77 h 440"/>
                <a:gd name="T28" fmla="*/ 259 w 440"/>
                <a:gd name="T29" fmla="*/ 11 h 440"/>
                <a:gd name="T30" fmla="*/ 245 w 440"/>
                <a:gd name="T31" fmla="*/ 0 h 440"/>
                <a:gd name="T32" fmla="*/ 194 w 440"/>
                <a:gd name="T33" fmla="*/ 0 h 440"/>
                <a:gd name="T34" fmla="*/ 180 w 440"/>
                <a:gd name="T35" fmla="*/ 11 h 440"/>
                <a:gd name="T36" fmla="*/ 168 w 440"/>
                <a:gd name="T37" fmla="*/ 77 h 440"/>
                <a:gd name="T38" fmla="*/ 156 w 440"/>
                <a:gd name="T39" fmla="*/ 82 h 440"/>
                <a:gd name="T40" fmla="*/ 100 w 440"/>
                <a:gd name="T41" fmla="*/ 45 h 440"/>
                <a:gd name="T42" fmla="*/ 82 w 440"/>
                <a:gd name="T43" fmla="*/ 46 h 440"/>
                <a:gd name="T44" fmla="*/ 46 w 440"/>
                <a:gd name="T45" fmla="*/ 82 h 440"/>
                <a:gd name="T46" fmla="*/ 44 w 440"/>
                <a:gd name="T47" fmla="*/ 101 h 440"/>
                <a:gd name="T48" fmla="*/ 82 w 440"/>
                <a:gd name="T49" fmla="*/ 156 h 440"/>
                <a:gd name="T50" fmla="*/ 77 w 440"/>
                <a:gd name="T51" fmla="*/ 168 h 440"/>
                <a:gd name="T52" fmla="*/ 11 w 440"/>
                <a:gd name="T53" fmla="*/ 180 h 440"/>
                <a:gd name="T54" fmla="*/ 0 w 440"/>
                <a:gd name="T55" fmla="*/ 194 h 440"/>
                <a:gd name="T56" fmla="*/ 0 w 440"/>
                <a:gd name="T57" fmla="*/ 245 h 440"/>
                <a:gd name="T58" fmla="*/ 11 w 440"/>
                <a:gd name="T59" fmla="*/ 259 h 440"/>
                <a:gd name="T60" fmla="*/ 77 w 440"/>
                <a:gd name="T61" fmla="*/ 271 h 440"/>
                <a:gd name="T62" fmla="*/ 82 w 440"/>
                <a:gd name="T63" fmla="*/ 283 h 440"/>
                <a:gd name="T64" fmla="*/ 44 w 440"/>
                <a:gd name="T65" fmla="*/ 339 h 440"/>
                <a:gd name="T66" fmla="*/ 46 w 440"/>
                <a:gd name="T67" fmla="*/ 357 h 440"/>
                <a:gd name="T68" fmla="*/ 82 w 440"/>
                <a:gd name="T69" fmla="*/ 393 h 440"/>
                <a:gd name="T70" fmla="*/ 100 w 440"/>
                <a:gd name="T71" fmla="*/ 395 h 440"/>
                <a:gd name="T72" fmla="*/ 156 w 440"/>
                <a:gd name="T73" fmla="*/ 358 h 440"/>
                <a:gd name="T74" fmla="*/ 168 w 440"/>
                <a:gd name="T75" fmla="*/ 363 h 440"/>
                <a:gd name="T76" fmla="*/ 180 w 440"/>
                <a:gd name="T77" fmla="*/ 428 h 440"/>
                <a:gd name="T78" fmla="*/ 194 w 440"/>
                <a:gd name="T79" fmla="*/ 440 h 440"/>
                <a:gd name="T80" fmla="*/ 245 w 440"/>
                <a:gd name="T81" fmla="*/ 440 h 440"/>
                <a:gd name="T82" fmla="*/ 259 w 440"/>
                <a:gd name="T83" fmla="*/ 428 h 440"/>
                <a:gd name="T84" fmla="*/ 271 w 440"/>
                <a:gd name="T85" fmla="*/ 363 h 440"/>
                <a:gd name="T86" fmla="*/ 283 w 440"/>
                <a:gd name="T87" fmla="*/ 358 h 440"/>
                <a:gd name="T88" fmla="*/ 339 w 440"/>
                <a:gd name="T89" fmla="*/ 395 h 440"/>
                <a:gd name="T90" fmla="*/ 357 w 440"/>
                <a:gd name="T91" fmla="*/ 393 h 440"/>
                <a:gd name="T92" fmla="*/ 393 w 440"/>
                <a:gd name="T93" fmla="*/ 357 h 440"/>
                <a:gd name="T94" fmla="*/ 395 w 440"/>
                <a:gd name="T95" fmla="*/ 339 h 440"/>
                <a:gd name="T96" fmla="*/ 357 w 440"/>
                <a:gd name="T97" fmla="*/ 283 h 440"/>
                <a:gd name="T98" fmla="*/ 362 w 440"/>
                <a:gd name="T99" fmla="*/ 271 h 440"/>
                <a:gd name="T100" fmla="*/ 428 w 440"/>
                <a:gd name="T101" fmla="*/ 259 h 440"/>
                <a:gd name="T102" fmla="*/ 440 w 440"/>
                <a:gd name="T103" fmla="*/ 245 h 440"/>
                <a:gd name="T104" fmla="*/ 440 w 440"/>
                <a:gd name="T105" fmla="*/ 194 h 440"/>
                <a:gd name="T106" fmla="*/ 428 w 440"/>
                <a:gd name="T107" fmla="*/ 180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0" h="440">
                  <a:moveTo>
                    <a:pt x="220" y="288"/>
                  </a:moveTo>
                  <a:cubicBezTo>
                    <a:pt x="182" y="288"/>
                    <a:pt x="152" y="258"/>
                    <a:pt x="152" y="220"/>
                  </a:cubicBezTo>
                  <a:cubicBezTo>
                    <a:pt x="152" y="182"/>
                    <a:pt x="182" y="152"/>
                    <a:pt x="220" y="152"/>
                  </a:cubicBezTo>
                  <a:cubicBezTo>
                    <a:pt x="258" y="152"/>
                    <a:pt x="288" y="182"/>
                    <a:pt x="288" y="220"/>
                  </a:cubicBezTo>
                  <a:cubicBezTo>
                    <a:pt x="288" y="258"/>
                    <a:pt x="258" y="288"/>
                    <a:pt x="220" y="288"/>
                  </a:cubicBezTo>
                  <a:close/>
                  <a:moveTo>
                    <a:pt x="428" y="180"/>
                  </a:moveTo>
                  <a:lnTo>
                    <a:pt x="362" y="168"/>
                  </a:lnTo>
                  <a:cubicBezTo>
                    <a:pt x="356" y="167"/>
                    <a:pt x="354" y="162"/>
                    <a:pt x="357" y="156"/>
                  </a:cubicBezTo>
                  <a:lnTo>
                    <a:pt x="395" y="101"/>
                  </a:lnTo>
                  <a:cubicBezTo>
                    <a:pt x="399" y="95"/>
                    <a:pt x="398" y="87"/>
                    <a:pt x="393" y="82"/>
                  </a:cubicBezTo>
                  <a:lnTo>
                    <a:pt x="357" y="46"/>
                  </a:lnTo>
                  <a:cubicBezTo>
                    <a:pt x="353" y="42"/>
                    <a:pt x="344" y="41"/>
                    <a:pt x="339" y="45"/>
                  </a:cubicBezTo>
                  <a:lnTo>
                    <a:pt x="283" y="82"/>
                  </a:lnTo>
                  <a:cubicBezTo>
                    <a:pt x="278" y="86"/>
                    <a:pt x="272" y="84"/>
                    <a:pt x="271" y="77"/>
                  </a:cubicBezTo>
                  <a:lnTo>
                    <a:pt x="259" y="11"/>
                  </a:lnTo>
                  <a:cubicBezTo>
                    <a:pt x="258" y="5"/>
                    <a:pt x="252" y="0"/>
                    <a:pt x="245" y="0"/>
                  </a:cubicBezTo>
                  <a:lnTo>
                    <a:pt x="194" y="0"/>
                  </a:lnTo>
                  <a:cubicBezTo>
                    <a:pt x="188" y="0"/>
                    <a:pt x="181" y="5"/>
                    <a:pt x="180" y="11"/>
                  </a:cubicBezTo>
                  <a:lnTo>
                    <a:pt x="168" y="77"/>
                  </a:lnTo>
                  <a:cubicBezTo>
                    <a:pt x="167" y="84"/>
                    <a:pt x="162" y="86"/>
                    <a:pt x="156" y="82"/>
                  </a:cubicBezTo>
                  <a:lnTo>
                    <a:pt x="100" y="45"/>
                  </a:lnTo>
                  <a:cubicBezTo>
                    <a:pt x="95" y="41"/>
                    <a:pt x="87" y="42"/>
                    <a:pt x="82" y="46"/>
                  </a:cubicBezTo>
                  <a:lnTo>
                    <a:pt x="46" y="82"/>
                  </a:lnTo>
                  <a:cubicBezTo>
                    <a:pt x="41" y="87"/>
                    <a:pt x="41" y="95"/>
                    <a:pt x="44" y="101"/>
                  </a:cubicBezTo>
                  <a:lnTo>
                    <a:pt x="82" y="156"/>
                  </a:lnTo>
                  <a:cubicBezTo>
                    <a:pt x="86" y="162"/>
                    <a:pt x="83" y="167"/>
                    <a:pt x="77" y="168"/>
                  </a:cubicBezTo>
                  <a:lnTo>
                    <a:pt x="11" y="180"/>
                  </a:lnTo>
                  <a:cubicBezTo>
                    <a:pt x="5" y="182"/>
                    <a:pt x="0" y="188"/>
                    <a:pt x="0" y="194"/>
                  </a:cubicBezTo>
                  <a:lnTo>
                    <a:pt x="0" y="245"/>
                  </a:lnTo>
                  <a:cubicBezTo>
                    <a:pt x="0" y="252"/>
                    <a:pt x="5" y="258"/>
                    <a:pt x="11" y="259"/>
                  </a:cubicBezTo>
                  <a:lnTo>
                    <a:pt x="77" y="271"/>
                  </a:lnTo>
                  <a:cubicBezTo>
                    <a:pt x="83" y="273"/>
                    <a:pt x="86" y="278"/>
                    <a:pt x="82" y="283"/>
                  </a:cubicBezTo>
                  <a:lnTo>
                    <a:pt x="44" y="339"/>
                  </a:lnTo>
                  <a:cubicBezTo>
                    <a:pt x="41" y="345"/>
                    <a:pt x="41" y="353"/>
                    <a:pt x="46" y="357"/>
                  </a:cubicBezTo>
                  <a:lnTo>
                    <a:pt x="82" y="393"/>
                  </a:lnTo>
                  <a:cubicBezTo>
                    <a:pt x="87" y="398"/>
                    <a:pt x="95" y="399"/>
                    <a:pt x="100" y="395"/>
                  </a:cubicBezTo>
                  <a:lnTo>
                    <a:pt x="156" y="358"/>
                  </a:lnTo>
                  <a:cubicBezTo>
                    <a:pt x="162" y="354"/>
                    <a:pt x="167" y="356"/>
                    <a:pt x="168" y="363"/>
                  </a:cubicBezTo>
                  <a:lnTo>
                    <a:pt x="180" y="428"/>
                  </a:lnTo>
                  <a:cubicBezTo>
                    <a:pt x="181" y="435"/>
                    <a:pt x="188" y="440"/>
                    <a:pt x="194" y="440"/>
                  </a:cubicBezTo>
                  <a:lnTo>
                    <a:pt x="245" y="440"/>
                  </a:lnTo>
                  <a:cubicBezTo>
                    <a:pt x="252" y="440"/>
                    <a:pt x="258" y="435"/>
                    <a:pt x="259" y="428"/>
                  </a:cubicBezTo>
                  <a:lnTo>
                    <a:pt x="271" y="363"/>
                  </a:lnTo>
                  <a:cubicBezTo>
                    <a:pt x="272" y="356"/>
                    <a:pt x="278" y="354"/>
                    <a:pt x="283" y="358"/>
                  </a:cubicBezTo>
                  <a:lnTo>
                    <a:pt x="339" y="395"/>
                  </a:lnTo>
                  <a:cubicBezTo>
                    <a:pt x="344" y="399"/>
                    <a:pt x="353" y="398"/>
                    <a:pt x="357" y="393"/>
                  </a:cubicBezTo>
                  <a:lnTo>
                    <a:pt x="393" y="357"/>
                  </a:lnTo>
                  <a:cubicBezTo>
                    <a:pt x="398" y="353"/>
                    <a:pt x="399" y="345"/>
                    <a:pt x="395" y="339"/>
                  </a:cubicBezTo>
                  <a:lnTo>
                    <a:pt x="357" y="283"/>
                  </a:lnTo>
                  <a:cubicBezTo>
                    <a:pt x="354" y="278"/>
                    <a:pt x="356" y="273"/>
                    <a:pt x="362" y="271"/>
                  </a:cubicBezTo>
                  <a:lnTo>
                    <a:pt x="428" y="259"/>
                  </a:lnTo>
                  <a:cubicBezTo>
                    <a:pt x="434" y="258"/>
                    <a:pt x="440" y="252"/>
                    <a:pt x="440" y="245"/>
                  </a:cubicBezTo>
                  <a:lnTo>
                    <a:pt x="440" y="194"/>
                  </a:lnTo>
                  <a:cubicBezTo>
                    <a:pt x="440" y="188"/>
                    <a:pt x="434" y="182"/>
                    <a:pt x="428" y="1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dirty="0"/>
            </a:p>
          </p:txBody>
        </p:sp>
        <p:sp>
          <p:nvSpPr>
            <p:cNvPr id="19" name="Freeform 12"/>
            <p:cNvSpPr>
              <a:spLocks noEditPoints="1"/>
            </p:cNvSpPr>
            <p:nvPr/>
          </p:nvSpPr>
          <p:spPr bwMode="auto">
            <a:xfrm>
              <a:off x="976313" y="4586288"/>
              <a:ext cx="325437" cy="323850"/>
            </a:xfrm>
            <a:custGeom>
              <a:avLst/>
              <a:gdLst>
                <a:gd name="T0" fmla="*/ 376 w 751"/>
                <a:gd name="T1" fmla="*/ 512 h 751"/>
                <a:gd name="T2" fmla="*/ 240 w 751"/>
                <a:gd name="T3" fmla="*/ 376 h 751"/>
                <a:gd name="T4" fmla="*/ 376 w 751"/>
                <a:gd name="T5" fmla="*/ 240 h 751"/>
                <a:gd name="T6" fmla="*/ 511 w 751"/>
                <a:gd name="T7" fmla="*/ 376 h 751"/>
                <a:gd name="T8" fmla="*/ 376 w 751"/>
                <a:gd name="T9" fmla="*/ 512 h 751"/>
                <a:gd name="T10" fmla="*/ 731 w 751"/>
                <a:gd name="T11" fmla="*/ 308 h 751"/>
                <a:gd name="T12" fmla="*/ 619 w 751"/>
                <a:gd name="T13" fmla="*/ 288 h 751"/>
                <a:gd name="T14" fmla="*/ 611 w 751"/>
                <a:gd name="T15" fmla="*/ 267 h 751"/>
                <a:gd name="T16" fmla="*/ 675 w 751"/>
                <a:gd name="T17" fmla="*/ 172 h 751"/>
                <a:gd name="T18" fmla="*/ 672 w 751"/>
                <a:gd name="T19" fmla="*/ 141 h 751"/>
                <a:gd name="T20" fmla="*/ 610 w 751"/>
                <a:gd name="T21" fmla="*/ 79 h 751"/>
                <a:gd name="T22" fmla="*/ 579 w 751"/>
                <a:gd name="T23" fmla="*/ 76 h 751"/>
                <a:gd name="T24" fmla="*/ 484 w 751"/>
                <a:gd name="T25" fmla="*/ 141 h 751"/>
                <a:gd name="T26" fmla="*/ 464 w 751"/>
                <a:gd name="T27" fmla="*/ 132 h 751"/>
                <a:gd name="T28" fmla="*/ 443 w 751"/>
                <a:gd name="T29" fmla="*/ 20 h 751"/>
                <a:gd name="T30" fmla="*/ 419 w 751"/>
                <a:gd name="T31" fmla="*/ 0 h 751"/>
                <a:gd name="T32" fmla="*/ 332 w 751"/>
                <a:gd name="T33" fmla="*/ 0 h 751"/>
                <a:gd name="T34" fmla="*/ 308 w 751"/>
                <a:gd name="T35" fmla="*/ 20 h 751"/>
                <a:gd name="T36" fmla="*/ 288 w 751"/>
                <a:gd name="T37" fmla="*/ 132 h 751"/>
                <a:gd name="T38" fmla="*/ 267 w 751"/>
                <a:gd name="T39" fmla="*/ 141 h 751"/>
                <a:gd name="T40" fmla="*/ 172 w 751"/>
                <a:gd name="T41" fmla="*/ 76 h 751"/>
                <a:gd name="T42" fmla="*/ 141 w 751"/>
                <a:gd name="T43" fmla="*/ 79 h 751"/>
                <a:gd name="T44" fmla="*/ 79 w 751"/>
                <a:gd name="T45" fmla="*/ 141 h 751"/>
                <a:gd name="T46" fmla="*/ 76 w 751"/>
                <a:gd name="T47" fmla="*/ 172 h 751"/>
                <a:gd name="T48" fmla="*/ 141 w 751"/>
                <a:gd name="T49" fmla="*/ 267 h 751"/>
                <a:gd name="T50" fmla="*/ 132 w 751"/>
                <a:gd name="T51" fmla="*/ 288 h 751"/>
                <a:gd name="T52" fmla="*/ 20 w 751"/>
                <a:gd name="T53" fmla="*/ 308 h 751"/>
                <a:gd name="T54" fmla="*/ 0 w 751"/>
                <a:gd name="T55" fmla="*/ 332 h 751"/>
                <a:gd name="T56" fmla="*/ 0 w 751"/>
                <a:gd name="T57" fmla="*/ 419 h 751"/>
                <a:gd name="T58" fmla="*/ 20 w 751"/>
                <a:gd name="T59" fmla="*/ 443 h 751"/>
                <a:gd name="T60" fmla="*/ 132 w 751"/>
                <a:gd name="T61" fmla="*/ 464 h 751"/>
                <a:gd name="T62" fmla="*/ 141 w 751"/>
                <a:gd name="T63" fmla="*/ 484 h 751"/>
                <a:gd name="T64" fmla="*/ 76 w 751"/>
                <a:gd name="T65" fmla="*/ 580 h 751"/>
                <a:gd name="T66" fmla="*/ 79 w 751"/>
                <a:gd name="T67" fmla="*/ 611 h 751"/>
                <a:gd name="T68" fmla="*/ 141 w 751"/>
                <a:gd name="T69" fmla="*/ 672 h 751"/>
                <a:gd name="T70" fmla="*/ 172 w 751"/>
                <a:gd name="T71" fmla="*/ 675 h 751"/>
                <a:gd name="T72" fmla="*/ 267 w 751"/>
                <a:gd name="T73" fmla="*/ 611 h 751"/>
                <a:gd name="T74" fmla="*/ 288 w 751"/>
                <a:gd name="T75" fmla="*/ 619 h 751"/>
                <a:gd name="T76" fmla="*/ 308 w 751"/>
                <a:gd name="T77" fmla="*/ 732 h 751"/>
                <a:gd name="T78" fmla="*/ 332 w 751"/>
                <a:gd name="T79" fmla="*/ 751 h 751"/>
                <a:gd name="T80" fmla="*/ 419 w 751"/>
                <a:gd name="T81" fmla="*/ 751 h 751"/>
                <a:gd name="T82" fmla="*/ 443 w 751"/>
                <a:gd name="T83" fmla="*/ 732 h 751"/>
                <a:gd name="T84" fmla="*/ 464 w 751"/>
                <a:gd name="T85" fmla="*/ 619 h 751"/>
                <a:gd name="T86" fmla="*/ 484 w 751"/>
                <a:gd name="T87" fmla="*/ 611 h 751"/>
                <a:gd name="T88" fmla="*/ 579 w 751"/>
                <a:gd name="T89" fmla="*/ 675 h 751"/>
                <a:gd name="T90" fmla="*/ 610 w 751"/>
                <a:gd name="T91" fmla="*/ 672 h 751"/>
                <a:gd name="T92" fmla="*/ 672 w 751"/>
                <a:gd name="T93" fmla="*/ 611 h 751"/>
                <a:gd name="T94" fmla="*/ 675 w 751"/>
                <a:gd name="T95" fmla="*/ 580 h 751"/>
                <a:gd name="T96" fmla="*/ 611 w 751"/>
                <a:gd name="T97" fmla="*/ 484 h 751"/>
                <a:gd name="T98" fmla="*/ 619 w 751"/>
                <a:gd name="T99" fmla="*/ 464 h 751"/>
                <a:gd name="T100" fmla="*/ 731 w 751"/>
                <a:gd name="T101" fmla="*/ 443 h 751"/>
                <a:gd name="T102" fmla="*/ 751 w 751"/>
                <a:gd name="T103" fmla="*/ 419 h 751"/>
                <a:gd name="T104" fmla="*/ 751 w 751"/>
                <a:gd name="T105" fmla="*/ 332 h 751"/>
                <a:gd name="T106" fmla="*/ 731 w 751"/>
                <a:gd name="T107" fmla="*/ 308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51" h="751">
                  <a:moveTo>
                    <a:pt x="376" y="512"/>
                  </a:moveTo>
                  <a:cubicBezTo>
                    <a:pt x="301" y="512"/>
                    <a:pt x="240" y="451"/>
                    <a:pt x="240" y="376"/>
                  </a:cubicBezTo>
                  <a:cubicBezTo>
                    <a:pt x="240" y="301"/>
                    <a:pt x="301" y="240"/>
                    <a:pt x="376" y="240"/>
                  </a:cubicBezTo>
                  <a:cubicBezTo>
                    <a:pt x="451" y="240"/>
                    <a:pt x="511" y="301"/>
                    <a:pt x="511" y="376"/>
                  </a:cubicBezTo>
                  <a:cubicBezTo>
                    <a:pt x="511" y="451"/>
                    <a:pt x="451" y="512"/>
                    <a:pt x="376" y="512"/>
                  </a:cubicBezTo>
                  <a:close/>
                  <a:moveTo>
                    <a:pt x="731" y="308"/>
                  </a:moveTo>
                  <a:lnTo>
                    <a:pt x="619" y="288"/>
                  </a:lnTo>
                  <a:cubicBezTo>
                    <a:pt x="608" y="286"/>
                    <a:pt x="604" y="277"/>
                    <a:pt x="611" y="267"/>
                  </a:cubicBezTo>
                  <a:lnTo>
                    <a:pt x="675" y="172"/>
                  </a:lnTo>
                  <a:cubicBezTo>
                    <a:pt x="681" y="163"/>
                    <a:pt x="680" y="149"/>
                    <a:pt x="672" y="141"/>
                  </a:cubicBezTo>
                  <a:lnTo>
                    <a:pt x="610" y="79"/>
                  </a:lnTo>
                  <a:cubicBezTo>
                    <a:pt x="602" y="72"/>
                    <a:pt x="589" y="70"/>
                    <a:pt x="579" y="76"/>
                  </a:cubicBezTo>
                  <a:lnTo>
                    <a:pt x="484" y="141"/>
                  </a:lnTo>
                  <a:cubicBezTo>
                    <a:pt x="475" y="147"/>
                    <a:pt x="466" y="143"/>
                    <a:pt x="464" y="132"/>
                  </a:cubicBezTo>
                  <a:lnTo>
                    <a:pt x="443" y="20"/>
                  </a:lnTo>
                  <a:cubicBezTo>
                    <a:pt x="441" y="9"/>
                    <a:pt x="430" y="0"/>
                    <a:pt x="419" y="0"/>
                  </a:cubicBezTo>
                  <a:lnTo>
                    <a:pt x="332" y="0"/>
                  </a:lnTo>
                  <a:cubicBezTo>
                    <a:pt x="321" y="0"/>
                    <a:pt x="310" y="9"/>
                    <a:pt x="308" y="20"/>
                  </a:cubicBezTo>
                  <a:lnTo>
                    <a:pt x="288" y="132"/>
                  </a:lnTo>
                  <a:cubicBezTo>
                    <a:pt x="286" y="143"/>
                    <a:pt x="276" y="147"/>
                    <a:pt x="267" y="141"/>
                  </a:cubicBezTo>
                  <a:lnTo>
                    <a:pt x="172" y="76"/>
                  </a:lnTo>
                  <a:cubicBezTo>
                    <a:pt x="163" y="70"/>
                    <a:pt x="149" y="72"/>
                    <a:pt x="141" y="79"/>
                  </a:cubicBezTo>
                  <a:lnTo>
                    <a:pt x="79" y="141"/>
                  </a:lnTo>
                  <a:cubicBezTo>
                    <a:pt x="71" y="149"/>
                    <a:pt x="70" y="163"/>
                    <a:pt x="76" y="172"/>
                  </a:cubicBezTo>
                  <a:lnTo>
                    <a:pt x="141" y="267"/>
                  </a:lnTo>
                  <a:cubicBezTo>
                    <a:pt x="147" y="277"/>
                    <a:pt x="143" y="286"/>
                    <a:pt x="132" y="288"/>
                  </a:cubicBezTo>
                  <a:lnTo>
                    <a:pt x="20" y="308"/>
                  </a:lnTo>
                  <a:cubicBezTo>
                    <a:pt x="9" y="310"/>
                    <a:pt x="0" y="321"/>
                    <a:pt x="0" y="332"/>
                  </a:cubicBezTo>
                  <a:lnTo>
                    <a:pt x="0" y="419"/>
                  </a:lnTo>
                  <a:cubicBezTo>
                    <a:pt x="0" y="431"/>
                    <a:pt x="9" y="441"/>
                    <a:pt x="20" y="443"/>
                  </a:cubicBezTo>
                  <a:lnTo>
                    <a:pt x="132" y="464"/>
                  </a:lnTo>
                  <a:cubicBezTo>
                    <a:pt x="143" y="466"/>
                    <a:pt x="147" y="475"/>
                    <a:pt x="141" y="484"/>
                  </a:cubicBezTo>
                  <a:lnTo>
                    <a:pt x="76" y="580"/>
                  </a:lnTo>
                  <a:cubicBezTo>
                    <a:pt x="70" y="589"/>
                    <a:pt x="71" y="603"/>
                    <a:pt x="79" y="611"/>
                  </a:cubicBezTo>
                  <a:lnTo>
                    <a:pt x="141" y="672"/>
                  </a:lnTo>
                  <a:cubicBezTo>
                    <a:pt x="149" y="680"/>
                    <a:pt x="163" y="681"/>
                    <a:pt x="172" y="675"/>
                  </a:cubicBezTo>
                  <a:lnTo>
                    <a:pt x="267" y="611"/>
                  </a:lnTo>
                  <a:cubicBezTo>
                    <a:pt x="276" y="605"/>
                    <a:pt x="286" y="609"/>
                    <a:pt x="288" y="619"/>
                  </a:cubicBezTo>
                  <a:lnTo>
                    <a:pt x="308" y="732"/>
                  </a:lnTo>
                  <a:cubicBezTo>
                    <a:pt x="310" y="742"/>
                    <a:pt x="321" y="751"/>
                    <a:pt x="332" y="751"/>
                  </a:cubicBezTo>
                  <a:lnTo>
                    <a:pt x="419" y="751"/>
                  </a:lnTo>
                  <a:cubicBezTo>
                    <a:pt x="430" y="751"/>
                    <a:pt x="441" y="742"/>
                    <a:pt x="443" y="732"/>
                  </a:cubicBezTo>
                  <a:lnTo>
                    <a:pt x="464" y="619"/>
                  </a:lnTo>
                  <a:cubicBezTo>
                    <a:pt x="466" y="609"/>
                    <a:pt x="475" y="605"/>
                    <a:pt x="484" y="611"/>
                  </a:cubicBezTo>
                  <a:lnTo>
                    <a:pt x="579" y="675"/>
                  </a:lnTo>
                  <a:cubicBezTo>
                    <a:pt x="589" y="681"/>
                    <a:pt x="602" y="680"/>
                    <a:pt x="610" y="672"/>
                  </a:cubicBezTo>
                  <a:lnTo>
                    <a:pt x="672" y="611"/>
                  </a:lnTo>
                  <a:cubicBezTo>
                    <a:pt x="680" y="603"/>
                    <a:pt x="681" y="589"/>
                    <a:pt x="675" y="580"/>
                  </a:cubicBezTo>
                  <a:lnTo>
                    <a:pt x="611" y="484"/>
                  </a:lnTo>
                  <a:cubicBezTo>
                    <a:pt x="604" y="475"/>
                    <a:pt x="608" y="466"/>
                    <a:pt x="619" y="464"/>
                  </a:cubicBezTo>
                  <a:lnTo>
                    <a:pt x="731" y="443"/>
                  </a:lnTo>
                  <a:cubicBezTo>
                    <a:pt x="742" y="441"/>
                    <a:pt x="751" y="431"/>
                    <a:pt x="751" y="419"/>
                  </a:cubicBezTo>
                  <a:lnTo>
                    <a:pt x="751" y="332"/>
                  </a:lnTo>
                  <a:cubicBezTo>
                    <a:pt x="751" y="321"/>
                    <a:pt x="742" y="310"/>
                    <a:pt x="731" y="30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dirty="0"/>
            </a:p>
          </p:txBody>
        </p:sp>
      </p:gr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31"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 calcmode="lin" valueType="num">
                                      <p:cBhvr>
                                        <p:cTn id="14" dur="500" fill="hold"/>
                                        <p:tgtEl>
                                          <p:spTgt spid="4"/>
                                        </p:tgtEl>
                                        <p:attrNameLst>
                                          <p:attrName>style.rotation</p:attrName>
                                        </p:attrNameLst>
                                      </p:cBhvr>
                                      <p:tavLst>
                                        <p:tav tm="0">
                                          <p:val>
                                            <p:fltVal val="90"/>
                                          </p:val>
                                        </p:tav>
                                        <p:tav tm="100000">
                                          <p:val>
                                            <p:fltVal val="0"/>
                                          </p:val>
                                        </p:tav>
                                      </p:tavLst>
                                    </p:anim>
                                    <p:animEffect transition="in" filter="fade">
                                      <p:cBhvr>
                                        <p:cTn id="15" dur="500"/>
                                        <p:tgtEl>
                                          <p:spTgt spid="4"/>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 calcmode="lin" valueType="num">
                                      <p:cBhvr>
                                        <p:cTn id="20" dur="500" fill="hold"/>
                                        <p:tgtEl>
                                          <p:spTgt spid="6"/>
                                        </p:tgtEl>
                                        <p:attrNameLst>
                                          <p:attrName>style.rotation</p:attrName>
                                        </p:attrNameLst>
                                      </p:cBhvr>
                                      <p:tavLst>
                                        <p:tav tm="0">
                                          <p:val>
                                            <p:fltVal val="90"/>
                                          </p:val>
                                        </p:tav>
                                        <p:tav tm="100000">
                                          <p:val>
                                            <p:fltVal val="0"/>
                                          </p:val>
                                        </p:tav>
                                      </p:tavLst>
                                    </p:anim>
                                    <p:animEffect transition="in" filter="fade">
                                      <p:cBhvr>
                                        <p:cTn id="21" dur="500"/>
                                        <p:tgtEl>
                                          <p:spTgt spid="6"/>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 calcmode="lin" valueType="num">
                                      <p:cBhvr>
                                        <p:cTn id="26" dur="500" fill="hold"/>
                                        <p:tgtEl>
                                          <p:spTgt spid="7"/>
                                        </p:tgtEl>
                                        <p:attrNameLst>
                                          <p:attrName>style.rotation</p:attrName>
                                        </p:attrNameLst>
                                      </p:cBhvr>
                                      <p:tavLst>
                                        <p:tav tm="0">
                                          <p:val>
                                            <p:fltVal val="90"/>
                                          </p:val>
                                        </p:tav>
                                        <p:tav tm="100000">
                                          <p:val>
                                            <p:fltVal val="0"/>
                                          </p:val>
                                        </p:tav>
                                      </p:tavLst>
                                    </p:anim>
                                    <p:animEffect transition="in" filter="fade">
                                      <p:cBhvr>
                                        <p:cTn id="27" dur="5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par>
                          <p:cTn id="33" fill="hold">
                            <p:stCondLst>
                              <p:cond delay="500"/>
                            </p:stCondLst>
                            <p:childTnLst>
                              <p:par>
                                <p:cTn id="34" presetID="31" presetClass="entr" presetSubtype="0"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500" fill="hold"/>
                                        <p:tgtEl>
                                          <p:spTgt spid="11"/>
                                        </p:tgtEl>
                                        <p:attrNameLst>
                                          <p:attrName>ppt_w</p:attrName>
                                        </p:attrNameLst>
                                      </p:cBhvr>
                                      <p:tavLst>
                                        <p:tav tm="0">
                                          <p:val>
                                            <p:fltVal val="0"/>
                                          </p:val>
                                        </p:tav>
                                        <p:tav tm="100000">
                                          <p:val>
                                            <p:strVal val="#ppt_w"/>
                                          </p:val>
                                        </p:tav>
                                      </p:tavLst>
                                    </p:anim>
                                    <p:anim calcmode="lin" valueType="num">
                                      <p:cBhvr>
                                        <p:cTn id="37" dur="500" fill="hold"/>
                                        <p:tgtEl>
                                          <p:spTgt spid="11"/>
                                        </p:tgtEl>
                                        <p:attrNameLst>
                                          <p:attrName>ppt_h</p:attrName>
                                        </p:attrNameLst>
                                      </p:cBhvr>
                                      <p:tavLst>
                                        <p:tav tm="0">
                                          <p:val>
                                            <p:fltVal val="0"/>
                                          </p:val>
                                        </p:tav>
                                        <p:tav tm="100000">
                                          <p:val>
                                            <p:strVal val="#ppt_h"/>
                                          </p:val>
                                        </p:tav>
                                      </p:tavLst>
                                    </p:anim>
                                    <p:anim calcmode="lin" valueType="num">
                                      <p:cBhvr>
                                        <p:cTn id="38" dur="500" fill="hold"/>
                                        <p:tgtEl>
                                          <p:spTgt spid="11"/>
                                        </p:tgtEl>
                                        <p:attrNameLst>
                                          <p:attrName>style.rotation</p:attrName>
                                        </p:attrNameLst>
                                      </p:cBhvr>
                                      <p:tavLst>
                                        <p:tav tm="0">
                                          <p:val>
                                            <p:fltVal val="90"/>
                                          </p:val>
                                        </p:tav>
                                        <p:tav tm="100000">
                                          <p:val>
                                            <p:fltVal val="0"/>
                                          </p:val>
                                        </p:tav>
                                      </p:tavLst>
                                    </p:anim>
                                    <p:animEffect transition="in" filter="fade">
                                      <p:cBhvr>
                                        <p:cTn id="39" dur="500"/>
                                        <p:tgtEl>
                                          <p:spTgt spid="11"/>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 calcmode="lin" valueType="num">
                                      <p:cBhvr>
                                        <p:cTn id="44" dur="500" fill="hold"/>
                                        <p:tgtEl>
                                          <p:spTgt spid="9"/>
                                        </p:tgtEl>
                                        <p:attrNameLst>
                                          <p:attrName>style.rotation</p:attrName>
                                        </p:attrNameLst>
                                      </p:cBhvr>
                                      <p:tavLst>
                                        <p:tav tm="0">
                                          <p:val>
                                            <p:fltVal val="90"/>
                                          </p:val>
                                        </p:tav>
                                        <p:tav tm="100000">
                                          <p:val>
                                            <p:fltVal val="0"/>
                                          </p:val>
                                        </p:tav>
                                      </p:tavLst>
                                    </p:anim>
                                    <p:animEffect transition="in" filter="fade">
                                      <p:cBhvr>
                                        <p:cTn id="45" dur="500"/>
                                        <p:tgtEl>
                                          <p:spTgt spid="9"/>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p:cTn id="48" dur="500" fill="hold"/>
                                        <p:tgtEl>
                                          <p:spTgt spid="10"/>
                                        </p:tgtEl>
                                        <p:attrNameLst>
                                          <p:attrName>ppt_w</p:attrName>
                                        </p:attrNameLst>
                                      </p:cBhvr>
                                      <p:tavLst>
                                        <p:tav tm="0">
                                          <p:val>
                                            <p:fltVal val="0"/>
                                          </p:val>
                                        </p:tav>
                                        <p:tav tm="100000">
                                          <p:val>
                                            <p:strVal val="#ppt_w"/>
                                          </p:val>
                                        </p:tav>
                                      </p:tavLst>
                                    </p:anim>
                                    <p:anim calcmode="lin" valueType="num">
                                      <p:cBhvr>
                                        <p:cTn id="49" dur="500" fill="hold"/>
                                        <p:tgtEl>
                                          <p:spTgt spid="10"/>
                                        </p:tgtEl>
                                        <p:attrNameLst>
                                          <p:attrName>ppt_h</p:attrName>
                                        </p:attrNameLst>
                                      </p:cBhvr>
                                      <p:tavLst>
                                        <p:tav tm="0">
                                          <p:val>
                                            <p:fltVal val="0"/>
                                          </p:val>
                                        </p:tav>
                                        <p:tav tm="100000">
                                          <p:val>
                                            <p:strVal val="#ppt_h"/>
                                          </p:val>
                                        </p:tav>
                                      </p:tavLst>
                                    </p:anim>
                                    <p:anim calcmode="lin" valueType="num">
                                      <p:cBhvr>
                                        <p:cTn id="50" dur="500" fill="hold"/>
                                        <p:tgtEl>
                                          <p:spTgt spid="10"/>
                                        </p:tgtEl>
                                        <p:attrNameLst>
                                          <p:attrName>style.rotation</p:attrName>
                                        </p:attrNameLst>
                                      </p:cBhvr>
                                      <p:tavLst>
                                        <p:tav tm="0">
                                          <p:val>
                                            <p:fltVal val="90"/>
                                          </p:val>
                                        </p:tav>
                                        <p:tav tm="100000">
                                          <p:val>
                                            <p:fltVal val="0"/>
                                          </p:val>
                                        </p:tav>
                                      </p:tavLst>
                                    </p:anim>
                                    <p:animEffect transition="in" filter="fade">
                                      <p:cBhvr>
                                        <p:cTn id="51" dur="500"/>
                                        <p:tgtEl>
                                          <p:spTgt spid="10"/>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500" fill="hold"/>
                                        <p:tgtEl>
                                          <p:spTgt spid="14"/>
                                        </p:tgtEl>
                                        <p:attrNameLst>
                                          <p:attrName>ppt_w</p:attrName>
                                        </p:attrNameLst>
                                      </p:cBhvr>
                                      <p:tavLst>
                                        <p:tav tm="0">
                                          <p:val>
                                            <p:fltVal val="0"/>
                                          </p:val>
                                        </p:tav>
                                        <p:tav tm="100000">
                                          <p:val>
                                            <p:strVal val="#ppt_w"/>
                                          </p:val>
                                        </p:tav>
                                      </p:tavLst>
                                    </p:anim>
                                    <p:anim calcmode="lin" valueType="num">
                                      <p:cBhvr>
                                        <p:cTn id="55" dur="500" fill="hold"/>
                                        <p:tgtEl>
                                          <p:spTgt spid="14"/>
                                        </p:tgtEl>
                                        <p:attrNameLst>
                                          <p:attrName>ppt_h</p:attrName>
                                        </p:attrNameLst>
                                      </p:cBhvr>
                                      <p:tavLst>
                                        <p:tav tm="0">
                                          <p:val>
                                            <p:fltVal val="0"/>
                                          </p:val>
                                        </p:tav>
                                        <p:tav tm="100000">
                                          <p:val>
                                            <p:strVal val="#ppt_h"/>
                                          </p:val>
                                        </p:tav>
                                      </p:tavLst>
                                    </p:anim>
                                    <p:animEffect transition="in" filter="fade">
                                      <p:cBhvr>
                                        <p:cTn id="56" dur="500"/>
                                        <p:tgtEl>
                                          <p:spTgt spid="14"/>
                                        </p:tgtEl>
                                      </p:cBhvr>
                                    </p:animEffect>
                                  </p:childTnLst>
                                </p:cTn>
                              </p:par>
                            </p:childTnLst>
                          </p:cTn>
                        </p:par>
                        <p:par>
                          <p:cTn id="57" fill="hold">
                            <p:stCondLst>
                              <p:cond delay="1000"/>
                            </p:stCondLst>
                            <p:childTnLst>
                              <p:par>
                                <p:cTn id="58" presetID="31" presetClass="entr" presetSubtype="0" fill="hold" nodeType="afterEffect">
                                  <p:stCondLst>
                                    <p:cond delay="0"/>
                                  </p:stCondLst>
                                  <p:childTnLst>
                                    <p:set>
                                      <p:cBhvr>
                                        <p:cTn id="59" dur="1" fill="hold">
                                          <p:stCondLst>
                                            <p:cond delay="0"/>
                                          </p:stCondLst>
                                        </p:cTn>
                                        <p:tgtEl>
                                          <p:spTgt spid="17"/>
                                        </p:tgtEl>
                                        <p:attrNameLst>
                                          <p:attrName>style.visibility</p:attrName>
                                        </p:attrNameLst>
                                      </p:cBhvr>
                                      <p:to>
                                        <p:strVal val="visible"/>
                                      </p:to>
                                    </p:set>
                                    <p:anim calcmode="lin" valueType="num">
                                      <p:cBhvr>
                                        <p:cTn id="60" dur="500" fill="hold"/>
                                        <p:tgtEl>
                                          <p:spTgt spid="17"/>
                                        </p:tgtEl>
                                        <p:attrNameLst>
                                          <p:attrName>ppt_w</p:attrName>
                                        </p:attrNameLst>
                                      </p:cBhvr>
                                      <p:tavLst>
                                        <p:tav tm="0">
                                          <p:val>
                                            <p:fltVal val="0"/>
                                          </p:val>
                                        </p:tav>
                                        <p:tav tm="100000">
                                          <p:val>
                                            <p:strVal val="#ppt_w"/>
                                          </p:val>
                                        </p:tav>
                                      </p:tavLst>
                                    </p:anim>
                                    <p:anim calcmode="lin" valueType="num">
                                      <p:cBhvr>
                                        <p:cTn id="61" dur="500" fill="hold"/>
                                        <p:tgtEl>
                                          <p:spTgt spid="17"/>
                                        </p:tgtEl>
                                        <p:attrNameLst>
                                          <p:attrName>ppt_h</p:attrName>
                                        </p:attrNameLst>
                                      </p:cBhvr>
                                      <p:tavLst>
                                        <p:tav tm="0">
                                          <p:val>
                                            <p:fltVal val="0"/>
                                          </p:val>
                                        </p:tav>
                                        <p:tav tm="100000">
                                          <p:val>
                                            <p:strVal val="#ppt_h"/>
                                          </p:val>
                                        </p:tav>
                                      </p:tavLst>
                                    </p:anim>
                                    <p:anim calcmode="lin" valueType="num">
                                      <p:cBhvr>
                                        <p:cTn id="62" dur="500" fill="hold"/>
                                        <p:tgtEl>
                                          <p:spTgt spid="17"/>
                                        </p:tgtEl>
                                        <p:attrNameLst>
                                          <p:attrName>style.rotation</p:attrName>
                                        </p:attrNameLst>
                                      </p:cBhvr>
                                      <p:tavLst>
                                        <p:tav tm="0">
                                          <p:val>
                                            <p:fltVal val="90"/>
                                          </p:val>
                                        </p:tav>
                                        <p:tav tm="100000">
                                          <p:val>
                                            <p:fltVal val="0"/>
                                          </p:val>
                                        </p:tav>
                                      </p:tavLst>
                                    </p:anim>
                                    <p:animEffect transition="in" filter="fade">
                                      <p:cBhvr>
                                        <p:cTn id="63" dur="500"/>
                                        <p:tgtEl>
                                          <p:spTgt spid="17"/>
                                        </p:tgtEl>
                                      </p:cBhvr>
                                    </p:animEffect>
                                  </p:childTnLst>
                                </p:cTn>
                              </p:par>
                              <p:par>
                                <p:cTn id="64" presetID="31" presetClass="entr" presetSubtype="0" fill="hold" grpId="0" nodeType="with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p:cTn id="66" dur="500" fill="hold"/>
                                        <p:tgtEl>
                                          <p:spTgt spid="15"/>
                                        </p:tgtEl>
                                        <p:attrNameLst>
                                          <p:attrName>ppt_w</p:attrName>
                                        </p:attrNameLst>
                                      </p:cBhvr>
                                      <p:tavLst>
                                        <p:tav tm="0">
                                          <p:val>
                                            <p:fltVal val="0"/>
                                          </p:val>
                                        </p:tav>
                                        <p:tav tm="100000">
                                          <p:val>
                                            <p:strVal val="#ppt_w"/>
                                          </p:val>
                                        </p:tav>
                                      </p:tavLst>
                                    </p:anim>
                                    <p:anim calcmode="lin" valueType="num">
                                      <p:cBhvr>
                                        <p:cTn id="67" dur="500" fill="hold"/>
                                        <p:tgtEl>
                                          <p:spTgt spid="15"/>
                                        </p:tgtEl>
                                        <p:attrNameLst>
                                          <p:attrName>ppt_h</p:attrName>
                                        </p:attrNameLst>
                                      </p:cBhvr>
                                      <p:tavLst>
                                        <p:tav tm="0">
                                          <p:val>
                                            <p:fltVal val="0"/>
                                          </p:val>
                                        </p:tav>
                                        <p:tav tm="100000">
                                          <p:val>
                                            <p:strVal val="#ppt_h"/>
                                          </p:val>
                                        </p:tav>
                                      </p:tavLst>
                                    </p:anim>
                                    <p:anim calcmode="lin" valueType="num">
                                      <p:cBhvr>
                                        <p:cTn id="68" dur="500" fill="hold"/>
                                        <p:tgtEl>
                                          <p:spTgt spid="15"/>
                                        </p:tgtEl>
                                        <p:attrNameLst>
                                          <p:attrName>style.rotation</p:attrName>
                                        </p:attrNameLst>
                                      </p:cBhvr>
                                      <p:tavLst>
                                        <p:tav tm="0">
                                          <p:val>
                                            <p:fltVal val="90"/>
                                          </p:val>
                                        </p:tav>
                                        <p:tav tm="100000">
                                          <p:val>
                                            <p:fltVal val="0"/>
                                          </p:val>
                                        </p:tav>
                                      </p:tavLst>
                                    </p:anim>
                                    <p:animEffect transition="in" filter="fade">
                                      <p:cBhvr>
                                        <p:cTn id="69" dur="500"/>
                                        <p:tgtEl>
                                          <p:spTgt spid="15"/>
                                        </p:tgtEl>
                                      </p:cBhvr>
                                    </p:animEffect>
                                  </p:childTnLst>
                                </p:cTn>
                              </p:par>
                              <p:par>
                                <p:cTn id="70" presetID="31"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500" fill="hold"/>
                                        <p:tgtEl>
                                          <p:spTgt spid="16"/>
                                        </p:tgtEl>
                                        <p:attrNameLst>
                                          <p:attrName>ppt_w</p:attrName>
                                        </p:attrNameLst>
                                      </p:cBhvr>
                                      <p:tavLst>
                                        <p:tav tm="0">
                                          <p:val>
                                            <p:fltVal val="0"/>
                                          </p:val>
                                        </p:tav>
                                        <p:tav tm="100000">
                                          <p:val>
                                            <p:strVal val="#ppt_w"/>
                                          </p:val>
                                        </p:tav>
                                      </p:tavLst>
                                    </p:anim>
                                    <p:anim calcmode="lin" valueType="num">
                                      <p:cBhvr>
                                        <p:cTn id="73" dur="500" fill="hold"/>
                                        <p:tgtEl>
                                          <p:spTgt spid="16"/>
                                        </p:tgtEl>
                                        <p:attrNameLst>
                                          <p:attrName>ppt_h</p:attrName>
                                        </p:attrNameLst>
                                      </p:cBhvr>
                                      <p:tavLst>
                                        <p:tav tm="0">
                                          <p:val>
                                            <p:fltVal val="0"/>
                                          </p:val>
                                        </p:tav>
                                        <p:tav tm="100000">
                                          <p:val>
                                            <p:strVal val="#ppt_h"/>
                                          </p:val>
                                        </p:tav>
                                      </p:tavLst>
                                    </p:anim>
                                    <p:anim calcmode="lin" valueType="num">
                                      <p:cBhvr>
                                        <p:cTn id="74" dur="500" fill="hold"/>
                                        <p:tgtEl>
                                          <p:spTgt spid="16"/>
                                        </p:tgtEl>
                                        <p:attrNameLst>
                                          <p:attrName>style.rotation</p:attrName>
                                        </p:attrNameLst>
                                      </p:cBhvr>
                                      <p:tavLst>
                                        <p:tav tm="0">
                                          <p:val>
                                            <p:fltVal val="90"/>
                                          </p:val>
                                        </p:tav>
                                        <p:tav tm="100000">
                                          <p:val>
                                            <p:fltVal val="0"/>
                                          </p:val>
                                        </p:tav>
                                      </p:tavLst>
                                    </p:anim>
                                    <p:animEffect transition="in" filter="fade">
                                      <p:cBhvr>
                                        <p:cTn id="7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p:bldP spid="6" grpId="0"/>
      <p:bldP spid="7" grpId="0" bldLvl="0" animBg="1"/>
      <p:bldP spid="8" grpId="0" bldLvl="0" animBg="1"/>
      <p:bldP spid="9" grpId="0"/>
      <p:bldP spid="10" grpId="0"/>
      <p:bldP spid="14" grpId="0" bldLvl="0" animBg="1"/>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Rectangle: Rounded Corners 4"/>
          <p:cNvSpPr/>
          <p:nvPr/>
        </p:nvSpPr>
        <p:spPr>
          <a:xfrm>
            <a:off x="8328183" y="1919977"/>
            <a:ext cx="1617281" cy="404321"/>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600" b="1"/>
              <a:t>标题文本预设</a:t>
            </a:r>
            <a:endParaRPr lang="zh-CN" altLang="en-US" sz="1600" b="1"/>
          </a:p>
        </p:txBody>
      </p:sp>
      <p:sp>
        <p:nvSpPr>
          <p:cNvPr id="4" name="Rectangle: Rounded Corners 5"/>
          <p:cNvSpPr/>
          <p:nvPr/>
        </p:nvSpPr>
        <p:spPr>
          <a:xfrm>
            <a:off x="8506791" y="4030789"/>
            <a:ext cx="1617281" cy="404321"/>
          </a:xfrm>
          <a:prstGeom prst="roundRect">
            <a:avLst/>
          </a:prstGeom>
          <a:solidFill>
            <a:srgbClr val="003D4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600" b="1"/>
              <a:t>标题文本预设</a:t>
            </a:r>
            <a:endParaRPr lang="zh-CN" altLang="en-US" sz="1600" b="1"/>
          </a:p>
        </p:txBody>
      </p:sp>
      <p:sp>
        <p:nvSpPr>
          <p:cNvPr id="6" name="Rectangle: Rounded Corners 6"/>
          <p:cNvSpPr/>
          <p:nvPr/>
        </p:nvSpPr>
        <p:spPr>
          <a:xfrm>
            <a:off x="8084628" y="2938967"/>
            <a:ext cx="1617281" cy="40432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600" b="1"/>
              <a:t>标题文本预设</a:t>
            </a:r>
            <a:endParaRPr lang="zh-CN" altLang="en-US" sz="1600" b="1"/>
          </a:p>
        </p:txBody>
      </p:sp>
      <p:sp>
        <p:nvSpPr>
          <p:cNvPr id="7" name="Rectangle: Rounded Corners 7"/>
          <p:cNvSpPr/>
          <p:nvPr/>
        </p:nvSpPr>
        <p:spPr>
          <a:xfrm>
            <a:off x="3406637" y="3166286"/>
            <a:ext cx="1617281" cy="40432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600" b="1" dirty="0"/>
              <a:t>标题文本预设</a:t>
            </a:r>
            <a:endParaRPr lang="zh-CN" altLang="en-US" sz="1600" b="1" dirty="0"/>
          </a:p>
        </p:txBody>
      </p:sp>
      <p:sp>
        <p:nvSpPr>
          <p:cNvPr id="8" name="Rectangle: Rounded Corners 8"/>
          <p:cNvSpPr/>
          <p:nvPr/>
        </p:nvSpPr>
        <p:spPr>
          <a:xfrm>
            <a:off x="3000261" y="2082347"/>
            <a:ext cx="1617281" cy="40432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600" b="1"/>
              <a:t>标题文本预设</a:t>
            </a:r>
            <a:endParaRPr lang="zh-CN" altLang="en-US" sz="1600" b="1"/>
          </a:p>
        </p:txBody>
      </p:sp>
      <p:sp>
        <p:nvSpPr>
          <p:cNvPr id="9" name="Rectangle: Rounded Corners 9"/>
          <p:cNvSpPr/>
          <p:nvPr/>
        </p:nvSpPr>
        <p:spPr>
          <a:xfrm>
            <a:off x="3130158" y="4174925"/>
            <a:ext cx="1617281" cy="40432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600" b="1"/>
              <a:t>标题文本预设</a:t>
            </a:r>
            <a:endParaRPr lang="zh-CN" altLang="en-US" sz="1600" b="1"/>
          </a:p>
        </p:txBody>
      </p:sp>
      <p:sp>
        <p:nvSpPr>
          <p:cNvPr id="10" name="Freeform: Shape 10"/>
          <p:cNvSpPr/>
          <p:nvPr/>
        </p:nvSpPr>
        <p:spPr bwMode="auto">
          <a:xfrm>
            <a:off x="6667572" y="2107897"/>
            <a:ext cx="1625056" cy="271970"/>
          </a:xfrm>
          <a:custGeom>
            <a:avLst/>
            <a:gdLst>
              <a:gd name="T0" fmla="*/ 339 w 902"/>
              <a:gd name="T1" fmla="*/ 147 h 151"/>
              <a:gd name="T2" fmla="*/ 342 w 902"/>
              <a:gd name="T3" fmla="*/ 151 h 151"/>
              <a:gd name="T4" fmla="*/ 480 w 902"/>
              <a:gd name="T5" fmla="*/ 13 h 151"/>
              <a:gd name="T6" fmla="*/ 902 w 902"/>
              <a:gd name="T7" fmla="*/ 13 h 151"/>
              <a:gd name="T8" fmla="*/ 902 w 902"/>
              <a:gd name="T9" fmla="*/ 3 h 151"/>
              <a:gd name="T10" fmla="*/ 475 w 902"/>
              <a:gd name="T11" fmla="*/ 3 h 151"/>
              <a:gd name="T12" fmla="*/ 475 w 902"/>
              <a:gd name="T13" fmla="*/ 5 h 151"/>
              <a:gd name="T14" fmla="*/ 475 w 902"/>
              <a:gd name="T15" fmla="*/ 4 h 151"/>
              <a:gd name="T16" fmla="*/ 340 w 902"/>
              <a:gd name="T17" fmla="*/ 139 h 151"/>
              <a:gd name="T18" fmla="*/ 0 w 902"/>
              <a:gd name="T19" fmla="*/ 0 h 151"/>
              <a:gd name="T20" fmla="*/ 0 w 902"/>
              <a:gd name="T21" fmla="*/ 7 h 151"/>
              <a:gd name="T22" fmla="*/ 339 w 902"/>
              <a:gd name="T23" fmla="*/ 148 h 151"/>
              <a:gd name="T24" fmla="*/ 339 w 902"/>
              <a:gd name="T25" fmla="*/ 147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2" h="151">
                <a:moveTo>
                  <a:pt x="339" y="147"/>
                </a:moveTo>
                <a:cubicBezTo>
                  <a:pt x="342" y="151"/>
                  <a:pt x="342" y="151"/>
                  <a:pt x="342" y="151"/>
                </a:cubicBezTo>
                <a:cubicBezTo>
                  <a:pt x="480" y="13"/>
                  <a:pt x="480" y="13"/>
                  <a:pt x="480" y="13"/>
                </a:cubicBezTo>
                <a:cubicBezTo>
                  <a:pt x="902" y="13"/>
                  <a:pt x="902" y="13"/>
                  <a:pt x="902" y="13"/>
                </a:cubicBezTo>
                <a:cubicBezTo>
                  <a:pt x="902" y="3"/>
                  <a:pt x="902" y="3"/>
                  <a:pt x="902" y="3"/>
                </a:cubicBezTo>
                <a:cubicBezTo>
                  <a:pt x="475" y="3"/>
                  <a:pt x="475" y="3"/>
                  <a:pt x="475" y="3"/>
                </a:cubicBezTo>
                <a:cubicBezTo>
                  <a:pt x="475" y="5"/>
                  <a:pt x="475" y="5"/>
                  <a:pt x="475" y="5"/>
                </a:cubicBezTo>
                <a:cubicBezTo>
                  <a:pt x="475" y="4"/>
                  <a:pt x="475" y="4"/>
                  <a:pt x="475" y="4"/>
                </a:cubicBezTo>
                <a:cubicBezTo>
                  <a:pt x="340" y="139"/>
                  <a:pt x="340" y="139"/>
                  <a:pt x="340" y="139"/>
                </a:cubicBezTo>
                <a:cubicBezTo>
                  <a:pt x="243" y="60"/>
                  <a:pt x="125" y="12"/>
                  <a:pt x="0" y="0"/>
                </a:cubicBezTo>
                <a:cubicBezTo>
                  <a:pt x="0" y="7"/>
                  <a:pt x="0" y="7"/>
                  <a:pt x="0" y="7"/>
                </a:cubicBezTo>
                <a:cubicBezTo>
                  <a:pt x="128" y="20"/>
                  <a:pt x="244" y="70"/>
                  <a:pt x="339" y="148"/>
                </a:cubicBezTo>
                <a:lnTo>
                  <a:pt x="339" y="147"/>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 name="Freeform: Shape 11"/>
          <p:cNvSpPr/>
          <p:nvPr/>
        </p:nvSpPr>
        <p:spPr bwMode="auto">
          <a:xfrm>
            <a:off x="4815198" y="4136173"/>
            <a:ext cx="1625056" cy="271970"/>
          </a:xfrm>
          <a:custGeom>
            <a:avLst/>
            <a:gdLst>
              <a:gd name="T0" fmla="*/ 564 w 902"/>
              <a:gd name="T1" fmla="*/ 3 h 151"/>
              <a:gd name="T2" fmla="*/ 560 w 902"/>
              <a:gd name="T3" fmla="*/ 0 h 151"/>
              <a:gd name="T4" fmla="*/ 422 w 902"/>
              <a:gd name="T5" fmla="*/ 138 h 151"/>
              <a:gd name="T6" fmla="*/ 0 w 902"/>
              <a:gd name="T7" fmla="*/ 138 h 151"/>
              <a:gd name="T8" fmla="*/ 0 w 902"/>
              <a:gd name="T9" fmla="*/ 148 h 151"/>
              <a:gd name="T10" fmla="*/ 427 w 902"/>
              <a:gd name="T11" fmla="*/ 148 h 151"/>
              <a:gd name="T12" fmla="*/ 427 w 902"/>
              <a:gd name="T13" fmla="*/ 146 h 151"/>
              <a:gd name="T14" fmla="*/ 428 w 902"/>
              <a:gd name="T15" fmla="*/ 146 h 151"/>
              <a:gd name="T16" fmla="*/ 562 w 902"/>
              <a:gd name="T17" fmla="*/ 12 h 151"/>
              <a:gd name="T18" fmla="*/ 902 w 902"/>
              <a:gd name="T19" fmla="*/ 151 h 151"/>
              <a:gd name="T20" fmla="*/ 902 w 902"/>
              <a:gd name="T21" fmla="*/ 144 h 151"/>
              <a:gd name="T22" fmla="*/ 564 w 902"/>
              <a:gd name="T23" fmla="*/ 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02" h="151">
                <a:moveTo>
                  <a:pt x="564" y="3"/>
                </a:moveTo>
                <a:cubicBezTo>
                  <a:pt x="560" y="0"/>
                  <a:pt x="560" y="0"/>
                  <a:pt x="560" y="0"/>
                </a:cubicBezTo>
                <a:cubicBezTo>
                  <a:pt x="422" y="138"/>
                  <a:pt x="422" y="138"/>
                  <a:pt x="422" y="138"/>
                </a:cubicBezTo>
                <a:cubicBezTo>
                  <a:pt x="0" y="138"/>
                  <a:pt x="0" y="138"/>
                  <a:pt x="0" y="138"/>
                </a:cubicBezTo>
                <a:cubicBezTo>
                  <a:pt x="0" y="148"/>
                  <a:pt x="0" y="148"/>
                  <a:pt x="0" y="148"/>
                </a:cubicBezTo>
                <a:cubicBezTo>
                  <a:pt x="427" y="148"/>
                  <a:pt x="427" y="148"/>
                  <a:pt x="427" y="148"/>
                </a:cubicBezTo>
                <a:cubicBezTo>
                  <a:pt x="427" y="146"/>
                  <a:pt x="427" y="146"/>
                  <a:pt x="427" y="146"/>
                </a:cubicBezTo>
                <a:cubicBezTo>
                  <a:pt x="428" y="146"/>
                  <a:pt x="428" y="146"/>
                  <a:pt x="428" y="146"/>
                </a:cubicBezTo>
                <a:cubicBezTo>
                  <a:pt x="562" y="12"/>
                  <a:pt x="562" y="12"/>
                  <a:pt x="562" y="12"/>
                </a:cubicBezTo>
                <a:cubicBezTo>
                  <a:pt x="660" y="91"/>
                  <a:pt x="777" y="139"/>
                  <a:pt x="902" y="151"/>
                </a:cubicBezTo>
                <a:cubicBezTo>
                  <a:pt x="902" y="144"/>
                  <a:pt x="902" y="144"/>
                  <a:pt x="902" y="144"/>
                </a:cubicBezTo>
                <a:cubicBezTo>
                  <a:pt x="775" y="131"/>
                  <a:pt x="658" y="80"/>
                  <a:pt x="564" y="3"/>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 name="Freeform: Shape 12"/>
          <p:cNvSpPr/>
          <p:nvPr/>
        </p:nvSpPr>
        <p:spPr bwMode="auto">
          <a:xfrm>
            <a:off x="7436123" y="2524647"/>
            <a:ext cx="608888" cy="629186"/>
          </a:xfrm>
          <a:custGeom>
            <a:avLst/>
            <a:gdLst>
              <a:gd name="T0" fmla="*/ 338 w 338"/>
              <a:gd name="T1" fmla="*/ 349 h 349"/>
              <a:gd name="T2" fmla="*/ 338 w 338"/>
              <a:gd name="T3" fmla="*/ 339 h 349"/>
              <a:gd name="T4" fmla="*/ 148 w 338"/>
              <a:gd name="T5" fmla="*/ 339 h 349"/>
              <a:gd name="T6" fmla="*/ 6 w 338"/>
              <a:gd name="T7" fmla="*/ 0 h 349"/>
              <a:gd name="T8" fmla="*/ 0 w 338"/>
              <a:gd name="T9" fmla="*/ 5 h 349"/>
              <a:gd name="T10" fmla="*/ 141 w 338"/>
              <a:gd name="T11" fmla="*/ 344 h 349"/>
              <a:gd name="T12" fmla="*/ 141 w 338"/>
              <a:gd name="T13" fmla="*/ 344 h 349"/>
              <a:gd name="T14" fmla="*/ 141 w 338"/>
              <a:gd name="T15" fmla="*/ 349 h 349"/>
              <a:gd name="T16" fmla="*/ 338 w 338"/>
              <a:gd name="T17" fmla="*/ 349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8" h="349">
                <a:moveTo>
                  <a:pt x="338" y="349"/>
                </a:moveTo>
                <a:cubicBezTo>
                  <a:pt x="338" y="339"/>
                  <a:pt x="338" y="339"/>
                  <a:pt x="338" y="339"/>
                </a:cubicBezTo>
                <a:cubicBezTo>
                  <a:pt x="148" y="339"/>
                  <a:pt x="148" y="339"/>
                  <a:pt x="148" y="339"/>
                </a:cubicBezTo>
                <a:cubicBezTo>
                  <a:pt x="135" y="214"/>
                  <a:pt x="86" y="97"/>
                  <a:pt x="6" y="0"/>
                </a:cubicBezTo>
                <a:cubicBezTo>
                  <a:pt x="0" y="5"/>
                  <a:pt x="0" y="5"/>
                  <a:pt x="0" y="5"/>
                </a:cubicBezTo>
                <a:cubicBezTo>
                  <a:pt x="78" y="100"/>
                  <a:pt x="128" y="216"/>
                  <a:pt x="141" y="344"/>
                </a:cubicBezTo>
                <a:cubicBezTo>
                  <a:pt x="141" y="344"/>
                  <a:pt x="141" y="344"/>
                  <a:pt x="141" y="344"/>
                </a:cubicBezTo>
                <a:cubicBezTo>
                  <a:pt x="141" y="349"/>
                  <a:pt x="141" y="349"/>
                  <a:pt x="141" y="349"/>
                </a:cubicBezTo>
                <a:lnTo>
                  <a:pt x="338" y="349"/>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 name="Freeform: Shape 13"/>
          <p:cNvSpPr/>
          <p:nvPr/>
        </p:nvSpPr>
        <p:spPr bwMode="auto">
          <a:xfrm>
            <a:off x="4652827" y="2274328"/>
            <a:ext cx="1022933" cy="870035"/>
          </a:xfrm>
          <a:custGeom>
            <a:avLst/>
            <a:gdLst>
              <a:gd name="T0" fmla="*/ 556 w 568"/>
              <a:gd name="T1" fmla="*/ 143 h 483"/>
              <a:gd name="T2" fmla="*/ 417 w 568"/>
              <a:gd name="T3" fmla="*/ 483 h 483"/>
              <a:gd name="T4" fmla="*/ 424 w 568"/>
              <a:gd name="T5" fmla="*/ 483 h 483"/>
              <a:gd name="T6" fmla="*/ 565 w 568"/>
              <a:gd name="T7" fmla="*/ 144 h 483"/>
              <a:gd name="T8" fmla="*/ 565 w 568"/>
              <a:gd name="T9" fmla="*/ 144 h 483"/>
              <a:gd name="T10" fmla="*/ 568 w 568"/>
              <a:gd name="T11" fmla="*/ 141 h 483"/>
              <a:gd name="T12" fmla="*/ 429 w 568"/>
              <a:gd name="T13" fmla="*/ 1 h 483"/>
              <a:gd name="T14" fmla="*/ 427 w 568"/>
              <a:gd name="T15" fmla="*/ 3 h 483"/>
              <a:gd name="T16" fmla="*/ 427 w 568"/>
              <a:gd name="T17" fmla="*/ 0 h 483"/>
              <a:gd name="T18" fmla="*/ 0 w 568"/>
              <a:gd name="T19" fmla="*/ 0 h 483"/>
              <a:gd name="T20" fmla="*/ 0 w 568"/>
              <a:gd name="T21" fmla="*/ 10 h 483"/>
              <a:gd name="T22" fmla="*/ 423 w 568"/>
              <a:gd name="T23" fmla="*/ 10 h 483"/>
              <a:gd name="T24" fmla="*/ 556 w 568"/>
              <a:gd name="T25" fmla="*/ 143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8" h="483">
                <a:moveTo>
                  <a:pt x="556" y="143"/>
                </a:moveTo>
                <a:cubicBezTo>
                  <a:pt x="477" y="240"/>
                  <a:pt x="429" y="358"/>
                  <a:pt x="417" y="483"/>
                </a:cubicBezTo>
                <a:cubicBezTo>
                  <a:pt x="424" y="483"/>
                  <a:pt x="424" y="483"/>
                  <a:pt x="424" y="483"/>
                </a:cubicBezTo>
                <a:cubicBezTo>
                  <a:pt x="437" y="355"/>
                  <a:pt x="488" y="239"/>
                  <a:pt x="565" y="144"/>
                </a:cubicBezTo>
                <a:cubicBezTo>
                  <a:pt x="565" y="144"/>
                  <a:pt x="565" y="144"/>
                  <a:pt x="565" y="144"/>
                </a:cubicBezTo>
                <a:cubicBezTo>
                  <a:pt x="568" y="141"/>
                  <a:pt x="568" y="141"/>
                  <a:pt x="568" y="141"/>
                </a:cubicBezTo>
                <a:cubicBezTo>
                  <a:pt x="429" y="1"/>
                  <a:pt x="429" y="1"/>
                  <a:pt x="429" y="1"/>
                </a:cubicBezTo>
                <a:cubicBezTo>
                  <a:pt x="427" y="3"/>
                  <a:pt x="427" y="3"/>
                  <a:pt x="427" y="3"/>
                </a:cubicBezTo>
                <a:cubicBezTo>
                  <a:pt x="427" y="0"/>
                  <a:pt x="427" y="0"/>
                  <a:pt x="427" y="0"/>
                </a:cubicBezTo>
                <a:cubicBezTo>
                  <a:pt x="0" y="0"/>
                  <a:pt x="0" y="0"/>
                  <a:pt x="0" y="0"/>
                </a:cubicBezTo>
                <a:cubicBezTo>
                  <a:pt x="0" y="10"/>
                  <a:pt x="0" y="10"/>
                  <a:pt x="0" y="10"/>
                </a:cubicBezTo>
                <a:cubicBezTo>
                  <a:pt x="423" y="10"/>
                  <a:pt x="423" y="10"/>
                  <a:pt x="423" y="10"/>
                </a:cubicBezTo>
                <a:lnTo>
                  <a:pt x="556" y="143"/>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 name="Freeform: Shape 14"/>
          <p:cNvSpPr/>
          <p:nvPr/>
        </p:nvSpPr>
        <p:spPr bwMode="auto">
          <a:xfrm>
            <a:off x="5061458" y="3362207"/>
            <a:ext cx="608888" cy="629186"/>
          </a:xfrm>
          <a:custGeom>
            <a:avLst/>
            <a:gdLst>
              <a:gd name="T0" fmla="*/ 0 w 338"/>
              <a:gd name="T1" fmla="*/ 0 h 349"/>
              <a:gd name="T2" fmla="*/ 0 w 338"/>
              <a:gd name="T3" fmla="*/ 10 h 349"/>
              <a:gd name="T4" fmla="*/ 191 w 338"/>
              <a:gd name="T5" fmla="*/ 10 h 349"/>
              <a:gd name="T6" fmla="*/ 332 w 338"/>
              <a:gd name="T7" fmla="*/ 349 h 349"/>
              <a:gd name="T8" fmla="*/ 338 w 338"/>
              <a:gd name="T9" fmla="*/ 343 h 349"/>
              <a:gd name="T10" fmla="*/ 197 w 338"/>
              <a:gd name="T11" fmla="*/ 5 h 349"/>
              <a:gd name="T12" fmla="*/ 197 w 338"/>
              <a:gd name="T13" fmla="*/ 5 h 349"/>
              <a:gd name="T14" fmla="*/ 197 w 338"/>
              <a:gd name="T15" fmla="*/ 0 h 349"/>
              <a:gd name="T16" fmla="*/ 0 w 338"/>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8" h="349">
                <a:moveTo>
                  <a:pt x="0" y="0"/>
                </a:moveTo>
                <a:cubicBezTo>
                  <a:pt x="0" y="10"/>
                  <a:pt x="0" y="10"/>
                  <a:pt x="0" y="10"/>
                </a:cubicBezTo>
                <a:cubicBezTo>
                  <a:pt x="191" y="10"/>
                  <a:pt x="191" y="10"/>
                  <a:pt x="191" y="10"/>
                </a:cubicBezTo>
                <a:cubicBezTo>
                  <a:pt x="204" y="135"/>
                  <a:pt x="253" y="252"/>
                  <a:pt x="332" y="349"/>
                </a:cubicBezTo>
                <a:cubicBezTo>
                  <a:pt x="338" y="343"/>
                  <a:pt x="338" y="343"/>
                  <a:pt x="338" y="343"/>
                </a:cubicBezTo>
                <a:cubicBezTo>
                  <a:pt x="261" y="249"/>
                  <a:pt x="210" y="132"/>
                  <a:pt x="197" y="5"/>
                </a:cubicBezTo>
                <a:cubicBezTo>
                  <a:pt x="197" y="5"/>
                  <a:pt x="197" y="5"/>
                  <a:pt x="197" y="5"/>
                </a:cubicBezTo>
                <a:cubicBezTo>
                  <a:pt x="197" y="0"/>
                  <a:pt x="197" y="0"/>
                  <a:pt x="197" y="0"/>
                </a:cubicBez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5" name="Freeform: Shape 15"/>
          <p:cNvSpPr/>
          <p:nvPr/>
        </p:nvSpPr>
        <p:spPr bwMode="auto">
          <a:xfrm>
            <a:off x="7430711" y="3371678"/>
            <a:ext cx="1021580" cy="870035"/>
          </a:xfrm>
          <a:custGeom>
            <a:avLst/>
            <a:gdLst>
              <a:gd name="T0" fmla="*/ 145 w 567"/>
              <a:gd name="T1" fmla="*/ 473 h 483"/>
              <a:gd name="T2" fmla="*/ 12 w 567"/>
              <a:gd name="T3" fmla="*/ 340 h 483"/>
              <a:gd name="T4" fmla="*/ 151 w 567"/>
              <a:gd name="T5" fmla="*/ 0 h 483"/>
              <a:gd name="T6" fmla="*/ 144 w 567"/>
              <a:gd name="T7" fmla="*/ 0 h 483"/>
              <a:gd name="T8" fmla="*/ 3 w 567"/>
              <a:gd name="T9" fmla="*/ 338 h 483"/>
              <a:gd name="T10" fmla="*/ 4 w 567"/>
              <a:gd name="T11" fmla="*/ 338 h 483"/>
              <a:gd name="T12" fmla="*/ 0 w 567"/>
              <a:gd name="T13" fmla="*/ 342 h 483"/>
              <a:gd name="T14" fmla="*/ 140 w 567"/>
              <a:gd name="T15" fmla="*/ 481 h 483"/>
              <a:gd name="T16" fmla="*/ 140 w 567"/>
              <a:gd name="T17" fmla="*/ 481 h 483"/>
              <a:gd name="T18" fmla="*/ 140 w 567"/>
              <a:gd name="T19" fmla="*/ 483 h 483"/>
              <a:gd name="T20" fmla="*/ 567 w 567"/>
              <a:gd name="T21" fmla="*/ 483 h 483"/>
              <a:gd name="T22" fmla="*/ 567 w 567"/>
              <a:gd name="T23" fmla="*/ 473 h 483"/>
              <a:gd name="T24" fmla="*/ 145 w 567"/>
              <a:gd name="T25" fmla="*/ 473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7" h="483">
                <a:moveTo>
                  <a:pt x="145" y="473"/>
                </a:moveTo>
                <a:cubicBezTo>
                  <a:pt x="12" y="340"/>
                  <a:pt x="12" y="340"/>
                  <a:pt x="12" y="340"/>
                </a:cubicBezTo>
                <a:cubicBezTo>
                  <a:pt x="91" y="242"/>
                  <a:pt x="139" y="125"/>
                  <a:pt x="151" y="0"/>
                </a:cubicBezTo>
                <a:cubicBezTo>
                  <a:pt x="144" y="0"/>
                  <a:pt x="144" y="0"/>
                  <a:pt x="144" y="0"/>
                </a:cubicBezTo>
                <a:cubicBezTo>
                  <a:pt x="131" y="127"/>
                  <a:pt x="81" y="244"/>
                  <a:pt x="3" y="338"/>
                </a:cubicBezTo>
                <a:cubicBezTo>
                  <a:pt x="4" y="338"/>
                  <a:pt x="4" y="338"/>
                  <a:pt x="4" y="338"/>
                </a:cubicBezTo>
                <a:cubicBezTo>
                  <a:pt x="0" y="342"/>
                  <a:pt x="0" y="342"/>
                  <a:pt x="0" y="342"/>
                </a:cubicBezTo>
                <a:cubicBezTo>
                  <a:pt x="140" y="481"/>
                  <a:pt x="140" y="481"/>
                  <a:pt x="140" y="481"/>
                </a:cubicBezTo>
                <a:cubicBezTo>
                  <a:pt x="140" y="481"/>
                  <a:pt x="140" y="481"/>
                  <a:pt x="140" y="481"/>
                </a:cubicBezTo>
                <a:cubicBezTo>
                  <a:pt x="140" y="483"/>
                  <a:pt x="140" y="483"/>
                  <a:pt x="140" y="483"/>
                </a:cubicBezTo>
                <a:cubicBezTo>
                  <a:pt x="567" y="483"/>
                  <a:pt x="567" y="483"/>
                  <a:pt x="567" y="483"/>
                </a:cubicBezTo>
                <a:cubicBezTo>
                  <a:pt x="567" y="473"/>
                  <a:pt x="567" y="473"/>
                  <a:pt x="567" y="473"/>
                </a:cubicBezTo>
                <a:lnTo>
                  <a:pt x="145" y="473"/>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6" name="TextBox 16"/>
          <p:cNvSpPr txBox="1"/>
          <p:nvPr/>
        </p:nvSpPr>
        <p:spPr>
          <a:xfrm>
            <a:off x="5427059" y="4564590"/>
            <a:ext cx="2238293" cy="921770"/>
          </a:xfrm>
          <a:prstGeom prst="rect">
            <a:avLst/>
          </a:prstGeom>
          <a:noFill/>
        </p:spPr>
        <p:txBody>
          <a:bodyPr wrap="square" lIns="0" tIns="0" rIns="0" bIns="0">
            <a:normAutofit/>
          </a:bodyPr>
          <a:lstStyle/>
          <a:p>
            <a:pPr algn="ctr">
              <a:lnSpc>
                <a:spcPct val="120000"/>
              </a:lnSpc>
            </a:pPr>
            <a:r>
              <a:rPr lang="zh-CN" altLang="en-US" sz="1200" dirty="0"/>
              <a:t>点击输入替换内</a:t>
            </a:r>
            <a:r>
              <a:rPr lang="zh-CN" altLang="en-US" sz="1200" dirty="0" smtClean="0"/>
              <a:t>容编辑文字</a:t>
            </a:r>
            <a:endParaRPr lang="en-US" altLang="zh-CN" sz="1200" dirty="0"/>
          </a:p>
          <a:p>
            <a:pPr algn="ctr">
              <a:lnSpc>
                <a:spcPct val="120000"/>
              </a:lnSpc>
            </a:pPr>
            <a:r>
              <a:rPr lang="zh-CN" altLang="en-US" sz="1200" dirty="0"/>
              <a:t>点击输入替换内</a:t>
            </a:r>
            <a:r>
              <a:rPr lang="zh-CN" altLang="en-US" sz="1200" dirty="0" smtClean="0"/>
              <a:t>容编辑文字</a:t>
            </a:r>
            <a:endParaRPr lang="zh-CN" altLang="en-US" sz="1200" dirty="0"/>
          </a:p>
        </p:txBody>
      </p:sp>
      <p:grpSp>
        <p:nvGrpSpPr>
          <p:cNvPr id="17" name="Group 17"/>
          <p:cNvGrpSpPr/>
          <p:nvPr/>
        </p:nvGrpSpPr>
        <p:grpSpPr>
          <a:xfrm>
            <a:off x="5415967" y="2120076"/>
            <a:ext cx="2274536" cy="2281302"/>
            <a:chOff x="4762500" y="2147889"/>
            <a:chExt cx="2668588" cy="2676525"/>
          </a:xfrm>
        </p:grpSpPr>
        <p:sp>
          <p:nvSpPr>
            <p:cNvPr id="18" name="Freeform: Shape 18"/>
            <p:cNvSpPr/>
            <p:nvPr/>
          </p:nvSpPr>
          <p:spPr bwMode="auto">
            <a:xfrm>
              <a:off x="4762500" y="2625726"/>
              <a:ext cx="444500" cy="741363"/>
            </a:xfrm>
            <a:custGeom>
              <a:avLst/>
              <a:gdLst>
                <a:gd name="T0" fmla="*/ 210 w 210"/>
                <a:gd name="T1" fmla="*/ 54 h 350"/>
                <a:gd name="T2" fmla="*/ 144 w 210"/>
                <a:gd name="T3" fmla="*/ 0 h 350"/>
                <a:gd name="T4" fmla="*/ 0 w 210"/>
                <a:gd name="T5" fmla="*/ 342 h 350"/>
                <a:gd name="T6" fmla="*/ 86 w 210"/>
                <a:gd name="T7" fmla="*/ 350 h 350"/>
                <a:gd name="T8" fmla="*/ 210 w 210"/>
                <a:gd name="T9" fmla="*/ 54 h 350"/>
              </a:gdLst>
              <a:ahLst/>
              <a:cxnLst>
                <a:cxn ang="0">
                  <a:pos x="T0" y="T1"/>
                </a:cxn>
                <a:cxn ang="0">
                  <a:pos x="T2" y="T3"/>
                </a:cxn>
                <a:cxn ang="0">
                  <a:pos x="T4" y="T5"/>
                </a:cxn>
                <a:cxn ang="0">
                  <a:pos x="T6" y="T7"/>
                </a:cxn>
                <a:cxn ang="0">
                  <a:pos x="T8" y="T9"/>
                </a:cxn>
              </a:cxnLst>
              <a:rect l="0" t="0" r="r" b="b"/>
              <a:pathLst>
                <a:path w="210" h="350">
                  <a:moveTo>
                    <a:pt x="210" y="54"/>
                  </a:moveTo>
                  <a:cubicBezTo>
                    <a:pt x="144" y="0"/>
                    <a:pt x="144" y="0"/>
                    <a:pt x="144" y="0"/>
                  </a:cubicBezTo>
                  <a:cubicBezTo>
                    <a:pt x="7" y="132"/>
                    <a:pt x="0" y="342"/>
                    <a:pt x="0" y="342"/>
                  </a:cubicBezTo>
                  <a:cubicBezTo>
                    <a:pt x="86" y="350"/>
                    <a:pt x="86" y="350"/>
                    <a:pt x="86" y="350"/>
                  </a:cubicBezTo>
                  <a:cubicBezTo>
                    <a:pt x="97" y="238"/>
                    <a:pt x="142" y="136"/>
                    <a:pt x="210" y="54"/>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 name="Freeform: Shape 19"/>
            <p:cNvSpPr/>
            <p:nvPr/>
          </p:nvSpPr>
          <p:spPr bwMode="auto">
            <a:xfrm>
              <a:off x="4762500" y="3597276"/>
              <a:ext cx="442913" cy="733425"/>
            </a:xfrm>
            <a:custGeom>
              <a:avLst/>
              <a:gdLst>
                <a:gd name="T0" fmla="*/ 87 w 209"/>
                <a:gd name="T1" fmla="*/ 0 h 347"/>
                <a:gd name="T2" fmla="*/ 0 w 209"/>
                <a:gd name="T3" fmla="*/ 9 h 347"/>
                <a:gd name="T4" fmla="*/ 141 w 209"/>
                <a:gd name="T5" fmla="*/ 347 h 347"/>
                <a:gd name="T6" fmla="*/ 209 w 209"/>
                <a:gd name="T7" fmla="*/ 291 h 347"/>
                <a:gd name="T8" fmla="*/ 87 w 209"/>
                <a:gd name="T9" fmla="*/ 0 h 347"/>
              </a:gdLst>
              <a:ahLst/>
              <a:cxnLst>
                <a:cxn ang="0">
                  <a:pos x="T0" y="T1"/>
                </a:cxn>
                <a:cxn ang="0">
                  <a:pos x="T2" y="T3"/>
                </a:cxn>
                <a:cxn ang="0">
                  <a:pos x="T4" y="T5"/>
                </a:cxn>
                <a:cxn ang="0">
                  <a:pos x="T6" y="T7"/>
                </a:cxn>
                <a:cxn ang="0">
                  <a:pos x="T8" y="T9"/>
                </a:cxn>
              </a:cxnLst>
              <a:rect l="0" t="0" r="r" b="b"/>
              <a:pathLst>
                <a:path w="209" h="347">
                  <a:moveTo>
                    <a:pt x="87" y="0"/>
                  </a:moveTo>
                  <a:cubicBezTo>
                    <a:pt x="0" y="9"/>
                    <a:pt x="0" y="9"/>
                    <a:pt x="0" y="9"/>
                  </a:cubicBezTo>
                  <a:cubicBezTo>
                    <a:pt x="14" y="217"/>
                    <a:pt x="141" y="347"/>
                    <a:pt x="141" y="347"/>
                  </a:cubicBezTo>
                  <a:cubicBezTo>
                    <a:pt x="209" y="291"/>
                    <a:pt x="209" y="291"/>
                    <a:pt x="209" y="291"/>
                  </a:cubicBezTo>
                  <a:cubicBezTo>
                    <a:pt x="142" y="210"/>
                    <a:pt x="98" y="110"/>
                    <a:pt x="87" y="0"/>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 name="Freeform: Shape 20"/>
            <p:cNvSpPr/>
            <p:nvPr/>
          </p:nvSpPr>
          <p:spPr bwMode="auto">
            <a:xfrm>
              <a:off x="5240338" y="4368801"/>
              <a:ext cx="742950" cy="455613"/>
            </a:xfrm>
            <a:custGeom>
              <a:avLst/>
              <a:gdLst>
                <a:gd name="T0" fmla="*/ 56 w 351"/>
                <a:gd name="T1" fmla="*/ 0 h 215"/>
                <a:gd name="T2" fmla="*/ 0 w 351"/>
                <a:gd name="T3" fmla="*/ 68 h 215"/>
                <a:gd name="T4" fmla="*/ 342 w 351"/>
                <a:gd name="T5" fmla="*/ 212 h 215"/>
                <a:gd name="T6" fmla="*/ 351 w 351"/>
                <a:gd name="T7" fmla="*/ 123 h 215"/>
                <a:gd name="T8" fmla="*/ 56 w 351"/>
                <a:gd name="T9" fmla="*/ 0 h 215"/>
              </a:gdLst>
              <a:ahLst/>
              <a:cxnLst>
                <a:cxn ang="0">
                  <a:pos x="T0" y="T1"/>
                </a:cxn>
                <a:cxn ang="0">
                  <a:pos x="T2" y="T3"/>
                </a:cxn>
                <a:cxn ang="0">
                  <a:pos x="T4" y="T5"/>
                </a:cxn>
                <a:cxn ang="0">
                  <a:pos x="T6" y="T7"/>
                </a:cxn>
                <a:cxn ang="0">
                  <a:pos x="T8" y="T9"/>
                </a:cxn>
              </a:cxnLst>
              <a:rect l="0" t="0" r="r" b="b"/>
              <a:pathLst>
                <a:path w="351" h="215">
                  <a:moveTo>
                    <a:pt x="56" y="0"/>
                  </a:moveTo>
                  <a:cubicBezTo>
                    <a:pt x="0" y="68"/>
                    <a:pt x="0" y="68"/>
                    <a:pt x="0" y="68"/>
                  </a:cubicBezTo>
                  <a:cubicBezTo>
                    <a:pt x="173" y="215"/>
                    <a:pt x="342" y="212"/>
                    <a:pt x="342" y="212"/>
                  </a:cubicBezTo>
                  <a:cubicBezTo>
                    <a:pt x="351" y="123"/>
                    <a:pt x="351" y="123"/>
                    <a:pt x="351" y="123"/>
                  </a:cubicBezTo>
                  <a:cubicBezTo>
                    <a:pt x="240" y="112"/>
                    <a:pt x="138" y="68"/>
                    <a:pt x="56" y="0"/>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 name="Freeform: Shape 21"/>
            <p:cNvSpPr/>
            <p:nvPr/>
          </p:nvSpPr>
          <p:spPr bwMode="auto">
            <a:xfrm>
              <a:off x="6194425" y="4373564"/>
              <a:ext cx="741363" cy="434975"/>
            </a:xfrm>
            <a:custGeom>
              <a:avLst/>
              <a:gdLst>
                <a:gd name="T0" fmla="*/ 0 w 351"/>
                <a:gd name="T1" fmla="*/ 121 h 206"/>
                <a:gd name="T2" fmla="*/ 8 w 351"/>
                <a:gd name="T3" fmla="*/ 206 h 206"/>
                <a:gd name="T4" fmla="*/ 351 w 351"/>
                <a:gd name="T5" fmla="*/ 66 h 206"/>
                <a:gd name="T6" fmla="*/ 298 w 351"/>
                <a:gd name="T7" fmla="*/ 0 h 206"/>
                <a:gd name="T8" fmla="*/ 0 w 351"/>
                <a:gd name="T9" fmla="*/ 121 h 206"/>
              </a:gdLst>
              <a:ahLst/>
              <a:cxnLst>
                <a:cxn ang="0">
                  <a:pos x="T0" y="T1"/>
                </a:cxn>
                <a:cxn ang="0">
                  <a:pos x="T2" y="T3"/>
                </a:cxn>
                <a:cxn ang="0">
                  <a:pos x="T4" y="T5"/>
                </a:cxn>
                <a:cxn ang="0">
                  <a:pos x="T6" y="T7"/>
                </a:cxn>
                <a:cxn ang="0">
                  <a:pos x="T8" y="T9"/>
                </a:cxn>
              </a:cxnLst>
              <a:rect l="0" t="0" r="r" b="b"/>
              <a:pathLst>
                <a:path w="351" h="206">
                  <a:moveTo>
                    <a:pt x="0" y="121"/>
                  </a:moveTo>
                  <a:cubicBezTo>
                    <a:pt x="8" y="206"/>
                    <a:pt x="8" y="206"/>
                    <a:pt x="8" y="206"/>
                  </a:cubicBezTo>
                  <a:cubicBezTo>
                    <a:pt x="8" y="206"/>
                    <a:pt x="223" y="197"/>
                    <a:pt x="351" y="66"/>
                  </a:cubicBezTo>
                  <a:cubicBezTo>
                    <a:pt x="298" y="0"/>
                    <a:pt x="298" y="0"/>
                    <a:pt x="298" y="0"/>
                  </a:cubicBezTo>
                  <a:cubicBezTo>
                    <a:pt x="215" y="68"/>
                    <a:pt x="113" y="111"/>
                    <a:pt x="0" y="121"/>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 name="Freeform: Shape 22"/>
            <p:cNvSpPr/>
            <p:nvPr/>
          </p:nvSpPr>
          <p:spPr bwMode="auto">
            <a:xfrm>
              <a:off x="6980238" y="3597276"/>
              <a:ext cx="450850" cy="742950"/>
            </a:xfrm>
            <a:custGeom>
              <a:avLst/>
              <a:gdLst>
                <a:gd name="T0" fmla="*/ 124 w 213"/>
                <a:gd name="T1" fmla="*/ 0 h 351"/>
                <a:gd name="T2" fmla="*/ 0 w 213"/>
                <a:gd name="T3" fmla="*/ 294 h 351"/>
                <a:gd name="T4" fmla="*/ 69 w 213"/>
                <a:gd name="T5" fmla="*/ 351 h 351"/>
                <a:gd name="T6" fmla="*/ 213 w 213"/>
                <a:gd name="T7" fmla="*/ 9 h 351"/>
                <a:gd name="T8" fmla="*/ 124 w 213"/>
                <a:gd name="T9" fmla="*/ 0 h 351"/>
              </a:gdLst>
              <a:ahLst/>
              <a:cxnLst>
                <a:cxn ang="0">
                  <a:pos x="T0" y="T1"/>
                </a:cxn>
                <a:cxn ang="0">
                  <a:pos x="T2" y="T3"/>
                </a:cxn>
                <a:cxn ang="0">
                  <a:pos x="T4" y="T5"/>
                </a:cxn>
                <a:cxn ang="0">
                  <a:pos x="T6" y="T7"/>
                </a:cxn>
                <a:cxn ang="0">
                  <a:pos x="T8" y="T9"/>
                </a:cxn>
              </a:cxnLst>
              <a:rect l="0" t="0" r="r" b="b"/>
              <a:pathLst>
                <a:path w="213" h="351">
                  <a:moveTo>
                    <a:pt x="124" y="0"/>
                  </a:moveTo>
                  <a:cubicBezTo>
                    <a:pt x="113" y="111"/>
                    <a:pt x="68" y="212"/>
                    <a:pt x="0" y="294"/>
                  </a:cubicBezTo>
                  <a:cubicBezTo>
                    <a:pt x="69" y="351"/>
                    <a:pt x="69" y="351"/>
                    <a:pt x="69" y="351"/>
                  </a:cubicBezTo>
                  <a:cubicBezTo>
                    <a:pt x="69" y="351"/>
                    <a:pt x="209" y="205"/>
                    <a:pt x="213" y="9"/>
                  </a:cubicBezTo>
                  <a:lnTo>
                    <a:pt x="124"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 name="Freeform: Shape 23"/>
            <p:cNvSpPr/>
            <p:nvPr/>
          </p:nvSpPr>
          <p:spPr bwMode="auto">
            <a:xfrm>
              <a:off x="6991350" y="2632076"/>
              <a:ext cx="439738" cy="744538"/>
            </a:xfrm>
            <a:custGeom>
              <a:avLst/>
              <a:gdLst>
                <a:gd name="T0" fmla="*/ 120 w 208"/>
                <a:gd name="T1" fmla="*/ 352 h 352"/>
                <a:gd name="T2" fmla="*/ 208 w 208"/>
                <a:gd name="T3" fmla="*/ 344 h 352"/>
                <a:gd name="T4" fmla="*/ 67 w 208"/>
                <a:gd name="T5" fmla="*/ 0 h 352"/>
                <a:gd name="T6" fmla="*/ 0 w 208"/>
                <a:gd name="T7" fmla="*/ 56 h 352"/>
                <a:gd name="T8" fmla="*/ 120 w 208"/>
                <a:gd name="T9" fmla="*/ 352 h 352"/>
              </a:gdLst>
              <a:ahLst/>
              <a:cxnLst>
                <a:cxn ang="0">
                  <a:pos x="T0" y="T1"/>
                </a:cxn>
                <a:cxn ang="0">
                  <a:pos x="T2" y="T3"/>
                </a:cxn>
                <a:cxn ang="0">
                  <a:pos x="T4" y="T5"/>
                </a:cxn>
                <a:cxn ang="0">
                  <a:pos x="T6" y="T7"/>
                </a:cxn>
                <a:cxn ang="0">
                  <a:pos x="T8" y="T9"/>
                </a:cxn>
              </a:cxnLst>
              <a:rect l="0" t="0" r="r" b="b"/>
              <a:pathLst>
                <a:path w="208" h="352">
                  <a:moveTo>
                    <a:pt x="120" y="352"/>
                  </a:moveTo>
                  <a:cubicBezTo>
                    <a:pt x="208" y="344"/>
                    <a:pt x="208" y="344"/>
                    <a:pt x="208" y="344"/>
                  </a:cubicBezTo>
                  <a:cubicBezTo>
                    <a:pt x="208" y="344"/>
                    <a:pt x="207" y="153"/>
                    <a:pt x="67" y="0"/>
                  </a:cubicBezTo>
                  <a:cubicBezTo>
                    <a:pt x="0" y="56"/>
                    <a:pt x="0" y="56"/>
                    <a:pt x="0" y="56"/>
                  </a:cubicBezTo>
                  <a:cubicBezTo>
                    <a:pt x="67" y="138"/>
                    <a:pt x="110" y="240"/>
                    <a:pt x="120" y="352"/>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 name="Freeform: Shape 24"/>
            <p:cNvSpPr/>
            <p:nvPr/>
          </p:nvSpPr>
          <p:spPr bwMode="auto">
            <a:xfrm>
              <a:off x="6211888" y="2147889"/>
              <a:ext cx="741363" cy="444500"/>
            </a:xfrm>
            <a:custGeom>
              <a:avLst/>
              <a:gdLst>
                <a:gd name="T0" fmla="*/ 296 w 351"/>
                <a:gd name="T1" fmla="*/ 210 h 210"/>
                <a:gd name="T2" fmla="*/ 351 w 351"/>
                <a:gd name="T3" fmla="*/ 144 h 210"/>
                <a:gd name="T4" fmla="*/ 9 w 351"/>
                <a:gd name="T5" fmla="*/ 0 h 210"/>
                <a:gd name="T6" fmla="*/ 0 w 351"/>
                <a:gd name="T7" fmla="*/ 86 h 210"/>
                <a:gd name="T8" fmla="*/ 296 w 351"/>
                <a:gd name="T9" fmla="*/ 210 h 210"/>
              </a:gdLst>
              <a:ahLst/>
              <a:cxnLst>
                <a:cxn ang="0">
                  <a:pos x="T0" y="T1"/>
                </a:cxn>
                <a:cxn ang="0">
                  <a:pos x="T2" y="T3"/>
                </a:cxn>
                <a:cxn ang="0">
                  <a:pos x="T4" y="T5"/>
                </a:cxn>
                <a:cxn ang="0">
                  <a:pos x="T6" y="T7"/>
                </a:cxn>
                <a:cxn ang="0">
                  <a:pos x="T8" y="T9"/>
                </a:cxn>
              </a:cxnLst>
              <a:rect l="0" t="0" r="r" b="b"/>
              <a:pathLst>
                <a:path w="351" h="210">
                  <a:moveTo>
                    <a:pt x="296" y="210"/>
                  </a:moveTo>
                  <a:cubicBezTo>
                    <a:pt x="351" y="144"/>
                    <a:pt x="351" y="144"/>
                    <a:pt x="351" y="144"/>
                  </a:cubicBezTo>
                  <a:cubicBezTo>
                    <a:pt x="351" y="144"/>
                    <a:pt x="238" y="19"/>
                    <a:pt x="9" y="0"/>
                  </a:cubicBezTo>
                  <a:cubicBezTo>
                    <a:pt x="0" y="86"/>
                    <a:pt x="0" y="86"/>
                    <a:pt x="0" y="86"/>
                  </a:cubicBezTo>
                  <a:cubicBezTo>
                    <a:pt x="112" y="97"/>
                    <a:pt x="214" y="142"/>
                    <a:pt x="296" y="210"/>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 name="Freeform: Shape 25"/>
            <p:cNvSpPr/>
            <p:nvPr/>
          </p:nvSpPr>
          <p:spPr bwMode="auto">
            <a:xfrm>
              <a:off x="5249863" y="2147889"/>
              <a:ext cx="741363" cy="438150"/>
            </a:xfrm>
            <a:custGeom>
              <a:avLst/>
              <a:gdLst>
                <a:gd name="T0" fmla="*/ 351 w 351"/>
                <a:gd name="T1" fmla="*/ 85 h 207"/>
                <a:gd name="T2" fmla="*/ 343 w 351"/>
                <a:gd name="T3" fmla="*/ 0 h 207"/>
                <a:gd name="T4" fmla="*/ 0 w 351"/>
                <a:gd name="T5" fmla="*/ 141 h 207"/>
                <a:gd name="T6" fmla="*/ 54 w 351"/>
                <a:gd name="T7" fmla="*/ 207 h 207"/>
                <a:gd name="T8" fmla="*/ 351 w 351"/>
                <a:gd name="T9" fmla="*/ 85 h 207"/>
              </a:gdLst>
              <a:ahLst/>
              <a:cxnLst>
                <a:cxn ang="0">
                  <a:pos x="T0" y="T1"/>
                </a:cxn>
                <a:cxn ang="0">
                  <a:pos x="T2" y="T3"/>
                </a:cxn>
                <a:cxn ang="0">
                  <a:pos x="T4" y="T5"/>
                </a:cxn>
                <a:cxn ang="0">
                  <a:pos x="T6" y="T7"/>
                </a:cxn>
                <a:cxn ang="0">
                  <a:pos x="T8" y="T9"/>
                </a:cxn>
              </a:cxnLst>
              <a:rect l="0" t="0" r="r" b="b"/>
              <a:pathLst>
                <a:path w="351" h="207">
                  <a:moveTo>
                    <a:pt x="351" y="85"/>
                  </a:moveTo>
                  <a:cubicBezTo>
                    <a:pt x="343" y="0"/>
                    <a:pt x="343" y="0"/>
                    <a:pt x="343" y="0"/>
                  </a:cubicBezTo>
                  <a:cubicBezTo>
                    <a:pt x="343" y="0"/>
                    <a:pt x="153" y="0"/>
                    <a:pt x="0" y="141"/>
                  </a:cubicBezTo>
                  <a:cubicBezTo>
                    <a:pt x="54" y="207"/>
                    <a:pt x="54" y="207"/>
                    <a:pt x="54" y="207"/>
                  </a:cubicBezTo>
                  <a:cubicBezTo>
                    <a:pt x="136" y="139"/>
                    <a:pt x="239" y="95"/>
                    <a:pt x="351" y="85"/>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nvGrpSpPr>
            <p:cNvPr id="26" name="Group 26"/>
            <p:cNvGrpSpPr/>
            <p:nvPr/>
          </p:nvGrpSpPr>
          <p:grpSpPr>
            <a:xfrm>
              <a:off x="5670419" y="3034929"/>
              <a:ext cx="903360" cy="930324"/>
              <a:chOff x="3681413" y="3632200"/>
              <a:chExt cx="638175" cy="657225"/>
            </a:xfrm>
            <a:solidFill>
              <a:schemeClr val="tx2"/>
            </a:solidFill>
          </p:grpSpPr>
          <p:sp>
            <p:nvSpPr>
              <p:cNvPr id="27" name="Freeform: Shape 27"/>
              <p:cNvSpPr/>
              <p:nvPr/>
            </p:nvSpPr>
            <p:spPr bwMode="auto">
              <a:xfrm>
                <a:off x="3976688" y="3681413"/>
                <a:ext cx="342900" cy="533400"/>
              </a:xfrm>
              <a:custGeom>
                <a:avLst/>
                <a:gdLst/>
                <a:ahLst/>
                <a:cxnLst>
                  <a:cxn ang="0">
                    <a:pos x="135" y="53"/>
                  </a:cxn>
                  <a:cxn ang="0">
                    <a:pos x="134" y="52"/>
                  </a:cxn>
                  <a:cxn ang="0">
                    <a:pos x="121" y="47"/>
                  </a:cxn>
                  <a:cxn ang="0">
                    <a:pos x="112" y="56"/>
                  </a:cxn>
                  <a:cxn ang="0">
                    <a:pos x="103" y="46"/>
                  </a:cxn>
                  <a:cxn ang="0">
                    <a:pos x="103" y="46"/>
                  </a:cxn>
                  <a:cxn ang="0">
                    <a:pos x="91" y="52"/>
                  </a:cxn>
                  <a:cxn ang="0">
                    <a:pos x="88" y="53"/>
                  </a:cxn>
                  <a:cxn ang="0">
                    <a:pos x="71" y="55"/>
                  </a:cxn>
                  <a:cxn ang="0">
                    <a:pos x="29" y="9"/>
                  </a:cxn>
                  <a:cxn ang="0">
                    <a:pos x="22" y="2"/>
                  </a:cxn>
                  <a:cxn ang="0">
                    <a:pos x="18" y="1"/>
                  </a:cxn>
                  <a:cxn ang="0">
                    <a:pos x="10" y="2"/>
                  </a:cxn>
                  <a:cxn ang="0">
                    <a:pos x="3" y="21"/>
                  </a:cxn>
                  <a:cxn ang="0">
                    <a:pos x="12" y="36"/>
                  </a:cxn>
                  <a:cxn ang="0">
                    <a:pos x="16" y="41"/>
                  </a:cxn>
                  <a:cxn ang="0">
                    <a:pos x="63" y="82"/>
                  </a:cxn>
                  <a:cxn ang="0">
                    <a:pos x="75" y="84"/>
                  </a:cxn>
                  <a:cxn ang="0">
                    <a:pos x="75" y="158"/>
                  </a:cxn>
                  <a:cxn ang="0">
                    <a:pos x="77" y="168"/>
                  </a:cxn>
                  <a:cxn ang="0">
                    <a:pos x="77" y="170"/>
                  </a:cxn>
                  <a:cxn ang="0">
                    <a:pos x="77" y="305"/>
                  </a:cxn>
                  <a:cxn ang="0">
                    <a:pos x="93" y="321"/>
                  </a:cxn>
                  <a:cxn ang="0">
                    <a:pos x="110" y="305"/>
                  </a:cxn>
                  <a:cxn ang="0">
                    <a:pos x="110" y="190"/>
                  </a:cxn>
                  <a:cxn ang="0">
                    <a:pos x="112" y="190"/>
                  </a:cxn>
                  <a:cxn ang="0">
                    <a:pos x="112" y="190"/>
                  </a:cxn>
                  <a:cxn ang="0">
                    <a:pos x="112" y="305"/>
                  </a:cxn>
                  <a:cxn ang="0">
                    <a:pos x="129" y="321"/>
                  </a:cxn>
                  <a:cxn ang="0">
                    <a:pos x="129" y="321"/>
                  </a:cxn>
                  <a:cxn ang="0">
                    <a:pos x="146" y="305"/>
                  </a:cxn>
                  <a:cxn ang="0">
                    <a:pos x="146" y="173"/>
                  </a:cxn>
                  <a:cxn ang="0">
                    <a:pos x="149" y="175"/>
                  </a:cxn>
                  <a:cxn ang="0">
                    <a:pos x="155" y="177"/>
                  </a:cxn>
                  <a:cxn ang="0">
                    <a:pos x="168" y="170"/>
                  </a:cxn>
                  <a:cxn ang="0">
                    <a:pos x="135" y="53"/>
                  </a:cxn>
                  <a:cxn ang="0">
                    <a:pos x="112" y="127"/>
                  </a:cxn>
                  <a:cxn ang="0">
                    <a:pos x="112" y="127"/>
                  </a:cxn>
                  <a:cxn ang="0">
                    <a:pos x="103" y="115"/>
                  </a:cxn>
                  <a:cxn ang="0">
                    <a:pos x="112" y="57"/>
                  </a:cxn>
                  <a:cxn ang="0">
                    <a:pos x="112" y="57"/>
                  </a:cxn>
                  <a:cxn ang="0">
                    <a:pos x="121" y="115"/>
                  </a:cxn>
                  <a:cxn ang="0">
                    <a:pos x="112" y="127"/>
                  </a:cxn>
                  <a:cxn ang="0">
                    <a:pos x="149" y="143"/>
                  </a:cxn>
                  <a:cxn ang="0">
                    <a:pos x="149" y="103"/>
                  </a:cxn>
                  <a:cxn ang="0">
                    <a:pos x="149" y="143"/>
                  </a:cxn>
                  <a:cxn ang="0">
                    <a:pos x="149" y="143"/>
                  </a:cxn>
                  <a:cxn ang="0">
                    <a:pos x="149" y="143"/>
                  </a:cxn>
                </a:cxnLst>
                <a:rect l="0" t="0" r="r" b="b"/>
                <a:pathLst>
                  <a:path w="207" h="321">
                    <a:moveTo>
                      <a:pt x="135" y="53"/>
                    </a:moveTo>
                    <a:cubicBezTo>
                      <a:pt x="135" y="53"/>
                      <a:pt x="134" y="52"/>
                      <a:pt x="134" y="52"/>
                    </a:cubicBezTo>
                    <a:cubicBezTo>
                      <a:pt x="130" y="50"/>
                      <a:pt x="126" y="48"/>
                      <a:pt x="121" y="47"/>
                    </a:cubicBezTo>
                    <a:cubicBezTo>
                      <a:pt x="112" y="56"/>
                      <a:pt x="112" y="56"/>
                      <a:pt x="112" y="56"/>
                    </a:cubicBezTo>
                    <a:cubicBezTo>
                      <a:pt x="103" y="46"/>
                      <a:pt x="103" y="46"/>
                      <a:pt x="103" y="46"/>
                    </a:cubicBezTo>
                    <a:cubicBezTo>
                      <a:pt x="103" y="46"/>
                      <a:pt x="103" y="46"/>
                      <a:pt x="103" y="46"/>
                    </a:cubicBezTo>
                    <a:cubicBezTo>
                      <a:pt x="99" y="48"/>
                      <a:pt x="95" y="49"/>
                      <a:pt x="91" y="52"/>
                    </a:cubicBezTo>
                    <a:cubicBezTo>
                      <a:pt x="90" y="52"/>
                      <a:pt x="89" y="52"/>
                      <a:pt x="88" y="53"/>
                    </a:cubicBezTo>
                    <a:cubicBezTo>
                      <a:pt x="82" y="56"/>
                      <a:pt x="77" y="57"/>
                      <a:pt x="71" y="55"/>
                    </a:cubicBezTo>
                    <a:cubicBezTo>
                      <a:pt x="52" y="49"/>
                      <a:pt x="34" y="19"/>
                      <a:pt x="29" y="9"/>
                    </a:cubicBezTo>
                    <a:cubicBezTo>
                      <a:pt x="27" y="6"/>
                      <a:pt x="25" y="4"/>
                      <a:pt x="22" y="2"/>
                    </a:cubicBezTo>
                    <a:cubicBezTo>
                      <a:pt x="18" y="1"/>
                      <a:pt x="18" y="1"/>
                      <a:pt x="18" y="1"/>
                    </a:cubicBezTo>
                    <a:cubicBezTo>
                      <a:pt x="16" y="0"/>
                      <a:pt x="13" y="1"/>
                      <a:pt x="10" y="2"/>
                    </a:cubicBezTo>
                    <a:cubicBezTo>
                      <a:pt x="3" y="5"/>
                      <a:pt x="0" y="14"/>
                      <a:pt x="3" y="21"/>
                    </a:cubicBezTo>
                    <a:cubicBezTo>
                      <a:pt x="4" y="23"/>
                      <a:pt x="7" y="29"/>
                      <a:pt x="12" y="36"/>
                    </a:cubicBezTo>
                    <a:cubicBezTo>
                      <a:pt x="16" y="41"/>
                      <a:pt x="16" y="41"/>
                      <a:pt x="16" y="41"/>
                    </a:cubicBezTo>
                    <a:cubicBezTo>
                      <a:pt x="26" y="56"/>
                      <a:pt x="42" y="75"/>
                      <a:pt x="63" y="82"/>
                    </a:cubicBezTo>
                    <a:cubicBezTo>
                      <a:pt x="67" y="83"/>
                      <a:pt x="71" y="84"/>
                      <a:pt x="75" y="84"/>
                    </a:cubicBezTo>
                    <a:cubicBezTo>
                      <a:pt x="75" y="158"/>
                      <a:pt x="75" y="158"/>
                      <a:pt x="75" y="158"/>
                    </a:cubicBezTo>
                    <a:cubicBezTo>
                      <a:pt x="75" y="162"/>
                      <a:pt x="76" y="165"/>
                      <a:pt x="77" y="168"/>
                    </a:cubicBezTo>
                    <a:cubicBezTo>
                      <a:pt x="77" y="169"/>
                      <a:pt x="77" y="170"/>
                      <a:pt x="77" y="170"/>
                    </a:cubicBezTo>
                    <a:cubicBezTo>
                      <a:pt x="77" y="305"/>
                      <a:pt x="77" y="305"/>
                      <a:pt x="77" y="305"/>
                    </a:cubicBezTo>
                    <a:cubicBezTo>
                      <a:pt x="77" y="314"/>
                      <a:pt x="84" y="321"/>
                      <a:pt x="93" y="321"/>
                    </a:cubicBezTo>
                    <a:cubicBezTo>
                      <a:pt x="103" y="321"/>
                      <a:pt x="110" y="314"/>
                      <a:pt x="110" y="305"/>
                    </a:cubicBezTo>
                    <a:cubicBezTo>
                      <a:pt x="110" y="190"/>
                      <a:pt x="110" y="190"/>
                      <a:pt x="110" y="190"/>
                    </a:cubicBezTo>
                    <a:cubicBezTo>
                      <a:pt x="111" y="190"/>
                      <a:pt x="111" y="190"/>
                      <a:pt x="112" y="190"/>
                    </a:cubicBezTo>
                    <a:cubicBezTo>
                      <a:pt x="112" y="190"/>
                      <a:pt x="112" y="190"/>
                      <a:pt x="112" y="190"/>
                    </a:cubicBezTo>
                    <a:cubicBezTo>
                      <a:pt x="112" y="305"/>
                      <a:pt x="112" y="305"/>
                      <a:pt x="112" y="305"/>
                    </a:cubicBezTo>
                    <a:cubicBezTo>
                      <a:pt x="112" y="314"/>
                      <a:pt x="120" y="321"/>
                      <a:pt x="129" y="321"/>
                    </a:cubicBezTo>
                    <a:cubicBezTo>
                      <a:pt x="129" y="321"/>
                      <a:pt x="129" y="321"/>
                      <a:pt x="129" y="321"/>
                    </a:cubicBezTo>
                    <a:cubicBezTo>
                      <a:pt x="138" y="321"/>
                      <a:pt x="146" y="314"/>
                      <a:pt x="146" y="305"/>
                    </a:cubicBezTo>
                    <a:cubicBezTo>
                      <a:pt x="146" y="173"/>
                      <a:pt x="146" y="173"/>
                      <a:pt x="146" y="173"/>
                    </a:cubicBezTo>
                    <a:cubicBezTo>
                      <a:pt x="146" y="174"/>
                      <a:pt x="147" y="175"/>
                      <a:pt x="149" y="175"/>
                    </a:cubicBezTo>
                    <a:cubicBezTo>
                      <a:pt x="151" y="176"/>
                      <a:pt x="153" y="177"/>
                      <a:pt x="155" y="177"/>
                    </a:cubicBezTo>
                    <a:cubicBezTo>
                      <a:pt x="160" y="177"/>
                      <a:pt x="165" y="174"/>
                      <a:pt x="168" y="170"/>
                    </a:cubicBezTo>
                    <a:cubicBezTo>
                      <a:pt x="207" y="97"/>
                      <a:pt x="153" y="64"/>
                      <a:pt x="135" y="53"/>
                    </a:cubicBezTo>
                    <a:close/>
                    <a:moveTo>
                      <a:pt x="112" y="127"/>
                    </a:moveTo>
                    <a:cubicBezTo>
                      <a:pt x="112" y="127"/>
                      <a:pt x="112" y="127"/>
                      <a:pt x="112" y="127"/>
                    </a:cubicBezTo>
                    <a:cubicBezTo>
                      <a:pt x="103" y="115"/>
                      <a:pt x="103" y="115"/>
                      <a:pt x="103" y="115"/>
                    </a:cubicBezTo>
                    <a:cubicBezTo>
                      <a:pt x="112" y="57"/>
                      <a:pt x="112" y="57"/>
                      <a:pt x="112" y="57"/>
                    </a:cubicBezTo>
                    <a:cubicBezTo>
                      <a:pt x="112" y="57"/>
                      <a:pt x="112" y="57"/>
                      <a:pt x="112" y="57"/>
                    </a:cubicBezTo>
                    <a:cubicBezTo>
                      <a:pt x="121" y="115"/>
                      <a:pt x="121" y="115"/>
                      <a:pt x="121" y="115"/>
                    </a:cubicBezTo>
                    <a:lnTo>
                      <a:pt x="112" y="127"/>
                    </a:lnTo>
                    <a:close/>
                    <a:moveTo>
                      <a:pt x="149" y="143"/>
                    </a:moveTo>
                    <a:cubicBezTo>
                      <a:pt x="149" y="103"/>
                      <a:pt x="149" y="103"/>
                      <a:pt x="149" y="103"/>
                    </a:cubicBezTo>
                    <a:cubicBezTo>
                      <a:pt x="154" y="113"/>
                      <a:pt x="156" y="126"/>
                      <a:pt x="149" y="143"/>
                    </a:cubicBezTo>
                    <a:close/>
                    <a:moveTo>
                      <a:pt x="149" y="143"/>
                    </a:moveTo>
                    <a:cubicBezTo>
                      <a:pt x="149" y="143"/>
                      <a:pt x="149" y="143"/>
                      <a:pt x="149" y="143"/>
                    </a:cubicBezTo>
                  </a:path>
                </a:pathLst>
              </a:custGeom>
              <a:grpFill/>
              <a:ln w="9525">
                <a:noFill/>
                <a:round/>
              </a:ln>
            </p:spPr>
            <p:txBody>
              <a:bodyPr anchor="ctr"/>
              <a:lstStyle/>
              <a:p>
                <a:pPr algn="ctr"/>
              </a:p>
            </p:txBody>
          </p:sp>
          <p:sp>
            <p:nvSpPr>
              <p:cNvPr id="28" name="Freeform: Shape 28"/>
              <p:cNvSpPr/>
              <p:nvPr/>
            </p:nvSpPr>
            <p:spPr bwMode="auto">
              <a:xfrm>
                <a:off x="4102100" y="3633788"/>
                <a:ext cx="119063" cy="120650"/>
              </a:xfrm>
              <a:custGeom>
                <a:avLst/>
                <a:gdLst/>
                <a:ahLst/>
                <a:cxnLst>
                  <a:cxn ang="0">
                    <a:pos x="72" y="36"/>
                  </a:cxn>
                  <a:cxn ang="0">
                    <a:pos x="36" y="72"/>
                  </a:cxn>
                  <a:cxn ang="0">
                    <a:pos x="0" y="36"/>
                  </a:cxn>
                  <a:cxn ang="0">
                    <a:pos x="36" y="0"/>
                  </a:cxn>
                  <a:cxn ang="0">
                    <a:pos x="72" y="36"/>
                  </a:cxn>
                  <a:cxn ang="0">
                    <a:pos x="72" y="36"/>
                  </a:cxn>
                  <a:cxn ang="0">
                    <a:pos x="72" y="36"/>
                  </a:cxn>
                </a:cxnLst>
                <a:rect l="0" t="0" r="r" b="b"/>
                <a:pathLst>
                  <a:path w="72" h="72">
                    <a:moveTo>
                      <a:pt x="72" y="36"/>
                    </a:moveTo>
                    <a:cubicBezTo>
                      <a:pt x="72" y="56"/>
                      <a:pt x="56" y="72"/>
                      <a:pt x="36" y="72"/>
                    </a:cubicBezTo>
                    <a:cubicBezTo>
                      <a:pt x="16" y="72"/>
                      <a:pt x="0" y="56"/>
                      <a:pt x="0" y="36"/>
                    </a:cubicBezTo>
                    <a:cubicBezTo>
                      <a:pt x="0" y="16"/>
                      <a:pt x="16" y="0"/>
                      <a:pt x="36" y="0"/>
                    </a:cubicBezTo>
                    <a:cubicBezTo>
                      <a:pt x="56" y="0"/>
                      <a:pt x="72" y="16"/>
                      <a:pt x="72" y="36"/>
                    </a:cubicBezTo>
                    <a:close/>
                    <a:moveTo>
                      <a:pt x="72" y="36"/>
                    </a:moveTo>
                    <a:cubicBezTo>
                      <a:pt x="72" y="36"/>
                      <a:pt x="72" y="36"/>
                      <a:pt x="72" y="36"/>
                    </a:cubicBezTo>
                  </a:path>
                </a:pathLst>
              </a:custGeom>
              <a:grpFill/>
              <a:ln w="9525">
                <a:noFill/>
                <a:round/>
              </a:ln>
            </p:spPr>
            <p:txBody>
              <a:bodyPr anchor="ctr"/>
              <a:lstStyle/>
              <a:p>
                <a:pPr algn="ctr"/>
              </a:p>
            </p:txBody>
          </p:sp>
          <p:sp>
            <p:nvSpPr>
              <p:cNvPr id="29" name="Freeform: Shape 29"/>
              <p:cNvSpPr/>
              <p:nvPr/>
            </p:nvSpPr>
            <p:spPr bwMode="auto">
              <a:xfrm>
                <a:off x="3703638" y="3632200"/>
                <a:ext cx="361950" cy="338137"/>
              </a:xfrm>
              <a:custGeom>
                <a:avLst/>
                <a:gdLst/>
                <a:ahLst/>
                <a:cxnLst>
                  <a:cxn ang="0">
                    <a:pos x="197" y="203"/>
                  </a:cxn>
                  <a:cxn ang="0">
                    <a:pos x="20" y="203"/>
                  </a:cxn>
                  <a:cxn ang="0">
                    <a:pos x="0" y="182"/>
                  </a:cxn>
                  <a:cxn ang="0">
                    <a:pos x="0" y="20"/>
                  </a:cxn>
                  <a:cxn ang="0">
                    <a:pos x="20" y="0"/>
                  </a:cxn>
                  <a:cxn ang="0">
                    <a:pos x="197" y="0"/>
                  </a:cxn>
                  <a:cxn ang="0">
                    <a:pos x="218" y="20"/>
                  </a:cxn>
                  <a:cxn ang="0">
                    <a:pos x="218" y="182"/>
                  </a:cxn>
                  <a:cxn ang="0">
                    <a:pos x="197" y="203"/>
                  </a:cxn>
                  <a:cxn ang="0">
                    <a:pos x="20" y="13"/>
                  </a:cxn>
                  <a:cxn ang="0">
                    <a:pos x="13" y="20"/>
                  </a:cxn>
                  <a:cxn ang="0">
                    <a:pos x="13" y="182"/>
                  </a:cxn>
                  <a:cxn ang="0">
                    <a:pos x="20" y="189"/>
                  </a:cxn>
                  <a:cxn ang="0">
                    <a:pos x="197" y="189"/>
                  </a:cxn>
                  <a:cxn ang="0">
                    <a:pos x="204" y="182"/>
                  </a:cxn>
                  <a:cxn ang="0">
                    <a:pos x="204" y="20"/>
                  </a:cxn>
                  <a:cxn ang="0">
                    <a:pos x="197" y="13"/>
                  </a:cxn>
                  <a:cxn ang="0">
                    <a:pos x="20" y="13"/>
                  </a:cxn>
                  <a:cxn ang="0">
                    <a:pos x="20" y="13"/>
                  </a:cxn>
                  <a:cxn ang="0">
                    <a:pos x="20" y="13"/>
                  </a:cxn>
                </a:cxnLst>
                <a:rect l="0" t="0" r="r" b="b"/>
                <a:pathLst>
                  <a:path w="218" h="203">
                    <a:moveTo>
                      <a:pt x="197" y="203"/>
                    </a:moveTo>
                    <a:cubicBezTo>
                      <a:pt x="20" y="203"/>
                      <a:pt x="20" y="203"/>
                      <a:pt x="20" y="203"/>
                    </a:cubicBezTo>
                    <a:cubicBezTo>
                      <a:pt x="9" y="203"/>
                      <a:pt x="0" y="194"/>
                      <a:pt x="0" y="182"/>
                    </a:cubicBezTo>
                    <a:cubicBezTo>
                      <a:pt x="0" y="20"/>
                      <a:pt x="0" y="20"/>
                      <a:pt x="0" y="20"/>
                    </a:cubicBezTo>
                    <a:cubicBezTo>
                      <a:pt x="0" y="9"/>
                      <a:pt x="9" y="0"/>
                      <a:pt x="20" y="0"/>
                    </a:cubicBezTo>
                    <a:cubicBezTo>
                      <a:pt x="197" y="0"/>
                      <a:pt x="197" y="0"/>
                      <a:pt x="197" y="0"/>
                    </a:cubicBezTo>
                    <a:cubicBezTo>
                      <a:pt x="208" y="0"/>
                      <a:pt x="218" y="9"/>
                      <a:pt x="218" y="20"/>
                    </a:cubicBezTo>
                    <a:cubicBezTo>
                      <a:pt x="218" y="182"/>
                      <a:pt x="218" y="182"/>
                      <a:pt x="218" y="182"/>
                    </a:cubicBezTo>
                    <a:cubicBezTo>
                      <a:pt x="218" y="194"/>
                      <a:pt x="208" y="203"/>
                      <a:pt x="197" y="203"/>
                    </a:cubicBezTo>
                    <a:close/>
                    <a:moveTo>
                      <a:pt x="20" y="13"/>
                    </a:moveTo>
                    <a:cubicBezTo>
                      <a:pt x="16" y="13"/>
                      <a:pt x="13" y="16"/>
                      <a:pt x="13" y="20"/>
                    </a:cubicBezTo>
                    <a:cubicBezTo>
                      <a:pt x="13" y="182"/>
                      <a:pt x="13" y="182"/>
                      <a:pt x="13" y="182"/>
                    </a:cubicBezTo>
                    <a:cubicBezTo>
                      <a:pt x="13" y="186"/>
                      <a:pt x="16" y="189"/>
                      <a:pt x="20" y="189"/>
                    </a:cubicBezTo>
                    <a:cubicBezTo>
                      <a:pt x="197" y="189"/>
                      <a:pt x="197" y="189"/>
                      <a:pt x="197" y="189"/>
                    </a:cubicBezTo>
                    <a:cubicBezTo>
                      <a:pt x="201" y="189"/>
                      <a:pt x="204" y="186"/>
                      <a:pt x="204" y="182"/>
                    </a:cubicBezTo>
                    <a:cubicBezTo>
                      <a:pt x="204" y="20"/>
                      <a:pt x="204" y="20"/>
                      <a:pt x="204" y="20"/>
                    </a:cubicBezTo>
                    <a:cubicBezTo>
                      <a:pt x="204" y="16"/>
                      <a:pt x="201" y="13"/>
                      <a:pt x="197" y="13"/>
                    </a:cubicBezTo>
                    <a:lnTo>
                      <a:pt x="20" y="13"/>
                    </a:lnTo>
                    <a:close/>
                    <a:moveTo>
                      <a:pt x="20" y="13"/>
                    </a:moveTo>
                    <a:cubicBezTo>
                      <a:pt x="20" y="13"/>
                      <a:pt x="20" y="13"/>
                      <a:pt x="20" y="13"/>
                    </a:cubicBezTo>
                  </a:path>
                </a:pathLst>
              </a:custGeom>
              <a:grpFill/>
              <a:ln w="9525">
                <a:noFill/>
                <a:round/>
              </a:ln>
            </p:spPr>
            <p:txBody>
              <a:bodyPr anchor="ctr"/>
              <a:lstStyle/>
              <a:p>
                <a:pPr algn="ctr"/>
              </a:p>
            </p:txBody>
          </p:sp>
          <p:sp>
            <p:nvSpPr>
              <p:cNvPr id="30" name="Freeform: Shape 30"/>
              <p:cNvSpPr/>
              <p:nvPr/>
            </p:nvSpPr>
            <p:spPr bwMode="auto">
              <a:xfrm>
                <a:off x="3743325" y="4003675"/>
                <a:ext cx="96838" cy="93662"/>
              </a:xfrm>
              <a:custGeom>
                <a:avLst/>
                <a:gdLst/>
                <a:ahLst/>
                <a:cxnLst>
                  <a:cxn ang="0">
                    <a:pos x="58" y="29"/>
                  </a:cxn>
                  <a:cxn ang="0">
                    <a:pos x="29" y="57"/>
                  </a:cxn>
                  <a:cxn ang="0">
                    <a:pos x="0" y="29"/>
                  </a:cxn>
                  <a:cxn ang="0">
                    <a:pos x="29" y="0"/>
                  </a:cxn>
                  <a:cxn ang="0">
                    <a:pos x="58" y="29"/>
                  </a:cxn>
                  <a:cxn ang="0">
                    <a:pos x="58" y="29"/>
                  </a:cxn>
                  <a:cxn ang="0">
                    <a:pos x="58" y="29"/>
                  </a:cxn>
                </a:cxnLst>
                <a:rect l="0" t="0" r="r" b="b"/>
                <a:pathLst>
                  <a:path w="58" h="57">
                    <a:moveTo>
                      <a:pt x="58" y="29"/>
                    </a:moveTo>
                    <a:cubicBezTo>
                      <a:pt x="58" y="45"/>
                      <a:pt x="45" y="57"/>
                      <a:pt x="29" y="57"/>
                    </a:cubicBezTo>
                    <a:cubicBezTo>
                      <a:pt x="13" y="57"/>
                      <a:pt x="0" y="45"/>
                      <a:pt x="0" y="29"/>
                    </a:cubicBezTo>
                    <a:cubicBezTo>
                      <a:pt x="0" y="13"/>
                      <a:pt x="13" y="0"/>
                      <a:pt x="29" y="0"/>
                    </a:cubicBezTo>
                    <a:cubicBezTo>
                      <a:pt x="45" y="0"/>
                      <a:pt x="58" y="13"/>
                      <a:pt x="58" y="29"/>
                    </a:cubicBezTo>
                    <a:close/>
                    <a:moveTo>
                      <a:pt x="58" y="29"/>
                    </a:moveTo>
                    <a:cubicBezTo>
                      <a:pt x="58" y="29"/>
                      <a:pt x="58" y="29"/>
                      <a:pt x="58" y="29"/>
                    </a:cubicBezTo>
                  </a:path>
                </a:pathLst>
              </a:custGeom>
              <a:grpFill/>
              <a:ln w="9525">
                <a:noFill/>
                <a:round/>
              </a:ln>
            </p:spPr>
            <p:txBody>
              <a:bodyPr anchor="ctr"/>
              <a:lstStyle/>
              <a:p>
                <a:pPr algn="ctr"/>
              </a:p>
            </p:txBody>
          </p:sp>
          <p:sp>
            <p:nvSpPr>
              <p:cNvPr id="31" name="Freeform: Shape 31"/>
              <p:cNvSpPr/>
              <p:nvPr/>
            </p:nvSpPr>
            <p:spPr bwMode="auto">
              <a:xfrm>
                <a:off x="3695700" y="4100513"/>
                <a:ext cx="192088" cy="106362"/>
              </a:xfrm>
              <a:custGeom>
                <a:avLst/>
                <a:gdLst/>
                <a:ahLst/>
                <a:cxnLst>
                  <a:cxn ang="0">
                    <a:pos x="25" y="64"/>
                  </a:cxn>
                  <a:cxn ang="0">
                    <a:pos x="29" y="44"/>
                  </a:cxn>
                  <a:cxn ang="0">
                    <a:pos x="29" y="64"/>
                  </a:cxn>
                  <a:cxn ang="0">
                    <a:pos x="58" y="64"/>
                  </a:cxn>
                  <a:cxn ang="0">
                    <a:pos x="51" y="54"/>
                  </a:cxn>
                  <a:cxn ang="0">
                    <a:pos x="58" y="8"/>
                  </a:cxn>
                  <a:cxn ang="0">
                    <a:pos x="58" y="8"/>
                  </a:cxn>
                  <a:cxn ang="0">
                    <a:pos x="65" y="54"/>
                  </a:cxn>
                  <a:cxn ang="0">
                    <a:pos x="58" y="64"/>
                  </a:cxn>
                  <a:cxn ang="0">
                    <a:pos x="87" y="64"/>
                  </a:cxn>
                  <a:cxn ang="0">
                    <a:pos x="87" y="44"/>
                  </a:cxn>
                  <a:cxn ang="0">
                    <a:pos x="91" y="64"/>
                  </a:cxn>
                  <a:cxn ang="0">
                    <a:pos x="114" y="64"/>
                  </a:cxn>
                  <a:cxn ang="0">
                    <a:pos x="77" y="5"/>
                  </a:cxn>
                  <a:cxn ang="0">
                    <a:pos x="76" y="5"/>
                  </a:cxn>
                  <a:cxn ang="0">
                    <a:pos x="65" y="0"/>
                  </a:cxn>
                  <a:cxn ang="0">
                    <a:pos x="58" y="7"/>
                  </a:cxn>
                  <a:cxn ang="0">
                    <a:pos x="51" y="0"/>
                  </a:cxn>
                  <a:cxn ang="0">
                    <a:pos x="51" y="0"/>
                  </a:cxn>
                  <a:cxn ang="0">
                    <a:pos x="40" y="5"/>
                  </a:cxn>
                  <a:cxn ang="0">
                    <a:pos x="39" y="5"/>
                  </a:cxn>
                  <a:cxn ang="0">
                    <a:pos x="2" y="64"/>
                  </a:cxn>
                  <a:cxn ang="0">
                    <a:pos x="25" y="64"/>
                  </a:cxn>
                  <a:cxn ang="0">
                    <a:pos x="25" y="64"/>
                  </a:cxn>
                  <a:cxn ang="0">
                    <a:pos x="25" y="64"/>
                  </a:cxn>
                </a:cxnLst>
                <a:rect l="0" t="0" r="r" b="b"/>
                <a:pathLst>
                  <a:path w="116" h="64">
                    <a:moveTo>
                      <a:pt x="25" y="64"/>
                    </a:moveTo>
                    <a:cubicBezTo>
                      <a:pt x="24" y="56"/>
                      <a:pt x="26" y="49"/>
                      <a:pt x="29" y="44"/>
                    </a:cubicBezTo>
                    <a:cubicBezTo>
                      <a:pt x="29" y="64"/>
                      <a:pt x="29" y="64"/>
                      <a:pt x="29" y="64"/>
                    </a:cubicBezTo>
                    <a:cubicBezTo>
                      <a:pt x="58" y="64"/>
                      <a:pt x="58" y="64"/>
                      <a:pt x="58" y="64"/>
                    </a:cubicBezTo>
                    <a:cubicBezTo>
                      <a:pt x="51" y="54"/>
                      <a:pt x="51" y="54"/>
                      <a:pt x="51" y="54"/>
                    </a:cubicBezTo>
                    <a:cubicBezTo>
                      <a:pt x="58" y="8"/>
                      <a:pt x="58" y="8"/>
                      <a:pt x="58" y="8"/>
                    </a:cubicBezTo>
                    <a:cubicBezTo>
                      <a:pt x="58" y="8"/>
                      <a:pt x="58" y="8"/>
                      <a:pt x="58" y="8"/>
                    </a:cubicBezTo>
                    <a:cubicBezTo>
                      <a:pt x="65" y="54"/>
                      <a:pt x="65" y="54"/>
                      <a:pt x="65" y="54"/>
                    </a:cubicBezTo>
                    <a:cubicBezTo>
                      <a:pt x="58" y="64"/>
                      <a:pt x="58" y="64"/>
                      <a:pt x="58" y="64"/>
                    </a:cubicBezTo>
                    <a:cubicBezTo>
                      <a:pt x="87" y="64"/>
                      <a:pt x="87" y="64"/>
                      <a:pt x="87" y="64"/>
                    </a:cubicBezTo>
                    <a:cubicBezTo>
                      <a:pt x="87" y="44"/>
                      <a:pt x="87" y="44"/>
                      <a:pt x="87" y="44"/>
                    </a:cubicBezTo>
                    <a:cubicBezTo>
                      <a:pt x="90" y="49"/>
                      <a:pt x="92" y="56"/>
                      <a:pt x="91" y="64"/>
                    </a:cubicBezTo>
                    <a:cubicBezTo>
                      <a:pt x="114" y="64"/>
                      <a:pt x="114" y="64"/>
                      <a:pt x="114" y="64"/>
                    </a:cubicBezTo>
                    <a:cubicBezTo>
                      <a:pt x="116" y="29"/>
                      <a:pt x="88" y="12"/>
                      <a:pt x="77" y="5"/>
                    </a:cubicBezTo>
                    <a:cubicBezTo>
                      <a:pt x="77" y="5"/>
                      <a:pt x="76" y="5"/>
                      <a:pt x="76" y="5"/>
                    </a:cubicBezTo>
                    <a:cubicBezTo>
                      <a:pt x="72" y="2"/>
                      <a:pt x="69" y="1"/>
                      <a:pt x="65" y="0"/>
                    </a:cubicBezTo>
                    <a:cubicBezTo>
                      <a:pt x="58" y="7"/>
                      <a:pt x="58" y="7"/>
                      <a:pt x="58" y="7"/>
                    </a:cubicBezTo>
                    <a:cubicBezTo>
                      <a:pt x="51" y="0"/>
                      <a:pt x="51" y="0"/>
                      <a:pt x="51" y="0"/>
                    </a:cubicBezTo>
                    <a:cubicBezTo>
                      <a:pt x="51" y="0"/>
                      <a:pt x="51" y="0"/>
                      <a:pt x="51" y="0"/>
                    </a:cubicBezTo>
                    <a:cubicBezTo>
                      <a:pt x="47" y="1"/>
                      <a:pt x="44" y="2"/>
                      <a:pt x="40" y="5"/>
                    </a:cubicBezTo>
                    <a:cubicBezTo>
                      <a:pt x="40" y="5"/>
                      <a:pt x="39" y="5"/>
                      <a:pt x="39" y="5"/>
                    </a:cubicBezTo>
                    <a:cubicBezTo>
                      <a:pt x="28" y="12"/>
                      <a:pt x="0" y="29"/>
                      <a:pt x="2" y="64"/>
                    </a:cubicBezTo>
                    <a:lnTo>
                      <a:pt x="25" y="64"/>
                    </a:lnTo>
                    <a:close/>
                    <a:moveTo>
                      <a:pt x="25" y="64"/>
                    </a:moveTo>
                    <a:cubicBezTo>
                      <a:pt x="25" y="64"/>
                      <a:pt x="25" y="64"/>
                      <a:pt x="25" y="64"/>
                    </a:cubicBezTo>
                  </a:path>
                </a:pathLst>
              </a:custGeom>
              <a:grpFill/>
              <a:ln w="9525">
                <a:noFill/>
                <a:round/>
              </a:ln>
            </p:spPr>
            <p:txBody>
              <a:bodyPr anchor="ctr"/>
              <a:lstStyle/>
              <a:p>
                <a:pPr algn="ctr"/>
              </a:p>
            </p:txBody>
          </p:sp>
          <p:sp>
            <p:nvSpPr>
              <p:cNvPr id="32" name="Freeform: Shape 32"/>
              <p:cNvSpPr/>
              <p:nvPr/>
            </p:nvSpPr>
            <p:spPr bwMode="auto">
              <a:xfrm>
                <a:off x="3929063" y="4003675"/>
                <a:ext cx="93663" cy="93662"/>
              </a:xfrm>
              <a:custGeom>
                <a:avLst/>
                <a:gdLst/>
                <a:ahLst/>
                <a:cxnLst>
                  <a:cxn ang="0">
                    <a:pos x="57" y="29"/>
                  </a:cxn>
                  <a:cxn ang="0">
                    <a:pos x="28" y="57"/>
                  </a:cxn>
                  <a:cxn ang="0">
                    <a:pos x="0" y="29"/>
                  </a:cxn>
                  <a:cxn ang="0">
                    <a:pos x="28" y="0"/>
                  </a:cxn>
                  <a:cxn ang="0">
                    <a:pos x="57" y="29"/>
                  </a:cxn>
                  <a:cxn ang="0">
                    <a:pos x="57" y="29"/>
                  </a:cxn>
                  <a:cxn ang="0">
                    <a:pos x="57" y="29"/>
                  </a:cxn>
                </a:cxnLst>
                <a:rect l="0" t="0" r="r" b="b"/>
                <a:pathLst>
                  <a:path w="57" h="57">
                    <a:moveTo>
                      <a:pt x="57" y="29"/>
                    </a:moveTo>
                    <a:cubicBezTo>
                      <a:pt x="57" y="45"/>
                      <a:pt x="44" y="57"/>
                      <a:pt x="28" y="57"/>
                    </a:cubicBezTo>
                    <a:cubicBezTo>
                      <a:pt x="13" y="57"/>
                      <a:pt x="0" y="45"/>
                      <a:pt x="0" y="29"/>
                    </a:cubicBezTo>
                    <a:cubicBezTo>
                      <a:pt x="0" y="13"/>
                      <a:pt x="13" y="0"/>
                      <a:pt x="28" y="0"/>
                    </a:cubicBezTo>
                    <a:cubicBezTo>
                      <a:pt x="44" y="0"/>
                      <a:pt x="57" y="13"/>
                      <a:pt x="57" y="29"/>
                    </a:cubicBezTo>
                    <a:close/>
                    <a:moveTo>
                      <a:pt x="57" y="29"/>
                    </a:moveTo>
                    <a:cubicBezTo>
                      <a:pt x="57" y="29"/>
                      <a:pt x="57" y="29"/>
                      <a:pt x="57" y="29"/>
                    </a:cubicBezTo>
                  </a:path>
                </a:pathLst>
              </a:custGeom>
              <a:grpFill/>
              <a:ln w="9525">
                <a:noFill/>
                <a:round/>
              </a:ln>
            </p:spPr>
            <p:txBody>
              <a:bodyPr anchor="ctr"/>
              <a:lstStyle/>
              <a:p>
                <a:pPr algn="ctr"/>
              </a:p>
            </p:txBody>
          </p:sp>
          <p:sp>
            <p:nvSpPr>
              <p:cNvPr id="33" name="Freeform: Shape 33"/>
              <p:cNvSpPr/>
              <p:nvPr/>
            </p:nvSpPr>
            <p:spPr bwMode="auto">
              <a:xfrm>
                <a:off x="3879850" y="4100513"/>
                <a:ext cx="192088" cy="106362"/>
              </a:xfrm>
              <a:custGeom>
                <a:avLst/>
                <a:gdLst/>
                <a:ahLst/>
                <a:cxnLst>
                  <a:cxn ang="0">
                    <a:pos x="25" y="64"/>
                  </a:cxn>
                  <a:cxn ang="0">
                    <a:pos x="29" y="44"/>
                  </a:cxn>
                  <a:cxn ang="0">
                    <a:pos x="29" y="64"/>
                  </a:cxn>
                  <a:cxn ang="0">
                    <a:pos x="58" y="64"/>
                  </a:cxn>
                  <a:cxn ang="0">
                    <a:pos x="51" y="54"/>
                  </a:cxn>
                  <a:cxn ang="0">
                    <a:pos x="58" y="8"/>
                  </a:cxn>
                  <a:cxn ang="0">
                    <a:pos x="58" y="8"/>
                  </a:cxn>
                  <a:cxn ang="0">
                    <a:pos x="65" y="54"/>
                  </a:cxn>
                  <a:cxn ang="0">
                    <a:pos x="59" y="64"/>
                  </a:cxn>
                  <a:cxn ang="0">
                    <a:pos x="88" y="64"/>
                  </a:cxn>
                  <a:cxn ang="0">
                    <a:pos x="88" y="44"/>
                  </a:cxn>
                  <a:cxn ang="0">
                    <a:pos x="92" y="64"/>
                  </a:cxn>
                  <a:cxn ang="0">
                    <a:pos x="114" y="64"/>
                  </a:cxn>
                  <a:cxn ang="0">
                    <a:pos x="77" y="5"/>
                  </a:cxn>
                  <a:cxn ang="0">
                    <a:pos x="76" y="5"/>
                  </a:cxn>
                  <a:cxn ang="0">
                    <a:pos x="66" y="0"/>
                  </a:cxn>
                  <a:cxn ang="0">
                    <a:pos x="58" y="7"/>
                  </a:cxn>
                  <a:cxn ang="0">
                    <a:pos x="52" y="0"/>
                  </a:cxn>
                  <a:cxn ang="0">
                    <a:pos x="51" y="0"/>
                  </a:cxn>
                  <a:cxn ang="0">
                    <a:pos x="41" y="5"/>
                  </a:cxn>
                  <a:cxn ang="0">
                    <a:pos x="39" y="5"/>
                  </a:cxn>
                  <a:cxn ang="0">
                    <a:pos x="3" y="64"/>
                  </a:cxn>
                  <a:cxn ang="0">
                    <a:pos x="25" y="64"/>
                  </a:cxn>
                  <a:cxn ang="0">
                    <a:pos x="25" y="64"/>
                  </a:cxn>
                  <a:cxn ang="0">
                    <a:pos x="25" y="64"/>
                  </a:cxn>
                </a:cxnLst>
                <a:rect l="0" t="0" r="r" b="b"/>
                <a:pathLst>
                  <a:path w="116" h="64">
                    <a:moveTo>
                      <a:pt x="25" y="64"/>
                    </a:moveTo>
                    <a:cubicBezTo>
                      <a:pt x="24" y="56"/>
                      <a:pt x="26" y="49"/>
                      <a:pt x="29" y="44"/>
                    </a:cubicBezTo>
                    <a:cubicBezTo>
                      <a:pt x="29" y="64"/>
                      <a:pt x="29" y="64"/>
                      <a:pt x="29" y="64"/>
                    </a:cubicBezTo>
                    <a:cubicBezTo>
                      <a:pt x="58" y="64"/>
                      <a:pt x="58" y="64"/>
                      <a:pt x="58" y="64"/>
                    </a:cubicBezTo>
                    <a:cubicBezTo>
                      <a:pt x="51" y="54"/>
                      <a:pt x="51" y="54"/>
                      <a:pt x="51" y="54"/>
                    </a:cubicBezTo>
                    <a:cubicBezTo>
                      <a:pt x="58" y="8"/>
                      <a:pt x="58" y="8"/>
                      <a:pt x="58" y="8"/>
                    </a:cubicBezTo>
                    <a:cubicBezTo>
                      <a:pt x="58" y="8"/>
                      <a:pt x="58" y="8"/>
                      <a:pt x="58" y="8"/>
                    </a:cubicBezTo>
                    <a:cubicBezTo>
                      <a:pt x="65" y="54"/>
                      <a:pt x="65" y="54"/>
                      <a:pt x="65" y="54"/>
                    </a:cubicBezTo>
                    <a:cubicBezTo>
                      <a:pt x="59" y="64"/>
                      <a:pt x="59" y="64"/>
                      <a:pt x="59" y="64"/>
                    </a:cubicBezTo>
                    <a:cubicBezTo>
                      <a:pt x="88" y="64"/>
                      <a:pt x="88" y="64"/>
                      <a:pt x="88" y="64"/>
                    </a:cubicBezTo>
                    <a:cubicBezTo>
                      <a:pt x="88" y="44"/>
                      <a:pt x="88" y="44"/>
                      <a:pt x="88" y="44"/>
                    </a:cubicBezTo>
                    <a:cubicBezTo>
                      <a:pt x="91" y="49"/>
                      <a:pt x="92" y="56"/>
                      <a:pt x="92" y="64"/>
                    </a:cubicBezTo>
                    <a:cubicBezTo>
                      <a:pt x="114" y="64"/>
                      <a:pt x="114" y="64"/>
                      <a:pt x="114" y="64"/>
                    </a:cubicBezTo>
                    <a:cubicBezTo>
                      <a:pt x="116" y="29"/>
                      <a:pt x="88" y="12"/>
                      <a:pt x="77" y="5"/>
                    </a:cubicBezTo>
                    <a:cubicBezTo>
                      <a:pt x="77" y="5"/>
                      <a:pt x="76" y="5"/>
                      <a:pt x="76" y="5"/>
                    </a:cubicBezTo>
                    <a:cubicBezTo>
                      <a:pt x="73" y="2"/>
                      <a:pt x="69" y="1"/>
                      <a:pt x="66" y="0"/>
                    </a:cubicBezTo>
                    <a:cubicBezTo>
                      <a:pt x="58" y="7"/>
                      <a:pt x="58" y="7"/>
                      <a:pt x="58" y="7"/>
                    </a:cubicBezTo>
                    <a:cubicBezTo>
                      <a:pt x="52" y="0"/>
                      <a:pt x="52" y="0"/>
                      <a:pt x="52" y="0"/>
                    </a:cubicBezTo>
                    <a:cubicBezTo>
                      <a:pt x="51" y="0"/>
                      <a:pt x="51" y="0"/>
                      <a:pt x="51" y="0"/>
                    </a:cubicBezTo>
                    <a:cubicBezTo>
                      <a:pt x="48" y="1"/>
                      <a:pt x="44" y="2"/>
                      <a:pt x="41" y="5"/>
                    </a:cubicBezTo>
                    <a:cubicBezTo>
                      <a:pt x="40" y="5"/>
                      <a:pt x="40" y="5"/>
                      <a:pt x="39" y="5"/>
                    </a:cubicBezTo>
                    <a:cubicBezTo>
                      <a:pt x="28" y="12"/>
                      <a:pt x="0" y="29"/>
                      <a:pt x="3" y="64"/>
                    </a:cubicBezTo>
                    <a:lnTo>
                      <a:pt x="25" y="64"/>
                    </a:lnTo>
                    <a:close/>
                    <a:moveTo>
                      <a:pt x="25" y="64"/>
                    </a:moveTo>
                    <a:cubicBezTo>
                      <a:pt x="25" y="64"/>
                      <a:pt x="25" y="64"/>
                      <a:pt x="25" y="64"/>
                    </a:cubicBezTo>
                  </a:path>
                </a:pathLst>
              </a:custGeom>
              <a:grpFill/>
              <a:ln w="9525">
                <a:noFill/>
                <a:round/>
              </a:ln>
            </p:spPr>
            <p:txBody>
              <a:bodyPr anchor="ctr"/>
              <a:lstStyle/>
              <a:p>
                <a:pPr algn="ctr"/>
              </a:p>
            </p:txBody>
          </p:sp>
          <p:sp>
            <p:nvSpPr>
              <p:cNvPr id="34" name="Rectangle 34"/>
              <p:cNvSpPr/>
              <p:nvPr/>
            </p:nvSpPr>
            <p:spPr bwMode="auto">
              <a:xfrm>
                <a:off x="3681413" y="4222750"/>
                <a:ext cx="542925" cy="66675"/>
              </a:xfrm>
              <a:prstGeom prst="rect">
                <a:avLst/>
              </a:prstGeom>
              <a:grpFill/>
              <a:ln w="9525">
                <a:noFill/>
                <a:miter lim="800000"/>
              </a:ln>
            </p:spPr>
            <p:txBody>
              <a:bodyPr anchor="ctr"/>
              <a:lstStyle/>
              <a:p>
                <a:pPr algn="ctr"/>
              </a:p>
            </p:txBody>
          </p:sp>
          <p:sp>
            <p:nvSpPr>
              <p:cNvPr id="35" name="Freeform: Shape 35"/>
              <p:cNvSpPr/>
              <p:nvPr/>
            </p:nvSpPr>
            <p:spPr bwMode="auto">
              <a:xfrm>
                <a:off x="3795713" y="3709988"/>
                <a:ext cx="177800" cy="179387"/>
              </a:xfrm>
              <a:custGeom>
                <a:avLst/>
                <a:gdLst/>
                <a:ahLst/>
                <a:cxnLst>
                  <a:cxn ang="0">
                    <a:pos x="103" y="61"/>
                  </a:cxn>
                  <a:cxn ang="0">
                    <a:pos x="97" y="59"/>
                  </a:cxn>
                  <a:cxn ang="0">
                    <a:pos x="97" y="46"/>
                  </a:cxn>
                  <a:cxn ang="0">
                    <a:pos x="102" y="44"/>
                  </a:cxn>
                  <a:cxn ang="0">
                    <a:pos x="105" y="35"/>
                  </a:cxn>
                  <a:cxn ang="0">
                    <a:pos x="102" y="28"/>
                  </a:cxn>
                  <a:cxn ang="0">
                    <a:pos x="93" y="24"/>
                  </a:cxn>
                  <a:cxn ang="0">
                    <a:pos x="88" y="27"/>
                  </a:cxn>
                  <a:cxn ang="0">
                    <a:pos x="78" y="18"/>
                  </a:cxn>
                  <a:cxn ang="0">
                    <a:pos x="81" y="13"/>
                  </a:cxn>
                  <a:cxn ang="0">
                    <a:pos x="76" y="4"/>
                  </a:cxn>
                  <a:cxn ang="0">
                    <a:pos x="69" y="1"/>
                  </a:cxn>
                  <a:cxn ang="0">
                    <a:pos x="60" y="5"/>
                  </a:cxn>
                  <a:cxn ang="0">
                    <a:pos x="58" y="11"/>
                  </a:cxn>
                  <a:cxn ang="0">
                    <a:pos x="46" y="11"/>
                  </a:cxn>
                  <a:cxn ang="0">
                    <a:pos x="43" y="6"/>
                  </a:cxn>
                  <a:cxn ang="0">
                    <a:pos x="34" y="3"/>
                  </a:cxn>
                  <a:cxn ang="0">
                    <a:pos x="27" y="6"/>
                  </a:cxn>
                  <a:cxn ang="0">
                    <a:pos x="24" y="15"/>
                  </a:cxn>
                  <a:cxn ang="0">
                    <a:pos x="26" y="20"/>
                  </a:cxn>
                  <a:cxn ang="0">
                    <a:pos x="18" y="30"/>
                  </a:cxn>
                  <a:cxn ang="0">
                    <a:pos x="12" y="28"/>
                  </a:cxn>
                  <a:cxn ang="0">
                    <a:pos x="3" y="32"/>
                  </a:cxn>
                  <a:cxn ang="0">
                    <a:pos x="1" y="39"/>
                  </a:cxn>
                  <a:cxn ang="0">
                    <a:pos x="1" y="44"/>
                  </a:cxn>
                  <a:cxn ang="0">
                    <a:pos x="5" y="48"/>
                  </a:cxn>
                  <a:cxn ang="0">
                    <a:pos x="10" y="50"/>
                  </a:cxn>
                  <a:cxn ang="0">
                    <a:pos x="11" y="62"/>
                  </a:cxn>
                  <a:cxn ang="0">
                    <a:pos x="5" y="65"/>
                  </a:cxn>
                  <a:cxn ang="0">
                    <a:pos x="2" y="74"/>
                  </a:cxn>
                  <a:cxn ang="0">
                    <a:pos x="5" y="81"/>
                  </a:cxn>
                  <a:cxn ang="0">
                    <a:pos x="14" y="84"/>
                  </a:cxn>
                  <a:cxn ang="0">
                    <a:pos x="20" y="82"/>
                  </a:cxn>
                  <a:cxn ang="0">
                    <a:pos x="29" y="90"/>
                  </a:cxn>
                  <a:cxn ang="0">
                    <a:pos x="27" y="96"/>
                  </a:cxn>
                  <a:cxn ang="0">
                    <a:pos x="27" y="101"/>
                  </a:cxn>
                  <a:cxn ang="0">
                    <a:pos x="31" y="105"/>
                  </a:cxn>
                  <a:cxn ang="0">
                    <a:pos x="38" y="107"/>
                  </a:cxn>
                  <a:cxn ang="0">
                    <a:pos x="43" y="107"/>
                  </a:cxn>
                  <a:cxn ang="0">
                    <a:pos x="47" y="103"/>
                  </a:cxn>
                  <a:cxn ang="0">
                    <a:pos x="49" y="98"/>
                  </a:cxn>
                  <a:cxn ang="0">
                    <a:pos x="62" y="97"/>
                  </a:cxn>
                  <a:cxn ang="0">
                    <a:pos x="64" y="103"/>
                  </a:cxn>
                  <a:cxn ang="0">
                    <a:pos x="73" y="106"/>
                  </a:cxn>
                  <a:cxn ang="0">
                    <a:pos x="80" y="103"/>
                  </a:cxn>
                  <a:cxn ang="0">
                    <a:pos x="84" y="94"/>
                  </a:cxn>
                  <a:cxn ang="0">
                    <a:pos x="81" y="88"/>
                  </a:cxn>
                  <a:cxn ang="0">
                    <a:pos x="90" y="79"/>
                  </a:cxn>
                  <a:cxn ang="0">
                    <a:pos x="95" y="81"/>
                  </a:cxn>
                  <a:cxn ang="0">
                    <a:pos x="101" y="81"/>
                  </a:cxn>
                  <a:cxn ang="0">
                    <a:pos x="104" y="77"/>
                  </a:cxn>
                  <a:cxn ang="0">
                    <a:pos x="107" y="70"/>
                  </a:cxn>
                  <a:cxn ang="0">
                    <a:pos x="103" y="61"/>
                  </a:cxn>
                  <a:cxn ang="0">
                    <a:pos x="65" y="79"/>
                  </a:cxn>
                  <a:cxn ang="0">
                    <a:pos x="54" y="81"/>
                  </a:cxn>
                  <a:cxn ang="0">
                    <a:pos x="29" y="66"/>
                  </a:cxn>
                  <a:cxn ang="0">
                    <a:pos x="42" y="30"/>
                  </a:cxn>
                  <a:cxn ang="0">
                    <a:pos x="54" y="27"/>
                  </a:cxn>
                  <a:cxn ang="0">
                    <a:pos x="78" y="43"/>
                  </a:cxn>
                  <a:cxn ang="0">
                    <a:pos x="65" y="79"/>
                  </a:cxn>
                  <a:cxn ang="0">
                    <a:pos x="65" y="79"/>
                  </a:cxn>
                  <a:cxn ang="0">
                    <a:pos x="65" y="79"/>
                  </a:cxn>
                </a:cxnLst>
                <a:rect l="0" t="0" r="r" b="b"/>
                <a:pathLst>
                  <a:path w="108" h="108">
                    <a:moveTo>
                      <a:pt x="103" y="61"/>
                    </a:moveTo>
                    <a:cubicBezTo>
                      <a:pt x="97" y="59"/>
                      <a:pt x="97" y="59"/>
                      <a:pt x="97" y="59"/>
                    </a:cubicBezTo>
                    <a:cubicBezTo>
                      <a:pt x="98" y="55"/>
                      <a:pt x="97" y="51"/>
                      <a:pt x="97" y="46"/>
                    </a:cubicBezTo>
                    <a:cubicBezTo>
                      <a:pt x="102" y="44"/>
                      <a:pt x="102" y="44"/>
                      <a:pt x="102" y="44"/>
                    </a:cubicBezTo>
                    <a:cubicBezTo>
                      <a:pt x="106" y="42"/>
                      <a:pt x="107" y="38"/>
                      <a:pt x="105" y="35"/>
                    </a:cubicBezTo>
                    <a:cubicBezTo>
                      <a:pt x="102" y="28"/>
                      <a:pt x="102" y="28"/>
                      <a:pt x="102" y="28"/>
                    </a:cubicBezTo>
                    <a:cubicBezTo>
                      <a:pt x="101" y="24"/>
                      <a:pt x="97" y="23"/>
                      <a:pt x="93" y="24"/>
                    </a:cubicBezTo>
                    <a:cubicBezTo>
                      <a:pt x="88" y="27"/>
                      <a:pt x="88" y="27"/>
                      <a:pt x="88" y="27"/>
                    </a:cubicBezTo>
                    <a:cubicBezTo>
                      <a:pt x="85" y="24"/>
                      <a:pt x="82" y="21"/>
                      <a:pt x="78" y="18"/>
                    </a:cubicBezTo>
                    <a:cubicBezTo>
                      <a:pt x="81" y="13"/>
                      <a:pt x="81" y="13"/>
                      <a:pt x="81" y="13"/>
                    </a:cubicBezTo>
                    <a:cubicBezTo>
                      <a:pt x="82" y="9"/>
                      <a:pt x="80" y="5"/>
                      <a:pt x="76" y="4"/>
                    </a:cubicBezTo>
                    <a:cubicBezTo>
                      <a:pt x="69" y="1"/>
                      <a:pt x="69" y="1"/>
                      <a:pt x="69" y="1"/>
                    </a:cubicBezTo>
                    <a:cubicBezTo>
                      <a:pt x="66" y="0"/>
                      <a:pt x="62" y="2"/>
                      <a:pt x="60" y="5"/>
                    </a:cubicBezTo>
                    <a:cubicBezTo>
                      <a:pt x="58" y="11"/>
                      <a:pt x="58" y="11"/>
                      <a:pt x="58" y="11"/>
                    </a:cubicBezTo>
                    <a:cubicBezTo>
                      <a:pt x="54" y="10"/>
                      <a:pt x="50" y="11"/>
                      <a:pt x="46" y="11"/>
                    </a:cubicBezTo>
                    <a:cubicBezTo>
                      <a:pt x="43" y="6"/>
                      <a:pt x="43" y="6"/>
                      <a:pt x="43" y="6"/>
                    </a:cubicBezTo>
                    <a:cubicBezTo>
                      <a:pt x="42" y="2"/>
                      <a:pt x="38" y="1"/>
                      <a:pt x="34" y="3"/>
                    </a:cubicBezTo>
                    <a:cubicBezTo>
                      <a:pt x="27" y="6"/>
                      <a:pt x="27" y="6"/>
                      <a:pt x="27" y="6"/>
                    </a:cubicBezTo>
                    <a:cubicBezTo>
                      <a:pt x="24" y="7"/>
                      <a:pt x="22" y="11"/>
                      <a:pt x="24" y="15"/>
                    </a:cubicBezTo>
                    <a:cubicBezTo>
                      <a:pt x="26" y="20"/>
                      <a:pt x="26" y="20"/>
                      <a:pt x="26" y="20"/>
                    </a:cubicBezTo>
                    <a:cubicBezTo>
                      <a:pt x="23" y="23"/>
                      <a:pt x="20" y="26"/>
                      <a:pt x="18" y="30"/>
                    </a:cubicBezTo>
                    <a:cubicBezTo>
                      <a:pt x="12" y="28"/>
                      <a:pt x="12" y="28"/>
                      <a:pt x="12" y="28"/>
                    </a:cubicBezTo>
                    <a:cubicBezTo>
                      <a:pt x="9" y="26"/>
                      <a:pt x="4" y="28"/>
                      <a:pt x="3" y="32"/>
                    </a:cubicBezTo>
                    <a:cubicBezTo>
                      <a:pt x="1" y="39"/>
                      <a:pt x="1" y="39"/>
                      <a:pt x="1" y="39"/>
                    </a:cubicBezTo>
                    <a:cubicBezTo>
                      <a:pt x="0" y="41"/>
                      <a:pt x="0" y="42"/>
                      <a:pt x="1" y="44"/>
                    </a:cubicBezTo>
                    <a:cubicBezTo>
                      <a:pt x="2" y="46"/>
                      <a:pt x="3" y="47"/>
                      <a:pt x="5" y="48"/>
                    </a:cubicBezTo>
                    <a:cubicBezTo>
                      <a:pt x="10" y="50"/>
                      <a:pt x="10" y="50"/>
                      <a:pt x="10" y="50"/>
                    </a:cubicBezTo>
                    <a:cubicBezTo>
                      <a:pt x="10" y="54"/>
                      <a:pt x="10" y="58"/>
                      <a:pt x="11" y="62"/>
                    </a:cubicBezTo>
                    <a:cubicBezTo>
                      <a:pt x="5" y="65"/>
                      <a:pt x="5" y="65"/>
                      <a:pt x="5" y="65"/>
                    </a:cubicBezTo>
                    <a:cubicBezTo>
                      <a:pt x="2" y="66"/>
                      <a:pt x="0" y="71"/>
                      <a:pt x="2" y="74"/>
                    </a:cubicBezTo>
                    <a:cubicBezTo>
                      <a:pt x="5" y="81"/>
                      <a:pt x="5" y="81"/>
                      <a:pt x="5" y="81"/>
                    </a:cubicBezTo>
                    <a:cubicBezTo>
                      <a:pt x="7" y="84"/>
                      <a:pt x="11" y="86"/>
                      <a:pt x="14" y="84"/>
                    </a:cubicBezTo>
                    <a:cubicBezTo>
                      <a:pt x="20" y="82"/>
                      <a:pt x="20" y="82"/>
                      <a:pt x="20" y="82"/>
                    </a:cubicBezTo>
                    <a:cubicBezTo>
                      <a:pt x="22" y="85"/>
                      <a:pt x="26" y="88"/>
                      <a:pt x="29" y="90"/>
                    </a:cubicBezTo>
                    <a:cubicBezTo>
                      <a:pt x="27" y="96"/>
                      <a:pt x="27" y="96"/>
                      <a:pt x="27" y="96"/>
                    </a:cubicBezTo>
                    <a:cubicBezTo>
                      <a:pt x="26" y="98"/>
                      <a:pt x="26" y="100"/>
                      <a:pt x="27" y="101"/>
                    </a:cubicBezTo>
                    <a:cubicBezTo>
                      <a:pt x="28" y="103"/>
                      <a:pt x="29" y="104"/>
                      <a:pt x="31" y="105"/>
                    </a:cubicBezTo>
                    <a:cubicBezTo>
                      <a:pt x="38" y="107"/>
                      <a:pt x="38" y="107"/>
                      <a:pt x="38" y="107"/>
                    </a:cubicBezTo>
                    <a:cubicBezTo>
                      <a:pt x="40" y="108"/>
                      <a:pt x="42" y="108"/>
                      <a:pt x="43" y="107"/>
                    </a:cubicBezTo>
                    <a:cubicBezTo>
                      <a:pt x="45" y="107"/>
                      <a:pt x="46" y="105"/>
                      <a:pt x="47" y="103"/>
                    </a:cubicBezTo>
                    <a:cubicBezTo>
                      <a:pt x="49" y="98"/>
                      <a:pt x="49" y="98"/>
                      <a:pt x="49" y="98"/>
                    </a:cubicBezTo>
                    <a:cubicBezTo>
                      <a:pt x="53" y="98"/>
                      <a:pt x="57" y="98"/>
                      <a:pt x="62" y="97"/>
                    </a:cubicBezTo>
                    <a:cubicBezTo>
                      <a:pt x="64" y="103"/>
                      <a:pt x="64" y="103"/>
                      <a:pt x="64" y="103"/>
                    </a:cubicBezTo>
                    <a:cubicBezTo>
                      <a:pt x="66" y="106"/>
                      <a:pt x="70" y="108"/>
                      <a:pt x="73" y="106"/>
                    </a:cubicBezTo>
                    <a:cubicBezTo>
                      <a:pt x="80" y="103"/>
                      <a:pt x="80" y="103"/>
                      <a:pt x="80" y="103"/>
                    </a:cubicBezTo>
                    <a:cubicBezTo>
                      <a:pt x="84" y="101"/>
                      <a:pt x="85" y="97"/>
                      <a:pt x="84" y="94"/>
                    </a:cubicBezTo>
                    <a:cubicBezTo>
                      <a:pt x="81" y="88"/>
                      <a:pt x="81" y="88"/>
                      <a:pt x="81" y="88"/>
                    </a:cubicBezTo>
                    <a:cubicBezTo>
                      <a:pt x="84" y="86"/>
                      <a:pt x="87" y="82"/>
                      <a:pt x="90" y="79"/>
                    </a:cubicBezTo>
                    <a:cubicBezTo>
                      <a:pt x="95" y="81"/>
                      <a:pt x="95" y="81"/>
                      <a:pt x="95" y="81"/>
                    </a:cubicBezTo>
                    <a:cubicBezTo>
                      <a:pt x="97" y="82"/>
                      <a:pt x="99" y="82"/>
                      <a:pt x="101" y="81"/>
                    </a:cubicBezTo>
                    <a:cubicBezTo>
                      <a:pt x="102" y="80"/>
                      <a:pt x="104" y="79"/>
                      <a:pt x="104" y="77"/>
                    </a:cubicBezTo>
                    <a:cubicBezTo>
                      <a:pt x="107" y="70"/>
                      <a:pt x="107" y="70"/>
                      <a:pt x="107" y="70"/>
                    </a:cubicBezTo>
                    <a:cubicBezTo>
                      <a:pt x="108" y="66"/>
                      <a:pt x="106" y="62"/>
                      <a:pt x="103" y="61"/>
                    </a:cubicBezTo>
                    <a:close/>
                    <a:moveTo>
                      <a:pt x="65" y="79"/>
                    </a:moveTo>
                    <a:cubicBezTo>
                      <a:pt x="61" y="81"/>
                      <a:pt x="58" y="81"/>
                      <a:pt x="54" y="81"/>
                    </a:cubicBezTo>
                    <a:cubicBezTo>
                      <a:pt x="43" y="81"/>
                      <a:pt x="33" y="75"/>
                      <a:pt x="29" y="66"/>
                    </a:cubicBezTo>
                    <a:cubicBezTo>
                      <a:pt x="23" y="52"/>
                      <a:pt x="29" y="36"/>
                      <a:pt x="42" y="30"/>
                    </a:cubicBezTo>
                    <a:cubicBezTo>
                      <a:pt x="46" y="28"/>
                      <a:pt x="50" y="27"/>
                      <a:pt x="54" y="27"/>
                    </a:cubicBezTo>
                    <a:cubicBezTo>
                      <a:pt x="64" y="27"/>
                      <a:pt x="74" y="33"/>
                      <a:pt x="78" y="43"/>
                    </a:cubicBezTo>
                    <a:cubicBezTo>
                      <a:pt x="85" y="57"/>
                      <a:pt x="79" y="73"/>
                      <a:pt x="65" y="79"/>
                    </a:cubicBezTo>
                    <a:close/>
                    <a:moveTo>
                      <a:pt x="65" y="79"/>
                    </a:moveTo>
                    <a:cubicBezTo>
                      <a:pt x="65" y="79"/>
                      <a:pt x="65" y="79"/>
                      <a:pt x="65" y="79"/>
                    </a:cubicBezTo>
                  </a:path>
                </a:pathLst>
              </a:custGeom>
              <a:grpFill/>
              <a:ln w="9525">
                <a:noFill/>
                <a:round/>
              </a:ln>
            </p:spPr>
            <p:txBody>
              <a:bodyPr anchor="ctr"/>
              <a:lstStyle/>
              <a:p>
                <a:pPr algn="ctr"/>
              </a:p>
            </p:txBody>
          </p:sp>
        </p:grpSp>
      </p:gr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fltVal val="0"/>
                                          </p:val>
                                        </p:tav>
                                        <p:tav tm="100000">
                                          <p:val>
                                            <p:strVal val="#ppt_w"/>
                                          </p:val>
                                        </p:tav>
                                      </p:tavLst>
                                    </p:anim>
                                    <p:anim calcmode="lin" valueType="num">
                                      <p:cBhvr>
                                        <p:cTn id="40" dur="500" fill="hold"/>
                                        <p:tgtEl>
                                          <p:spTgt spid="9"/>
                                        </p:tgtEl>
                                        <p:attrNameLst>
                                          <p:attrName>ppt_h</p:attrName>
                                        </p:attrNameLst>
                                      </p:cBhvr>
                                      <p:tavLst>
                                        <p:tav tm="0">
                                          <p:val>
                                            <p:fltVal val="0"/>
                                          </p:val>
                                        </p:tav>
                                        <p:tav tm="100000">
                                          <p:val>
                                            <p:strVal val="#ppt_h"/>
                                          </p:val>
                                        </p:tav>
                                      </p:tavLst>
                                    </p:anim>
                                    <p:animEffect transition="in" filter="fade">
                                      <p:cBhvr>
                                        <p:cTn id="41" dur="500"/>
                                        <p:tgtEl>
                                          <p:spTgt spid="9"/>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Effect transition="in" filter="fade">
                                      <p:cBhvr>
                                        <p:cTn id="46" dur="500"/>
                                        <p:tgtEl>
                                          <p:spTgt spid="10"/>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fltVal val="0"/>
                                          </p:val>
                                        </p:tav>
                                        <p:tav tm="100000">
                                          <p:val>
                                            <p:strVal val="#ppt_h"/>
                                          </p:val>
                                        </p:tav>
                                      </p:tavLst>
                                    </p:anim>
                                    <p:animEffect transition="in" filter="fade">
                                      <p:cBhvr>
                                        <p:cTn id="56" dur="500"/>
                                        <p:tgtEl>
                                          <p:spTgt spid="12"/>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ppt_w</p:attrName>
                                        </p:attrNameLst>
                                      </p:cBhvr>
                                      <p:tavLst>
                                        <p:tav tm="0">
                                          <p:val>
                                            <p:fltVal val="0"/>
                                          </p:val>
                                        </p:tav>
                                        <p:tav tm="100000">
                                          <p:val>
                                            <p:strVal val="#ppt_w"/>
                                          </p:val>
                                        </p:tav>
                                      </p:tavLst>
                                    </p:anim>
                                    <p:anim calcmode="lin" valueType="num">
                                      <p:cBhvr>
                                        <p:cTn id="60" dur="500" fill="hold"/>
                                        <p:tgtEl>
                                          <p:spTgt spid="13"/>
                                        </p:tgtEl>
                                        <p:attrNameLst>
                                          <p:attrName>ppt_h</p:attrName>
                                        </p:attrNameLst>
                                      </p:cBhvr>
                                      <p:tavLst>
                                        <p:tav tm="0">
                                          <p:val>
                                            <p:fltVal val="0"/>
                                          </p:val>
                                        </p:tav>
                                        <p:tav tm="100000">
                                          <p:val>
                                            <p:strVal val="#ppt_h"/>
                                          </p:val>
                                        </p:tav>
                                      </p:tavLst>
                                    </p:anim>
                                    <p:animEffect transition="in" filter="fade">
                                      <p:cBhvr>
                                        <p:cTn id="61" dur="500"/>
                                        <p:tgtEl>
                                          <p:spTgt spid="13"/>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fltVal val="0"/>
                                          </p:val>
                                        </p:tav>
                                        <p:tav tm="100000">
                                          <p:val>
                                            <p:strVal val="#ppt_w"/>
                                          </p:val>
                                        </p:tav>
                                      </p:tavLst>
                                    </p:anim>
                                    <p:anim calcmode="lin" valueType="num">
                                      <p:cBhvr>
                                        <p:cTn id="65" dur="500" fill="hold"/>
                                        <p:tgtEl>
                                          <p:spTgt spid="14"/>
                                        </p:tgtEl>
                                        <p:attrNameLst>
                                          <p:attrName>ppt_h</p:attrName>
                                        </p:attrNameLst>
                                      </p:cBhvr>
                                      <p:tavLst>
                                        <p:tav tm="0">
                                          <p:val>
                                            <p:fltVal val="0"/>
                                          </p:val>
                                        </p:tav>
                                        <p:tav tm="100000">
                                          <p:val>
                                            <p:strVal val="#ppt_h"/>
                                          </p:val>
                                        </p:tav>
                                      </p:tavLst>
                                    </p:anim>
                                    <p:animEffect transition="in" filter="fade">
                                      <p:cBhvr>
                                        <p:cTn id="66" dur="500"/>
                                        <p:tgtEl>
                                          <p:spTgt spid="14"/>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animEffect transition="in" filter="fade">
                                      <p:cBhvr>
                                        <p:cTn id="71" dur="500"/>
                                        <p:tgtEl>
                                          <p:spTgt spid="15"/>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500" fill="hold"/>
                                        <p:tgtEl>
                                          <p:spTgt spid="16"/>
                                        </p:tgtEl>
                                        <p:attrNameLst>
                                          <p:attrName>ppt_w</p:attrName>
                                        </p:attrNameLst>
                                      </p:cBhvr>
                                      <p:tavLst>
                                        <p:tav tm="0">
                                          <p:val>
                                            <p:fltVal val="0"/>
                                          </p:val>
                                        </p:tav>
                                        <p:tav tm="100000">
                                          <p:val>
                                            <p:strVal val="#ppt_w"/>
                                          </p:val>
                                        </p:tav>
                                      </p:tavLst>
                                    </p:anim>
                                    <p:anim calcmode="lin" valueType="num">
                                      <p:cBhvr>
                                        <p:cTn id="75" dur="500" fill="hold"/>
                                        <p:tgtEl>
                                          <p:spTgt spid="16"/>
                                        </p:tgtEl>
                                        <p:attrNameLst>
                                          <p:attrName>ppt_h</p:attrName>
                                        </p:attrNameLst>
                                      </p:cBhvr>
                                      <p:tavLst>
                                        <p:tav tm="0">
                                          <p:val>
                                            <p:fltVal val="0"/>
                                          </p:val>
                                        </p:tav>
                                        <p:tav tm="100000">
                                          <p:val>
                                            <p:strVal val="#ppt_h"/>
                                          </p:val>
                                        </p:tav>
                                      </p:tavLst>
                                    </p:anim>
                                    <p:animEffect transition="in" filter="fade">
                                      <p:cBhvr>
                                        <p:cTn id="7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716306" y="3044279"/>
            <a:ext cx="3697941" cy="769441"/>
          </a:xfrm>
          <a:prstGeom prst="rect">
            <a:avLst/>
          </a:prstGeom>
          <a:noFill/>
        </p:spPr>
        <p:txBody>
          <a:bodyPr wrap="square" rtlCol="0">
            <a:spAutoFit/>
          </a:bodyPr>
          <a:lstStyle/>
          <a:p>
            <a:r>
              <a:rPr lang="zh-CN" altLang="en-US" sz="4400" dirty="0">
                <a:solidFill>
                  <a:schemeClr val="bg1"/>
                </a:solidFill>
                <a:latin typeface="华康娃娃体W5(P)" panose="040B0500000000000000" pitchFamily="82" charset="-122"/>
                <a:ea typeface="华康娃娃体W5(P)" panose="040B0500000000000000" pitchFamily="82" charset="-122"/>
              </a:rPr>
              <a:t>课后作业</a:t>
            </a:r>
            <a:endParaRPr lang="zh-CN" altLang="en-US" sz="4400" dirty="0">
              <a:solidFill>
                <a:schemeClr val="bg1"/>
              </a:solidFill>
              <a:latin typeface="华康娃娃体W5(P)" panose="040B0500000000000000" pitchFamily="82" charset="-122"/>
              <a:ea typeface="华康娃娃体W5(P)" panose="040B0500000000000000" pitchFamily="82"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任意多边形 2"/>
          <p:cNvSpPr/>
          <p:nvPr/>
        </p:nvSpPr>
        <p:spPr>
          <a:xfrm>
            <a:off x="2156197" y="2556399"/>
            <a:ext cx="1627911" cy="2050752"/>
          </a:xfrm>
          <a:custGeom>
            <a:avLst/>
            <a:gdLst/>
            <a:ahLst/>
            <a:cxnLst/>
            <a:rect l="l" t="t" r="r" b="b"/>
            <a:pathLst>
              <a:path w="1627911" h="2050865">
                <a:moveTo>
                  <a:pt x="727038" y="0"/>
                </a:moveTo>
                <a:lnTo>
                  <a:pt x="1002809" y="246743"/>
                </a:lnTo>
                <a:cubicBezTo>
                  <a:pt x="1082637" y="319314"/>
                  <a:pt x="1128600" y="336248"/>
                  <a:pt x="1206009" y="435429"/>
                </a:cubicBezTo>
                <a:cubicBezTo>
                  <a:pt x="1283418" y="534610"/>
                  <a:pt x="1397114" y="694267"/>
                  <a:pt x="1467266" y="841829"/>
                </a:cubicBezTo>
                <a:cubicBezTo>
                  <a:pt x="1537418" y="989391"/>
                  <a:pt x="1639018" y="1163562"/>
                  <a:pt x="1626923" y="1320800"/>
                </a:cubicBezTo>
                <a:cubicBezTo>
                  <a:pt x="1614828" y="1478038"/>
                  <a:pt x="1508390" y="1671562"/>
                  <a:pt x="1394695" y="1785257"/>
                </a:cubicBezTo>
                <a:cubicBezTo>
                  <a:pt x="1281000" y="1898952"/>
                  <a:pt x="1039095" y="1957010"/>
                  <a:pt x="944752" y="2002972"/>
                </a:cubicBezTo>
                <a:cubicBezTo>
                  <a:pt x="889326" y="2029975"/>
                  <a:pt x="873142" y="2043618"/>
                  <a:pt x="860637" y="2050865"/>
                </a:cubicBezTo>
                <a:lnTo>
                  <a:pt x="835309" y="1907408"/>
                </a:lnTo>
                <a:lnTo>
                  <a:pt x="1121754" y="1654069"/>
                </a:lnTo>
                <a:lnTo>
                  <a:pt x="1138917" y="1643674"/>
                </a:lnTo>
                <a:lnTo>
                  <a:pt x="821957" y="1831780"/>
                </a:lnTo>
                <a:lnTo>
                  <a:pt x="773772" y="1558861"/>
                </a:lnTo>
                <a:lnTo>
                  <a:pt x="745980" y="1558861"/>
                </a:lnTo>
                <a:lnTo>
                  <a:pt x="745980" y="1730183"/>
                </a:lnTo>
                <a:lnTo>
                  <a:pt x="412509" y="1336554"/>
                </a:lnTo>
                <a:lnTo>
                  <a:pt x="395438" y="1312249"/>
                </a:lnTo>
                <a:lnTo>
                  <a:pt x="745980" y="1832384"/>
                </a:lnTo>
                <a:lnTo>
                  <a:pt x="745980" y="2047575"/>
                </a:lnTo>
                <a:cubicBezTo>
                  <a:pt x="731225" y="2043153"/>
                  <a:pt x="715535" y="2037577"/>
                  <a:pt x="698009" y="2032000"/>
                </a:cubicBezTo>
                <a:cubicBezTo>
                  <a:pt x="644790" y="2015067"/>
                  <a:pt x="601247" y="2012648"/>
                  <a:pt x="509323" y="1959429"/>
                </a:cubicBezTo>
                <a:cubicBezTo>
                  <a:pt x="417399" y="1906210"/>
                  <a:pt x="231133" y="1843315"/>
                  <a:pt x="146466" y="1712686"/>
                </a:cubicBezTo>
                <a:cubicBezTo>
                  <a:pt x="61799" y="1582057"/>
                  <a:pt x="-10772" y="1354667"/>
                  <a:pt x="1323" y="1175657"/>
                </a:cubicBezTo>
                <a:cubicBezTo>
                  <a:pt x="13418" y="996647"/>
                  <a:pt x="98085" y="834572"/>
                  <a:pt x="219038" y="638629"/>
                </a:cubicBezTo>
                <a:cubicBezTo>
                  <a:pt x="339991" y="442686"/>
                  <a:pt x="533514" y="221343"/>
                  <a:pt x="72703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rtlCol="0" anchor="ctr"/>
          <a:lstStyle/>
          <a:p>
            <a:pPr algn="ctr"/>
            <a:endParaRPr lang="zh-CN" altLang="en-US" sz="1280"/>
          </a:p>
        </p:txBody>
      </p:sp>
      <p:sp>
        <p:nvSpPr>
          <p:cNvPr id="4" name="矩形 1"/>
          <p:cNvSpPr>
            <a:spLocks noChangeAspect="1"/>
          </p:cNvSpPr>
          <p:nvPr/>
        </p:nvSpPr>
        <p:spPr>
          <a:xfrm>
            <a:off x="2556399" y="3875539"/>
            <a:ext cx="730375" cy="1115940"/>
          </a:xfrm>
          <a:custGeom>
            <a:avLst/>
            <a:gdLst/>
            <a:ahLst/>
            <a:cxnLst/>
            <a:rect l="l" t="t" r="r" b="b"/>
            <a:pathLst>
              <a:path w="743479" h="1136023">
                <a:moveTo>
                  <a:pt x="0" y="0"/>
                </a:moveTo>
                <a:lnTo>
                  <a:pt x="17071" y="24305"/>
                </a:lnTo>
                <a:lnTo>
                  <a:pt x="361810" y="431235"/>
                </a:lnTo>
                <a:lnTo>
                  <a:pt x="361810" y="271926"/>
                </a:lnTo>
                <a:lnTo>
                  <a:pt x="372994" y="271926"/>
                </a:lnTo>
                <a:lnTo>
                  <a:pt x="418483" y="524300"/>
                </a:lnTo>
                <a:lnTo>
                  <a:pt x="743479" y="331425"/>
                </a:lnTo>
                <a:lnTo>
                  <a:pt x="726316" y="341820"/>
                </a:lnTo>
                <a:lnTo>
                  <a:pt x="432440" y="601731"/>
                </a:lnTo>
                <a:lnTo>
                  <a:pt x="528745" y="1136023"/>
                </a:lnTo>
                <a:lnTo>
                  <a:pt x="361810" y="1136023"/>
                </a:lnTo>
                <a:lnTo>
                  <a:pt x="361810" y="536854"/>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rtlCol="0" anchor="ctr"/>
          <a:lstStyle/>
          <a:p>
            <a:pPr algn="ctr"/>
            <a:endParaRPr lang="zh-CN" altLang="en-US" sz="1280"/>
          </a:p>
        </p:txBody>
      </p:sp>
      <p:sp>
        <p:nvSpPr>
          <p:cNvPr id="6" name="任意多边形 8"/>
          <p:cNvSpPr/>
          <p:nvPr/>
        </p:nvSpPr>
        <p:spPr>
          <a:xfrm>
            <a:off x="4359149" y="2556399"/>
            <a:ext cx="1627911" cy="2050752"/>
          </a:xfrm>
          <a:custGeom>
            <a:avLst/>
            <a:gdLst/>
            <a:ahLst/>
            <a:cxnLst/>
            <a:rect l="l" t="t" r="r" b="b"/>
            <a:pathLst>
              <a:path w="1627911" h="2050865">
                <a:moveTo>
                  <a:pt x="727038" y="0"/>
                </a:moveTo>
                <a:lnTo>
                  <a:pt x="1002809" y="246743"/>
                </a:lnTo>
                <a:cubicBezTo>
                  <a:pt x="1082637" y="319314"/>
                  <a:pt x="1128600" y="336248"/>
                  <a:pt x="1206009" y="435429"/>
                </a:cubicBezTo>
                <a:cubicBezTo>
                  <a:pt x="1283418" y="534610"/>
                  <a:pt x="1397114" y="694267"/>
                  <a:pt x="1467266" y="841829"/>
                </a:cubicBezTo>
                <a:cubicBezTo>
                  <a:pt x="1537418" y="989391"/>
                  <a:pt x="1639018" y="1163562"/>
                  <a:pt x="1626923" y="1320800"/>
                </a:cubicBezTo>
                <a:cubicBezTo>
                  <a:pt x="1614828" y="1478038"/>
                  <a:pt x="1508390" y="1671562"/>
                  <a:pt x="1394695" y="1785257"/>
                </a:cubicBezTo>
                <a:cubicBezTo>
                  <a:pt x="1281000" y="1898952"/>
                  <a:pt x="1039095" y="1957010"/>
                  <a:pt x="944752" y="2002972"/>
                </a:cubicBezTo>
                <a:cubicBezTo>
                  <a:pt x="889326" y="2029975"/>
                  <a:pt x="873142" y="2043618"/>
                  <a:pt x="860637" y="2050865"/>
                </a:cubicBezTo>
                <a:lnTo>
                  <a:pt x="835309" y="1907408"/>
                </a:lnTo>
                <a:lnTo>
                  <a:pt x="1121754" y="1654069"/>
                </a:lnTo>
                <a:lnTo>
                  <a:pt x="1138917" y="1643674"/>
                </a:lnTo>
                <a:lnTo>
                  <a:pt x="821957" y="1831780"/>
                </a:lnTo>
                <a:lnTo>
                  <a:pt x="773772" y="1558861"/>
                </a:lnTo>
                <a:lnTo>
                  <a:pt x="745980" y="1558861"/>
                </a:lnTo>
                <a:lnTo>
                  <a:pt x="745980" y="1730183"/>
                </a:lnTo>
                <a:lnTo>
                  <a:pt x="412509" y="1336554"/>
                </a:lnTo>
                <a:lnTo>
                  <a:pt x="395438" y="1312249"/>
                </a:lnTo>
                <a:lnTo>
                  <a:pt x="745980" y="1832384"/>
                </a:lnTo>
                <a:lnTo>
                  <a:pt x="745980" y="2047575"/>
                </a:lnTo>
                <a:cubicBezTo>
                  <a:pt x="731225" y="2043153"/>
                  <a:pt x="715535" y="2037577"/>
                  <a:pt x="698009" y="2032000"/>
                </a:cubicBezTo>
                <a:cubicBezTo>
                  <a:pt x="644790" y="2015067"/>
                  <a:pt x="601247" y="2012648"/>
                  <a:pt x="509323" y="1959429"/>
                </a:cubicBezTo>
                <a:cubicBezTo>
                  <a:pt x="417399" y="1906210"/>
                  <a:pt x="231133" y="1843315"/>
                  <a:pt x="146466" y="1712686"/>
                </a:cubicBezTo>
                <a:cubicBezTo>
                  <a:pt x="61799" y="1582057"/>
                  <a:pt x="-10772" y="1354667"/>
                  <a:pt x="1323" y="1175657"/>
                </a:cubicBezTo>
                <a:cubicBezTo>
                  <a:pt x="13418" y="996647"/>
                  <a:pt x="98085" y="834572"/>
                  <a:pt x="219038" y="638629"/>
                </a:cubicBezTo>
                <a:cubicBezTo>
                  <a:pt x="339991" y="442686"/>
                  <a:pt x="533514" y="221343"/>
                  <a:pt x="72703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rtlCol="0" anchor="ctr"/>
          <a:lstStyle/>
          <a:p>
            <a:pPr algn="ctr"/>
            <a:endParaRPr lang="zh-CN" altLang="en-US" sz="1280"/>
          </a:p>
        </p:txBody>
      </p:sp>
      <p:sp>
        <p:nvSpPr>
          <p:cNvPr id="7" name="矩形 1"/>
          <p:cNvSpPr>
            <a:spLocks noChangeAspect="1"/>
          </p:cNvSpPr>
          <p:nvPr/>
        </p:nvSpPr>
        <p:spPr>
          <a:xfrm>
            <a:off x="4759350" y="3875539"/>
            <a:ext cx="730375" cy="1115940"/>
          </a:xfrm>
          <a:custGeom>
            <a:avLst/>
            <a:gdLst/>
            <a:ahLst/>
            <a:cxnLst/>
            <a:rect l="l" t="t" r="r" b="b"/>
            <a:pathLst>
              <a:path w="743479" h="1136023">
                <a:moveTo>
                  <a:pt x="0" y="0"/>
                </a:moveTo>
                <a:lnTo>
                  <a:pt x="17071" y="24305"/>
                </a:lnTo>
                <a:lnTo>
                  <a:pt x="361810" y="431235"/>
                </a:lnTo>
                <a:lnTo>
                  <a:pt x="361810" y="271926"/>
                </a:lnTo>
                <a:lnTo>
                  <a:pt x="372994" y="271926"/>
                </a:lnTo>
                <a:lnTo>
                  <a:pt x="418483" y="524300"/>
                </a:lnTo>
                <a:lnTo>
                  <a:pt x="743479" y="331425"/>
                </a:lnTo>
                <a:lnTo>
                  <a:pt x="726316" y="341820"/>
                </a:lnTo>
                <a:lnTo>
                  <a:pt x="432440" y="601731"/>
                </a:lnTo>
                <a:lnTo>
                  <a:pt x="528745" y="1136023"/>
                </a:lnTo>
                <a:lnTo>
                  <a:pt x="361810" y="1136023"/>
                </a:lnTo>
                <a:lnTo>
                  <a:pt x="361810" y="536854"/>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rtlCol="0" anchor="ctr"/>
          <a:lstStyle/>
          <a:p>
            <a:pPr algn="ctr"/>
            <a:endParaRPr lang="zh-CN" altLang="en-US" sz="1280"/>
          </a:p>
        </p:txBody>
      </p:sp>
      <p:sp>
        <p:nvSpPr>
          <p:cNvPr id="8" name="任意多边形 10"/>
          <p:cNvSpPr/>
          <p:nvPr/>
        </p:nvSpPr>
        <p:spPr>
          <a:xfrm>
            <a:off x="6562100" y="2556399"/>
            <a:ext cx="1627911" cy="2050752"/>
          </a:xfrm>
          <a:custGeom>
            <a:avLst/>
            <a:gdLst/>
            <a:ahLst/>
            <a:cxnLst/>
            <a:rect l="l" t="t" r="r" b="b"/>
            <a:pathLst>
              <a:path w="1627911" h="2050865">
                <a:moveTo>
                  <a:pt x="727038" y="0"/>
                </a:moveTo>
                <a:lnTo>
                  <a:pt x="1002809" y="246743"/>
                </a:lnTo>
                <a:cubicBezTo>
                  <a:pt x="1082637" y="319314"/>
                  <a:pt x="1128600" y="336248"/>
                  <a:pt x="1206009" y="435429"/>
                </a:cubicBezTo>
                <a:cubicBezTo>
                  <a:pt x="1283418" y="534610"/>
                  <a:pt x="1397114" y="694267"/>
                  <a:pt x="1467266" y="841829"/>
                </a:cubicBezTo>
                <a:cubicBezTo>
                  <a:pt x="1537418" y="989391"/>
                  <a:pt x="1639018" y="1163562"/>
                  <a:pt x="1626923" y="1320800"/>
                </a:cubicBezTo>
                <a:cubicBezTo>
                  <a:pt x="1614828" y="1478038"/>
                  <a:pt x="1508390" y="1671562"/>
                  <a:pt x="1394695" y="1785257"/>
                </a:cubicBezTo>
                <a:cubicBezTo>
                  <a:pt x="1281000" y="1898952"/>
                  <a:pt x="1039095" y="1957010"/>
                  <a:pt x="944752" y="2002972"/>
                </a:cubicBezTo>
                <a:cubicBezTo>
                  <a:pt x="889326" y="2029975"/>
                  <a:pt x="873142" y="2043618"/>
                  <a:pt x="860637" y="2050865"/>
                </a:cubicBezTo>
                <a:lnTo>
                  <a:pt x="835309" y="1907408"/>
                </a:lnTo>
                <a:lnTo>
                  <a:pt x="1121754" y="1654069"/>
                </a:lnTo>
                <a:lnTo>
                  <a:pt x="1138917" y="1643674"/>
                </a:lnTo>
                <a:lnTo>
                  <a:pt x="821957" y="1831780"/>
                </a:lnTo>
                <a:lnTo>
                  <a:pt x="773772" y="1558861"/>
                </a:lnTo>
                <a:lnTo>
                  <a:pt x="745980" y="1558861"/>
                </a:lnTo>
                <a:lnTo>
                  <a:pt x="745980" y="1730183"/>
                </a:lnTo>
                <a:lnTo>
                  <a:pt x="412509" y="1336554"/>
                </a:lnTo>
                <a:lnTo>
                  <a:pt x="395438" y="1312249"/>
                </a:lnTo>
                <a:lnTo>
                  <a:pt x="745980" y="1832384"/>
                </a:lnTo>
                <a:lnTo>
                  <a:pt x="745980" y="2047575"/>
                </a:lnTo>
                <a:cubicBezTo>
                  <a:pt x="731225" y="2043153"/>
                  <a:pt x="715535" y="2037577"/>
                  <a:pt x="698009" y="2032000"/>
                </a:cubicBezTo>
                <a:cubicBezTo>
                  <a:pt x="644790" y="2015067"/>
                  <a:pt x="601247" y="2012648"/>
                  <a:pt x="509323" y="1959429"/>
                </a:cubicBezTo>
                <a:cubicBezTo>
                  <a:pt x="417399" y="1906210"/>
                  <a:pt x="231133" y="1843315"/>
                  <a:pt x="146466" y="1712686"/>
                </a:cubicBezTo>
                <a:cubicBezTo>
                  <a:pt x="61799" y="1582057"/>
                  <a:pt x="-10772" y="1354667"/>
                  <a:pt x="1323" y="1175657"/>
                </a:cubicBezTo>
                <a:cubicBezTo>
                  <a:pt x="13418" y="996647"/>
                  <a:pt x="98085" y="834572"/>
                  <a:pt x="219038" y="638629"/>
                </a:cubicBezTo>
                <a:cubicBezTo>
                  <a:pt x="339991" y="442686"/>
                  <a:pt x="533514" y="221343"/>
                  <a:pt x="72703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rtlCol="0" anchor="ctr"/>
          <a:lstStyle/>
          <a:p>
            <a:pPr algn="ctr"/>
            <a:endParaRPr lang="zh-CN" altLang="en-US" sz="1280"/>
          </a:p>
        </p:txBody>
      </p:sp>
      <p:sp>
        <p:nvSpPr>
          <p:cNvPr id="9" name="矩形 1"/>
          <p:cNvSpPr>
            <a:spLocks noChangeAspect="1"/>
          </p:cNvSpPr>
          <p:nvPr/>
        </p:nvSpPr>
        <p:spPr>
          <a:xfrm>
            <a:off x="6962302" y="3875539"/>
            <a:ext cx="730375" cy="1115940"/>
          </a:xfrm>
          <a:custGeom>
            <a:avLst/>
            <a:gdLst/>
            <a:ahLst/>
            <a:cxnLst/>
            <a:rect l="l" t="t" r="r" b="b"/>
            <a:pathLst>
              <a:path w="743479" h="1136023">
                <a:moveTo>
                  <a:pt x="0" y="0"/>
                </a:moveTo>
                <a:lnTo>
                  <a:pt x="17071" y="24305"/>
                </a:lnTo>
                <a:lnTo>
                  <a:pt x="361810" y="431235"/>
                </a:lnTo>
                <a:lnTo>
                  <a:pt x="361810" y="271926"/>
                </a:lnTo>
                <a:lnTo>
                  <a:pt x="372994" y="271926"/>
                </a:lnTo>
                <a:lnTo>
                  <a:pt x="418483" y="524300"/>
                </a:lnTo>
                <a:lnTo>
                  <a:pt x="743479" y="331425"/>
                </a:lnTo>
                <a:lnTo>
                  <a:pt x="726316" y="341820"/>
                </a:lnTo>
                <a:lnTo>
                  <a:pt x="432440" y="601731"/>
                </a:lnTo>
                <a:lnTo>
                  <a:pt x="528745" y="1136023"/>
                </a:lnTo>
                <a:lnTo>
                  <a:pt x="361810" y="1136023"/>
                </a:lnTo>
                <a:lnTo>
                  <a:pt x="361810" y="536854"/>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rtlCol="0" anchor="ctr"/>
          <a:lstStyle/>
          <a:p>
            <a:pPr algn="ctr"/>
            <a:endParaRPr lang="zh-CN" altLang="en-US" sz="1280"/>
          </a:p>
        </p:txBody>
      </p:sp>
      <p:sp>
        <p:nvSpPr>
          <p:cNvPr id="10" name="任意多边形 16"/>
          <p:cNvSpPr/>
          <p:nvPr/>
        </p:nvSpPr>
        <p:spPr>
          <a:xfrm>
            <a:off x="8765051" y="2556399"/>
            <a:ext cx="1627911" cy="2050752"/>
          </a:xfrm>
          <a:custGeom>
            <a:avLst/>
            <a:gdLst/>
            <a:ahLst/>
            <a:cxnLst/>
            <a:rect l="l" t="t" r="r" b="b"/>
            <a:pathLst>
              <a:path w="1627911" h="2050865">
                <a:moveTo>
                  <a:pt x="727038" y="0"/>
                </a:moveTo>
                <a:lnTo>
                  <a:pt x="1002809" y="246743"/>
                </a:lnTo>
                <a:cubicBezTo>
                  <a:pt x="1082637" y="319314"/>
                  <a:pt x="1128600" y="336248"/>
                  <a:pt x="1206009" y="435429"/>
                </a:cubicBezTo>
                <a:cubicBezTo>
                  <a:pt x="1283418" y="534610"/>
                  <a:pt x="1397114" y="694267"/>
                  <a:pt x="1467266" y="841829"/>
                </a:cubicBezTo>
                <a:cubicBezTo>
                  <a:pt x="1537418" y="989391"/>
                  <a:pt x="1639018" y="1163562"/>
                  <a:pt x="1626923" y="1320800"/>
                </a:cubicBezTo>
                <a:cubicBezTo>
                  <a:pt x="1614828" y="1478038"/>
                  <a:pt x="1508390" y="1671562"/>
                  <a:pt x="1394695" y="1785257"/>
                </a:cubicBezTo>
                <a:cubicBezTo>
                  <a:pt x="1281000" y="1898952"/>
                  <a:pt x="1039095" y="1957010"/>
                  <a:pt x="944752" y="2002972"/>
                </a:cubicBezTo>
                <a:cubicBezTo>
                  <a:pt x="889326" y="2029975"/>
                  <a:pt x="873142" y="2043618"/>
                  <a:pt x="860637" y="2050865"/>
                </a:cubicBezTo>
                <a:lnTo>
                  <a:pt x="835309" y="1907408"/>
                </a:lnTo>
                <a:lnTo>
                  <a:pt x="1121754" y="1654069"/>
                </a:lnTo>
                <a:lnTo>
                  <a:pt x="1138917" y="1643674"/>
                </a:lnTo>
                <a:lnTo>
                  <a:pt x="821957" y="1831780"/>
                </a:lnTo>
                <a:lnTo>
                  <a:pt x="773772" y="1558861"/>
                </a:lnTo>
                <a:lnTo>
                  <a:pt x="745980" y="1558861"/>
                </a:lnTo>
                <a:lnTo>
                  <a:pt x="745980" y="1730183"/>
                </a:lnTo>
                <a:lnTo>
                  <a:pt x="412509" y="1336554"/>
                </a:lnTo>
                <a:lnTo>
                  <a:pt x="395438" y="1312249"/>
                </a:lnTo>
                <a:lnTo>
                  <a:pt x="745980" y="1832384"/>
                </a:lnTo>
                <a:lnTo>
                  <a:pt x="745980" y="2047575"/>
                </a:lnTo>
                <a:cubicBezTo>
                  <a:pt x="731225" y="2043153"/>
                  <a:pt x="715535" y="2037577"/>
                  <a:pt x="698009" y="2032000"/>
                </a:cubicBezTo>
                <a:cubicBezTo>
                  <a:pt x="644790" y="2015067"/>
                  <a:pt x="601247" y="2012648"/>
                  <a:pt x="509323" y="1959429"/>
                </a:cubicBezTo>
                <a:cubicBezTo>
                  <a:pt x="417399" y="1906210"/>
                  <a:pt x="231133" y="1843315"/>
                  <a:pt x="146466" y="1712686"/>
                </a:cubicBezTo>
                <a:cubicBezTo>
                  <a:pt x="61799" y="1582057"/>
                  <a:pt x="-10772" y="1354667"/>
                  <a:pt x="1323" y="1175657"/>
                </a:cubicBezTo>
                <a:cubicBezTo>
                  <a:pt x="13418" y="996647"/>
                  <a:pt x="98085" y="834572"/>
                  <a:pt x="219038" y="638629"/>
                </a:cubicBezTo>
                <a:cubicBezTo>
                  <a:pt x="339991" y="442686"/>
                  <a:pt x="533514" y="221343"/>
                  <a:pt x="72703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rtlCol="0" anchor="ctr"/>
          <a:lstStyle/>
          <a:p>
            <a:pPr algn="ctr"/>
            <a:endParaRPr lang="zh-CN" altLang="en-US" sz="1280"/>
          </a:p>
        </p:txBody>
      </p:sp>
      <p:sp>
        <p:nvSpPr>
          <p:cNvPr id="11" name="矩形 1"/>
          <p:cNvSpPr>
            <a:spLocks noChangeAspect="1"/>
          </p:cNvSpPr>
          <p:nvPr/>
        </p:nvSpPr>
        <p:spPr>
          <a:xfrm>
            <a:off x="9165253" y="3875539"/>
            <a:ext cx="730375" cy="1115940"/>
          </a:xfrm>
          <a:custGeom>
            <a:avLst/>
            <a:gdLst/>
            <a:ahLst/>
            <a:cxnLst/>
            <a:rect l="l" t="t" r="r" b="b"/>
            <a:pathLst>
              <a:path w="743479" h="1136023">
                <a:moveTo>
                  <a:pt x="0" y="0"/>
                </a:moveTo>
                <a:lnTo>
                  <a:pt x="17071" y="24305"/>
                </a:lnTo>
                <a:lnTo>
                  <a:pt x="361810" y="431235"/>
                </a:lnTo>
                <a:lnTo>
                  <a:pt x="361810" y="271926"/>
                </a:lnTo>
                <a:lnTo>
                  <a:pt x="372994" y="271926"/>
                </a:lnTo>
                <a:lnTo>
                  <a:pt x="418483" y="524300"/>
                </a:lnTo>
                <a:lnTo>
                  <a:pt x="743479" y="331425"/>
                </a:lnTo>
                <a:lnTo>
                  <a:pt x="726316" y="341820"/>
                </a:lnTo>
                <a:lnTo>
                  <a:pt x="432440" y="601731"/>
                </a:lnTo>
                <a:lnTo>
                  <a:pt x="528745" y="1136023"/>
                </a:lnTo>
                <a:lnTo>
                  <a:pt x="361810" y="1136023"/>
                </a:lnTo>
                <a:lnTo>
                  <a:pt x="361810" y="536854"/>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rtlCol="0" anchor="ctr"/>
          <a:lstStyle/>
          <a:p>
            <a:pPr algn="ctr"/>
            <a:endParaRPr lang="zh-CN" altLang="en-US" sz="1280"/>
          </a:p>
        </p:txBody>
      </p:sp>
      <p:sp>
        <p:nvSpPr>
          <p:cNvPr id="12" name="TextBox 18"/>
          <p:cNvSpPr txBox="1"/>
          <p:nvPr/>
        </p:nvSpPr>
        <p:spPr>
          <a:xfrm>
            <a:off x="2210862" y="1727997"/>
            <a:ext cx="1769027" cy="830999"/>
          </a:xfrm>
          <a:prstGeom prst="rect">
            <a:avLst/>
          </a:prstGeom>
          <a:noFill/>
        </p:spPr>
        <p:txBody>
          <a:bodyPr wrap="square" lIns="91442" tIns="45721" rIns="91442" bIns="45721" rtlCol="0">
            <a:spAutoFit/>
          </a:bodyPr>
          <a:lstStyle>
            <a:defPPr>
              <a:defRPr lang="zh-CN"/>
            </a:defPPr>
            <a:lvl1pPr>
              <a:defRPr sz="1200">
                <a:solidFill>
                  <a:schemeClr val="tx1">
                    <a:lumMod val="75000"/>
                    <a:lumOff val="25000"/>
                  </a:schemeClr>
                </a:solidFill>
                <a:latin typeface="微软雅黑" panose="020B0503020204020204" charset="-122"/>
                <a:ea typeface="微软雅黑" panose="020B0503020204020204" charset="-122"/>
              </a:defRPr>
            </a:lvl1pPr>
          </a:lstStyle>
          <a:p>
            <a:pPr defTabSz="914400">
              <a:defRPr/>
            </a:pPr>
            <a:r>
              <a:rPr lang="zh-CN" altLang="en-US" kern="0" dirty="0">
                <a:solidFill>
                  <a:schemeClr val="tx1">
                    <a:lumMod val="50000"/>
                    <a:lumOff val="50000"/>
                  </a:schemeClr>
                </a:solidFill>
              </a:rPr>
              <a:t>点击此处添加文本</a:t>
            </a:r>
            <a:endParaRPr lang="en-US" altLang="zh-CN" kern="0" dirty="0">
              <a:solidFill>
                <a:schemeClr val="tx1">
                  <a:lumMod val="50000"/>
                  <a:lumOff val="50000"/>
                </a:schemeClr>
              </a:solidFill>
            </a:endParaRPr>
          </a:p>
          <a:p>
            <a:pPr defTabSz="914400">
              <a:defRPr/>
            </a:pPr>
            <a:r>
              <a:rPr lang="zh-CN" altLang="en-US" kern="0" dirty="0">
                <a:solidFill>
                  <a:schemeClr val="tx1">
                    <a:lumMod val="50000"/>
                    <a:lumOff val="50000"/>
                  </a:schemeClr>
                </a:solidFill>
              </a:rPr>
              <a:t>点击此处添加文本</a:t>
            </a:r>
            <a:endParaRPr lang="en-US" altLang="zh-CN" kern="0" dirty="0">
              <a:solidFill>
                <a:schemeClr val="tx1">
                  <a:lumMod val="50000"/>
                  <a:lumOff val="50000"/>
                </a:schemeClr>
              </a:solidFill>
            </a:endParaRPr>
          </a:p>
          <a:p>
            <a:pPr defTabSz="914400">
              <a:defRPr/>
            </a:pPr>
            <a:r>
              <a:rPr lang="zh-CN" altLang="en-US" kern="0" dirty="0">
                <a:solidFill>
                  <a:schemeClr val="tx1">
                    <a:lumMod val="50000"/>
                    <a:lumOff val="50000"/>
                  </a:schemeClr>
                </a:solidFill>
              </a:rPr>
              <a:t>点击此处添加文本</a:t>
            </a:r>
            <a:endParaRPr lang="en-US" altLang="zh-CN" kern="0" dirty="0">
              <a:solidFill>
                <a:schemeClr val="tx1">
                  <a:lumMod val="50000"/>
                  <a:lumOff val="50000"/>
                </a:schemeClr>
              </a:solidFill>
            </a:endParaRPr>
          </a:p>
          <a:p>
            <a:pPr defTabSz="914400">
              <a:defRPr/>
            </a:pPr>
            <a:r>
              <a:rPr lang="zh-CN" altLang="en-US" kern="0" dirty="0">
                <a:solidFill>
                  <a:schemeClr val="tx1">
                    <a:lumMod val="50000"/>
                    <a:lumOff val="50000"/>
                  </a:schemeClr>
                </a:solidFill>
              </a:rPr>
              <a:t>点击此处添加文本</a:t>
            </a:r>
            <a:endParaRPr lang="zh-CN" altLang="en-US" kern="0" dirty="0">
              <a:solidFill>
                <a:schemeClr val="tx1">
                  <a:lumMod val="50000"/>
                  <a:lumOff val="50000"/>
                </a:schemeClr>
              </a:solidFill>
            </a:endParaRPr>
          </a:p>
        </p:txBody>
      </p:sp>
      <p:sp>
        <p:nvSpPr>
          <p:cNvPr id="13" name="矩形 12"/>
          <p:cNvSpPr/>
          <p:nvPr/>
        </p:nvSpPr>
        <p:spPr>
          <a:xfrm>
            <a:off x="2357945" y="3200672"/>
            <a:ext cx="1165376" cy="486289"/>
          </a:xfrm>
          <a:prstGeom prst="rect">
            <a:avLst/>
          </a:prstGeom>
        </p:spPr>
        <p:txBody>
          <a:bodyPr wrap="square" lIns="91442" tIns="45721" rIns="91442" bIns="45721">
            <a:spAutoFit/>
          </a:bodyPr>
          <a:lstStyle/>
          <a:p>
            <a:pPr algn="ctr"/>
            <a:r>
              <a:rPr lang="zh-CN" altLang="en-US" sz="1280" b="1" dirty="0">
                <a:solidFill>
                  <a:schemeClr val="bg1"/>
                </a:solidFill>
                <a:latin typeface="Verdana" panose="020B0604030504040204"/>
                <a:ea typeface="微软雅黑" panose="020B0503020204020204" charset="-122"/>
              </a:rPr>
              <a:t>点击此处添加标题</a:t>
            </a:r>
            <a:endParaRPr lang="zh-CN" altLang="en-US" sz="1280" b="1" dirty="0">
              <a:solidFill>
                <a:schemeClr val="bg1"/>
              </a:solidFill>
              <a:latin typeface="Verdana" panose="020B0604030504040204"/>
              <a:ea typeface="微软雅黑" panose="020B0503020204020204" charset="-122"/>
            </a:endParaRPr>
          </a:p>
        </p:txBody>
      </p:sp>
      <p:sp>
        <p:nvSpPr>
          <p:cNvPr id="14" name="TextBox 20"/>
          <p:cNvSpPr txBox="1"/>
          <p:nvPr/>
        </p:nvSpPr>
        <p:spPr>
          <a:xfrm>
            <a:off x="4443332" y="1727997"/>
            <a:ext cx="1769027" cy="830999"/>
          </a:xfrm>
          <a:prstGeom prst="rect">
            <a:avLst/>
          </a:prstGeom>
          <a:noFill/>
        </p:spPr>
        <p:txBody>
          <a:bodyPr wrap="square" lIns="91442" tIns="45721" rIns="91442" bIns="45721" rtlCol="0">
            <a:spAutoFit/>
          </a:bodyPr>
          <a:lstStyle>
            <a:defPPr>
              <a:defRPr lang="zh-CN"/>
            </a:defPPr>
            <a:lvl1pPr>
              <a:defRPr sz="1200">
                <a:solidFill>
                  <a:schemeClr val="tx1">
                    <a:lumMod val="75000"/>
                    <a:lumOff val="25000"/>
                  </a:schemeClr>
                </a:solidFill>
                <a:latin typeface="微软雅黑" panose="020B0503020204020204" charset="-122"/>
                <a:ea typeface="微软雅黑" panose="020B0503020204020204" charset="-122"/>
              </a:defRPr>
            </a:lvl1pPr>
          </a:lstStyle>
          <a:p>
            <a:pPr defTabSz="914400">
              <a:defRPr/>
            </a:pPr>
            <a:r>
              <a:rPr lang="zh-CN" altLang="en-US" kern="0" dirty="0">
                <a:solidFill>
                  <a:schemeClr val="tx1">
                    <a:lumMod val="50000"/>
                    <a:lumOff val="50000"/>
                  </a:schemeClr>
                </a:solidFill>
              </a:rPr>
              <a:t>点击此处添加文本</a:t>
            </a:r>
            <a:endParaRPr lang="en-US" altLang="zh-CN" kern="0" dirty="0">
              <a:solidFill>
                <a:schemeClr val="tx1">
                  <a:lumMod val="50000"/>
                  <a:lumOff val="50000"/>
                </a:schemeClr>
              </a:solidFill>
            </a:endParaRPr>
          </a:p>
          <a:p>
            <a:pPr defTabSz="914400">
              <a:defRPr/>
            </a:pPr>
            <a:r>
              <a:rPr lang="zh-CN" altLang="en-US" kern="0" dirty="0">
                <a:solidFill>
                  <a:schemeClr val="tx1">
                    <a:lumMod val="50000"/>
                    <a:lumOff val="50000"/>
                  </a:schemeClr>
                </a:solidFill>
              </a:rPr>
              <a:t>点击此处添加文本</a:t>
            </a:r>
            <a:endParaRPr lang="en-US" altLang="zh-CN" kern="0" dirty="0">
              <a:solidFill>
                <a:schemeClr val="tx1">
                  <a:lumMod val="50000"/>
                  <a:lumOff val="50000"/>
                </a:schemeClr>
              </a:solidFill>
            </a:endParaRPr>
          </a:p>
          <a:p>
            <a:pPr defTabSz="914400">
              <a:defRPr/>
            </a:pPr>
            <a:r>
              <a:rPr lang="zh-CN" altLang="en-US" kern="0" dirty="0">
                <a:solidFill>
                  <a:schemeClr val="tx1">
                    <a:lumMod val="50000"/>
                    <a:lumOff val="50000"/>
                  </a:schemeClr>
                </a:solidFill>
              </a:rPr>
              <a:t>点击此处添加文本</a:t>
            </a:r>
            <a:endParaRPr lang="en-US" altLang="zh-CN" kern="0" dirty="0">
              <a:solidFill>
                <a:schemeClr val="tx1">
                  <a:lumMod val="50000"/>
                  <a:lumOff val="50000"/>
                </a:schemeClr>
              </a:solidFill>
            </a:endParaRPr>
          </a:p>
          <a:p>
            <a:pPr defTabSz="914400">
              <a:defRPr/>
            </a:pPr>
            <a:r>
              <a:rPr lang="zh-CN" altLang="en-US" kern="0" dirty="0">
                <a:solidFill>
                  <a:schemeClr val="tx1">
                    <a:lumMod val="50000"/>
                    <a:lumOff val="50000"/>
                  </a:schemeClr>
                </a:solidFill>
              </a:rPr>
              <a:t>点击此处添加文本</a:t>
            </a:r>
            <a:endParaRPr lang="zh-CN" altLang="en-US" kern="0" dirty="0">
              <a:solidFill>
                <a:schemeClr val="tx1">
                  <a:lumMod val="50000"/>
                  <a:lumOff val="50000"/>
                </a:schemeClr>
              </a:solidFill>
            </a:endParaRPr>
          </a:p>
        </p:txBody>
      </p:sp>
      <p:sp>
        <p:nvSpPr>
          <p:cNvPr id="15" name="矩形 14"/>
          <p:cNvSpPr/>
          <p:nvPr/>
        </p:nvSpPr>
        <p:spPr>
          <a:xfrm>
            <a:off x="4590413" y="3200671"/>
            <a:ext cx="1165376" cy="486289"/>
          </a:xfrm>
          <a:prstGeom prst="rect">
            <a:avLst/>
          </a:prstGeom>
        </p:spPr>
        <p:txBody>
          <a:bodyPr wrap="square" lIns="91442" tIns="45721" rIns="91442" bIns="45721">
            <a:spAutoFit/>
          </a:bodyPr>
          <a:lstStyle/>
          <a:p>
            <a:pPr algn="ctr"/>
            <a:r>
              <a:rPr lang="zh-CN" altLang="en-US" sz="1280" b="1" dirty="0">
                <a:solidFill>
                  <a:schemeClr val="bg1"/>
                </a:solidFill>
                <a:latin typeface="Verdana" panose="020B0604030504040204"/>
                <a:ea typeface="微软雅黑" panose="020B0503020204020204" charset="-122"/>
              </a:rPr>
              <a:t>点击此处添加标题</a:t>
            </a:r>
            <a:endParaRPr lang="zh-CN" altLang="en-US" sz="1280" b="1" dirty="0">
              <a:solidFill>
                <a:schemeClr val="bg1"/>
              </a:solidFill>
              <a:latin typeface="Verdana" panose="020B0604030504040204"/>
              <a:ea typeface="微软雅黑" panose="020B0503020204020204" charset="-122"/>
            </a:endParaRPr>
          </a:p>
        </p:txBody>
      </p:sp>
      <p:sp>
        <p:nvSpPr>
          <p:cNvPr id="16" name="TextBox 22"/>
          <p:cNvSpPr txBox="1"/>
          <p:nvPr/>
        </p:nvSpPr>
        <p:spPr>
          <a:xfrm>
            <a:off x="6638867" y="1756571"/>
            <a:ext cx="1769027" cy="830999"/>
          </a:xfrm>
          <a:prstGeom prst="rect">
            <a:avLst/>
          </a:prstGeom>
          <a:noFill/>
        </p:spPr>
        <p:txBody>
          <a:bodyPr wrap="square" lIns="91442" tIns="45721" rIns="91442" bIns="45721" rtlCol="0">
            <a:spAutoFit/>
          </a:bodyPr>
          <a:lstStyle>
            <a:defPPr>
              <a:defRPr lang="zh-CN"/>
            </a:defPPr>
            <a:lvl1pPr>
              <a:defRPr sz="1200">
                <a:solidFill>
                  <a:schemeClr val="tx1">
                    <a:lumMod val="75000"/>
                    <a:lumOff val="25000"/>
                  </a:schemeClr>
                </a:solidFill>
                <a:latin typeface="微软雅黑" panose="020B0503020204020204" charset="-122"/>
                <a:ea typeface="微软雅黑" panose="020B0503020204020204" charset="-122"/>
              </a:defRPr>
            </a:lvl1pPr>
          </a:lstStyle>
          <a:p>
            <a:pPr defTabSz="914400">
              <a:defRPr/>
            </a:pPr>
            <a:r>
              <a:rPr lang="zh-CN" altLang="en-US" kern="0" dirty="0">
                <a:solidFill>
                  <a:schemeClr val="tx1">
                    <a:lumMod val="50000"/>
                    <a:lumOff val="50000"/>
                  </a:schemeClr>
                </a:solidFill>
              </a:rPr>
              <a:t>点击此处添加文本</a:t>
            </a:r>
            <a:endParaRPr lang="en-US" altLang="zh-CN" kern="0" dirty="0">
              <a:solidFill>
                <a:schemeClr val="tx1">
                  <a:lumMod val="50000"/>
                  <a:lumOff val="50000"/>
                </a:schemeClr>
              </a:solidFill>
            </a:endParaRPr>
          </a:p>
          <a:p>
            <a:pPr defTabSz="914400">
              <a:defRPr/>
            </a:pPr>
            <a:r>
              <a:rPr lang="zh-CN" altLang="en-US" kern="0" dirty="0">
                <a:solidFill>
                  <a:schemeClr val="tx1">
                    <a:lumMod val="50000"/>
                    <a:lumOff val="50000"/>
                  </a:schemeClr>
                </a:solidFill>
              </a:rPr>
              <a:t>点击此处添加文本</a:t>
            </a:r>
            <a:endParaRPr lang="en-US" altLang="zh-CN" kern="0" dirty="0">
              <a:solidFill>
                <a:schemeClr val="tx1">
                  <a:lumMod val="50000"/>
                  <a:lumOff val="50000"/>
                </a:schemeClr>
              </a:solidFill>
            </a:endParaRPr>
          </a:p>
          <a:p>
            <a:pPr defTabSz="914400">
              <a:defRPr/>
            </a:pPr>
            <a:r>
              <a:rPr lang="zh-CN" altLang="en-US" kern="0" dirty="0">
                <a:solidFill>
                  <a:schemeClr val="tx1">
                    <a:lumMod val="50000"/>
                    <a:lumOff val="50000"/>
                  </a:schemeClr>
                </a:solidFill>
              </a:rPr>
              <a:t>点击此处添加文本</a:t>
            </a:r>
            <a:endParaRPr lang="en-US" altLang="zh-CN" kern="0" dirty="0">
              <a:solidFill>
                <a:schemeClr val="tx1">
                  <a:lumMod val="50000"/>
                  <a:lumOff val="50000"/>
                </a:schemeClr>
              </a:solidFill>
            </a:endParaRPr>
          </a:p>
          <a:p>
            <a:pPr defTabSz="914400">
              <a:defRPr/>
            </a:pPr>
            <a:r>
              <a:rPr lang="zh-CN" altLang="en-US" kern="0" dirty="0">
                <a:solidFill>
                  <a:schemeClr val="tx1">
                    <a:lumMod val="50000"/>
                    <a:lumOff val="50000"/>
                  </a:schemeClr>
                </a:solidFill>
              </a:rPr>
              <a:t>点击此处添加文本</a:t>
            </a:r>
            <a:endParaRPr lang="zh-CN" altLang="en-US" kern="0" dirty="0">
              <a:solidFill>
                <a:schemeClr val="tx1">
                  <a:lumMod val="50000"/>
                  <a:lumOff val="50000"/>
                </a:schemeClr>
              </a:solidFill>
            </a:endParaRPr>
          </a:p>
        </p:txBody>
      </p:sp>
      <p:sp>
        <p:nvSpPr>
          <p:cNvPr id="17" name="矩形 16"/>
          <p:cNvSpPr/>
          <p:nvPr/>
        </p:nvSpPr>
        <p:spPr>
          <a:xfrm>
            <a:off x="6785947" y="3229245"/>
            <a:ext cx="1165376" cy="486289"/>
          </a:xfrm>
          <a:prstGeom prst="rect">
            <a:avLst/>
          </a:prstGeom>
        </p:spPr>
        <p:txBody>
          <a:bodyPr wrap="square" lIns="91442" tIns="45721" rIns="91442" bIns="45721">
            <a:spAutoFit/>
          </a:bodyPr>
          <a:lstStyle/>
          <a:p>
            <a:pPr algn="ctr"/>
            <a:r>
              <a:rPr lang="zh-CN" altLang="en-US" sz="1280" b="1" dirty="0">
                <a:solidFill>
                  <a:schemeClr val="bg1"/>
                </a:solidFill>
                <a:latin typeface="Verdana" panose="020B0604030504040204"/>
                <a:ea typeface="微软雅黑" panose="020B0503020204020204" charset="-122"/>
              </a:rPr>
              <a:t>点击此处添加标题</a:t>
            </a:r>
            <a:endParaRPr lang="zh-CN" altLang="en-US" sz="1280" b="1" dirty="0">
              <a:solidFill>
                <a:schemeClr val="bg1"/>
              </a:solidFill>
              <a:latin typeface="Verdana" panose="020B0604030504040204"/>
              <a:ea typeface="微软雅黑" panose="020B0503020204020204" charset="-122"/>
            </a:endParaRPr>
          </a:p>
        </p:txBody>
      </p:sp>
      <p:sp>
        <p:nvSpPr>
          <p:cNvPr id="18" name="TextBox 24"/>
          <p:cNvSpPr txBox="1"/>
          <p:nvPr/>
        </p:nvSpPr>
        <p:spPr>
          <a:xfrm>
            <a:off x="8833782" y="1756571"/>
            <a:ext cx="1769027" cy="830999"/>
          </a:xfrm>
          <a:prstGeom prst="rect">
            <a:avLst/>
          </a:prstGeom>
          <a:noFill/>
        </p:spPr>
        <p:txBody>
          <a:bodyPr wrap="square" lIns="91442" tIns="45721" rIns="91442" bIns="45721" rtlCol="0">
            <a:spAutoFit/>
          </a:bodyPr>
          <a:lstStyle>
            <a:defPPr>
              <a:defRPr lang="zh-CN"/>
            </a:defPPr>
            <a:lvl1pPr>
              <a:defRPr sz="1200">
                <a:solidFill>
                  <a:schemeClr val="tx1">
                    <a:lumMod val="75000"/>
                    <a:lumOff val="25000"/>
                  </a:schemeClr>
                </a:solidFill>
                <a:latin typeface="微软雅黑" panose="020B0503020204020204" charset="-122"/>
                <a:ea typeface="微软雅黑" panose="020B0503020204020204" charset="-122"/>
              </a:defRPr>
            </a:lvl1pPr>
          </a:lstStyle>
          <a:p>
            <a:pPr defTabSz="914400">
              <a:defRPr/>
            </a:pPr>
            <a:r>
              <a:rPr lang="zh-CN" altLang="en-US" kern="0" dirty="0">
                <a:solidFill>
                  <a:schemeClr val="tx1">
                    <a:lumMod val="50000"/>
                    <a:lumOff val="50000"/>
                  </a:schemeClr>
                </a:solidFill>
              </a:rPr>
              <a:t>点击此处添加文本</a:t>
            </a:r>
            <a:endParaRPr lang="en-US" altLang="zh-CN" kern="0" dirty="0">
              <a:solidFill>
                <a:schemeClr val="tx1">
                  <a:lumMod val="50000"/>
                  <a:lumOff val="50000"/>
                </a:schemeClr>
              </a:solidFill>
            </a:endParaRPr>
          </a:p>
          <a:p>
            <a:pPr defTabSz="914400">
              <a:defRPr/>
            </a:pPr>
            <a:r>
              <a:rPr lang="zh-CN" altLang="en-US" kern="0" dirty="0">
                <a:solidFill>
                  <a:schemeClr val="tx1">
                    <a:lumMod val="50000"/>
                    <a:lumOff val="50000"/>
                  </a:schemeClr>
                </a:solidFill>
              </a:rPr>
              <a:t>点击此处添加文本</a:t>
            </a:r>
            <a:endParaRPr lang="en-US" altLang="zh-CN" kern="0" dirty="0">
              <a:solidFill>
                <a:schemeClr val="tx1">
                  <a:lumMod val="50000"/>
                  <a:lumOff val="50000"/>
                </a:schemeClr>
              </a:solidFill>
            </a:endParaRPr>
          </a:p>
          <a:p>
            <a:pPr defTabSz="914400">
              <a:defRPr/>
            </a:pPr>
            <a:r>
              <a:rPr lang="zh-CN" altLang="en-US" kern="0" dirty="0">
                <a:solidFill>
                  <a:schemeClr val="tx1">
                    <a:lumMod val="50000"/>
                    <a:lumOff val="50000"/>
                  </a:schemeClr>
                </a:solidFill>
              </a:rPr>
              <a:t>点击此处添加文本</a:t>
            </a:r>
            <a:endParaRPr lang="en-US" altLang="zh-CN" kern="0" dirty="0">
              <a:solidFill>
                <a:schemeClr val="tx1">
                  <a:lumMod val="50000"/>
                  <a:lumOff val="50000"/>
                </a:schemeClr>
              </a:solidFill>
            </a:endParaRPr>
          </a:p>
          <a:p>
            <a:pPr defTabSz="914400">
              <a:defRPr/>
            </a:pPr>
            <a:r>
              <a:rPr lang="zh-CN" altLang="en-US" kern="0" dirty="0">
                <a:solidFill>
                  <a:schemeClr val="tx1">
                    <a:lumMod val="50000"/>
                    <a:lumOff val="50000"/>
                  </a:schemeClr>
                </a:solidFill>
              </a:rPr>
              <a:t>点击此处添加文本</a:t>
            </a:r>
            <a:endParaRPr lang="zh-CN" altLang="en-US" kern="0" dirty="0">
              <a:solidFill>
                <a:schemeClr val="tx1">
                  <a:lumMod val="50000"/>
                  <a:lumOff val="50000"/>
                </a:schemeClr>
              </a:solidFill>
            </a:endParaRPr>
          </a:p>
        </p:txBody>
      </p:sp>
      <p:sp>
        <p:nvSpPr>
          <p:cNvPr id="19" name="矩形 18"/>
          <p:cNvSpPr/>
          <p:nvPr/>
        </p:nvSpPr>
        <p:spPr>
          <a:xfrm>
            <a:off x="8980862" y="3229245"/>
            <a:ext cx="1165376" cy="486289"/>
          </a:xfrm>
          <a:prstGeom prst="rect">
            <a:avLst/>
          </a:prstGeom>
        </p:spPr>
        <p:txBody>
          <a:bodyPr wrap="square" lIns="91442" tIns="45721" rIns="91442" bIns="45721">
            <a:spAutoFit/>
          </a:bodyPr>
          <a:lstStyle/>
          <a:p>
            <a:pPr algn="ctr"/>
            <a:r>
              <a:rPr lang="zh-CN" altLang="en-US" sz="1280" b="1" dirty="0">
                <a:solidFill>
                  <a:schemeClr val="bg1"/>
                </a:solidFill>
                <a:latin typeface="Verdana" panose="020B0604030504040204"/>
                <a:ea typeface="微软雅黑" panose="020B0503020204020204" charset="-122"/>
              </a:rPr>
              <a:t>点击此处添加标题</a:t>
            </a:r>
            <a:endParaRPr lang="zh-CN" altLang="en-US" sz="1280" b="1" dirty="0">
              <a:solidFill>
                <a:schemeClr val="bg1"/>
              </a:solidFill>
              <a:latin typeface="Verdana" panose="020B0604030504040204"/>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32" presetClass="emph" presetSubtype="0" fill="hold" grpId="1" nodeType="afterEffect">
                                  <p:stCondLst>
                                    <p:cond delay="0"/>
                                  </p:stCondLst>
                                  <p:childTnLst>
                                    <p:animRot by="120000">
                                      <p:cBhvr>
                                        <p:cTn id="14" dur="100" fill="hold">
                                          <p:stCondLst>
                                            <p:cond delay="0"/>
                                          </p:stCondLst>
                                        </p:cTn>
                                        <p:tgtEl>
                                          <p:spTgt spid="3"/>
                                        </p:tgtEl>
                                        <p:attrNameLst>
                                          <p:attrName>r</p:attrName>
                                        </p:attrNameLst>
                                      </p:cBhvr>
                                    </p:animRot>
                                    <p:animRot by="-240000">
                                      <p:cBhvr>
                                        <p:cTn id="15" dur="200" fill="hold">
                                          <p:stCondLst>
                                            <p:cond delay="200"/>
                                          </p:stCondLst>
                                        </p:cTn>
                                        <p:tgtEl>
                                          <p:spTgt spid="3"/>
                                        </p:tgtEl>
                                        <p:attrNameLst>
                                          <p:attrName>r</p:attrName>
                                        </p:attrNameLst>
                                      </p:cBhvr>
                                    </p:animRot>
                                    <p:animRot by="240000">
                                      <p:cBhvr>
                                        <p:cTn id="16" dur="200" fill="hold">
                                          <p:stCondLst>
                                            <p:cond delay="400"/>
                                          </p:stCondLst>
                                        </p:cTn>
                                        <p:tgtEl>
                                          <p:spTgt spid="3"/>
                                        </p:tgtEl>
                                        <p:attrNameLst>
                                          <p:attrName>r</p:attrName>
                                        </p:attrNameLst>
                                      </p:cBhvr>
                                    </p:animRot>
                                    <p:animRot by="-240000">
                                      <p:cBhvr>
                                        <p:cTn id="17" dur="200" fill="hold">
                                          <p:stCondLst>
                                            <p:cond delay="600"/>
                                          </p:stCondLst>
                                        </p:cTn>
                                        <p:tgtEl>
                                          <p:spTgt spid="3"/>
                                        </p:tgtEl>
                                        <p:attrNameLst>
                                          <p:attrName>r</p:attrName>
                                        </p:attrNameLst>
                                      </p:cBhvr>
                                    </p:animRot>
                                    <p:animRot by="120000">
                                      <p:cBhvr>
                                        <p:cTn id="18" dur="200" fill="hold">
                                          <p:stCondLst>
                                            <p:cond delay="800"/>
                                          </p:stCondLst>
                                        </p:cTn>
                                        <p:tgtEl>
                                          <p:spTgt spid="3"/>
                                        </p:tgtEl>
                                        <p:attrNameLst>
                                          <p:attrName>r</p:attrName>
                                        </p:attrNameLst>
                                      </p:cBhvr>
                                    </p:animRot>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500"/>
                                        <p:tgtEl>
                                          <p:spTgt spid="12"/>
                                        </p:tgtEl>
                                      </p:cBhvr>
                                    </p:animEffect>
                                  </p:childTnLst>
                                </p:cTn>
                              </p:par>
                              <p:par>
                                <p:cTn id="29" presetID="22" presetClass="entr" presetSubtype="4" fill="hold" grpId="0" nodeType="withEffect">
                                  <p:stCondLst>
                                    <p:cond delay="25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par>
                          <p:cTn id="32" fill="hold">
                            <p:stCondLst>
                              <p:cond delay="3000"/>
                            </p:stCondLst>
                            <p:childTnLst>
                              <p:par>
                                <p:cTn id="33" presetID="22" presetClass="entr" presetSubtype="4"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childTnLst>
                          </p:cTn>
                        </p:par>
                        <p:par>
                          <p:cTn id="36" fill="hold">
                            <p:stCondLst>
                              <p:cond delay="3500"/>
                            </p:stCondLst>
                            <p:childTnLst>
                              <p:par>
                                <p:cTn id="37" presetID="32" presetClass="emph" presetSubtype="0" fill="hold" grpId="1" nodeType="afterEffect">
                                  <p:stCondLst>
                                    <p:cond delay="0"/>
                                  </p:stCondLst>
                                  <p:childTnLst>
                                    <p:animRot by="120000">
                                      <p:cBhvr>
                                        <p:cTn id="38" dur="100" fill="hold">
                                          <p:stCondLst>
                                            <p:cond delay="0"/>
                                          </p:stCondLst>
                                        </p:cTn>
                                        <p:tgtEl>
                                          <p:spTgt spid="6"/>
                                        </p:tgtEl>
                                        <p:attrNameLst>
                                          <p:attrName>r</p:attrName>
                                        </p:attrNameLst>
                                      </p:cBhvr>
                                    </p:animRot>
                                    <p:animRot by="-240000">
                                      <p:cBhvr>
                                        <p:cTn id="39" dur="200" fill="hold">
                                          <p:stCondLst>
                                            <p:cond delay="200"/>
                                          </p:stCondLst>
                                        </p:cTn>
                                        <p:tgtEl>
                                          <p:spTgt spid="6"/>
                                        </p:tgtEl>
                                        <p:attrNameLst>
                                          <p:attrName>r</p:attrName>
                                        </p:attrNameLst>
                                      </p:cBhvr>
                                    </p:animRot>
                                    <p:animRot by="240000">
                                      <p:cBhvr>
                                        <p:cTn id="40" dur="200" fill="hold">
                                          <p:stCondLst>
                                            <p:cond delay="400"/>
                                          </p:stCondLst>
                                        </p:cTn>
                                        <p:tgtEl>
                                          <p:spTgt spid="6"/>
                                        </p:tgtEl>
                                        <p:attrNameLst>
                                          <p:attrName>r</p:attrName>
                                        </p:attrNameLst>
                                      </p:cBhvr>
                                    </p:animRot>
                                    <p:animRot by="-240000">
                                      <p:cBhvr>
                                        <p:cTn id="41" dur="200" fill="hold">
                                          <p:stCondLst>
                                            <p:cond delay="600"/>
                                          </p:stCondLst>
                                        </p:cTn>
                                        <p:tgtEl>
                                          <p:spTgt spid="6"/>
                                        </p:tgtEl>
                                        <p:attrNameLst>
                                          <p:attrName>r</p:attrName>
                                        </p:attrNameLst>
                                      </p:cBhvr>
                                    </p:animRot>
                                    <p:animRot by="120000">
                                      <p:cBhvr>
                                        <p:cTn id="42" dur="200" fill="hold">
                                          <p:stCondLst>
                                            <p:cond delay="800"/>
                                          </p:stCondLst>
                                        </p:cTn>
                                        <p:tgtEl>
                                          <p:spTgt spid="6"/>
                                        </p:tgtEl>
                                        <p:attrNameLst>
                                          <p:attrName>r</p:attrName>
                                        </p:attrNameLst>
                                      </p:cBhvr>
                                    </p:animRot>
                                  </p:childTnLst>
                                </p:cTn>
                              </p:par>
                            </p:childTnLst>
                          </p:cTn>
                        </p:par>
                        <p:par>
                          <p:cTn id="43" fill="hold">
                            <p:stCondLst>
                              <p:cond delay="4500"/>
                            </p:stCondLst>
                            <p:childTnLst>
                              <p:par>
                                <p:cTn id="44" presetID="53" presetClass="entr" presetSubtype="16"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500" fill="hold"/>
                                        <p:tgtEl>
                                          <p:spTgt spid="15"/>
                                        </p:tgtEl>
                                        <p:attrNameLst>
                                          <p:attrName>ppt_w</p:attrName>
                                        </p:attrNameLst>
                                      </p:cBhvr>
                                      <p:tavLst>
                                        <p:tav tm="0">
                                          <p:val>
                                            <p:fltVal val="0"/>
                                          </p:val>
                                        </p:tav>
                                        <p:tav tm="100000">
                                          <p:val>
                                            <p:strVal val="#ppt_w"/>
                                          </p:val>
                                        </p:tav>
                                      </p:tavLst>
                                    </p:anim>
                                    <p:anim calcmode="lin" valueType="num">
                                      <p:cBhvr>
                                        <p:cTn id="47" dur="500" fill="hold"/>
                                        <p:tgtEl>
                                          <p:spTgt spid="15"/>
                                        </p:tgtEl>
                                        <p:attrNameLst>
                                          <p:attrName>ppt_h</p:attrName>
                                        </p:attrNameLst>
                                      </p:cBhvr>
                                      <p:tavLst>
                                        <p:tav tm="0">
                                          <p:val>
                                            <p:fltVal val="0"/>
                                          </p:val>
                                        </p:tav>
                                        <p:tav tm="100000">
                                          <p:val>
                                            <p:strVal val="#ppt_h"/>
                                          </p:val>
                                        </p:tav>
                                      </p:tavLst>
                                    </p:anim>
                                    <p:animEffect transition="in" filter="fade">
                                      <p:cBhvr>
                                        <p:cTn id="48" dur="500"/>
                                        <p:tgtEl>
                                          <p:spTgt spid="15"/>
                                        </p:tgtEl>
                                      </p:cBhvr>
                                    </p:animEffect>
                                  </p:childTnLst>
                                </p:cTn>
                              </p:par>
                            </p:childTnLst>
                          </p:cTn>
                        </p:par>
                        <p:par>
                          <p:cTn id="49" fill="hold">
                            <p:stCondLst>
                              <p:cond delay="5000"/>
                            </p:stCondLst>
                            <p:childTnLst>
                              <p:par>
                                <p:cTn id="50" presetID="22" presetClass="entr" presetSubtype="4"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down)">
                                      <p:cBhvr>
                                        <p:cTn id="52" dur="500"/>
                                        <p:tgtEl>
                                          <p:spTgt spid="14"/>
                                        </p:tgtEl>
                                      </p:cBhvr>
                                    </p:animEffect>
                                  </p:childTnLst>
                                </p:cTn>
                              </p:par>
                              <p:par>
                                <p:cTn id="53" presetID="22" presetClass="entr" presetSubtype="4" fill="hold" grpId="0" nodeType="withEffect">
                                  <p:stCondLst>
                                    <p:cond delay="25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00"/>
                                        <p:tgtEl>
                                          <p:spTgt spid="9"/>
                                        </p:tgtEl>
                                      </p:cBhvr>
                                    </p:animEffect>
                                  </p:childTnLst>
                                </p:cTn>
                              </p:par>
                            </p:childTnLst>
                          </p:cTn>
                        </p:par>
                        <p:par>
                          <p:cTn id="56" fill="hold">
                            <p:stCondLst>
                              <p:cond delay="5500"/>
                            </p:stCondLst>
                            <p:childTnLst>
                              <p:par>
                                <p:cTn id="57" presetID="22" presetClass="entr" presetSubtype="4" fill="hold" grpId="0" nodeType="after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wipe(down)">
                                      <p:cBhvr>
                                        <p:cTn id="59" dur="500"/>
                                        <p:tgtEl>
                                          <p:spTgt spid="8"/>
                                        </p:tgtEl>
                                      </p:cBhvr>
                                    </p:animEffect>
                                  </p:childTnLst>
                                </p:cTn>
                              </p:par>
                            </p:childTnLst>
                          </p:cTn>
                        </p:par>
                        <p:par>
                          <p:cTn id="60" fill="hold">
                            <p:stCondLst>
                              <p:cond delay="6000"/>
                            </p:stCondLst>
                            <p:childTnLst>
                              <p:par>
                                <p:cTn id="61" presetID="32" presetClass="emph" presetSubtype="0" fill="hold" grpId="1" nodeType="afterEffect">
                                  <p:stCondLst>
                                    <p:cond delay="0"/>
                                  </p:stCondLst>
                                  <p:childTnLst>
                                    <p:animRot by="120000">
                                      <p:cBhvr>
                                        <p:cTn id="62" dur="100" fill="hold">
                                          <p:stCondLst>
                                            <p:cond delay="0"/>
                                          </p:stCondLst>
                                        </p:cTn>
                                        <p:tgtEl>
                                          <p:spTgt spid="8"/>
                                        </p:tgtEl>
                                        <p:attrNameLst>
                                          <p:attrName>r</p:attrName>
                                        </p:attrNameLst>
                                      </p:cBhvr>
                                    </p:animRot>
                                    <p:animRot by="-240000">
                                      <p:cBhvr>
                                        <p:cTn id="63" dur="200" fill="hold">
                                          <p:stCondLst>
                                            <p:cond delay="200"/>
                                          </p:stCondLst>
                                        </p:cTn>
                                        <p:tgtEl>
                                          <p:spTgt spid="8"/>
                                        </p:tgtEl>
                                        <p:attrNameLst>
                                          <p:attrName>r</p:attrName>
                                        </p:attrNameLst>
                                      </p:cBhvr>
                                    </p:animRot>
                                    <p:animRot by="240000">
                                      <p:cBhvr>
                                        <p:cTn id="64" dur="200" fill="hold">
                                          <p:stCondLst>
                                            <p:cond delay="400"/>
                                          </p:stCondLst>
                                        </p:cTn>
                                        <p:tgtEl>
                                          <p:spTgt spid="8"/>
                                        </p:tgtEl>
                                        <p:attrNameLst>
                                          <p:attrName>r</p:attrName>
                                        </p:attrNameLst>
                                      </p:cBhvr>
                                    </p:animRot>
                                    <p:animRot by="-240000">
                                      <p:cBhvr>
                                        <p:cTn id="65" dur="200" fill="hold">
                                          <p:stCondLst>
                                            <p:cond delay="600"/>
                                          </p:stCondLst>
                                        </p:cTn>
                                        <p:tgtEl>
                                          <p:spTgt spid="8"/>
                                        </p:tgtEl>
                                        <p:attrNameLst>
                                          <p:attrName>r</p:attrName>
                                        </p:attrNameLst>
                                      </p:cBhvr>
                                    </p:animRot>
                                    <p:animRot by="120000">
                                      <p:cBhvr>
                                        <p:cTn id="66" dur="200" fill="hold">
                                          <p:stCondLst>
                                            <p:cond delay="800"/>
                                          </p:stCondLst>
                                        </p:cTn>
                                        <p:tgtEl>
                                          <p:spTgt spid="8"/>
                                        </p:tgtEl>
                                        <p:attrNameLst>
                                          <p:attrName>r</p:attrName>
                                        </p:attrNameLst>
                                      </p:cBhvr>
                                    </p:animRot>
                                  </p:childTnLst>
                                </p:cTn>
                              </p:par>
                            </p:childTnLst>
                          </p:cTn>
                        </p:par>
                        <p:par>
                          <p:cTn id="67" fill="hold">
                            <p:stCondLst>
                              <p:cond delay="7000"/>
                            </p:stCondLst>
                            <p:childTnLst>
                              <p:par>
                                <p:cTn id="68" presetID="53" presetClass="entr" presetSubtype="16" fill="hold" grpId="0" nodeType="after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p:cTn id="70" dur="500" fill="hold"/>
                                        <p:tgtEl>
                                          <p:spTgt spid="17"/>
                                        </p:tgtEl>
                                        <p:attrNameLst>
                                          <p:attrName>ppt_w</p:attrName>
                                        </p:attrNameLst>
                                      </p:cBhvr>
                                      <p:tavLst>
                                        <p:tav tm="0">
                                          <p:val>
                                            <p:fltVal val="0"/>
                                          </p:val>
                                        </p:tav>
                                        <p:tav tm="100000">
                                          <p:val>
                                            <p:strVal val="#ppt_w"/>
                                          </p:val>
                                        </p:tav>
                                      </p:tavLst>
                                    </p:anim>
                                    <p:anim calcmode="lin" valueType="num">
                                      <p:cBhvr>
                                        <p:cTn id="71" dur="500" fill="hold"/>
                                        <p:tgtEl>
                                          <p:spTgt spid="17"/>
                                        </p:tgtEl>
                                        <p:attrNameLst>
                                          <p:attrName>ppt_h</p:attrName>
                                        </p:attrNameLst>
                                      </p:cBhvr>
                                      <p:tavLst>
                                        <p:tav tm="0">
                                          <p:val>
                                            <p:fltVal val="0"/>
                                          </p:val>
                                        </p:tav>
                                        <p:tav tm="100000">
                                          <p:val>
                                            <p:strVal val="#ppt_h"/>
                                          </p:val>
                                        </p:tav>
                                      </p:tavLst>
                                    </p:anim>
                                    <p:animEffect transition="in" filter="fade">
                                      <p:cBhvr>
                                        <p:cTn id="72" dur="500"/>
                                        <p:tgtEl>
                                          <p:spTgt spid="17"/>
                                        </p:tgtEl>
                                      </p:cBhvr>
                                    </p:animEffect>
                                  </p:childTnLst>
                                </p:cTn>
                              </p:par>
                            </p:childTnLst>
                          </p:cTn>
                        </p:par>
                        <p:par>
                          <p:cTn id="73" fill="hold">
                            <p:stCondLst>
                              <p:cond delay="7500"/>
                            </p:stCondLst>
                            <p:childTnLst>
                              <p:par>
                                <p:cTn id="74" presetID="22" presetClass="entr" presetSubtype="4" fill="hold" grpId="0" nodeType="after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wipe(down)">
                                      <p:cBhvr>
                                        <p:cTn id="76" dur="500"/>
                                        <p:tgtEl>
                                          <p:spTgt spid="16"/>
                                        </p:tgtEl>
                                      </p:cBhvr>
                                    </p:animEffect>
                                  </p:childTnLst>
                                </p:cTn>
                              </p:par>
                              <p:par>
                                <p:cTn id="77" presetID="22" presetClass="entr" presetSubtype="4" fill="hold" grpId="0" nodeType="withEffect">
                                  <p:stCondLst>
                                    <p:cond delay="250"/>
                                  </p:stCondLst>
                                  <p:childTnLst>
                                    <p:set>
                                      <p:cBhvr>
                                        <p:cTn id="78" dur="1" fill="hold">
                                          <p:stCondLst>
                                            <p:cond delay="0"/>
                                          </p:stCondLst>
                                        </p:cTn>
                                        <p:tgtEl>
                                          <p:spTgt spid="11"/>
                                        </p:tgtEl>
                                        <p:attrNameLst>
                                          <p:attrName>style.visibility</p:attrName>
                                        </p:attrNameLst>
                                      </p:cBhvr>
                                      <p:to>
                                        <p:strVal val="visible"/>
                                      </p:to>
                                    </p:set>
                                    <p:animEffect transition="in" filter="wipe(down)">
                                      <p:cBhvr>
                                        <p:cTn id="79" dur="500"/>
                                        <p:tgtEl>
                                          <p:spTgt spid="11"/>
                                        </p:tgtEl>
                                      </p:cBhvr>
                                    </p:animEffect>
                                  </p:childTnLst>
                                </p:cTn>
                              </p:par>
                            </p:childTnLst>
                          </p:cTn>
                        </p:par>
                        <p:par>
                          <p:cTn id="80" fill="hold">
                            <p:stCondLst>
                              <p:cond delay="8000"/>
                            </p:stCondLst>
                            <p:childTnLst>
                              <p:par>
                                <p:cTn id="81" presetID="22" presetClass="entr" presetSubtype="4"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wipe(down)">
                                      <p:cBhvr>
                                        <p:cTn id="83" dur="500"/>
                                        <p:tgtEl>
                                          <p:spTgt spid="10"/>
                                        </p:tgtEl>
                                      </p:cBhvr>
                                    </p:animEffect>
                                  </p:childTnLst>
                                </p:cTn>
                              </p:par>
                            </p:childTnLst>
                          </p:cTn>
                        </p:par>
                        <p:par>
                          <p:cTn id="84" fill="hold">
                            <p:stCondLst>
                              <p:cond delay="8500"/>
                            </p:stCondLst>
                            <p:childTnLst>
                              <p:par>
                                <p:cTn id="85" presetID="32" presetClass="emph" presetSubtype="0" fill="hold" grpId="1" nodeType="afterEffect">
                                  <p:stCondLst>
                                    <p:cond delay="0"/>
                                  </p:stCondLst>
                                  <p:childTnLst>
                                    <p:animRot by="120000">
                                      <p:cBhvr>
                                        <p:cTn id="86" dur="100" fill="hold">
                                          <p:stCondLst>
                                            <p:cond delay="0"/>
                                          </p:stCondLst>
                                        </p:cTn>
                                        <p:tgtEl>
                                          <p:spTgt spid="10"/>
                                        </p:tgtEl>
                                        <p:attrNameLst>
                                          <p:attrName>r</p:attrName>
                                        </p:attrNameLst>
                                      </p:cBhvr>
                                    </p:animRot>
                                    <p:animRot by="-240000">
                                      <p:cBhvr>
                                        <p:cTn id="87" dur="200" fill="hold">
                                          <p:stCondLst>
                                            <p:cond delay="200"/>
                                          </p:stCondLst>
                                        </p:cTn>
                                        <p:tgtEl>
                                          <p:spTgt spid="10"/>
                                        </p:tgtEl>
                                        <p:attrNameLst>
                                          <p:attrName>r</p:attrName>
                                        </p:attrNameLst>
                                      </p:cBhvr>
                                    </p:animRot>
                                    <p:animRot by="240000">
                                      <p:cBhvr>
                                        <p:cTn id="88" dur="200" fill="hold">
                                          <p:stCondLst>
                                            <p:cond delay="400"/>
                                          </p:stCondLst>
                                        </p:cTn>
                                        <p:tgtEl>
                                          <p:spTgt spid="10"/>
                                        </p:tgtEl>
                                        <p:attrNameLst>
                                          <p:attrName>r</p:attrName>
                                        </p:attrNameLst>
                                      </p:cBhvr>
                                    </p:animRot>
                                    <p:animRot by="-240000">
                                      <p:cBhvr>
                                        <p:cTn id="89" dur="200" fill="hold">
                                          <p:stCondLst>
                                            <p:cond delay="600"/>
                                          </p:stCondLst>
                                        </p:cTn>
                                        <p:tgtEl>
                                          <p:spTgt spid="10"/>
                                        </p:tgtEl>
                                        <p:attrNameLst>
                                          <p:attrName>r</p:attrName>
                                        </p:attrNameLst>
                                      </p:cBhvr>
                                    </p:animRot>
                                    <p:animRot by="120000">
                                      <p:cBhvr>
                                        <p:cTn id="90" dur="200" fill="hold">
                                          <p:stCondLst>
                                            <p:cond delay="800"/>
                                          </p:stCondLst>
                                        </p:cTn>
                                        <p:tgtEl>
                                          <p:spTgt spid="10"/>
                                        </p:tgtEl>
                                        <p:attrNameLst>
                                          <p:attrName>r</p:attrName>
                                        </p:attrNameLst>
                                      </p:cBhvr>
                                    </p:animRot>
                                  </p:childTnLst>
                                </p:cTn>
                              </p:par>
                            </p:childTnLst>
                          </p:cTn>
                        </p:par>
                        <p:par>
                          <p:cTn id="91" fill="hold">
                            <p:stCondLst>
                              <p:cond delay="9500"/>
                            </p:stCondLst>
                            <p:childTnLst>
                              <p:par>
                                <p:cTn id="92" presetID="53" presetClass="entr" presetSubtype="16" fill="hold" grpId="0" nodeType="afterEffect">
                                  <p:stCondLst>
                                    <p:cond delay="0"/>
                                  </p:stCondLst>
                                  <p:childTnLst>
                                    <p:set>
                                      <p:cBhvr>
                                        <p:cTn id="93" dur="1" fill="hold">
                                          <p:stCondLst>
                                            <p:cond delay="0"/>
                                          </p:stCondLst>
                                        </p:cTn>
                                        <p:tgtEl>
                                          <p:spTgt spid="19"/>
                                        </p:tgtEl>
                                        <p:attrNameLst>
                                          <p:attrName>style.visibility</p:attrName>
                                        </p:attrNameLst>
                                      </p:cBhvr>
                                      <p:to>
                                        <p:strVal val="visible"/>
                                      </p:to>
                                    </p:set>
                                    <p:anim calcmode="lin" valueType="num">
                                      <p:cBhvr>
                                        <p:cTn id="94" dur="500" fill="hold"/>
                                        <p:tgtEl>
                                          <p:spTgt spid="19"/>
                                        </p:tgtEl>
                                        <p:attrNameLst>
                                          <p:attrName>ppt_w</p:attrName>
                                        </p:attrNameLst>
                                      </p:cBhvr>
                                      <p:tavLst>
                                        <p:tav tm="0">
                                          <p:val>
                                            <p:fltVal val="0"/>
                                          </p:val>
                                        </p:tav>
                                        <p:tav tm="100000">
                                          <p:val>
                                            <p:strVal val="#ppt_w"/>
                                          </p:val>
                                        </p:tav>
                                      </p:tavLst>
                                    </p:anim>
                                    <p:anim calcmode="lin" valueType="num">
                                      <p:cBhvr>
                                        <p:cTn id="95" dur="500" fill="hold"/>
                                        <p:tgtEl>
                                          <p:spTgt spid="19"/>
                                        </p:tgtEl>
                                        <p:attrNameLst>
                                          <p:attrName>ppt_h</p:attrName>
                                        </p:attrNameLst>
                                      </p:cBhvr>
                                      <p:tavLst>
                                        <p:tav tm="0">
                                          <p:val>
                                            <p:fltVal val="0"/>
                                          </p:val>
                                        </p:tav>
                                        <p:tav tm="100000">
                                          <p:val>
                                            <p:strVal val="#ppt_h"/>
                                          </p:val>
                                        </p:tav>
                                      </p:tavLst>
                                    </p:anim>
                                    <p:animEffect transition="in" filter="fade">
                                      <p:cBhvr>
                                        <p:cTn id="96" dur="500"/>
                                        <p:tgtEl>
                                          <p:spTgt spid="19"/>
                                        </p:tgtEl>
                                      </p:cBhvr>
                                    </p:animEffect>
                                  </p:childTnLst>
                                </p:cTn>
                              </p:par>
                            </p:childTnLst>
                          </p:cTn>
                        </p:par>
                        <p:par>
                          <p:cTn id="97" fill="hold">
                            <p:stCondLst>
                              <p:cond delay="10000"/>
                            </p:stCondLst>
                            <p:childTnLst>
                              <p:par>
                                <p:cTn id="98" presetID="22" presetClass="entr" presetSubtype="4" fill="hold" grpId="0" nodeType="afterEffect">
                                  <p:stCondLst>
                                    <p:cond delay="0"/>
                                  </p:stCondLst>
                                  <p:childTnLst>
                                    <p:set>
                                      <p:cBhvr>
                                        <p:cTn id="99" dur="1" fill="hold">
                                          <p:stCondLst>
                                            <p:cond delay="0"/>
                                          </p:stCondLst>
                                        </p:cTn>
                                        <p:tgtEl>
                                          <p:spTgt spid="18"/>
                                        </p:tgtEl>
                                        <p:attrNameLst>
                                          <p:attrName>style.visibility</p:attrName>
                                        </p:attrNameLst>
                                      </p:cBhvr>
                                      <p:to>
                                        <p:strVal val="visible"/>
                                      </p:to>
                                    </p:set>
                                    <p:animEffect transition="in" filter="wipe(down)">
                                      <p:cBhvr>
                                        <p:cTn id="10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6" grpId="0" animBg="1"/>
      <p:bldP spid="6" grpId="1" animBg="1"/>
      <p:bldP spid="7" grpId="0" animBg="1"/>
      <p:bldP spid="8" grpId="0" animBg="1"/>
      <p:bldP spid="8" grpId="1" animBg="1"/>
      <p:bldP spid="9" grpId="0" animBg="1"/>
      <p:bldP spid="10" grpId="0" animBg="1"/>
      <p:bldP spid="10" grpId="1" animBg="1"/>
      <p:bldP spid="11" grpId="0" animBg="1"/>
      <p:bldP spid="12" grpId="0"/>
      <p:bldP spid="13" grpId="0"/>
      <p:bldP spid="14" grpId="0"/>
      <p:bldP spid="15" grpId="0"/>
      <p:bldP spid="16" grpId="0"/>
      <p:bldP spid="17" grpId="0"/>
      <p:bldP spid="18"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3" name="组合 2"/>
          <p:cNvGrpSpPr/>
          <p:nvPr/>
        </p:nvGrpSpPr>
        <p:grpSpPr>
          <a:xfrm>
            <a:off x="3506215" y="1559319"/>
            <a:ext cx="4302260" cy="3407278"/>
            <a:chOff x="1798439" y="927308"/>
            <a:chExt cx="4302260" cy="3407278"/>
          </a:xfrm>
        </p:grpSpPr>
        <p:sp>
          <p:nvSpPr>
            <p:cNvPr id="4" name="Oval 2"/>
            <p:cNvSpPr>
              <a:spLocks noChangeAspect="1"/>
            </p:cNvSpPr>
            <p:nvPr/>
          </p:nvSpPr>
          <p:spPr>
            <a:xfrm>
              <a:off x="1798439" y="2159683"/>
              <a:ext cx="1452658" cy="1452658"/>
            </a:xfrm>
            <a:prstGeom prst="ellipse">
              <a:avLst/>
            </a:prstGeom>
            <a:solidFill>
              <a:schemeClr val="accent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6" name="Group 3"/>
            <p:cNvGrpSpPr/>
            <p:nvPr/>
          </p:nvGrpSpPr>
          <p:grpSpPr>
            <a:xfrm>
              <a:off x="2270291" y="2498349"/>
              <a:ext cx="508954" cy="775325"/>
              <a:chOff x="-938213" y="903288"/>
              <a:chExt cx="1765301" cy="2689225"/>
            </a:xfrm>
            <a:solidFill>
              <a:schemeClr val="bg1"/>
            </a:solidFill>
          </p:grpSpPr>
          <p:sp>
            <p:nvSpPr>
              <p:cNvPr id="24" name="Freeform: Shape 4"/>
              <p:cNvSpPr/>
              <p:nvPr/>
            </p:nvSpPr>
            <p:spPr bwMode="auto">
              <a:xfrm>
                <a:off x="-409575" y="3113088"/>
                <a:ext cx="708025" cy="479425"/>
              </a:xfrm>
              <a:custGeom>
                <a:avLst/>
                <a:gdLst/>
                <a:ahLst/>
                <a:cxnLst>
                  <a:cxn ang="0">
                    <a:pos x="176" y="2"/>
                  </a:cxn>
                  <a:cxn ang="0">
                    <a:pos x="13" y="2"/>
                  </a:cxn>
                  <a:cxn ang="0">
                    <a:pos x="2" y="0"/>
                  </a:cxn>
                  <a:cxn ang="0">
                    <a:pos x="0" y="0"/>
                  </a:cxn>
                  <a:cxn ang="0">
                    <a:pos x="0" y="86"/>
                  </a:cxn>
                  <a:cxn ang="0">
                    <a:pos x="16" y="102"/>
                  </a:cxn>
                  <a:cxn ang="0">
                    <a:pos x="48" y="102"/>
                  </a:cxn>
                  <a:cxn ang="0">
                    <a:pos x="65" y="122"/>
                  </a:cxn>
                  <a:cxn ang="0">
                    <a:pos x="77" y="127"/>
                  </a:cxn>
                  <a:cxn ang="0">
                    <a:pos x="111" y="127"/>
                  </a:cxn>
                  <a:cxn ang="0">
                    <a:pos x="123" y="122"/>
                  </a:cxn>
                  <a:cxn ang="0">
                    <a:pos x="140" y="102"/>
                  </a:cxn>
                  <a:cxn ang="0">
                    <a:pos x="172" y="102"/>
                  </a:cxn>
                  <a:cxn ang="0">
                    <a:pos x="188" y="86"/>
                  </a:cxn>
                  <a:cxn ang="0">
                    <a:pos x="188" y="0"/>
                  </a:cxn>
                  <a:cxn ang="0">
                    <a:pos x="186" y="1"/>
                  </a:cxn>
                  <a:cxn ang="0">
                    <a:pos x="176" y="2"/>
                  </a:cxn>
                  <a:cxn ang="0">
                    <a:pos x="176" y="2"/>
                  </a:cxn>
                  <a:cxn ang="0">
                    <a:pos x="176" y="2"/>
                  </a:cxn>
                </a:cxnLst>
                <a:rect l="0" t="0" r="r" b="b"/>
                <a:pathLst>
                  <a:path w="188" h="127">
                    <a:moveTo>
                      <a:pt x="176" y="2"/>
                    </a:moveTo>
                    <a:cubicBezTo>
                      <a:pt x="13" y="2"/>
                      <a:pt x="13" y="2"/>
                      <a:pt x="13" y="2"/>
                    </a:cubicBezTo>
                    <a:cubicBezTo>
                      <a:pt x="10" y="2"/>
                      <a:pt x="6" y="2"/>
                      <a:pt x="2" y="0"/>
                    </a:cubicBezTo>
                    <a:cubicBezTo>
                      <a:pt x="0" y="0"/>
                      <a:pt x="0" y="0"/>
                      <a:pt x="0" y="0"/>
                    </a:cubicBezTo>
                    <a:cubicBezTo>
                      <a:pt x="0" y="86"/>
                      <a:pt x="0" y="86"/>
                      <a:pt x="0" y="86"/>
                    </a:cubicBezTo>
                    <a:cubicBezTo>
                      <a:pt x="0" y="95"/>
                      <a:pt x="7" y="102"/>
                      <a:pt x="16" y="102"/>
                    </a:cubicBezTo>
                    <a:cubicBezTo>
                      <a:pt x="48" y="102"/>
                      <a:pt x="48" y="102"/>
                      <a:pt x="48" y="102"/>
                    </a:cubicBezTo>
                    <a:cubicBezTo>
                      <a:pt x="65" y="122"/>
                      <a:pt x="65" y="122"/>
                      <a:pt x="65" y="122"/>
                    </a:cubicBezTo>
                    <a:cubicBezTo>
                      <a:pt x="68" y="125"/>
                      <a:pt x="72" y="127"/>
                      <a:pt x="77" y="127"/>
                    </a:cubicBezTo>
                    <a:cubicBezTo>
                      <a:pt x="111" y="127"/>
                      <a:pt x="111" y="127"/>
                      <a:pt x="111" y="127"/>
                    </a:cubicBezTo>
                    <a:cubicBezTo>
                      <a:pt x="116" y="127"/>
                      <a:pt x="120" y="125"/>
                      <a:pt x="123" y="122"/>
                    </a:cubicBezTo>
                    <a:cubicBezTo>
                      <a:pt x="140" y="102"/>
                      <a:pt x="140" y="102"/>
                      <a:pt x="140" y="102"/>
                    </a:cubicBezTo>
                    <a:cubicBezTo>
                      <a:pt x="172" y="102"/>
                      <a:pt x="172" y="102"/>
                      <a:pt x="172" y="102"/>
                    </a:cubicBezTo>
                    <a:cubicBezTo>
                      <a:pt x="181" y="102"/>
                      <a:pt x="188" y="95"/>
                      <a:pt x="188" y="86"/>
                    </a:cubicBezTo>
                    <a:cubicBezTo>
                      <a:pt x="188" y="0"/>
                      <a:pt x="188" y="0"/>
                      <a:pt x="188" y="0"/>
                    </a:cubicBezTo>
                    <a:cubicBezTo>
                      <a:pt x="186" y="1"/>
                      <a:pt x="186" y="1"/>
                      <a:pt x="186" y="1"/>
                    </a:cubicBezTo>
                    <a:cubicBezTo>
                      <a:pt x="182" y="2"/>
                      <a:pt x="179" y="2"/>
                      <a:pt x="176" y="2"/>
                    </a:cubicBezTo>
                    <a:close/>
                    <a:moveTo>
                      <a:pt x="176" y="2"/>
                    </a:moveTo>
                    <a:cubicBezTo>
                      <a:pt x="176" y="2"/>
                      <a:pt x="176" y="2"/>
                      <a:pt x="176" y="2"/>
                    </a:cubicBezTo>
                  </a:path>
                </a:pathLst>
              </a:custGeom>
              <a:grpFill/>
              <a:ln w="9525">
                <a:noFill/>
                <a:round/>
              </a:ln>
            </p:spPr>
            <p:txBody>
              <a:bodyPr anchor="ctr"/>
              <a:lstStyle/>
              <a:p>
                <a:pPr algn="ctr"/>
              </a:p>
            </p:txBody>
          </p:sp>
          <p:sp>
            <p:nvSpPr>
              <p:cNvPr id="25" name="Freeform: Shape 5"/>
              <p:cNvSpPr/>
              <p:nvPr/>
            </p:nvSpPr>
            <p:spPr bwMode="auto">
              <a:xfrm>
                <a:off x="-938213" y="903288"/>
                <a:ext cx="1765301" cy="2132013"/>
              </a:xfrm>
              <a:custGeom>
                <a:avLst/>
                <a:gdLst/>
                <a:ahLst/>
                <a:cxnLst>
                  <a:cxn ang="0">
                    <a:pos x="234" y="0"/>
                  </a:cxn>
                  <a:cxn ang="0">
                    <a:pos x="0" y="230"/>
                  </a:cxn>
                  <a:cxn ang="0">
                    <a:pos x="74" y="421"/>
                  </a:cxn>
                  <a:cxn ang="0">
                    <a:pos x="76" y="424"/>
                  </a:cxn>
                  <a:cxn ang="0">
                    <a:pos x="134" y="548"/>
                  </a:cxn>
                  <a:cxn ang="0">
                    <a:pos x="153" y="566"/>
                  </a:cxn>
                  <a:cxn ang="0">
                    <a:pos x="215" y="566"/>
                  </a:cxn>
                  <a:cxn ang="0">
                    <a:pos x="237" y="500"/>
                  </a:cxn>
                  <a:cxn ang="0">
                    <a:pos x="270" y="404"/>
                  </a:cxn>
                  <a:cxn ang="0">
                    <a:pos x="261" y="400"/>
                  </a:cxn>
                  <a:cxn ang="0">
                    <a:pos x="145" y="273"/>
                  </a:cxn>
                  <a:cxn ang="0">
                    <a:pos x="176" y="196"/>
                  </a:cxn>
                  <a:cxn ang="0">
                    <a:pos x="201" y="134"/>
                  </a:cxn>
                  <a:cxn ang="0">
                    <a:pos x="198" y="106"/>
                  </a:cxn>
                  <a:cxn ang="0">
                    <a:pos x="219" y="125"/>
                  </a:cxn>
                  <a:cxn ang="0">
                    <a:pos x="235" y="140"/>
                  </a:cxn>
                  <a:cxn ang="0">
                    <a:pos x="304" y="360"/>
                  </a:cxn>
                  <a:cxn ang="0">
                    <a:pos x="292" y="373"/>
                  </a:cxn>
                  <a:cxn ang="0">
                    <a:pos x="292" y="375"/>
                  </a:cxn>
                  <a:cxn ang="0">
                    <a:pos x="257" y="508"/>
                  </a:cxn>
                  <a:cxn ang="0">
                    <a:pos x="236" y="566"/>
                  </a:cxn>
                  <a:cxn ang="0">
                    <a:pos x="323" y="565"/>
                  </a:cxn>
                  <a:cxn ang="0">
                    <a:pos x="335" y="548"/>
                  </a:cxn>
                  <a:cxn ang="0">
                    <a:pos x="393" y="424"/>
                  </a:cxn>
                  <a:cxn ang="0">
                    <a:pos x="395" y="421"/>
                  </a:cxn>
                  <a:cxn ang="0">
                    <a:pos x="396" y="419"/>
                  </a:cxn>
                  <a:cxn ang="0">
                    <a:pos x="468" y="230"/>
                  </a:cxn>
                  <a:cxn ang="0">
                    <a:pos x="234" y="0"/>
                  </a:cxn>
                  <a:cxn ang="0">
                    <a:pos x="234" y="0"/>
                  </a:cxn>
                  <a:cxn ang="0">
                    <a:pos x="234" y="0"/>
                  </a:cxn>
                </a:cxnLst>
                <a:rect l="0" t="0" r="r" b="b"/>
                <a:pathLst>
                  <a:path w="468" h="566">
                    <a:moveTo>
                      <a:pt x="234" y="0"/>
                    </a:moveTo>
                    <a:cubicBezTo>
                      <a:pt x="105" y="0"/>
                      <a:pt x="0" y="103"/>
                      <a:pt x="0" y="230"/>
                    </a:cubicBezTo>
                    <a:cubicBezTo>
                      <a:pt x="0" y="295"/>
                      <a:pt x="28" y="367"/>
                      <a:pt x="74" y="421"/>
                    </a:cubicBezTo>
                    <a:cubicBezTo>
                      <a:pt x="76" y="424"/>
                      <a:pt x="76" y="424"/>
                      <a:pt x="76" y="424"/>
                    </a:cubicBezTo>
                    <a:cubicBezTo>
                      <a:pt x="82" y="432"/>
                      <a:pt x="134" y="500"/>
                      <a:pt x="134" y="548"/>
                    </a:cubicBezTo>
                    <a:cubicBezTo>
                      <a:pt x="134" y="558"/>
                      <a:pt x="142" y="566"/>
                      <a:pt x="153" y="566"/>
                    </a:cubicBezTo>
                    <a:cubicBezTo>
                      <a:pt x="215" y="566"/>
                      <a:pt x="215" y="566"/>
                      <a:pt x="215" y="566"/>
                    </a:cubicBezTo>
                    <a:cubicBezTo>
                      <a:pt x="216" y="552"/>
                      <a:pt x="224" y="532"/>
                      <a:pt x="237" y="500"/>
                    </a:cubicBezTo>
                    <a:cubicBezTo>
                      <a:pt x="250" y="470"/>
                      <a:pt x="265" y="434"/>
                      <a:pt x="270" y="404"/>
                    </a:cubicBezTo>
                    <a:cubicBezTo>
                      <a:pt x="261" y="400"/>
                      <a:pt x="261" y="400"/>
                      <a:pt x="261" y="400"/>
                    </a:cubicBezTo>
                    <a:cubicBezTo>
                      <a:pt x="228" y="384"/>
                      <a:pt x="150" y="340"/>
                      <a:pt x="145" y="273"/>
                    </a:cubicBezTo>
                    <a:cubicBezTo>
                      <a:pt x="143" y="242"/>
                      <a:pt x="160" y="218"/>
                      <a:pt x="176" y="196"/>
                    </a:cubicBezTo>
                    <a:cubicBezTo>
                      <a:pt x="190" y="176"/>
                      <a:pt x="204" y="157"/>
                      <a:pt x="201" y="134"/>
                    </a:cubicBezTo>
                    <a:cubicBezTo>
                      <a:pt x="198" y="106"/>
                      <a:pt x="198" y="106"/>
                      <a:pt x="198" y="106"/>
                    </a:cubicBezTo>
                    <a:cubicBezTo>
                      <a:pt x="219" y="125"/>
                      <a:pt x="219" y="125"/>
                      <a:pt x="219" y="125"/>
                    </a:cubicBezTo>
                    <a:cubicBezTo>
                      <a:pt x="224" y="130"/>
                      <a:pt x="229" y="135"/>
                      <a:pt x="235" y="140"/>
                    </a:cubicBezTo>
                    <a:cubicBezTo>
                      <a:pt x="297" y="197"/>
                      <a:pt x="368" y="263"/>
                      <a:pt x="304" y="360"/>
                    </a:cubicBezTo>
                    <a:cubicBezTo>
                      <a:pt x="292" y="373"/>
                      <a:pt x="292" y="373"/>
                      <a:pt x="292" y="373"/>
                    </a:cubicBezTo>
                    <a:cubicBezTo>
                      <a:pt x="292" y="374"/>
                      <a:pt x="292" y="374"/>
                      <a:pt x="292" y="375"/>
                    </a:cubicBezTo>
                    <a:cubicBezTo>
                      <a:pt x="297" y="413"/>
                      <a:pt x="274" y="466"/>
                      <a:pt x="257" y="508"/>
                    </a:cubicBezTo>
                    <a:cubicBezTo>
                      <a:pt x="249" y="525"/>
                      <a:pt x="237" y="556"/>
                      <a:pt x="236" y="566"/>
                    </a:cubicBezTo>
                    <a:cubicBezTo>
                      <a:pt x="323" y="565"/>
                      <a:pt x="323" y="565"/>
                      <a:pt x="323" y="565"/>
                    </a:cubicBezTo>
                    <a:cubicBezTo>
                      <a:pt x="330" y="562"/>
                      <a:pt x="335" y="555"/>
                      <a:pt x="335" y="548"/>
                    </a:cubicBezTo>
                    <a:cubicBezTo>
                      <a:pt x="335" y="505"/>
                      <a:pt x="377" y="444"/>
                      <a:pt x="393" y="424"/>
                    </a:cubicBezTo>
                    <a:cubicBezTo>
                      <a:pt x="394" y="423"/>
                      <a:pt x="395" y="422"/>
                      <a:pt x="395" y="421"/>
                    </a:cubicBezTo>
                    <a:cubicBezTo>
                      <a:pt x="396" y="419"/>
                      <a:pt x="396" y="419"/>
                      <a:pt x="396" y="419"/>
                    </a:cubicBezTo>
                    <a:cubicBezTo>
                      <a:pt x="441" y="364"/>
                      <a:pt x="468" y="294"/>
                      <a:pt x="468" y="230"/>
                    </a:cubicBezTo>
                    <a:cubicBezTo>
                      <a:pt x="468" y="103"/>
                      <a:pt x="363" y="0"/>
                      <a:pt x="234" y="0"/>
                    </a:cubicBezTo>
                    <a:close/>
                    <a:moveTo>
                      <a:pt x="234" y="0"/>
                    </a:moveTo>
                    <a:cubicBezTo>
                      <a:pt x="234" y="0"/>
                      <a:pt x="234" y="0"/>
                      <a:pt x="234" y="0"/>
                    </a:cubicBezTo>
                  </a:path>
                </a:pathLst>
              </a:custGeom>
              <a:grpFill/>
              <a:ln w="9525">
                <a:noFill/>
                <a:round/>
              </a:ln>
            </p:spPr>
            <p:txBody>
              <a:bodyPr anchor="ctr"/>
              <a:lstStyle/>
              <a:p>
                <a:pPr algn="ctr"/>
              </a:p>
            </p:txBody>
          </p:sp>
          <p:sp>
            <p:nvSpPr>
              <p:cNvPr id="26" name="Freeform: Shape 6"/>
              <p:cNvSpPr/>
              <p:nvPr/>
            </p:nvSpPr>
            <p:spPr bwMode="auto">
              <a:xfrm>
                <a:off x="-319088" y="1490663"/>
                <a:ext cx="660400" cy="850900"/>
              </a:xfrm>
              <a:custGeom>
                <a:avLst/>
                <a:gdLst/>
                <a:ahLst/>
                <a:cxnLst>
                  <a:cxn ang="0">
                    <a:pos x="64" y="66"/>
                  </a:cxn>
                  <a:cxn ang="0">
                    <a:pos x="124" y="190"/>
                  </a:cxn>
                  <a:cxn ang="0">
                    <a:pos x="57" y="0"/>
                  </a:cxn>
                  <a:cxn ang="0">
                    <a:pos x="29" y="52"/>
                  </a:cxn>
                  <a:cxn ang="0">
                    <a:pos x="2" y="116"/>
                  </a:cxn>
                  <a:cxn ang="0">
                    <a:pos x="106" y="225"/>
                  </a:cxn>
                  <a:cxn ang="0">
                    <a:pos x="108" y="226"/>
                  </a:cxn>
                  <a:cxn ang="0">
                    <a:pos x="107" y="221"/>
                  </a:cxn>
                  <a:cxn ang="0">
                    <a:pos x="48" y="79"/>
                  </a:cxn>
                  <a:cxn ang="0">
                    <a:pos x="46" y="77"/>
                  </a:cxn>
                  <a:cxn ang="0">
                    <a:pos x="62" y="63"/>
                  </a:cxn>
                  <a:cxn ang="0">
                    <a:pos x="64" y="66"/>
                  </a:cxn>
                  <a:cxn ang="0">
                    <a:pos x="64" y="66"/>
                  </a:cxn>
                  <a:cxn ang="0">
                    <a:pos x="64" y="66"/>
                  </a:cxn>
                </a:cxnLst>
                <a:rect l="0" t="0" r="r" b="b"/>
                <a:pathLst>
                  <a:path w="175" h="226">
                    <a:moveTo>
                      <a:pt x="64" y="66"/>
                    </a:moveTo>
                    <a:cubicBezTo>
                      <a:pt x="100" y="109"/>
                      <a:pt x="115" y="140"/>
                      <a:pt x="124" y="190"/>
                    </a:cubicBezTo>
                    <a:cubicBezTo>
                      <a:pt x="175" y="109"/>
                      <a:pt x="118" y="56"/>
                      <a:pt x="57" y="0"/>
                    </a:cubicBezTo>
                    <a:cubicBezTo>
                      <a:pt x="52" y="19"/>
                      <a:pt x="40" y="36"/>
                      <a:pt x="29" y="52"/>
                    </a:cubicBezTo>
                    <a:cubicBezTo>
                      <a:pt x="14" y="73"/>
                      <a:pt x="0" y="92"/>
                      <a:pt x="2" y="116"/>
                    </a:cubicBezTo>
                    <a:cubicBezTo>
                      <a:pt x="6" y="173"/>
                      <a:pt x="83" y="214"/>
                      <a:pt x="106" y="225"/>
                    </a:cubicBezTo>
                    <a:cubicBezTo>
                      <a:pt x="108" y="226"/>
                      <a:pt x="108" y="226"/>
                      <a:pt x="108" y="226"/>
                    </a:cubicBezTo>
                    <a:cubicBezTo>
                      <a:pt x="107" y="224"/>
                      <a:pt x="108" y="223"/>
                      <a:pt x="107" y="221"/>
                    </a:cubicBezTo>
                    <a:cubicBezTo>
                      <a:pt x="100" y="157"/>
                      <a:pt x="87" y="127"/>
                      <a:pt x="48" y="79"/>
                    </a:cubicBezTo>
                    <a:cubicBezTo>
                      <a:pt x="46" y="77"/>
                      <a:pt x="46" y="77"/>
                      <a:pt x="46" y="77"/>
                    </a:cubicBezTo>
                    <a:cubicBezTo>
                      <a:pt x="62" y="63"/>
                      <a:pt x="62" y="63"/>
                      <a:pt x="62" y="63"/>
                    </a:cubicBezTo>
                    <a:lnTo>
                      <a:pt x="64" y="66"/>
                    </a:lnTo>
                    <a:close/>
                    <a:moveTo>
                      <a:pt x="64" y="66"/>
                    </a:moveTo>
                    <a:cubicBezTo>
                      <a:pt x="64" y="66"/>
                      <a:pt x="64" y="66"/>
                      <a:pt x="64" y="66"/>
                    </a:cubicBezTo>
                  </a:path>
                </a:pathLst>
              </a:custGeom>
              <a:grpFill/>
              <a:ln w="9525">
                <a:noFill/>
                <a:round/>
              </a:ln>
            </p:spPr>
            <p:txBody>
              <a:bodyPr anchor="ctr"/>
              <a:lstStyle/>
              <a:p>
                <a:pPr algn="ctr"/>
              </a:p>
            </p:txBody>
          </p:sp>
        </p:grpSp>
        <p:sp>
          <p:nvSpPr>
            <p:cNvPr id="7" name="Oval 41"/>
            <p:cNvSpPr>
              <a:spLocks noChangeAspect="1"/>
            </p:cNvSpPr>
            <p:nvPr/>
          </p:nvSpPr>
          <p:spPr>
            <a:xfrm>
              <a:off x="3061644" y="1665025"/>
              <a:ext cx="2093490" cy="2093490"/>
            </a:xfrm>
            <a:prstGeom prst="ellipse">
              <a:avLst/>
            </a:prstGeom>
            <a:solidFill>
              <a:schemeClr val="accent2">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8" name="Oval 42"/>
            <p:cNvSpPr>
              <a:spLocks noChangeAspect="1"/>
            </p:cNvSpPr>
            <p:nvPr/>
          </p:nvSpPr>
          <p:spPr>
            <a:xfrm>
              <a:off x="4613690" y="2847577"/>
              <a:ext cx="1487009" cy="1487009"/>
            </a:xfrm>
            <a:prstGeom prst="ellipse">
              <a:avLst/>
            </a:prstGeom>
            <a:solidFill>
              <a:schemeClr val="accent3">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9" name="Group 43"/>
            <p:cNvGrpSpPr/>
            <p:nvPr/>
          </p:nvGrpSpPr>
          <p:grpSpPr>
            <a:xfrm>
              <a:off x="3694959" y="2233373"/>
              <a:ext cx="826860" cy="956795"/>
              <a:chOff x="427038" y="271462"/>
              <a:chExt cx="1111250" cy="1285875"/>
            </a:xfrm>
            <a:solidFill>
              <a:schemeClr val="bg1"/>
            </a:solidFill>
          </p:grpSpPr>
          <p:sp>
            <p:nvSpPr>
              <p:cNvPr id="22" name="Freeform: Shape 44"/>
              <p:cNvSpPr/>
              <p:nvPr/>
            </p:nvSpPr>
            <p:spPr bwMode="auto">
              <a:xfrm>
                <a:off x="700088" y="271462"/>
                <a:ext cx="838200" cy="1285875"/>
              </a:xfrm>
              <a:custGeom>
                <a:avLst/>
                <a:gdLst/>
                <a:ahLst/>
                <a:cxnLst>
                  <a:cxn ang="0">
                    <a:pos x="132" y="58"/>
                  </a:cxn>
                  <a:cxn ang="0">
                    <a:pos x="140" y="73"/>
                  </a:cxn>
                  <a:cxn ang="0">
                    <a:pos x="141" y="77"/>
                  </a:cxn>
                  <a:cxn ang="0">
                    <a:pos x="209" y="193"/>
                  </a:cxn>
                  <a:cxn ang="0">
                    <a:pos x="75" y="327"/>
                  </a:cxn>
                  <a:cxn ang="0">
                    <a:pos x="52" y="316"/>
                  </a:cxn>
                  <a:cxn ang="0">
                    <a:pos x="60" y="269"/>
                  </a:cxn>
                  <a:cxn ang="0">
                    <a:pos x="84" y="251"/>
                  </a:cxn>
                  <a:cxn ang="0">
                    <a:pos x="118" y="208"/>
                  </a:cxn>
                  <a:cxn ang="0">
                    <a:pos x="137" y="152"/>
                  </a:cxn>
                  <a:cxn ang="0">
                    <a:pos x="135" y="90"/>
                  </a:cxn>
                  <a:cxn ang="0">
                    <a:pos x="111" y="36"/>
                  </a:cxn>
                  <a:cxn ang="0">
                    <a:pos x="75" y="5"/>
                  </a:cxn>
                  <a:cxn ang="0">
                    <a:pos x="61" y="1"/>
                  </a:cxn>
                  <a:cxn ang="0">
                    <a:pos x="56" y="0"/>
                  </a:cxn>
                  <a:cxn ang="0">
                    <a:pos x="55" y="5"/>
                  </a:cxn>
                  <a:cxn ang="0">
                    <a:pos x="51" y="17"/>
                  </a:cxn>
                  <a:cxn ang="0">
                    <a:pos x="34" y="48"/>
                  </a:cxn>
                  <a:cxn ang="0">
                    <a:pos x="3" y="132"/>
                  </a:cxn>
                  <a:cxn ang="0">
                    <a:pos x="2" y="180"/>
                  </a:cxn>
                  <a:cxn ang="0">
                    <a:pos x="10" y="227"/>
                  </a:cxn>
                  <a:cxn ang="0">
                    <a:pos x="26" y="277"/>
                  </a:cxn>
                  <a:cxn ang="0">
                    <a:pos x="47" y="243"/>
                  </a:cxn>
                  <a:cxn ang="0">
                    <a:pos x="59" y="217"/>
                  </a:cxn>
                  <a:cxn ang="0">
                    <a:pos x="68" y="191"/>
                  </a:cxn>
                  <a:cxn ang="0">
                    <a:pos x="74" y="166"/>
                  </a:cxn>
                  <a:cxn ang="0">
                    <a:pos x="76" y="143"/>
                  </a:cxn>
                  <a:cxn ang="0">
                    <a:pos x="75" y="124"/>
                  </a:cxn>
                  <a:cxn ang="0">
                    <a:pos x="73" y="109"/>
                  </a:cxn>
                  <a:cxn ang="0">
                    <a:pos x="70" y="96"/>
                  </a:cxn>
                  <a:cxn ang="0">
                    <a:pos x="74" y="109"/>
                  </a:cxn>
                  <a:cxn ang="0">
                    <a:pos x="77" y="123"/>
                  </a:cxn>
                  <a:cxn ang="0">
                    <a:pos x="80" y="143"/>
                  </a:cxn>
                  <a:cxn ang="0">
                    <a:pos x="79" y="167"/>
                  </a:cxn>
                  <a:cxn ang="0">
                    <a:pos x="75" y="193"/>
                  </a:cxn>
                  <a:cxn ang="0">
                    <a:pos x="68" y="220"/>
                  </a:cxn>
                  <a:cxn ang="0">
                    <a:pos x="57" y="248"/>
                  </a:cxn>
                  <a:cxn ang="0">
                    <a:pos x="50" y="263"/>
                  </a:cxn>
                  <a:cxn ang="0">
                    <a:pos x="50" y="263"/>
                  </a:cxn>
                  <a:cxn ang="0">
                    <a:pos x="44" y="274"/>
                  </a:cxn>
                  <a:cxn ang="0">
                    <a:pos x="43" y="277"/>
                  </a:cxn>
                  <a:cxn ang="0">
                    <a:pos x="43" y="277"/>
                  </a:cxn>
                  <a:cxn ang="0">
                    <a:pos x="42" y="322"/>
                  </a:cxn>
                  <a:cxn ang="0">
                    <a:pos x="75" y="340"/>
                  </a:cxn>
                  <a:cxn ang="0">
                    <a:pos x="221" y="193"/>
                  </a:cxn>
                  <a:cxn ang="0">
                    <a:pos x="132" y="58"/>
                  </a:cxn>
                  <a:cxn ang="0">
                    <a:pos x="132" y="58"/>
                  </a:cxn>
                  <a:cxn ang="0">
                    <a:pos x="132" y="58"/>
                  </a:cxn>
                </a:cxnLst>
                <a:rect l="0" t="0" r="r" b="b"/>
                <a:pathLst>
                  <a:path w="221" h="340">
                    <a:moveTo>
                      <a:pt x="132" y="58"/>
                    </a:moveTo>
                    <a:cubicBezTo>
                      <a:pt x="134" y="64"/>
                      <a:pt x="137" y="68"/>
                      <a:pt x="140" y="73"/>
                    </a:cubicBezTo>
                    <a:cubicBezTo>
                      <a:pt x="140" y="74"/>
                      <a:pt x="141" y="76"/>
                      <a:pt x="141" y="77"/>
                    </a:cubicBezTo>
                    <a:cubicBezTo>
                      <a:pt x="182" y="100"/>
                      <a:pt x="209" y="143"/>
                      <a:pt x="209" y="193"/>
                    </a:cubicBezTo>
                    <a:cubicBezTo>
                      <a:pt x="209" y="267"/>
                      <a:pt x="149" y="327"/>
                      <a:pt x="75" y="327"/>
                    </a:cubicBezTo>
                    <a:cubicBezTo>
                      <a:pt x="75" y="327"/>
                      <a:pt x="59" y="327"/>
                      <a:pt x="52" y="316"/>
                    </a:cubicBezTo>
                    <a:cubicBezTo>
                      <a:pt x="46" y="306"/>
                      <a:pt x="49" y="290"/>
                      <a:pt x="60" y="269"/>
                    </a:cubicBezTo>
                    <a:cubicBezTo>
                      <a:pt x="68" y="264"/>
                      <a:pt x="76" y="258"/>
                      <a:pt x="84" y="251"/>
                    </a:cubicBezTo>
                    <a:cubicBezTo>
                      <a:pt x="97" y="240"/>
                      <a:pt x="109" y="225"/>
                      <a:pt x="118" y="208"/>
                    </a:cubicBezTo>
                    <a:cubicBezTo>
                      <a:pt x="127" y="191"/>
                      <a:pt x="134" y="172"/>
                      <a:pt x="137" y="152"/>
                    </a:cubicBezTo>
                    <a:cubicBezTo>
                      <a:pt x="140" y="132"/>
                      <a:pt x="140" y="111"/>
                      <a:pt x="135" y="90"/>
                    </a:cubicBezTo>
                    <a:cubicBezTo>
                      <a:pt x="131" y="70"/>
                      <a:pt x="122" y="51"/>
                      <a:pt x="111" y="36"/>
                    </a:cubicBezTo>
                    <a:cubicBezTo>
                      <a:pt x="100" y="20"/>
                      <a:pt x="86" y="9"/>
                      <a:pt x="75" y="5"/>
                    </a:cubicBezTo>
                    <a:cubicBezTo>
                      <a:pt x="70" y="2"/>
                      <a:pt x="64" y="1"/>
                      <a:pt x="61" y="1"/>
                    </a:cubicBezTo>
                    <a:cubicBezTo>
                      <a:pt x="58" y="0"/>
                      <a:pt x="56" y="0"/>
                      <a:pt x="56" y="0"/>
                    </a:cubicBezTo>
                    <a:cubicBezTo>
                      <a:pt x="56" y="0"/>
                      <a:pt x="56" y="2"/>
                      <a:pt x="55" y="5"/>
                    </a:cubicBezTo>
                    <a:cubicBezTo>
                      <a:pt x="55" y="8"/>
                      <a:pt x="53" y="12"/>
                      <a:pt x="51" y="17"/>
                    </a:cubicBezTo>
                    <a:cubicBezTo>
                      <a:pt x="47" y="26"/>
                      <a:pt x="41" y="37"/>
                      <a:pt x="34" y="48"/>
                    </a:cubicBezTo>
                    <a:cubicBezTo>
                      <a:pt x="20" y="71"/>
                      <a:pt x="8" y="100"/>
                      <a:pt x="3" y="132"/>
                    </a:cubicBezTo>
                    <a:cubicBezTo>
                      <a:pt x="1" y="147"/>
                      <a:pt x="0" y="164"/>
                      <a:pt x="2" y="180"/>
                    </a:cubicBezTo>
                    <a:cubicBezTo>
                      <a:pt x="3" y="196"/>
                      <a:pt x="6" y="212"/>
                      <a:pt x="10" y="227"/>
                    </a:cubicBezTo>
                    <a:cubicBezTo>
                      <a:pt x="14" y="239"/>
                      <a:pt x="22" y="269"/>
                      <a:pt x="26" y="277"/>
                    </a:cubicBezTo>
                    <a:cubicBezTo>
                      <a:pt x="34" y="266"/>
                      <a:pt x="41" y="255"/>
                      <a:pt x="47" y="243"/>
                    </a:cubicBezTo>
                    <a:cubicBezTo>
                      <a:pt x="52" y="234"/>
                      <a:pt x="55" y="226"/>
                      <a:pt x="59" y="217"/>
                    </a:cubicBezTo>
                    <a:cubicBezTo>
                      <a:pt x="63" y="209"/>
                      <a:pt x="65" y="200"/>
                      <a:pt x="68" y="191"/>
                    </a:cubicBezTo>
                    <a:cubicBezTo>
                      <a:pt x="71" y="183"/>
                      <a:pt x="72" y="174"/>
                      <a:pt x="74" y="166"/>
                    </a:cubicBezTo>
                    <a:cubicBezTo>
                      <a:pt x="75" y="158"/>
                      <a:pt x="76" y="150"/>
                      <a:pt x="76" y="143"/>
                    </a:cubicBezTo>
                    <a:cubicBezTo>
                      <a:pt x="76" y="136"/>
                      <a:pt x="76" y="130"/>
                      <a:pt x="75" y="124"/>
                    </a:cubicBezTo>
                    <a:cubicBezTo>
                      <a:pt x="75" y="118"/>
                      <a:pt x="73" y="113"/>
                      <a:pt x="73" y="109"/>
                    </a:cubicBezTo>
                    <a:cubicBezTo>
                      <a:pt x="71" y="101"/>
                      <a:pt x="70" y="96"/>
                      <a:pt x="70" y="96"/>
                    </a:cubicBezTo>
                    <a:cubicBezTo>
                      <a:pt x="70" y="96"/>
                      <a:pt x="71" y="101"/>
                      <a:pt x="74" y="109"/>
                    </a:cubicBezTo>
                    <a:cubicBezTo>
                      <a:pt x="75" y="113"/>
                      <a:pt x="77" y="117"/>
                      <a:pt x="77" y="123"/>
                    </a:cubicBezTo>
                    <a:cubicBezTo>
                      <a:pt x="78" y="129"/>
                      <a:pt x="79" y="136"/>
                      <a:pt x="80" y="143"/>
                    </a:cubicBezTo>
                    <a:cubicBezTo>
                      <a:pt x="80" y="151"/>
                      <a:pt x="80" y="159"/>
                      <a:pt x="79" y="167"/>
                    </a:cubicBezTo>
                    <a:cubicBezTo>
                      <a:pt x="78" y="175"/>
                      <a:pt x="77" y="184"/>
                      <a:pt x="75" y="193"/>
                    </a:cubicBezTo>
                    <a:cubicBezTo>
                      <a:pt x="73" y="202"/>
                      <a:pt x="71" y="211"/>
                      <a:pt x="68" y="220"/>
                    </a:cubicBezTo>
                    <a:cubicBezTo>
                      <a:pt x="64" y="229"/>
                      <a:pt x="61" y="239"/>
                      <a:pt x="57" y="248"/>
                    </a:cubicBezTo>
                    <a:cubicBezTo>
                      <a:pt x="55" y="253"/>
                      <a:pt x="52" y="258"/>
                      <a:pt x="50" y="263"/>
                    </a:cubicBezTo>
                    <a:cubicBezTo>
                      <a:pt x="50" y="263"/>
                      <a:pt x="50" y="263"/>
                      <a:pt x="50" y="263"/>
                    </a:cubicBezTo>
                    <a:cubicBezTo>
                      <a:pt x="48" y="267"/>
                      <a:pt x="46" y="270"/>
                      <a:pt x="44" y="274"/>
                    </a:cubicBezTo>
                    <a:cubicBezTo>
                      <a:pt x="44" y="275"/>
                      <a:pt x="43" y="276"/>
                      <a:pt x="43" y="277"/>
                    </a:cubicBezTo>
                    <a:cubicBezTo>
                      <a:pt x="43" y="277"/>
                      <a:pt x="43" y="277"/>
                      <a:pt x="43" y="277"/>
                    </a:cubicBezTo>
                    <a:cubicBezTo>
                      <a:pt x="36" y="296"/>
                      <a:pt x="35" y="311"/>
                      <a:pt x="42" y="322"/>
                    </a:cubicBezTo>
                    <a:cubicBezTo>
                      <a:pt x="52" y="339"/>
                      <a:pt x="74" y="340"/>
                      <a:pt x="75" y="340"/>
                    </a:cubicBezTo>
                    <a:cubicBezTo>
                      <a:pt x="155" y="340"/>
                      <a:pt x="221" y="274"/>
                      <a:pt x="221" y="193"/>
                    </a:cubicBezTo>
                    <a:cubicBezTo>
                      <a:pt x="221" y="133"/>
                      <a:pt x="184" y="81"/>
                      <a:pt x="132" y="58"/>
                    </a:cubicBezTo>
                    <a:close/>
                    <a:moveTo>
                      <a:pt x="132" y="58"/>
                    </a:moveTo>
                    <a:cubicBezTo>
                      <a:pt x="132" y="58"/>
                      <a:pt x="132" y="58"/>
                      <a:pt x="132" y="58"/>
                    </a:cubicBezTo>
                  </a:path>
                </a:pathLst>
              </a:custGeom>
              <a:grpFill/>
              <a:ln w="9525">
                <a:noFill/>
                <a:round/>
              </a:ln>
            </p:spPr>
            <p:txBody>
              <a:bodyPr anchor="ctr"/>
              <a:lstStyle/>
              <a:p>
                <a:pPr algn="ctr"/>
              </a:p>
            </p:txBody>
          </p:sp>
          <p:sp>
            <p:nvSpPr>
              <p:cNvPr id="23" name="Freeform: Shape 45"/>
              <p:cNvSpPr/>
              <p:nvPr/>
            </p:nvSpPr>
            <p:spPr bwMode="auto">
              <a:xfrm>
                <a:off x="427038" y="490537"/>
                <a:ext cx="346075" cy="1001713"/>
              </a:xfrm>
              <a:custGeom>
                <a:avLst/>
                <a:gdLst/>
                <a:ahLst/>
                <a:cxnLst>
                  <a:cxn ang="0">
                    <a:pos x="69" y="217"/>
                  </a:cxn>
                  <a:cxn ang="0">
                    <a:pos x="32" y="205"/>
                  </a:cxn>
                  <a:cxn ang="0">
                    <a:pos x="12" y="135"/>
                  </a:cxn>
                  <a:cxn ang="0">
                    <a:pos x="85" y="16"/>
                  </a:cxn>
                  <a:cxn ang="0">
                    <a:pos x="91" y="0"/>
                  </a:cxn>
                  <a:cxn ang="0">
                    <a:pos x="0" y="135"/>
                  </a:cxn>
                  <a:cxn ang="0">
                    <a:pos x="22" y="212"/>
                  </a:cxn>
                  <a:cxn ang="0">
                    <a:pos x="17" y="251"/>
                  </a:cxn>
                  <a:cxn ang="0">
                    <a:pos x="20" y="256"/>
                  </a:cxn>
                  <a:cxn ang="0">
                    <a:pos x="29" y="250"/>
                  </a:cxn>
                  <a:cxn ang="0">
                    <a:pos x="39" y="265"/>
                  </a:cxn>
                  <a:cxn ang="0">
                    <a:pos x="49" y="259"/>
                  </a:cxn>
                  <a:cxn ang="0">
                    <a:pos x="40" y="243"/>
                  </a:cxn>
                  <a:cxn ang="0">
                    <a:pos x="51" y="236"/>
                  </a:cxn>
                  <a:cxn ang="0">
                    <a:pos x="61" y="251"/>
                  </a:cxn>
                  <a:cxn ang="0">
                    <a:pos x="71" y="245"/>
                  </a:cxn>
                  <a:cxn ang="0">
                    <a:pos x="61" y="230"/>
                  </a:cxn>
                  <a:cxn ang="0">
                    <a:pos x="73" y="222"/>
                  </a:cxn>
                  <a:cxn ang="0">
                    <a:pos x="69" y="217"/>
                  </a:cxn>
                  <a:cxn ang="0">
                    <a:pos x="25" y="238"/>
                  </a:cxn>
                  <a:cxn ang="0">
                    <a:pos x="33" y="218"/>
                  </a:cxn>
                  <a:cxn ang="0">
                    <a:pos x="55" y="219"/>
                  </a:cxn>
                  <a:cxn ang="0">
                    <a:pos x="25" y="238"/>
                  </a:cxn>
                  <a:cxn ang="0">
                    <a:pos x="25" y="238"/>
                  </a:cxn>
                  <a:cxn ang="0">
                    <a:pos x="25" y="238"/>
                  </a:cxn>
                </a:cxnLst>
                <a:rect l="0" t="0" r="r" b="b"/>
                <a:pathLst>
                  <a:path w="91" h="265">
                    <a:moveTo>
                      <a:pt x="69" y="217"/>
                    </a:moveTo>
                    <a:cubicBezTo>
                      <a:pt x="61" y="205"/>
                      <a:pt x="46" y="200"/>
                      <a:pt x="32" y="205"/>
                    </a:cubicBezTo>
                    <a:cubicBezTo>
                      <a:pt x="19" y="184"/>
                      <a:pt x="12" y="160"/>
                      <a:pt x="12" y="135"/>
                    </a:cubicBezTo>
                    <a:cubicBezTo>
                      <a:pt x="12" y="83"/>
                      <a:pt x="42" y="39"/>
                      <a:pt x="85" y="16"/>
                    </a:cubicBezTo>
                    <a:cubicBezTo>
                      <a:pt x="86" y="10"/>
                      <a:pt x="88" y="5"/>
                      <a:pt x="91" y="0"/>
                    </a:cubicBezTo>
                    <a:cubicBezTo>
                      <a:pt x="38" y="22"/>
                      <a:pt x="0" y="74"/>
                      <a:pt x="0" y="135"/>
                    </a:cubicBezTo>
                    <a:cubicBezTo>
                      <a:pt x="0" y="162"/>
                      <a:pt x="8" y="189"/>
                      <a:pt x="22" y="212"/>
                    </a:cubicBezTo>
                    <a:cubicBezTo>
                      <a:pt x="11" y="222"/>
                      <a:pt x="9" y="238"/>
                      <a:pt x="17" y="251"/>
                    </a:cubicBezTo>
                    <a:cubicBezTo>
                      <a:pt x="20" y="256"/>
                      <a:pt x="20" y="256"/>
                      <a:pt x="20" y="256"/>
                    </a:cubicBezTo>
                    <a:cubicBezTo>
                      <a:pt x="29" y="250"/>
                      <a:pt x="29" y="250"/>
                      <a:pt x="29" y="250"/>
                    </a:cubicBezTo>
                    <a:cubicBezTo>
                      <a:pt x="39" y="265"/>
                      <a:pt x="39" y="265"/>
                      <a:pt x="39" y="265"/>
                    </a:cubicBezTo>
                    <a:cubicBezTo>
                      <a:pt x="49" y="259"/>
                      <a:pt x="49" y="259"/>
                      <a:pt x="49" y="259"/>
                    </a:cubicBezTo>
                    <a:cubicBezTo>
                      <a:pt x="40" y="243"/>
                      <a:pt x="40" y="243"/>
                      <a:pt x="40" y="243"/>
                    </a:cubicBezTo>
                    <a:cubicBezTo>
                      <a:pt x="51" y="236"/>
                      <a:pt x="51" y="236"/>
                      <a:pt x="51" y="236"/>
                    </a:cubicBezTo>
                    <a:cubicBezTo>
                      <a:pt x="61" y="251"/>
                      <a:pt x="61" y="251"/>
                      <a:pt x="61" y="251"/>
                    </a:cubicBezTo>
                    <a:cubicBezTo>
                      <a:pt x="71" y="245"/>
                      <a:pt x="71" y="245"/>
                      <a:pt x="71" y="245"/>
                    </a:cubicBezTo>
                    <a:cubicBezTo>
                      <a:pt x="61" y="230"/>
                      <a:pt x="61" y="230"/>
                      <a:pt x="61" y="230"/>
                    </a:cubicBezTo>
                    <a:cubicBezTo>
                      <a:pt x="73" y="222"/>
                      <a:pt x="73" y="222"/>
                      <a:pt x="73" y="222"/>
                    </a:cubicBezTo>
                    <a:lnTo>
                      <a:pt x="69" y="217"/>
                    </a:lnTo>
                    <a:close/>
                    <a:moveTo>
                      <a:pt x="25" y="238"/>
                    </a:moveTo>
                    <a:cubicBezTo>
                      <a:pt x="23" y="231"/>
                      <a:pt x="26" y="222"/>
                      <a:pt x="33" y="218"/>
                    </a:cubicBezTo>
                    <a:cubicBezTo>
                      <a:pt x="40" y="213"/>
                      <a:pt x="49" y="214"/>
                      <a:pt x="55" y="219"/>
                    </a:cubicBezTo>
                    <a:lnTo>
                      <a:pt x="25" y="238"/>
                    </a:lnTo>
                    <a:close/>
                    <a:moveTo>
                      <a:pt x="25" y="238"/>
                    </a:moveTo>
                    <a:cubicBezTo>
                      <a:pt x="25" y="238"/>
                      <a:pt x="25" y="238"/>
                      <a:pt x="25" y="238"/>
                    </a:cubicBezTo>
                  </a:path>
                </a:pathLst>
              </a:custGeom>
              <a:grpFill/>
              <a:ln w="9525">
                <a:noFill/>
                <a:round/>
              </a:ln>
            </p:spPr>
            <p:txBody>
              <a:bodyPr anchor="ctr"/>
              <a:lstStyle/>
              <a:p>
                <a:pPr algn="ctr"/>
              </a:p>
            </p:txBody>
          </p:sp>
        </p:grpSp>
        <p:grpSp>
          <p:nvGrpSpPr>
            <p:cNvPr id="10" name="Group 46"/>
            <p:cNvGrpSpPr/>
            <p:nvPr/>
          </p:nvGrpSpPr>
          <p:grpSpPr>
            <a:xfrm>
              <a:off x="4958743" y="3316352"/>
              <a:ext cx="837999" cy="502301"/>
              <a:chOff x="-958850" y="123825"/>
              <a:chExt cx="3201988" cy="1919288"/>
            </a:xfrm>
            <a:solidFill>
              <a:schemeClr val="bg1"/>
            </a:solidFill>
          </p:grpSpPr>
          <p:grpSp>
            <p:nvGrpSpPr>
              <p:cNvPr id="17" name="Group 47"/>
              <p:cNvGrpSpPr/>
              <p:nvPr/>
            </p:nvGrpSpPr>
            <p:grpSpPr>
              <a:xfrm>
                <a:off x="-958850" y="123825"/>
                <a:ext cx="3201988" cy="1919288"/>
                <a:chOff x="-958850" y="123825"/>
                <a:chExt cx="3201988" cy="1919288"/>
              </a:xfrm>
              <a:grpFill/>
            </p:grpSpPr>
            <p:sp>
              <p:nvSpPr>
                <p:cNvPr id="19" name="Freeform: Shape 49"/>
                <p:cNvSpPr/>
                <p:nvPr/>
              </p:nvSpPr>
              <p:spPr bwMode="auto">
                <a:xfrm>
                  <a:off x="-958850" y="968375"/>
                  <a:ext cx="598488" cy="1058863"/>
                </a:xfrm>
                <a:custGeom>
                  <a:avLst/>
                  <a:gdLst/>
                  <a:ahLst/>
                  <a:cxnLst>
                    <a:cxn ang="0">
                      <a:pos x="0" y="667"/>
                    </a:cxn>
                    <a:cxn ang="0">
                      <a:pos x="377" y="667"/>
                    </a:cxn>
                    <a:cxn ang="0">
                      <a:pos x="377" y="575"/>
                    </a:cxn>
                    <a:cxn ang="0">
                      <a:pos x="109" y="575"/>
                    </a:cxn>
                    <a:cxn ang="0">
                      <a:pos x="109" y="366"/>
                    </a:cxn>
                    <a:cxn ang="0">
                      <a:pos x="358" y="366"/>
                    </a:cxn>
                    <a:cxn ang="0">
                      <a:pos x="358" y="273"/>
                    </a:cxn>
                    <a:cxn ang="0">
                      <a:pos x="109" y="273"/>
                    </a:cxn>
                    <a:cxn ang="0">
                      <a:pos x="109" y="93"/>
                    </a:cxn>
                    <a:cxn ang="0">
                      <a:pos x="377" y="93"/>
                    </a:cxn>
                    <a:cxn ang="0">
                      <a:pos x="377" y="0"/>
                    </a:cxn>
                    <a:cxn ang="0">
                      <a:pos x="0" y="0"/>
                    </a:cxn>
                    <a:cxn ang="0">
                      <a:pos x="0" y="667"/>
                    </a:cxn>
                    <a:cxn ang="0">
                      <a:pos x="0" y="667"/>
                    </a:cxn>
                    <a:cxn ang="0">
                      <a:pos x="0" y="667"/>
                    </a:cxn>
                  </a:cxnLst>
                  <a:rect l="0" t="0" r="r" b="b"/>
                  <a:pathLst>
                    <a:path w="377" h="667">
                      <a:moveTo>
                        <a:pt x="0" y="667"/>
                      </a:moveTo>
                      <a:lnTo>
                        <a:pt x="377" y="667"/>
                      </a:lnTo>
                      <a:lnTo>
                        <a:pt x="377" y="575"/>
                      </a:lnTo>
                      <a:lnTo>
                        <a:pt x="109" y="575"/>
                      </a:lnTo>
                      <a:lnTo>
                        <a:pt x="109" y="366"/>
                      </a:lnTo>
                      <a:lnTo>
                        <a:pt x="358" y="366"/>
                      </a:lnTo>
                      <a:lnTo>
                        <a:pt x="358" y="273"/>
                      </a:lnTo>
                      <a:lnTo>
                        <a:pt x="109" y="273"/>
                      </a:lnTo>
                      <a:lnTo>
                        <a:pt x="109" y="93"/>
                      </a:lnTo>
                      <a:lnTo>
                        <a:pt x="377" y="93"/>
                      </a:lnTo>
                      <a:lnTo>
                        <a:pt x="377" y="0"/>
                      </a:lnTo>
                      <a:lnTo>
                        <a:pt x="0" y="0"/>
                      </a:lnTo>
                      <a:lnTo>
                        <a:pt x="0" y="667"/>
                      </a:lnTo>
                      <a:moveTo>
                        <a:pt x="0" y="667"/>
                      </a:moveTo>
                      <a:lnTo>
                        <a:pt x="0" y="667"/>
                      </a:lnTo>
                    </a:path>
                  </a:pathLst>
                </a:custGeom>
                <a:grpFill/>
                <a:ln w="9525">
                  <a:noFill/>
                  <a:round/>
                </a:ln>
              </p:spPr>
              <p:txBody>
                <a:bodyPr anchor="ctr"/>
                <a:lstStyle/>
                <a:p>
                  <a:pPr algn="ctr"/>
                </a:p>
              </p:txBody>
            </p:sp>
            <p:sp>
              <p:nvSpPr>
                <p:cNvPr id="20" name="Freeform: Shape 50"/>
                <p:cNvSpPr/>
                <p:nvPr/>
              </p:nvSpPr>
              <p:spPr bwMode="auto">
                <a:xfrm>
                  <a:off x="-187325" y="954088"/>
                  <a:ext cx="801688" cy="1089025"/>
                </a:xfrm>
                <a:custGeom>
                  <a:avLst/>
                  <a:gdLst/>
                  <a:ahLst/>
                  <a:cxnLst>
                    <a:cxn ang="0">
                      <a:pos x="134" y="39"/>
                    </a:cxn>
                    <a:cxn ang="0">
                      <a:pos x="167" y="45"/>
                    </a:cxn>
                    <a:cxn ang="0">
                      <a:pos x="197" y="56"/>
                    </a:cxn>
                    <a:cxn ang="0">
                      <a:pos x="213" y="18"/>
                    </a:cxn>
                    <a:cxn ang="0">
                      <a:pos x="134" y="0"/>
                    </a:cxn>
                    <a:cxn ang="0">
                      <a:pos x="63" y="18"/>
                    </a:cxn>
                    <a:cxn ang="0">
                      <a:pos x="16" y="68"/>
                    </a:cxn>
                    <a:cxn ang="0">
                      <a:pos x="0" y="145"/>
                    </a:cxn>
                    <a:cxn ang="0">
                      <a:pos x="33" y="251"/>
                    </a:cxn>
                    <a:cxn ang="0">
                      <a:pos x="128" y="289"/>
                    </a:cxn>
                    <a:cxn ang="0">
                      <a:pos x="203" y="276"/>
                    </a:cxn>
                    <a:cxn ang="0">
                      <a:pos x="203" y="237"/>
                    </a:cxn>
                    <a:cxn ang="0">
                      <a:pos x="168" y="246"/>
                    </a:cxn>
                    <a:cxn ang="0">
                      <a:pos x="134" y="250"/>
                    </a:cxn>
                    <a:cxn ang="0">
                      <a:pos x="71" y="223"/>
                    </a:cxn>
                    <a:cxn ang="0">
                      <a:pos x="49" y="145"/>
                    </a:cxn>
                    <a:cxn ang="0">
                      <a:pos x="71" y="67"/>
                    </a:cxn>
                    <a:cxn ang="0">
                      <a:pos x="134" y="39"/>
                    </a:cxn>
                    <a:cxn ang="0">
                      <a:pos x="134" y="39"/>
                    </a:cxn>
                    <a:cxn ang="0">
                      <a:pos x="134" y="39"/>
                    </a:cxn>
                  </a:cxnLst>
                  <a:rect l="0" t="0" r="r" b="b"/>
                  <a:pathLst>
                    <a:path w="213" h="289">
                      <a:moveTo>
                        <a:pt x="134" y="39"/>
                      </a:moveTo>
                      <a:cubicBezTo>
                        <a:pt x="145" y="39"/>
                        <a:pt x="156" y="41"/>
                        <a:pt x="167" y="45"/>
                      </a:cubicBezTo>
                      <a:cubicBezTo>
                        <a:pt x="177" y="48"/>
                        <a:pt x="188" y="52"/>
                        <a:pt x="197" y="56"/>
                      </a:cubicBezTo>
                      <a:cubicBezTo>
                        <a:pt x="213" y="18"/>
                        <a:pt x="213" y="18"/>
                        <a:pt x="213" y="18"/>
                      </a:cubicBezTo>
                      <a:cubicBezTo>
                        <a:pt x="189" y="6"/>
                        <a:pt x="163" y="0"/>
                        <a:pt x="134" y="0"/>
                      </a:cubicBezTo>
                      <a:cubicBezTo>
                        <a:pt x="107" y="0"/>
                        <a:pt x="83" y="6"/>
                        <a:pt x="63" y="18"/>
                      </a:cubicBezTo>
                      <a:cubicBezTo>
                        <a:pt x="43" y="29"/>
                        <a:pt x="27" y="46"/>
                        <a:pt x="16" y="68"/>
                      </a:cubicBezTo>
                      <a:cubicBezTo>
                        <a:pt x="6" y="90"/>
                        <a:pt x="0" y="115"/>
                        <a:pt x="0" y="145"/>
                      </a:cubicBezTo>
                      <a:cubicBezTo>
                        <a:pt x="0" y="191"/>
                        <a:pt x="11" y="226"/>
                        <a:pt x="33" y="251"/>
                      </a:cubicBezTo>
                      <a:cubicBezTo>
                        <a:pt x="55" y="276"/>
                        <a:pt x="87" y="289"/>
                        <a:pt x="128" y="289"/>
                      </a:cubicBezTo>
                      <a:cubicBezTo>
                        <a:pt x="156" y="289"/>
                        <a:pt x="181" y="285"/>
                        <a:pt x="203" y="276"/>
                      </a:cubicBezTo>
                      <a:cubicBezTo>
                        <a:pt x="203" y="237"/>
                        <a:pt x="203" y="237"/>
                        <a:pt x="203" y="237"/>
                      </a:cubicBezTo>
                      <a:cubicBezTo>
                        <a:pt x="191" y="241"/>
                        <a:pt x="179" y="244"/>
                        <a:pt x="168" y="246"/>
                      </a:cubicBezTo>
                      <a:cubicBezTo>
                        <a:pt x="157" y="248"/>
                        <a:pt x="145" y="250"/>
                        <a:pt x="134" y="250"/>
                      </a:cubicBezTo>
                      <a:cubicBezTo>
                        <a:pt x="106" y="250"/>
                        <a:pt x="85" y="241"/>
                        <a:pt x="71" y="223"/>
                      </a:cubicBezTo>
                      <a:cubicBezTo>
                        <a:pt x="56" y="205"/>
                        <a:pt x="49" y="179"/>
                        <a:pt x="49" y="145"/>
                      </a:cubicBezTo>
                      <a:cubicBezTo>
                        <a:pt x="49" y="112"/>
                        <a:pt x="56" y="86"/>
                        <a:pt x="71" y="67"/>
                      </a:cubicBezTo>
                      <a:cubicBezTo>
                        <a:pt x="86" y="49"/>
                        <a:pt x="107" y="39"/>
                        <a:pt x="134" y="39"/>
                      </a:cubicBezTo>
                      <a:close/>
                      <a:moveTo>
                        <a:pt x="134" y="39"/>
                      </a:moveTo>
                      <a:cubicBezTo>
                        <a:pt x="134" y="39"/>
                        <a:pt x="134" y="39"/>
                        <a:pt x="134" y="39"/>
                      </a:cubicBezTo>
                    </a:path>
                  </a:pathLst>
                </a:custGeom>
                <a:grpFill/>
                <a:ln w="9525">
                  <a:noFill/>
                  <a:round/>
                </a:ln>
              </p:spPr>
              <p:txBody>
                <a:bodyPr anchor="ctr"/>
                <a:lstStyle/>
                <a:p>
                  <a:pPr algn="ctr"/>
                </a:p>
              </p:txBody>
            </p:sp>
            <p:sp>
              <p:nvSpPr>
                <p:cNvPr id="21" name="Freeform: Shape 51"/>
                <p:cNvSpPr/>
                <p:nvPr/>
              </p:nvSpPr>
              <p:spPr bwMode="auto">
                <a:xfrm>
                  <a:off x="752475" y="123825"/>
                  <a:ext cx="1490663" cy="1919288"/>
                </a:xfrm>
                <a:custGeom>
                  <a:avLst/>
                  <a:gdLst/>
                  <a:ahLst/>
                  <a:cxnLst>
                    <a:cxn ang="0">
                      <a:pos x="377" y="4"/>
                    </a:cxn>
                    <a:cxn ang="0">
                      <a:pos x="328" y="1"/>
                    </a:cxn>
                    <a:cxn ang="0">
                      <a:pos x="268" y="21"/>
                    </a:cxn>
                    <a:cxn ang="0">
                      <a:pos x="216" y="66"/>
                    </a:cxn>
                    <a:cxn ang="0">
                      <a:pos x="185" y="124"/>
                    </a:cxn>
                    <a:cxn ang="0">
                      <a:pos x="179" y="209"/>
                    </a:cxn>
                    <a:cxn ang="0">
                      <a:pos x="139" y="221"/>
                    </a:cxn>
                    <a:cxn ang="0">
                      <a:pos x="132" y="220"/>
                    </a:cxn>
                    <a:cxn ang="0">
                      <a:pos x="0" y="364"/>
                    </a:cxn>
                    <a:cxn ang="0">
                      <a:pos x="1" y="390"/>
                    </a:cxn>
                    <a:cxn ang="0">
                      <a:pos x="34" y="471"/>
                    </a:cxn>
                    <a:cxn ang="0">
                      <a:pos x="123" y="509"/>
                    </a:cxn>
                    <a:cxn ang="0">
                      <a:pos x="228" y="472"/>
                    </a:cxn>
                    <a:cxn ang="0">
                      <a:pos x="263" y="364"/>
                    </a:cxn>
                    <a:cxn ang="0">
                      <a:pos x="229" y="258"/>
                    </a:cxn>
                    <a:cxn ang="0">
                      <a:pos x="217" y="240"/>
                    </a:cxn>
                    <a:cxn ang="0">
                      <a:pos x="253" y="225"/>
                    </a:cxn>
                    <a:cxn ang="0">
                      <a:pos x="296" y="196"/>
                    </a:cxn>
                    <a:cxn ang="0">
                      <a:pos x="333" y="159"/>
                    </a:cxn>
                    <a:cxn ang="0">
                      <a:pos x="370" y="94"/>
                    </a:cxn>
                    <a:cxn ang="0">
                      <a:pos x="385" y="50"/>
                    </a:cxn>
                    <a:cxn ang="0">
                      <a:pos x="395" y="17"/>
                    </a:cxn>
                    <a:cxn ang="0">
                      <a:pos x="391" y="9"/>
                    </a:cxn>
                    <a:cxn ang="0">
                      <a:pos x="211" y="396"/>
                    </a:cxn>
                    <a:cxn ang="0">
                      <a:pos x="203" y="425"/>
                    </a:cxn>
                    <a:cxn ang="0">
                      <a:pos x="193" y="443"/>
                    </a:cxn>
                    <a:cxn ang="0">
                      <a:pos x="131" y="470"/>
                    </a:cxn>
                    <a:cxn ang="0">
                      <a:pos x="48" y="364"/>
                    </a:cxn>
                    <a:cxn ang="0">
                      <a:pos x="51" y="332"/>
                    </a:cxn>
                    <a:cxn ang="0">
                      <a:pos x="59" y="303"/>
                    </a:cxn>
                    <a:cxn ang="0">
                      <a:pos x="69" y="286"/>
                    </a:cxn>
                    <a:cxn ang="0">
                      <a:pos x="131" y="259"/>
                    </a:cxn>
                    <a:cxn ang="0">
                      <a:pos x="214" y="365"/>
                    </a:cxn>
                    <a:cxn ang="0">
                      <a:pos x="293" y="92"/>
                    </a:cxn>
                    <a:cxn ang="0">
                      <a:pos x="275" y="108"/>
                    </a:cxn>
                    <a:cxn ang="0">
                      <a:pos x="254" y="134"/>
                    </a:cxn>
                    <a:cxn ang="0">
                      <a:pos x="205" y="233"/>
                    </a:cxn>
                    <a:cxn ang="0">
                      <a:pos x="190" y="231"/>
                    </a:cxn>
                    <a:cxn ang="0">
                      <a:pos x="227" y="163"/>
                    </a:cxn>
                    <a:cxn ang="0">
                      <a:pos x="262" y="118"/>
                    </a:cxn>
                    <a:cxn ang="0">
                      <a:pos x="284" y="98"/>
                    </a:cxn>
                    <a:cxn ang="0">
                      <a:pos x="300" y="87"/>
                    </a:cxn>
                    <a:cxn ang="0">
                      <a:pos x="293" y="92"/>
                    </a:cxn>
                  </a:cxnLst>
                  <a:rect l="0" t="0" r="r" b="b"/>
                  <a:pathLst>
                    <a:path w="396" h="509">
                      <a:moveTo>
                        <a:pt x="391" y="9"/>
                      </a:moveTo>
                      <a:cubicBezTo>
                        <a:pt x="388" y="8"/>
                        <a:pt x="383" y="6"/>
                        <a:pt x="377" y="4"/>
                      </a:cubicBezTo>
                      <a:cubicBezTo>
                        <a:pt x="371" y="3"/>
                        <a:pt x="363" y="1"/>
                        <a:pt x="355" y="0"/>
                      </a:cubicBezTo>
                      <a:cubicBezTo>
                        <a:pt x="347" y="0"/>
                        <a:pt x="338" y="0"/>
                        <a:pt x="328" y="1"/>
                      </a:cubicBezTo>
                      <a:cubicBezTo>
                        <a:pt x="318" y="2"/>
                        <a:pt x="308" y="5"/>
                        <a:pt x="298" y="8"/>
                      </a:cubicBezTo>
                      <a:cubicBezTo>
                        <a:pt x="287" y="11"/>
                        <a:pt x="278" y="16"/>
                        <a:pt x="268" y="21"/>
                      </a:cubicBezTo>
                      <a:cubicBezTo>
                        <a:pt x="258" y="27"/>
                        <a:pt x="249" y="34"/>
                        <a:pt x="240" y="41"/>
                      </a:cubicBezTo>
                      <a:cubicBezTo>
                        <a:pt x="231" y="49"/>
                        <a:pt x="223" y="57"/>
                        <a:pt x="216" y="66"/>
                      </a:cubicBezTo>
                      <a:cubicBezTo>
                        <a:pt x="209" y="75"/>
                        <a:pt x="203" y="84"/>
                        <a:pt x="198" y="94"/>
                      </a:cubicBezTo>
                      <a:cubicBezTo>
                        <a:pt x="193" y="104"/>
                        <a:pt x="188" y="114"/>
                        <a:pt x="185" y="124"/>
                      </a:cubicBezTo>
                      <a:cubicBezTo>
                        <a:pt x="178" y="144"/>
                        <a:pt x="176" y="165"/>
                        <a:pt x="177" y="183"/>
                      </a:cubicBezTo>
                      <a:cubicBezTo>
                        <a:pt x="177" y="193"/>
                        <a:pt x="178" y="201"/>
                        <a:pt x="179" y="209"/>
                      </a:cubicBezTo>
                      <a:cubicBezTo>
                        <a:pt x="181" y="217"/>
                        <a:pt x="183" y="224"/>
                        <a:pt x="185" y="229"/>
                      </a:cubicBezTo>
                      <a:cubicBezTo>
                        <a:pt x="171" y="225"/>
                        <a:pt x="156" y="221"/>
                        <a:pt x="139" y="221"/>
                      </a:cubicBezTo>
                      <a:cubicBezTo>
                        <a:pt x="139" y="220"/>
                        <a:pt x="139" y="220"/>
                        <a:pt x="139" y="220"/>
                      </a:cubicBezTo>
                      <a:cubicBezTo>
                        <a:pt x="137" y="220"/>
                        <a:pt x="134" y="220"/>
                        <a:pt x="132" y="220"/>
                      </a:cubicBezTo>
                      <a:cubicBezTo>
                        <a:pt x="89" y="220"/>
                        <a:pt x="57" y="232"/>
                        <a:pt x="34" y="257"/>
                      </a:cubicBezTo>
                      <a:cubicBezTo>
                        <a:pt x="11" y="282"/>
                        <a:pt x="0" y="317"/>
                        <a:pt x="0" y="364"/>
                      </a:cubicBezTo>
                      <a:cubicBezTo>
                        <a:pt x="0" y="365"/>
                        <a:pt x="0" y="365"/>
                        <a:pt x="0" y="365"/>
                      </a:cubicBezTo>
                      <a:cubicBezTo>
                        <a:pt x="0" y="374"/>
                        <a:pt x="0" y="382"/>
                        <a:pt x="1" y="390"/>
                      </a:cubicBezTo>
                      <a:cubicBezTo>
                        <a:pt x="1" y="390"/>
                        <a:pt x="1" y="390"/>
                        <a:pt x="1" y="390"/>
                      </a:cubicBezTo>
                      <a:cubicBezTo>
                        <a:pt x="5" y="424"/>
                        <a:pt x="16" y="451"/>
                        <a:pt x="34" y="471"/>
                      </a:cubicBezTo>
                      <a:cubicBezTo>
                        <a:pt x="55" y="495"/>
                        <a:pt x="85" y="507"/>
                        <a:pt x="124" y="508"/>
                      </a:cubicBezTo>
                      <a:cubicBezTo>
                        <a:pt x="123" y="509"/>
                        <a:pt x="123" y="509"/>
                        <a:pt x="123" y="509"/>
                      </a:cubicBezTo>
                      <a:cubicBezTo>
                        <a:pt x="126" y="509"/>
                        <a:pt x="128" y="509"/>
                        <a:pt x="131" y="509"/>
                      </a:cubicBezTo>
                      <a:cubicBezTo>
                        <a:pt x="173" y="509"/>
                        <a:pt x="206" y="497"/>
                        <a:pt x="228" y="472"/>
                      </a:cubicBezTo>
                      <a:cubicBezTo>
                        <a:pt x="251" y="447"/>
                        <a:pt x="263" y="411"/>
                        <a:pt x="263" y="365"/>
                      </a:cubicBezTo>
                      <a:cubicBezTo>
                        <a:pt x="263" y="364"/>
                        <a:pt x="263" y="364"/>
                        <a:pt x="263" y="364"/>
                      </a:cubicBezTo>
                      <a:cubicBezTo>
                        <a:pt x="263" y="355"/>
                        <a:pt x="262" y="347"/>
                        <a:pt x="261" y="338"/>
                      </a:cubicBezTo>
                      <a:cubicBezTo>
                        <a:pt x="257" y="305"/>
                        <a:pt x="247" y="278"/>
                        <a:pt x="229" y="258"/>
                      </a:cubicBezTo>
                      <a:cubicBezTo>
                        <a:pt x="222" y="251"/>
                        <a:pt x="215" y="245"/>
                        <a:pt x="207" y="240"/>
                      </a:cubicBezTo>
                      <a:cubicBezTo>
                        <a:pt x="217" y="240"/>
                        <a:pt x="217" y="240"/>
                        <a:pt x="217" y="240"/>
                      </a:cubicBezTo>
                      <a:cubicBezTo>
                        <a:pt x="221" y="239"/>
                        <a:pt x="226" y="237"/>
                        <a:pt x="231" y="235"/>
                      </a:cubicBezTo>
                      <a:cubicBezTo>
                        <a:pt x="238" y="232"/>
                        <a:pt x="245" y="228"/>
                        <a:pt x="253" y="225"/>
                      </a:cubicBezTo>
                      <a:cubicBezTo>
                        <a:pt x="260" y="221"/>
                        <a:pt x="267" y="216"/>
                        <a:pt x="275" y="211"/>
                      </a:cubicBezTo>
                      <a:cubicBezTo>
                        <a:pt x="282" y="207"/>
                        <a:pt x="290" y="201"/>
                        <a:pt x="296" y="196"/>
                      </a:cubicBezTo>
                      <a:cubicBezTo>
                        <a:pt x="303" y="190"/>
                        <a:pt x="310" y="184"/>
                        <a:pt x="316" y="178"/>
                      </a:cubicBezTo>
                      <a:cubicBezTo>
                        <a:pt x="322" y="172"/>
                        <a:pt x="328" y="166"/>
                        <a:pt x="333" y="159"/>
                      </a:cubicBezTo>
                      <a:cubicBezTo>
                        <a:pt x="344" y="145"/>
                        <a:pt x="353" y="131"/>
                        <a:pt x="360" y="117"/>
                      </a:cubicBezTo>
                      <a:cubicBezTo>
                        <a:pt x="364" y="110"/>
                        <a:pt x="367" y="102"/>
                        <a:pt x="370" y="94"/>
                      </a:cubicBezTo>
                      <a:cubicBezTo>
                        <a:pt x="373" y="87"/>
                        <a:pt x="375" y="79"/>
                        <a:pt x="378" y="72"/>
                      </a:cubicBezTo>
                      <a:cubicBezTo>
                        <a:pt x="380" y="64"/>
                        <a:pt x="383" y="57"/>
                        <a:pt x="385" y="50"/>
                      </a:cubicBezTo>
                      <a:cubicBezTo>
                        <a:pt x="387" y="42"/>
                        <a:pt x="389" y="36"/>
                        <a:pt x="391" y="31"/>
                      </a:cubicBezTo>
                      <a:cubicBezTo>
                        <a:pt x="393" y="26"/>
                        <a:pt x="394" y="20"/>
                        <a:pt x="395" y="17"/>
                      </a:cubicBezTo>
                      <a:cubicBezTo>
                        <a:pt x="396" y="13"/>
                        <a:pt x="396" y="11"/>
                        <a:pt x="396" y="11"/>
                      </a:cubicBezTo>
                      <a:cubicBezTo>
                        <a:pt x="396" y="11"/>
                        <a:pt x="394" y="11"/>
                        <a:pt x="391" y="9"/>
                      </a:cubicBezTo>
                      <a:close/>
                      <a:moveTo>
                        <a:pt x="211" y="396"/>
                      </a:moveTo>
                      <a:cubicBezTo>
                        <a:pt x="211" y="396"/>
                        <a:pt x="211" y="396"/>
                        <a:pt x="211" y="396"/>
                      </a:cubicBezTo>
                      <a:cubicBezTo>
                        <a:pt x="210" y="404"/>
                        <a:pt x="208" y="410"/>
                        <a:pt x="206" y="417"/>
                      </a:cubicBezTo>
                      <a:cubicBezTo>
                        <a:pt x="205" y="420"/>
                        <a:pt x="204" y="423"/>
                        <a:pt x="203" y="425"/>
                      </a:cubicBezTo>
                      <a:cubicBezTo>
                        <a:pt x="202" y="427"/>
                        <a:pt x="202" y="428"/>
                        <a:pt x="201" y="430"/>
                      </a:cubicBezTo>
                      <a:cubicBezTo>
                        <a:pt x="199" y="435"/>
                        <a:pt x="196" y="439"/>
                        <a:pt x="193" y="443"/>
                      </a:cubicBezTo>
                      <a:cubicBezTo>
                        <a:pt x="186" y="452"/>
                        <a:pt x="176" y="459"/>
                        <a:pt x="165" y="463"/>
                      </a:cubicBezTo>
                      <a:cubicBezTo>
                        <a:pt x="155" y="467"/>
                        <a:pt x="144" y="470"/>
                        <a:pt x="131" y="470"/>
                      </a:cubicBezTo>
                      <a:cubicBezTo>
                        <a:pt x="104" y="470"/>
                        <a:pt x="83" y="461"/>
                        <a:pt x="69" y="443"/>
                      </a:cubicBezTo>
                      <a:cubicBezTo>
                        <a:pt x="55" y="425"/>
                        <a:pt x="48" y="399"/>
                        <a:pt x="48" y="364"/>
                      </a:cubicBezTo>
                      <a:cubicBezTo>
                        <a:pt x="48" y="353"/>
                        <a:pt x="49" y="342"/>
                        <a:pt x="51" y="332"/>
                      </a:cubicBezTo>
                      <a:cubicBezTo>
                        <a:pt x="51" y="332"/>
                        <a:pt x="51" y="332"/>
                        <a:pt x="51" y="332"/>
                      </a:cubicBezTo>
                      <a:cubicBezTo>
                        <a:pt x="52" y="325"/>
                        <a:pt x="54" y="318"/>
                        <a:pt x="56" y="312"/>
                      </a:cubicBezTo>
                      <a:cubicBezTo>
                        <a:pt x="57" y="309"/>
                        <a:pt x="58" y="306"/>
                        <a:pt x="59" y="303"/>
                      </a:cubicBezTo>
                      <a:cubicBezTo>
                        <a:pt x="60" y="302"/>
                        <a:pt x="61" y="300"/>
                        <a:pt x="61" y="299"/>
                      </a:cubicBezTo>
                      <a:cubicBezTo>
                        <a:pt x="64" y="294"/>
                        <a:pt x="66" y="290"/>
                        <a:pt x="69" y="286"/>
                      </a:cubicBezTo>
                      <a:cubicBezTo>
                        <a:pt x="77" y="276"/>
                        <a:pt x="86" y="270"/>
                        <a:pt x="97" y="265"/>
                      </a:cubicBezTo>
                      <a:cubicBezTo>
                        <a:pt x="107" y="261"/>
                        <a:pt x="118" y="259"/>
                        <a:pt x="131" y="259"/>
                      </a:cubicBezTo>
                      <a:cubicBezTo>
                        <a:pt x="158" y="259"/>
                        <a:pt x="179" y="268"/>
                        <a:pt x="193" y="286"/>
                      </a:cubicBezTo>
                      <a:cubicBezTo>
                        <a:pt x="207" y="304"/>
                        <a:pt x="214" y="330"/>
                        <a:pt x="214" y="365"/>
                      </a:cubicBezTo>
                      <a:cubicBezTo>
                        <a:pt x="214" y="376"/>
                        <a:pt x="213" y="387"/>
                        <a:pt x="211" y="396"/>
                      </a:cubicBezTo>
                      <a:close/>
                      <a:moveTo>
                        <a:pt x="293" y="92"/>
                      </a:moveTo>
                      <a:cubicBezTo>
                        <a:pt x="290" y="94"/>
                        <a:pt x="287" y="96"/>
                        <a:pt x="285" y="99"/>
                      </a:cubicBezTo>
                      <a:cubicBezTo>
                        <a:pt x="282" y="102"/>
                        <a:pt x="279" y="105"/>
                        <a:pt x="275" y="108"/>
                      </a:cubicBezTo>
                      <a:cubicBezTo>
                        <a:pt x="272" y="112"/>
                        <a:pt x="268" y="116"/>
                        <a:pt x="265" y="120"/>
                      </a:cubicBezTo>
                      <a:cubicBezTo>
                        <a:pt x="261" y="125"/>
                        <a:pt x="258" y="130"/>
                        <a:pt x="254" y="134"/>
                      </a:cubicBezTo>
                      <a:cubicBezTo>
                        <a:pt x="247" y="144"/>
                        <a:pt x="240" y="156"/>
                        <a:pt x="234" y="167"/>
                      </a:cubicBezTo>
                      <a:cubicBezTo>
                        <a:pt x="222" y="190"/>
                        <a:pt x="212" y="214"/>
                        <a:pt x="205" y="233"/>
                      </a:cubicBezTo>
                      <a:cubicBezTo>
                        <a:pt x="204" y="234"/>
                        <a:pt x="204" y="236"/>
                        <a:pt x="203" y="238"/>
                      </a:cubicBezTo>
                      <a:cubicBezTo>
                        <a:pt x="199" y="236"/>
                        <a:pt x="195" y="233"/>
                        <a:pt x="190" y="231"/>
                      </a:cubicBezTo>
                      <a:cubicBezTo>
                        <a:pt x="191" y="230"/>
                        <a:pt x="191" y="229"/>
                        <a:pt x="192" y="227"/>
                      </a:cubicBezTo>
                      <a:cubicBezTo>
                        <a:pt x="200" y="209"/>
                        <a:pt x="212" y="185"/>
                        <a:pt x="227" y="163"/>
                      </a:cubicBezTo>
                      <a:cubicBezTo>
                        <a:pt x="234" y="152"/>
                        <a:pt x="242" y="141"/>
                        <a:pt x="250" y="131"/>
                      </a:cubicBezTo>
                      <a:cubicBezTo>
                        <a:pt x="254" y="127"/>
                        <a:pt x="258" y="122"/>
                        <a:pt x="262" y="118"/>
                      </a:cubicBezTo>
                      <a:cubicBezTo>
                        <a:pt x="266" y="114"/>
                        <a:pt x="270" y="110"/>
                        <a:pt x="273" y="106"/>
                      </a:cubicBezTo>
                      <a:cubicBezTo>
                        <a:pt x="277" y="103"/>
                        <a:pt x="281" y="100"/>
                        <a:pt x="284" y="98"/>
                      </a:cubicBezTo>
                      <a:cubicBezTo>
                        <a:pt x="287" y="95"/>
                        <a:pt x="290" y="94"/>
                        <a:pt x="292" y="92"/>
                      </a:cubicBezTo>
                      <a:cubicBezTo>
                        <a:pt x="297" y="89"/>
                        <a:pt x="300" y="87"/>
                        <a:pt x="300" y="87"/>
                      </a:cubicBezTo>
                      <a:cubicBezTo>
                        <a:pt x="300" y="87"/>
                        <a:pt x="297" y="89"/>
                        <a:pt x="293" y="92"/>
                      </a:cubicBezTo>
                      <a:close/>
                      <a:moveTo>
                        <a:pt x="293" y="92"/>
                      </a:moveTo>
                      <a:cubicBezTo>
                        <a:pt x="293" y="92"/>
                        <a:pt x="293" y="92"/>
                        <a:pt x="293" y="92"/>
                      </a:cubicBezTo>
                    </a:path>
                  </a:pathLst>
                </a:custGeom>
                <a:grpFill/>
                <a:ln w="9525">
                  <a:noFill/>
                  <a:round/>
                </a:ln>
              </p:spPr>
              <p:txBody>
                <a:bodyPr anchor="ctr"/>
                <a:lstStyle/>
                <a:p>
                  <a:pPr algn="ctr"/>
                </a:p>
              </p:txBody>
            </p:sp>
          </p:grpSp>
          <p:sp>
            <p:nvSpPr>
              <p:cNvPr id="18" name="Freeform: Shape 48"/>
              <p:cNvSpPr/>
              <p:nvPr/>
            </p:nvSpPr>
            <p:spPr bwMode="auto">
              <a:xfrm>
                <a:off x="-958850" y="968375"/>
                <a:ext cx="598488" cy="1058863"/>
              </a:xfrm>
              <a:custGeom>
                <a:avLst/>
                <a:gdLst/>
                <a:ahLst/>
                <a:cxnLst>
                  <a:cxn ang="0">
                    <a:pos x="0" y="667"/>
                  </a:cxn>
                  <a:cxn ang="0">
                    <a:pos x="377" y="667"/>
                  </a:cxn>
                  <a:cxn ang="0">
                    <a:pos x="377" y="575"/>
                  </a:cxn>
                  <a:cxn ang="0">
                    <a:pos x="109" y="575"/>
                  </a:cxn>
                  <a:cxn ang="0">
                    <a:pos x="109" y="366"/>
                  </a:cxn>
                  <a:cxn ang="0">
                    <a:pos x="358" y="366"/>
                  </a:cxn>
                  <a:cxn ang="0">
                    <a:pos x="358" y="273"/>
                  </a:cxn>
                  <a:cxn ang="0">
                    <a:pos x="109" y="273"/>
                  </a:cxn>
                  <a:cxn ang="0">
                    <a:pos x="109" y="93"/>
                  </a:cxn>
                  <a:cxn ang="0">
                    <a:pos x="377" y="93"/>
                  </a:cxn>
                  <a:cxn ang="0">
                    <a:pos x="377" y="0"/>
                  </a:cxn>
                  <a:cxn ang="0">
                    <a:pos x="0" y="0"/>
                  </a:cxn>
                  <a:cxn ang="0">
                    <a:pos x="0" y="667"/>
                  </a:cxn>
                  <a:cxn ang="0">
                    <a:pos x="0" y="667"/>
                  </a:cxn>
                  <a:cxn ang="0">
                    <a:pos x="0" y="667"/>
                  </a:cxn>
                </a:cxnLst>
                <a:rect l="0" t="0" r="r" b="b"/>
                <a:pathLst>
                  <a:path w="377" h="667">
                    <a:moveTo>
                      <a:pt x="0" y="667"/>
                    </a:moveTo>
                    <a:lnTo>
                      <a:pt x="377" y="667"/>
                    </a:lnTo>
                    <a:lnTo>
                      <a:pt x="377" y="575"/>
                    </a:lnTo>
                    <a:lnTo>
                      <a:pt x="109" y="575"/>
                    </a:lnTo>
                    <a:lnTo>
                      <a:pt x="109" y="366"/>
                    </a:lnTo>
                    <a:lnTo>
                      <a:pt x="358" y="366"/>
                    </a:lnTo>
                    <a:lnTo>
                      <a:pt x="358" y="273"/>
                    </a:lnTo>
                    <a:lnTo>
                      <a:pt x="109" y="273"/>
                    </a:lnTo>
                    <a:lnTo>
                      <a:pt x="109" y="93"/>
                    </a:lnTo>
                    <a:lnTo>
                      <a:pt x="377" y="93"/>
                    </a:lnTo>
                    <a:lnTo>
                      <a:pt x="377" y="0"/>
                    </a:lnTo>
                    <a:lnTo>
                      <a:pt x="0" y="0"/>
                    </a:lnTo>
                    <a:lnTo>
                      <a:pt x="0" y="667"/>
                    </a:lnTo>
                    <a:close/>
                    <a:moveTo>
                      <a:pt x="0" y="667"/>
                    </a:moveTo>
                    <a:lnTo>
                      <a:pt x="0" y="667"/>
                    </a:lnTo>
                    <a:close/>
                  </a:path>
                </a:pathLst>
              </a:custGeom>
              <a:grpFill/>
              <a:ln w="9525">
                <a:noFill/>
                <a:round/>
              </a:ln>
            </p:spPr>
            <p:txBody>
              <a:bodyPr anchor="ctr"/>
              <a:lstStyle/>
              <a:p>
                <a:pPr algn="ctr"/>
              </a:p>
            </p:txBody>
          </p:sp>
        </p:grpSp>
        <p:sp>
          <p:nvSpPr>
            <p:cNvPr id="11" name="Oval 52"/>
            <p:cNvSpPr>
              <a:spLocks noChangeAspect="1"/>
            </p:cNvSpPr>
            <p:nvPr/>
          </p:nvSpPr>
          <p:spPr>
            <a:xfrm>
              <a:off x="4101797" y="927308"/>
              <a:ext cx="1147479" cy="1147479"/>
            </a:xfrm>
            <a:prstGeom prst="ellipse">
              <a:avLst/>
            </a:prstGeom>
            <a:solidFill>
              <a:schemeClr val="accent4">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12" name="Group 53"/>
            <p:cNvGrpSpPr/>
            <p:nvPr/>
          </p:nvGrpSpPr>
          <p:grpSpPr>
            <a:xfrm>
              <a:off x="4516690" y="1253024"/>
              <a:ext cx="317693" cy="496046"/>
              <a:chOff x="582613" y="280988"/>
              <a:chExt cx="1085850" cy="1695450"/>
            </a:xfrm>
            <a:solidFill>
              <a:schemeClr val="bg1"/>
            </a:solidFill>
          </p:grpSpPr>
          <p:sp>
            <p:nvSpPr>
              <p:cNvPr id="13" name="Freeform: Shape 54"/>
              <p:cNvSpPr/>
              <p:nvPr/>
            </p:nvSpPr>
            <p:spPr bwMode="auto">
              <a:xfrm>
                <a:off x="582613" y="280988"/>
                <a:ext cx="1085850" cy="1695450"/>
              </a:xfrm>
              <a:custGeom>
                <a:avLst/>
                <a:gdLst/>
                <a:ahLst/>
                <a:cxnLst>
                  <a:cxn ang="0">
                    <a:pos x="255" y="40"/>
                  </a:cxn>
                  <a:cxn ang="0">
                    <a:pos x="214" y="40"/>
                  </a:cxn>
                  <a:cxn ang="0">
                    <a:pos x="214" y="20"/>
                  </a:cxn>
                  <a:cxn ang="0">
                    <a:pos x="194" y="0"/>
                  </a:cxn>
                  <a:cxn ang="0">
                    <a:pos x="92" y="0"/>
                  </a:cxn>
                  <a:cxn ang="0">
                    <a:pos x="71" y="20"/>
                  </a:cxn>
                  <a:cxn ang="0">
                    <a:pos x="71" y="40"/>
                  </a:cxn>
                  <a:cxn ang="0">
                    <a:pos x="30" y="40"/>
                  </a:cxn>
                  <a:cxn ang="0">
                    <a:pos x="0" y="71"/>
                  </a:cxn>
                  <a:cxn ang="0">
                    <a:pos x="0" y="419"/>
                  </a:cxn>
                  <a:cxn ang="0">
                    <a:pos x="30" y="449"/>
                  </a:cxn>
                  <a:cxn ang="0">
                    <a:pos x="255" y="449"/>
                  </a:cxn>
                  <a:cxn ang="0">
                    <a:pos x="286" y="419"/>
                  </a:cxn>
                  <a:cxn ang="0">
                    <a:pos x="286" y="71"/>
                  </a:cxn>
                  <a:cxn ang="0">
                    <a:pos x="255" y="40"/>
                  </a:cxn>
                  <a:cxn ang="0">
                    <a:pos x="265" y="419"/>
                  </a:cxn>
                  <a:cxn ang="0">
                    <a:pos x="255" y="429"/>
                  </a:cxn>
                  <a:cxn ang="0">
                    <a:pos x="30" y="429"/>
                  </a:cxn>
                  <a:cxn ang="0">
                    <a:pos x="20" y="419"/>
                  </a:cxn>
                  <a:cxn ang="0">
                    <a:pos x="20" y="71"/>
                  </a:cxn>
                  <a:cxn ang="0">
                    <a:pos x="30" y="61"/>
                  </a:cxn>
                  <a:cxn ang="0">
                    <a:pos x="255" y="61"/>
                  </a:cxn>
                  <a:cxn ang="0">
                    <a:pos x="265" y="71"/>
                  </a:cxn>
                  <a:cxn ang="0">
                    <a:pos x="265" y="419"/>
                  </a:cxn>
                  <a:cxn ang="0">
                    <a:pos x="265" y="419"/>
                  </a:cxn>
                  <a:cxn ang="0">
                    <a:pos x="265" y="419"/>
                  </a:cxn>
                </a:cxnLst>
                <a:rect l="0" t="0" r="r" b="b"/>
                <a:pathLst>
                  <a:path w="286" h="449">
                    <a:moveTo>
                      <a:pt x="255" y="40"/>
                    </a:moveTo>
                    <a:cubicBezTo>
                      <a:pt x="214" y="40"/>
                      <a:pt x="214" y="40"/>
                      <a:pt x="214" y="40"/>
                    </a:cubicBezTo>
                    <a:cubicBezTo>
                      <a:pt x="214" y="20"/>
                      <a:pt x="214" y="20"/>
                      <a:pt x="214" y="20"/>
                    </a:cubicBezTo>
                    <a:cubicBezTo>
                      <a:pt x="214" y="9"/>
                      <a:pt x="205" y="0"/>
                      <a:pt x="194" y="0"/>
                    </a:cubicBezTo>
                    <a:cubicBezTo>
                      <a:pt x="92" y="0"/>
                      <a:pt x="92" y="0"/>
                      <a:pt x="92" y="0"/>
                    </a:cubicBezTo>
                    <a:cubicBezTo>
                      <a:pt x="80" y="0"/>
                      <a:pt x="71" y="9"/>
                      <a:pt x="71" y="20"/>
                    </a:cubicBezTo>
                    <a:cubicBezTo>
                      <a:pt x="71" y="40"/>
                      <a:pt x="71" y="40"/>
                      <a:pt x="71" y="40"/>
                    </a:cubicBezTo>
                    <a:cubicBezTo>
                      <a:pt x="30" y="40"/>
                      <a:pt x="30" y="40"/>
                      <a:pt x="30" y="40"/>
                    </a:cubicBezTo>
                    <a:cubicBezTo>
                      <a:pt x="13" y="40"/>
                      <a:pt x="0" y="54"/>
                      <a:pt x="0" y="71"/>
                    </a:cubicBezTo>
                    <a:cubicBezTo>
                      <a:pt x="0" y="419"/>
                      <a:pt x="0" y="419"/>
                      <a:pt x="0" y="419"/>
                    </a:cubicBezTo>
                    <a:cubicBezTo>
                      <a:pt x="0" y="436"/>
                      <a:pt x="13" y="449"/>
                      <a:pt x="30" y="449"/>
                    </a:cubicBezTo>
                    <a:cubicBezTo>
                      <a:pt x="255" y="449"/>
                      <a:pt x="255" y="449"/>
                      <a:pt x="255" y="449"/>
                    </a:cubicBezTo>
                    <a:cubicBezTo>
                      <a:pt x="272" y="449"/>
                      <a:pt x="286" y="436"/>
                      <a:pt x="286" y="419"/>
                    </a:cubicBezTo>
                    <a:cubicBezTo>
                      <a:pt x="286" y="71"/>
                      <a:pt x="286" y="71"/>
                      <a:pt x="286" y="71"/>
                    </a:cubicBezTo>
                    <a:cubicBezTo>
                      <a:pt x="286" y="54"/>
                      <a:pt x="272" y="40"/>
                      <a:pt x="255" y="40"/>
                    </a:cubicBezTo>
                    <a:close/>
                    <a:moveTo>
                      <a:pt x="265" y="419"/>
                    </a:moveTo>
                    <a:cubicBezTo>
                      <a:pt x="265" y="424"/>
                      <a:pt x="261" y="429"/>
                      <a:pt x="255" y="429"/>
                    </a:cubicBezTo>
                    <a:cubicBezTo>
                      <a:pt x="30" y="429"/>
                      <a:pt x="30" y="429"/>
                      <a:pt x="30" y="429"/>
                    </a:cubicBezTo>
                    <a:cubicBezTo>
                      <a:pt x="25" y="429"/>
                      <a:pt x="20" y="424"/>
                      <a:pt x="20" y="419"/>
                    </a:cubicBezTo>
                    <a:cubicBezTo>
                      <a:pt x="20" y="71"/>
                      <a:pt x="20" y="71"/>
                      <a:pt x="20" y="71"/>
                    </a:cubicBezTo>
                    <a:cubicBezTo>
                      <a:pt x="20" y="65"/>
                      <a:pt x="25" y="61"/>
                      <a:pt x="30" y="61"/>
                    </a:cubicBezTo>
                    <a:cubicBezTo>
                      <a:pt x="255" y="61"/>
                      <a:pt x="255" y="61"/>
                      <a:pt x="255" y="61"/>
                    </a:cubicBezTo>
                    <a:cubicBezTo>
                      <a:pt x="261" y="61"/>
                      <a:pt x="265" y="65"/>
                      <a:pt x="265" y="71"/>
                    </a:cubicBezTo>
                    <a:lnTo>
                      <a:pt x="265" y="419"/>
                    </a:lnTo>
                    <a:close/>
                    <a:moveTo>
                      <a:pt x="265" y="419"/>
                    </a:moveTo>
                    <a:cubicBezTo>
                      <a:pt x="265" y="419"/>
                      <a:pt x="265" y="419"/>
                      <a:pt x="265" y="419"/>
                    </a:cubicBezTo>
                  </a:path>
                </a:pathLst>
              </a:custGeom>
              <a:grpFill/>
              <a:ln w="9525">
                <a:noFill/>
                <a:round/>
              </a:ln>
            </p:spPr>
            <p:txBody>
              <a:bodyPr anchor="ctr"/>
              <a:lstStyle/>
              <a:p>
                <a:pPr algn="ctr"/>
              </a:p>
            </p:txBody>
          </p:sp>
          <p:sp>
            <p:nvSpPr>
              <p:cNvPr id="14" name="Rectangle 55"/>
              <p:cNvSpPr/>
              <p:nvPr/>
            </p:nvSpPr>
            <p:spPr bwMode="auto">
              <a:xfrm>
                <a:off x="738188" y="587376"/>
                <a:ext cx="774700" cy="388938"/>
              </a:xfrm>
              <a:prstGeom prst="rect">
                <a:avLst/>
              </a:prstGeom>
              <a:grpFill/>
              <a:ln w="9525">
                <a:noFill/>
                <a:miter lim="800000"/>
              </a:ln>
            </p:spPr>
            <p:txBody>
              <a:bodyPr anchor="ctr"/>
              <a:lstStyle/>
              <a:p>
                <a:pPr algn="ctr"/>
              </a:p>
            </p:txBody>
          </p:sp>
          <p:sp>
            <p:nvSpPr>
              <p:cNvPr id="15" name="Rectangle 56"/>
              <p:cNvSpPr/>
              <p:nvPr/>
            </p:nvSpPr>
            <p:spPr bwMode="auto">
              <a:xfrm>
                <a:off x="738188" y="1014413"/>
                <a:ext cx="774700" cy="384175"/>
              </a:xfrm>
              <a:prstGeom prst="rect">
                <a:avLst/>
              </a:prstGeom>
              <a:grpFill/>
              <a:ln w="9525">
                <a:noFill/>
                <a:miter lim="800000"/>
              </a:ln>
            </p:spPr>
            <p:txBody>
              <a:bodyPr anchor="ctr"/>
              <a:lstStyle/>
              <a:p>
                <a:pPr algn="ctr"/>
              </a:p>
            </p:txBody>
          </p:sp>
          <p:sp>
            <p:nvSpPr>
              <p:cNvPr id="16" name="Rectangle 57"/>
              <p:cNvSpPr/>
              <p:nvPr/>
            </p:nvSpPr>
            <p:spPr bwMode="auto">
              <a:xfrm>
                <a:off x="738188" y="1436688"/>
                <a:ext cx="774700" cy="385763"/>
              </a:xfrm>
              <a:prstGeom prst="rect">
                <a:avLst/>
              </a:prstGeom>
              <a:grpFill/>
              <a:ln w="9525">
                <a:noFill/>
                <a:miter lim="800000"/>
              </a:ln>
            </p:spPr>
            <p:txBody>
              <a:bodyPr anchor="ctr"/>
              <a:lstStyle/>
              <a:p>
                <a:pPr algn="ctr"/>
              </a:p>
            </p:txBody>
          </p:sp>
        </p:grpSp>
      </p:grpSp>
      <p:grpSp>
        <p:nvGrpSpPr>
          <p:cNvPr id="27" name="Group 72"/>
          <p:cNvGrpSpPr/>
          <p:nvPr/>
        </p:nvGrpSpPr>
        <p:grpSpPr>
          <a:xfrm>
            <a:off x="7876951" y="1760254"/>
            <a:ext cx="2861726" cy="758519"/>
            <a:chOff x="6320579" y="1414885"/>
            <a:chExt cx="2905544" cy="1011358"/>
          </a:xfrm>
        </p:grpSpPr>
        <p:sp>
          <p:nvSpPr>
            <p:cNvPr id="28" name="TextBox 59"/>
            <p:cNvSpPr txBox="1"/>
            <p:nvPr/>
          </p:nvSpPr>
          <p:spPr>
            <a:xfrm>
              <a:off x="6320579" y="1905203"/>
              <a:ext cx="2633453" cy="521040"/>
            </a:xfrm>
            <a:prstGeom prst="rect">
              <a:avLst/>
            </a:prstGeom>
            <a:noFill/>
          </p:spPr>
          <p:txBody>
            <a:bodyPr wrap="square" lIns="0" tIns="0" rIns="0" bIns="0">
              <a:noAutofit/>
            </a:bodyPr>
            <a:lstStyle/>
            <a:p>
              <a:pPr defTabSz="1219200">
                <a:lnSpc>
                  <a:spcPct val="120000"/>
                </a:lnSpc>
                <a:spcBef>
                  <a:spcPct val="0"/>
                </a:spcBef>
                <a:defRPr/>
              </a:pPr>
              <a:r>
                <a:rPr lang="zh-CN" altLang="en-US" sz="1400" dirty="0">
                  <a:solidFill>
                    <a:srgbClr val="003D40"/>
                  </a:solidFill>
                  <a:latin typeface="+mj-ea"/>
                  <a:ea typeface="+mj-ea"/>
                </a:rPr>
                <a:t>点击输入替换内</a:t>
              </a:r>
              <a:r>
                <a:rPr lang="zh-CN" altLang="en-US" sz="1400" dirty="0" smtClean="0">
                  <a:solidFill>
                    <a:srgbClr val="003D40"/>
                  </a:solidFill>
                  <a:latin typeface="+mj-ea"/>
                  <a:ea typeface="+mj-ea"/>
                </a:rPr>
                <a:t>容编辑文字</a:t>
              </a:r>
              <a:endParaRPr lang="en-US" altLang="zh-CN" sz="1400" dirty="0">
                <a:solidFill>
                  <a:srgbClr val="003D40"/>
                </a:solidFill>
                <a:latin typeface="+mj-ea"/>
                <a:ea typeface="+mj-ea"/>
              </a:endParaRPr>
            </a:p>
            <a:p>
              <a:pPr defTabSz="1219200">
                <a:lnSpc>
                  <a:spcPct val="120000"/>
                </a:lnSpc>
                <a:spcBef>
                  <a:spcPct val="0"/>
                </a:spcBef>
                <a:defRPr/>
              </a:pPr>
              <a:r>
                <a:rPr lang="zh-CN" altLang="en-US" sz="1400" dirty="0">
                  <a:solidFill>
                    <a:srgbClr val="003D40"/>
                  </a:solidFill>
                  <a:latin typeface="+mj-ea"/>
                  <a:ea typeface="+mj-ea"/>
                </a:rPr>
                <a:t>点击输入替换内</a:t>
              </a:r>
              <a:r>
                <a:rPr lang="zh-CN" altLang="en-US" sz="1400" dirty="0" smtClean="0">
                  <a:solidFill>
                    <a:srgbClr val="003D40"/>
                  </a:solidFill>
                  <a:latin typeface="+mj-ea"/>
                  <a:ea typeface="+mj-ea"/>
                </a:rPr>
                <a:t>容编辑文字</a:t>
              </a:r>
              <a:endParaRPr lang="zh-CN" altLang="en-US" sz="1400" dirty="0">
                <a:solidFill>
                  <a:srgbClr val="003D40"/>
                </a:solidFill>
                <a:latin typeface="+mj-ea"/>
                <a:ea typeface="+mj-ea"/>
              </a:endParaRPr>
            </a:p>
          </p:txBody>
        </p:sp>
        <p:sp>
          <p:nvSpPr>
            <p:cNvPr id="29" name="Rectangle 60"/>
            <p:cNvSpPr/>
            <p:nvPr/>
          </p:nvSpPr>
          <p:spPr>
            <a:xfrm>
              <a:off x="6592670" y="1414885"/>
              <a:ext cx="2633453" cy="215444"/>
            </a:xfrm>
            <a:prstGeom prst="rect">
              <a:avLst/>
            </a:prstGeom>
          </p:spPr>
          <p:txBody>
            <a:bodyPr wrap="none" lIns="0" tIns="0" rIns="0" bIns="0" anchor="ctr">
              <a:normAutofit fontScale="85000" lnSpcReduction="20000"/>
            </a:bodyPr>
            <a:lstStyle/>
            <a:p>
              <a:r>
                <a:rPr lang="zh-CN" altLang="en-US" sz="1400" b="1" dirty="0">
                  <a:solidFill>
                    <a:srgbClr val="003D40"/>
                  </a:solidFill>
                  <a:latin typeface="+mj-ea"/>
                  <a:ea typeface="+mj-ea"/>
                </a:rPr>
                <a:t>标题文本预设</a:t>
              </a:r>
              <a:endParaRPr lang="zh-CN" altLang="en-US" sz="1400" b="1" dirty="0">
                <a:solidFill>
                  <a:srgbClr val="003D40"/>
                </a:solidFill>
                <a:latin typeface="+mj-ea"/>
                <a:ea typeface="+mj-ea"/>
              </a:endParaRPr>
            </a:p>
          </p:txBody>
        </p:sp>
      </p:grpSp>
      <p:grpSp>
        <p:nvGrpSpPr>
          <p:cNvPr id="30" name="Group 73"/>
          <p:cNvGrpSpPr/>
          <p:nvPr/>
        </p:nvGrpSpPr>
        <p:grpSpPr>
          <a:xfrm>
            <a:off x="8123971" y="3526270"/>
            <a:ext cx="2724917" cy="748981"/>
            <a:chOff x="5619031" y="2609176"/>
            <a:chExt cx="2766640" cy="998641"/>
          </a:xfrm>
        </p:grpSpPr>
        <p:sp>
          <p:nvSpPr>
            <p:cNvPr id="31" name="TextBox 62"/>
            <p:cNvSpPr txBox="1"/>
            <p:nvPr/>
          </p:nvSpPr>
          <p:spPr>
            <a:xfrm>
              <a:off x="5752218" y="3086777"/>
              <a:ext cx="2633453" cy="521040"/>
            </a:xfrm>
            <a:prstGeom prst="rect">
              <a:avLst/>
            </a:prstGeom>
            <a:noFill/>
          </p:spPr>
          <p:txBody>
            <a:bodyPr wrap="square" lIns="0" tIns="0" rIns="0" bIns="0">
              <a:noAutofit/>
            </a:bodyPr>
            <a:lstStyle/>
            <a:p>
              <a:pPr defTabSz="1219200">
                <a:lnSpc>
                  <a:spcPct val="120000"/>
                </a:lnSpc>
                <a:spcBef>
                  <a:spcPct val="0"/>
                </a:spcBef>
                <a:defRPr/>
              </a:pPr>
              <a:r>
                <a:rPr lang="zh-CN" altLang="en-US" sz="1400" dirty="0">
                  <a:solidFill>
                    <a:srgbClr val="003D40"/>
                  </a:solidFill>
                  <a:latin typeface="+mj-ea"/>
                  <a:ea typeface="+mj-ea"/>
                </a:rPr>
                <a:t>点击输入替换内</a:t>
              </a:r>
              <a:r>
                <a:rPr lang="zh-CN" altLang="en-US" sz="1400" dirty="0" smtClean="0">
                  <a:solidFill>
                    <a:srgbClr val="003D40"/>
                  </a:solidFill>
                  <a:latin typeface="+mj-ea"/>
                  <a:ea typeface="+mj-ea"/>
                </a:rPr>
                <a:t>容编辑文字</a:t>
              </a:r>
              <a:endParaRPr lang="en-US" altLang="zh-CN" sz="1400" dirty="0">
                <a:solidFill>
                  <a:srgbClr val="003D40"/>
                </a:solidFill>
                <a:latin typeface="+mj-ea"/>
                <a:ea typeface="+mj-ea"/>
              </a:endParaRPr>
            </a:p>
            <a:p>
              <a:pPr defTabSz="1219200">
                <a:lnSpc>
                  <a:spcPct val="120000"/>
                </a:lnSpc>
                <a:spcBef>
                  <a:spcPct val="0"/>
                </a:spcBef>
                <a:defRPr/>
              </a:pPr>
              <a:r>
                <a:rPr lang="zh-CN" altLang="en-US" sz="1400" dirty="0">
                  <a:solidFill>
                    <a:srgbClr val="003D40"/>
                  </a:solidFill>
                  <a:latin typeface="+mj-ea"/>
                  <a:ea typeface="+mj-ea"/>
                </a:rPr>
                <a:t>点击输入替换内</a:t>
              </a:r>
              <a:r>
                <a:rPr lang="zh-CN" altLang="en-US" sz="1400" dirty="0" smtClean="0">
                  <a:solidFill>
                    <a:srgbClr val="003D40"/>
                  </a:solidFill>
                  <a:latin typeface="+mj-ea"/>
                  <a:ea typeface="+mj-ea"/>
                </a:rPr>
                <a:t>容编辑文字</a:t>
              </a:r>
              <a:endParaRPr lang="zh-CN" altLang="en-US" sz="1400" dirty="0">
                <a:solidFill>
                  <a:srgbClr val="003D40"/>
                </a:solidFill>
                <a:latin typeface="+mj-ea"/>
                <a:ea typeface="+mj-ea"/>
              </a:endParaRPr>
            </a:p>
          </p:txBody>
        </p:sp>
        <p:sp>
          <p:nvSpPr>
            <p:cNvPr id="32" name="Rectangle 63"/>
            <p:cNvSpPr/>
            <p:nvPr/>
          </p:nvSpPr>
          <p:spPr>
            <a:xfrm>
              <a:off x="5619031" y="2609176"/>
              <a:ext cx="2633453" cy="215444"/>
            </a:xfrm>
            <a:prstGeom prst="rect">
              <a:avLst/>
            </a:prstGeom>
          </p:spPr>
          <p:txBody>
            <a:bodyPr wrap="none" lIns="0" tIns="0" rIns="0" bIns="0" anchor="ctr">
              <a:normAutofit fontScale="92500" lnSpcReduction="20000"/>
            </a:bodyPr>
            <a:lstStyle/>
            <a:p>
              <a:r>
                <a:rPr lang="zh-CN" altLang="en-US" sz="1400" b="1">
                  <a:solidFill>
                    <a:srgbClr val="003D40"/>
                  </a:solidFill>
                  <a:latin typeface="+mj-ea"/>
                  <a:ea typeface="+mj-ea"/>
                </a:rPr>
                <a:t>标题文本预设</a:t>
              </a:r>
              <a:endParaRPr lang="zh-CN" altLang="en-US" sz="1400" b="1">
                <a:solidFill>
                  <a:srgbClr val="003D40"/>
                </a:solidFill>
                <a:latin typeface="+mj-ea"/>
                <a:ea typeface="+mj-ea"/>
              </a:endParaRPr>
            </a:p>
          </p:txBody>
        </p:sp>
      </p:grpSp>
      <p:grpSp>
        <p:nvGrpSpPr>
          <p:cNvPr id="33" name="Group 71"/>
          <p:cNvGrpSpPr/>
          <p:nvPr/>
        </p:nvGrpSpPr>
        <p:grpSpPr>
          <a:xfrm>
            <a:off x="3506216" y="4745320"/>
            <a:ext cx="2746568" cy="748752"/>
            <a:chOff x="2059798" y="4830120"/>
            <a:chExt cx="2788622" cy="998336"/>
          </a:xfrm>
        </p:grpSpPr>
        <p:sp>
          <p:nvSpPr>
            <p:cNvPr id="34" name="TextBox 65"/>
            <p:cNvSpPr txBox="1"/>
            <p:nvPr/>
          </p:nvSpPr>
          <p:spPr>
            <a:xfrm>
              <a:off x="2214967" y="5307416"/>
              <a:ext cx="2633453" cy="521040"/>
            </a:xfrm>
            <a:prstGeom prst="rect">
              <a:avLst/>
            </a:prstGeom>
            <a:noFill/>
          </p:spPr>
          <p:txBody>
            <a:bodyPr wrap="square" lIns="0" tIns="0" rIns="0" bIns="0">
              <a:noAutofit/>
            </a:bodyPr>
            <a:lstStyle/>
            <a:p>
              <a:pPr algn="r" defTabSz="1219200">
                <a:lnSpc>
                  <a:spcPct val="120000"/>
                </a:lnSpc>
                <a:spcBef>
                  <a:spcPct val="0"/>
                </a:spcBef>
                <a:defRPr/>
              </a:pPr>
              <a:r>
                <a:rPr lang="zh-CN" altLang="en-US" sz="1400" dirty="0">
                  <a:solidFill>
                    <a:srgbClr val="003D40"/>
                  </a:solidFill>
                  <a:latin typeface="+mj-ea"/>
                  <a:ea typeface="+mj-ea"/>
                </a:rPr>
                <a:t>点击输入替换内</a:t>
              </a:r>
              <a:r>
                <a:rPr lang="zh-CN" altLang="en-US" sz="1400" dirty="0" smtClean="0">
                  <a:solidFill>
                    <a:srgbClr val="003D40"/>
                  </a:solidFill>
                  <a:latin typeface="+mj-ea"/>
                  <a:ea typeface="+mj-ea"/>
                </a:rPr>
                <a:t>容编辑文字</a:t>
              </a:r>
              <a:endParaRPr lang="en-US" altLang="zh-CN" sz="1400" dirty="0">
                <a:solidFill>
                  <a:srgbClr val="003D40"/>
                </a:solidFill>
                <a:latin typeface="+mj-ea"/>
                <a:ea typeface="+mj-ea"/>
              </a:endParaRPr>
            </a:p>
            <a:p>
              <a:pPr algn="r" defTabSz="1219200">
                <a:lnSpc>
                  <a:spcPct val="120000"/>
                </a:lnSpc>
                <a:spcBef>
                  <a:spcPct val="0"/>
                </a:spcBef>
                <a:defRPr/>
              </a:pPr>
              <a:r>
                <a:rPr lang="zh-CN" altLang="en-US" sz="1400" dirty="0">
                  <a:solidFill>
                    <a:srgbClr val="003D40"/>
                  </a:solidFill>
                  <a:latin typeface="+mj-ea"/>
                  <a:ea typeface="+mj-ea"/>
                </a:rPr>
                <a:t>点击输入替换内</a:t>
              </a:r>
              <a:r>
                <a:rPr lang="zh-CN" altLang="en-US" sz="1400" dirty="0" smtClean="0">
                  <a:solidFill>
                    <a:srgbClr val="003D40"/>
                  </a:solidFill>
                  <a:latin typeface="+mj-ea"/>
                  <a:ea typeface="+mj-ea"/>
                </a:rPr>
                <a:t>容编辑文字</a:t>
              </a:r>
              <a:endParaRPr lang="zh-CN" altLang="en-US" sz="1400" dirty="0">
                <a:solidFill>
                  <a:srgbClr val="003D40"/>
                </a:solidFill>
                <a:latin typeface="+mj-ea"/>
                <a:ea typeface="+mj-ea"/>
              </a:endParaRPr>
            </a:p>
          </p:txBody>
        </p:sp>
        <p:sp>
          <p:nvSpPr>
            <p:cNvPr id="35" name="Rectangle 66"/>
            <p:cNvSpPr/>
            <p:nvPr/>
          </p:nvSpPr>
          <p:spPr>
            <a:xfrm>
              <a:off x="2059798" y="4830120"/>
              <a:ext cx="2633453" cy="215444"/>
            </a:xfrm>
            <a:prstGeom prst="rect">
              <a:avLst/>
            </a:prstGeom>
          </p:spPr>
          <p:txBody>
            <a:bodyPr wrap="none" lIns="0" tIns="0" rIns="0" bIns="0" anchor="ctr">
              <a:normAutofit fontScale="85000" lnSpcReduction="20000"/>
            </a:bodyPr>
            <a:lstStyle/>
            <a:p>
              <a:pPr algn="r"/>
              <a:r>
                <a:rPr lang="zh-CN" altLang="en-US" sz="1400" b="1" dirty="0">
                  <a:solidFill>
                    <a:srgbClr val="003D40"/>
                  </a:solidFill>
                  <a:latin typeface="+mj-ea"/>
                  <a:ea typeface="+mj-ea"/>
                </a:rPr>
                <a:t>标题文本预设</a:t>
              </a:r>
              <a:endParaRPr lang="zh-CN" altLang="en-US" sz="1400" b="1" dirty="0">
                <a:solidFill>
                  <a:srgbClr val="003D40"/>
                </a:solidFill>
                <a:latin typeface="+mj-ea"/>
                <a:ea typeface="+mj-ea"/>
              </a:endParaRPr>
            </a:p>
          </p:txBody>
        </p:sp>
      </p:grpSp>
      <p:grpSp>
        <p:nvGrpSpPr>
          <p:cNvPr id="36" name="Group 1"/>
          <p:cNvGrpSpPr/>
          <p:nvPr/>
        </p:nvGrpSpPr>
        <p:grpSpPr>
          <a:xfrm>
            <a:off x="1740008" y="1933082"/>
            <a:ext cx="2747014" cy="764577"/>
            <a:chOff x="717343" y="1468614"/>
            <a:chExt cx="2789076" cy="1019436"/>
          </a:xfrm>
        </p:grpSpPr>
        <p:sp>
          <p:nvSpPr>
            <p:cNvPr id="37" name="TextBox 68"/>
            <p:cNvSpPr txBox="1"/>
            <p:nvPr/>
          </p:nvSpPr>
          <p:spPr>
            <a:xfrm>
              <a:off x="717343" y="1967010"/>
              <a:ext cx="2633453" cy="521040"/>
            </a:xfrm>
            <a:prstGeom prst="rect">
              <a:avLst/>
            </a:prstGeom>
            <a:noFill/>
          </p:spPr>
          <p:txBody>
            <a:bodyPr wrap="square" lIns="0" tIns="0" rIns="0" bIns="0">
              <a:noAutofit/>
            </a:bodyPr>
            <a:lstStyle/>
            <a:p>
              <a:pPr defTabSz="1219200">
                <a:lnSpc>
                  <a:spcPct val="120000"/>
                </a:lnSpc>
                <a:spcBef>
                  <a:spcPct val="0"/>
                </a:spcBef>
                <a:defRPr/>
              </a:pPr>
              <a:r>
                <a:rPr lang="zh-CN" altLang="en-US" sz="1400" dirty="0">
                  <a:solidFill>
                    <a:srgbClr val="003D40"/>
                  </a:solidFill>
                  <a:latin typeface="+mj-ea"/>
                  <a:ea typeface="+mj-ea"/>
                </a:rPr>
                <a:t>点击输入替换内</a:t>
              </a:r>
              <a:r>
                <a:rPr lang="zh-CN" altLang="en-US" sz="1400" dirty="0" smtClean="0">
                  <a:solidFill>
                    <a:srgbClr val="003D40"/>
                  </a:solidFill>
                  <a:latin typeface="+mj-ea"/>
                  <a:ea typeface="+mj-ea"/>
                </a:rPr>
                <a:t>容编辑文字</a:t>
              </a:r>
              <a:endParaRPr lang="en-US" altLang="zh-CN" sz="1400" dirty="0">
                <a:solidFill>
                  <a:srgbClr val="003D40"/>
                </a:solidFill>
                <a:latin typeface="+mj-ea"/>
                <a:ea typeface="+mj-ea"/>
              </a:endParaRPr>
            </a:p>
            <a:p>
              <a:pPr defTabSz="1219200">
                <a:lnSpc>
                  <a:spcPct val="120000"/>
                </a:lnSpc>
                <a:spcBef>
                  <a:spcPct val="0"/>
                </a:spcBef>
                <a:defRPr/>
              </a:pPr>
              <a:r>
                <a:rPr lang="zh-CN" altLang="en-US" sz="1400" dirty="0">
                  <a:solidFill>
                    <a:srgbClr val="003D40"/>
                  </a:solidFill>
                  <a:latin typeface="+mj-ea"/>
                  <a:ea typeface="+mj-ea"/>
                </a:rPr>
                <a:t>点击输入替换内</a:t>
              </a:r>
              <a:r>
                <a:rPr lang="zh-CN" altLang="en-US" sz="1400" dirty="0" smtClean="0">
                  <a:solidFill>
                    <a:srgbClr val="003D40"/>
                  </a:solidFill>
                  <a:latin typeface="+mj-ea"/>
                  <a:ea typeface="+mj-ea"/>
                </a:rPr>
                <a:t>容编辑文字</a:t>
              </a:r>
              <a:endParaRPr lang="zh-CN" altLang="en-US" sz="1400" dirty="0">
                <a:solidFill>
                  <a:srgbClr val="003D40"/>
                </a:solidFill>
                <a:latin typeface="+mj-ea"/>
                <a:ea typeface="+mj-ea"/>
              </a:endParaRPr>
            </a:p>
          </p:txBody>
        </p:sp>
        <p:sp>
          <p:nvSpPr>
            <p:cNvPr id="38" name="Rectangle 69"/>
            <p:cNvSpPr/>
            <p:nvPr/>
          </p:nvSpPr>
          <p:spPr>
            <a:xfrm>
              <a:off x="872966" y="1468614"/>
              <a:ext cx="2633453" cy="215444"/>
            </a:xfrm>
            <a:prstGeom prst="rect">
              <a:avLst/>
            </a:prstGeom>
          </p:spPr>
          <p:txBody>
            <a:bodyPr wrap="none" lIns="0" tIns="0" rIns="0" bIns="0" anchor="ctr">
              <a:normAutofit fontScale="92500" lnSpcReduction="20000"/>
            </a:bodyPr>
            <a:lstStyle/>
            <a:p>
              <a:r>
                <a:rPr lang="zh-CN" altLang="en-US" sz="1400" b="1" dirty="0">
                  <a:solidFill>
                    <a:srgbClr val="003D40"/>
                  </a:solidFill>
                  <a:latin typeface="+mj-ea"/>
                  <a:ea typeface="+mj-ea"/>
                </a:rPr>
                <a:t>标题文本预设</a:t>
              </a:r>
              <a:endParaRPr lang="zh-CN" altLang="en-US" sz="1400" b="1" dirty="0">
                <a:solidFill>
                  <a:srgbClr val="003D40"/>
                </a:solidFill>
                <a:latin typeface="+mj-ea"/>
                <a:ea typeface="+mj-ea"/>
              </a:endParaRPr>
            </a:p>
          </p:txBody>
        </p:sp>
      </p:gr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42" presetClass="entr" presetSubtype="0"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fade">
                                      <p:cBhvr>
                                        <p:cTn id="14" dur="1000"/>
                                        <p:tgtEl>
                                          <p:spTgt spid="36"/>
                                        </p:tgtEl>
                                      </p:cBhvr>
                                    </p:animEffect>
                                    <p:anim calcmode="lin" valueType="num">
                                      <p:cBhvr>
                                        <p:cTn id="15" dur="1000" fill="hold"/>
                                        <p:tgtEl>
                                          <p:spTgt spid="36"/>
                                        </p:tgtEl>
                                        <p:attrNameLst>
                                          <p:attrName>ppt_x</p:attrName>
                                        </p:attrNameLst>
                                      </p:cBhvr>
                                      <p:tavLst>
                                        <p:tav tm="0">
                                          <p:val>
                                            <p:strVal val="#ppt_x"/>
                                          </p:val>
                                        </p:tav>
                                        <p:tav tm="100000">
                                          <p:val>
                                            <p:strVal val="#ppt_x"/>
                                          </p:val>
                                        </p:tav>
                                      </p:tavLst>
                                    </p:anim>
                                    <p:anim calcmode="lin" valueType="num">
                                      <p:cBhvr>
                                        <p:cTn id="16" dur="1000" fill="hold"/>
                                        <p:tgtEl>
                                          <p:spTgt spid="36"/>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1000"/>
                                        <p:tgtEl>
                                          <p:spTgt spid="30"/>
                                        </p:tgtEl>
                                      </p:cBhvr>
                                    </p:animEffect>
                                    <p:anim calcmode="lin" valueType="num">
                                      <p:cBhvr>
                                        <p:cTn id="25" dur="1000" fill="hold"/>
                                        <p:tgtEl>
                                          <p:spTgt spid="30"/>
                                        </p:tgtEl>
                                        <p:attrNameLst>
                                          <p:attrName>ppt_x</p:attrName>
                                        </p:attrNameLst>
                                      </p:cBhvr>
                                      <p:tavLst>
                                        <p:tav tm="0">
                                          <p:val>
                                            <p:strVal val="#ppt_x"/>
                                          </p:val>
                                        </p:tav>
                                        <p:tav tm="100000">
                                          <p:val>
                                            <p:strVal val="#ppt_x"/>
                                          </p:val>
                                        </p:tav>
                                      </p:tavLst>
                                    </p:anim>
                                    <p:anim calcmode="lin" valueType="num">
                                      <p:cBhvr>
                                        <p:cTn id="26" dur="1000" fill="hold"/>
                                        <p:tgtEl>
                                          <p:spTgt spid="30"/>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1000"/>
                                        <p:tgtEl>
                                          <p:spTgt spid="27"/>
                                        </p:tgtEl>
                                      </p:cBhvr>
                                    </p:animEffect>
                                    <p:anim calcmode="lin" valueType="num">
                                      <p:cBhvr>
                                        <p:cTn id="30" dur="1000" fill="hold"/>
                                        <p:tgtEl>
                                          <p:spTgt spid="27"/>
                                        </p:tgtEl>
                                        <p:attrNameLst>
                                          <p:attrName>ppt_x</p:attrName>
                                        </p:attrNameLst>
                                      </p:cBhvr>
                                      <p:tavLst>
                                        <p:tav tm="0">
                                          <p:val>
                                            <p:strVal val="#ppt_x"/>
                                          </p:val>
                                        </p:tav>
                                        <p:tav tm="100000">
                                          <p:val>
                                            <p:strVal val="#ppt_x"/>
                                          </p:val>
                                        </p:tav>
                                      </p:tavLst>
                                    </p:anim>
                                    <p:anim calcmode="lin" valueType="num">
                                      <p:cBhvr>
                                        <p:cTn id="31"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518211" y="709735"/>
            <a:ext cx="3697941" cy="769441"/>
          </a:xfrm>
          <a:prstGeom prst="rect">
            <a:avLst/>
          </a:prstGeom>
          <a:noFill/>
        </p:spPr>
        <p:txBody>
          <a:bodyPr wrap="square" rtlCol="0">
            <a:spAutoFit/>
          </a:bodyPr>
          <a:lstStyle/>
          <a:p>
            <a:r>
              <a:rPr lang="zh-CN" altLang="en-US" sz="4400" dirty="0">
                <a:solidFill>
                  <a:schemeClr val="bg1"/>
                </a:solidFill>
                <a:latin typeface="华康娃娃体W5(P)" panose="040B0500000000000000" pitchFamily="82" charset="-122"/>
                <a:ea typeface="华康娃娃体W5(P)" panose="040B0500000000000000" pitchFamily="82" charset="-122"/>
              </a:rPr>
              <a:t>背景知识介绍</a:t>
            </a:r>
            <a:endParaRPr lang="zh-CN" altLang="en-US" sz="4400" dirty="0">
              <a:solidFill>
                <a:schemeClr val="bg1"/>
              </a:solidFill>
              <a:latin typeface="华康娃娃体W5(P)" panose="040B0500000000000000" pitchFamily="82" charset="-122"/>
              <a:ea typeface="华康娃娃体W5(P)" panose="040B0500000000000000" pitchFamily="82" charset="-122"/>
            </a:endParaRPr>
          </a:p>
        </p:txBody>
      </p:sp>
      <p:sp>
        <p:nvSpPr>
          <p:cNvPr id="3" name="文本框 2"/>
          <p:cNvSpPr txBox="1"/>
          <p:nvPr/>
        </p:nvSpPr>
        <p:spPr>
          <a:xfrm>
            <a:off x="1888032" y="1479176"/>
            <a:ext cx="1661993" cy="4410635"/>
          </a:xfrm>
          <a:prstGeom prst="rect">
            <a:avLst/>
          </a:prstGeom>
          <a:noFill/>
        </p:spPr>
        <p:txBody>
          <a:bodyPr vert="eaVert" wrap="square" rtlCol="0">
            <a:spAutoFit/>
          </a:bodyPr>
          <a:lstStyle/>
          <a:p>
            <a:r>
              <a:rPr lang="zh-CN" altLang="en-US" sz="9600" dirty="0">
                <a:solidFill>
                  <a:schemeClr val="bg1"/>
                </a:solidFill>
                <a:latin typeface="华康娃娃体W5(P)" panose="040B0500000000000000" pitchFamily="82" charset="-122"/>
                <a:ea typeface="华康娃娃体W5(P)" panose="040B0500000000000000" pitchFamily="82" charset="-122"/>
              </a:rPr>
              <a:t>目录</a:t>
            </a:r>
            <a:endParaRPr lang="zh-CN" altLang="en-US" sz="9600" dirty="0">
              <a:solidFill>
                <a:schemeClr val="bg1"/>
              </a:solidFill>
              <a:latin typeface="华康娃娃体W5(P)" panose="040B0500000000000000" pitchFamily="82" charset="-122"/>
              <a:ea typeface="华康娃娃体W5(P)" panose="040B0500000000000000" pitchFamily="82" charset="-122"/>
            </a:endParaRPr>
          </a:p>
        </p:txBody>
      </p:sp>
      <p:sp>
        <p:nvSpPr>
          <p:cNvPr id="4" name="文本框 3"/>
          <p:cNvSpPr txBox="1"/>
          <p:nvPr/>
        </p:nvSpPr>
        <p:spPr>
          <a:xfrm>
            <a:off x="4823012" y="1798948"/>
            <a:ext cx="3697941" cy="769441"/>
          </a:xfrm>
          <a:prstGeom prst="rect">
            <a:avLst/>
          </a:prstGeom>
          <a:noFill/>
        </p:spPr>
        <p:txBody>
          <a:bodyPr wrap="square" rtlCol="0">
            <a:spAutoFit/>
          </a:bodyPr>
          <a:lstStyle/>
          <a:p>
            <a:r>
              <a:rPr lang="zh-CN" altLang="en-US" sz="4400" dirty="0">
                <a:solidFill>
                  <a:schemeClr val="bg1"/>
                </a:solidFill>
                <a:latin typeface="华康娃娃体W5(P)" panose="040B0500000000000000" pitchFamily="82" charset="-122"/>
                <a:ea typeface="华康娃娃体W5(P)" panose="040B0500000000000000" pitchFamily="82" charset="-122"/>
              </a:rPr>
              <a:t>认字识图</a:t>
            </a:r>
            <a:endParaRPr lang="zh-CN" altLang="en-US" sz="4400" dirty="0">
              <a:solidFill>
                <a:schemeClr val="bg1"/>
              </a:solidFill>
              <a:latin typeface="华康娃娃体W5(P)" panose="040B0500000000000000" pitchFamily="82" charset="-122"/>
              <a:ea typeface="华康娃娃体W5(P)" panose="040B0500000000000000" pitchFamily="82" charset="-122"/>
            </a:endParaRPr>
          </a:p>
        </p:txBody>
      </p:sp>
      <p:sp>
        <p:nvSpPr>
          <p:cNvPr id="5" name="文本框 4"/>
          <p:cNvSpPr txBox="1"/>
          <p:nvPr/>
        </p:nvSpPr>
        <p:spPr>
          <a:xfrm>
            <a:off x="4823011" y="2915052"/>
            <a:ext cx="3697941" cy="769441"/>
          </a:xfrm>
          <a:prstGeom prst="rect">
            <a:avLst/>
          </a:prstGeom>
          <a:noFill/>
        </p:spPr>
        <p:txBody>
          <a:bodyPr wrap="square" rtlCol="0">
            <a:spAutoFit/>
          </a:bodyPr>
          <a:lstStyle/>
          <a:p>
            <a:r>
              <a:rPr lang="zh-CN" altLang="en-US" sz="4400" dirty="0">
                <a:solidFill>
                  <a:schemeClr val="bg1"/>
                </a:solidFill>
                <a:latin typeface="华康娃娃体W5(P)" panose="040B0500000000000000" pitchFamily="82" charset="-122"/>
                <a:ea typeface="华康娃娃体W5(P)" panose="040B0500000000000000" pitchFamily="82" charset="-122"/>
              </a:rPr>
              <a:t>课文赏析</a:t>
            </a:r>
            <a:endParaRPr lang="zh-CN" altLang="en-US" sz="4400" dirty="0">
              <a:solidFill>
                <a:schemeClr val="bg1"/>
              </a:solidFill>
              <a:latin typeface="华康娃娃体W5(P)" panose="040B0500000000000000" pitchFamily="82" charset="-122"/>
              <a:ea typeface="华康娃娃体W5(P)" panose="040B0500000000000000" pitchFamily="82" charset="-122"/>
            </a:endParaRPr>
          </a:p>
        </p:txBody>
      </p:sp>
      <p:sp>
        <p:nvSpPr>
          <p:cNvPr id="6" name="文本框 5"/>
          <p:cNvSpPr txBox="1"/>
          <p:nvPr/>
        </p:nvSpPr>
        <p:spPr>
          <a:xfrm>
            <a:off x="4823010" y="4031156"/>
            <a:ext cx="3697941" cy="769441"/>
          </a:xfrm>
          <a:prstGeom prst="rect">
            <a:avLst/>
          </a:prstGeom>
          <a:noFill/>
        </p:spPr>
        <p:txBody>
          <a:bodyPr wrap="square" rtlCol="0">
            <a:spAutoFit/>
          </a:bodyPr>
          <a:lstStyle/>
          <a:p>
            <a:r>
              <a:rPr lang="zh-CN" altLang="en-US" sz="4400" dirty="0">
                <a:solidFill>
                  <a:schemeClr val="bg1"/>
                </a:solidFill>
                <a:latin typeface="华康娃娃体W5(P)" panose="040B0500000000000000" pitchFamily="82" charset="-122"/>
                <a:ea typeface="华康娃娃体W5(P)" panose="040B0500000000000000" pitchFamily="82" charset="-122"/>
              </a:rPr>
              <a:t>课后作业</a:t>
            </a:r>
            <a:endParaRPr lang="zh-CN" altLang="en-US" sz="4400" dirty="0">
              <a:solidFill>
                <a:schemeClr val="bg1"/>
              </a:solidFill>
              <a:latin typeface="华康娃娃体W5(P)" panose="040B0500000000000000" pitchFamily="82" charset="-122"/>
              <a:ea typeface="华康娃娃体W5(P)" panose="040B0500000000000000" pitchFamily="82" charset="-122"/>
            </a:endParaRPr>
          </a:p>
        </p:txBody>
      </p:sp>
      <p:sp>
        <p:nvSpPr>
          <p:cNvPr id="7" name="文本框 6"/>
          <p:cNvSpPr txBox="1"/>
          <p:nvPr/>
        </p:nvSpPr>
        <p:spPr>
          <a:xfrm>
            <a:off x="4128248" y="4950038"/>
            <a:ext cx="4285126" cy="769441"/>
          </a:xfrm>
          <a:prstGeom prst="rect">
            <a:avLst/>
          </a:prstGeom>
          <a:noFill/>
        </p:spPr>
        <p:txBody>
          <a:bodyPr wrap="square" rtlCol="0">
            <a:spAutoFit/>
          </a:bodyPr>
          <a:lstStyle/>
          <a:p>
            <a:r>
              <a:rPr lang="zh-CN" altLang="en-US" sz="4400" dirty="0">
                <a:solidFill>
                  <a:schemeClr val="bg1"/>
                </a:solidFill>
                <a:latin typeface="华康娃娃体W5(P)" panose="040B0500000000000000" pitchFamily="82" charset="-122"/>
                <a:ea typeface="华康娃娃体W5(P)" panose="040B0500000000000000" pitchFamily="82" charset="-122"/>
              </a:rPr>
              <a:t>和家长一起完成</a:t>
            </a:r>
            <a:endParaRPr lang="zh-CN" altLang="en-US" sz="4400" dirty="0">
              <a:solidFill>
                <a:schemeClr val="bg1"/>
              </a:solidFill>
              <a:latin typeface="华康娃娃体W5(P)" panose="040B0500000000000000" pitchFamily="82" charset="-122"/>
              <a:ea typeface="华康娃娃体W5(P)" panose="040B0500000000000000" pitchFamily="82"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10"/>
          <p:cNvSpPr/>
          <p:nvPr/>
        </p:nvSpPr>
        <p:spPr bwMode="auto">
          <a:xfrm>
            <a:off x="3800985" y="1640822"/>
            <a:ext cx="5154886" cy="479711"/>
          </a:xfrm>
          <a:custGeom>
            <a:avLst/>
            <a:gdLst>
              <a:gd name="T0" fmla="*/ 9591 w 9663"/>
              <a:gd name="T1" fmla="*/ 899 h 899"/>
              <a:gd name="T2" fmla="*/ 9663 w 9663"/>
              <a:gd name="T3" fmla="*/ 899 h 899"/>
              <a:gd name="T4" fmla="*/ 9003 w 9663"/>
              <a:gd name="T5" fmla="*/ 522 h 899"/>
              <a:gd name="T6" fmla="*/ 7701 w 9663"/>
              <a:gd name="T7" fmla="*/ 337 h 899"/>
              <a:gd name="T8" fmla="*/ 6885 w 9663"/>
              <a:gd name="T9" fmla="*/ 379 h 899"/>
              <a:gd name="T10" fmla="*/ 6405 w 9663"/>
              <a:gd name="T11" fmla="*/ 413 h 899"/>
              <a:gd name="T12" fmla="*/ 6069 w 9663"/>
              <a:gd name="T13" fmla="*/ 425 h 899"/>
              <a:gd name="T14" fmla="*/ 5319 w 9663"/>
              <a:gd name="T15" fmla="*/ 306 h 899"/>
              <a:gd name="T16" fmla="*/ 4908 w 9663"/>
              <a:gd name="T17" fmla="*/ 0 h 899"/>
              <a:gd name="T18" fmla="*/ 4755 w 9663"/>
              <a:gd name="T19" fmla="*/ 0 h 899"/>
              <a:gd name="T20" fmla="*/ 4344 w 9663"/>
              <a:gd name="T21" fmla="*/ 306 h 899"/>
              <a:gd name="T22" fmla="*/ 3594 w 9663"/>
              <a:gd name="T23" fmla="*/ 425 h 899"/>
              <a:gd name="T24" fmla="*/ 3304 w 9663"/>
              <a:gd name="T25" fmla="*/ 413 h 899"/>
              <a:gd name="T26" fmla="*/ 2768 w 9663"/>
              <a:gd name="T27" fmla="*/ 379 h 899"/>
              <a:gd name="T28" fmla="*/ 2286 w 9663"/>
              <a:gd name="T29" fmla="*/ 347 h 899"/>
              <a:gd name="T30" fmla="*/ 1962 w 9663"/>
              <a:gd name="T31" fmla="*/ 337 h 899"/>
              <a:gd name="T32" fmla="*/ 655 w 9663"/>
              <a:gd name="T33" fmla="*/ 508 h 899"/>
              <a:gd name="T34" fmla="*/ 0 w 9663"/>
              <a:gd name="T35" fmla="*/ 899 h 899"/>
              <a:gd name="T36" fmla="*/ 64 w 9663"/>
              <a:gd name="T37" fmla="*/ 899 h 899"/>
              <a:gd name="T38" fmla="*/ 512 w 9663"/>
              <a:gd name="T39" fmla="*/ 619 h 899"/>
              <a:gd name="T40" fmla="*/ 1346 w 9663"/>
              <a:gd name="T41" fmla="*/ 520 h 899"/>
              <a:gd name="T42" fmla="*/ 1665 w 9663"/>
              <a:gd name="T43" fmla="*/ 531 h 899"/>
              <a:gd name="T44" fmla="*/ 2161 w 9663"/>
              <a:gd name="T45" fmla="*/ 562 h 899"/>
              <a:gd name="T46" fmla="*/ 2678 w 9663"/>
              <a:gd name="T47" fmla="*/ 594 h 899"/>
              <a:gd name="T48" fmla="*/ 3000 w 9663"/>
              <a:gd name="T49" fmla="*/ 604 h 899"/>
              <a:gd name="T50" fmla="*/ 4048 w 9663"/>
              <a:gd name="T51" fmla="*/ 461 h 899"/>
              <a:gd name="T52" fmla="*/ 4809 w 9663"/>
              <a:gd name="T53" fmla="*/ 68 h 899"/>
              <a:gd name="T54" fmla="*/ 4849 w 9663"/>
              <a:gd name="T55" fmla="*/ 31 h 899"/>
              <a:gd name="T56" fmla="*/ 4888 w 9663"/>
              <a:gd name="T57" fmla="*/ 69 h 899"/>
              <a:gd name="T58" fmla="*/ 5627 w 9663"/>
              <a:gd name="T59" fmla="*/ 461 h 899"/>
              <a:gd name="T60" fmla="*/ 6664 w 9663"/>
              <a:gd name="T61" fmla="*/ 604 h 899"/>
              <a:gd name="T62" fmla="*/ 7480 w 9663"/>
              <a:gd name="T63" fmla="*/ 562 h 899"/>
              <a:gd name="T64" fmla="*/ 7977 w 9663"/>
              <a:gd name="T65" fmla="*/ 531 h 899"/>
              <a:gd name="T66" fmla="*/ 8317 w 9663"/>
              <a:gd name="T67" fmla="*/ 520 h 899"/>
              <a:gd name="T68" fmla="*/ 9591 w 9663"/>
              <a:gd name="T69" fmla="*/ 899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63" h="899">
                <a:moveTo>
                  <a:pt x="9591" y="899"/>
                </a:moveTo>
                <a:lnTo>
                  <a:pt x="9663" y="899"/>
                </a:lnTo>
                <a:cubicBezTo>
                  <a:pt x="9549" y="702"/>
                  <a:pt x="9208" y="582"/>
                  <a:pt x="9003" y="522"/>
                </a:cubicBezTo>
                <a:cubicBezTo>
                  <a:pt x="8581" y="398"/>
                  <a:pt x="8145" y="337"/>
                  <a:pt x="7701" y="337"/>
                </a:cubicBezTo>
                <a:cubicBezTo>
                  <a:pt x="7430" y="337"/>
                  <a:pt x="7155" y="356"/>
                  <a:pt x="6885" y="379"/>
                </a:cubicBezTo>
                <a:cubicBezTo>
                  <a:pt x="6725" y="392"/>
                  <a:pt x="6565" y="404"/>
                  <a:pt x="6405" y="413"/>
                </a:cubicBezTo>
                <a:cubicBezTo>
                  <a:pt x="6294" y="420"/>
                  <a:pt x="6181" y="425"/>
                  <a:pt x="6069" y="425"/>
                </a:cubicBezTo>
                <a:cubicBezTo>
                  <a:pt x="5814" y="425"/>
                  <a:pt x="5557" y="392"/>
                  <a:pt x="5319" y="306"/>
                </a:cubicBezTo>
                <a:cubicBezTo>
                  <a:pt x="5153" y="246"/>
                  <a:pt x="4984" y="153"/>
                  <a:pt x="4908" y="0"/>
                </a:cubicBezTo>
                <a:lnTo>
                  <a:pt x="4755" y="0"/>
                </a:lnTo>
                <a:cubicBezTo>
                  <a:pt x="4679" y="153"/>
                  <a:pt x="4511" y="246"/>
                  <a:pt x="4344" y="306"/>
                </a:cubicBezTo>
                <a:cubicBezTo>
                  <a:pt x="4106" y="392"/>
                  <a:pt x="3849" y="425"/>
                  <a:pt x="3594" y="425"/>
                </a:cubicBezTo>
                <a:cubicBezTo>
                  <a:pt x="3499" y="425"/>
                  <a:pt x="3400" y="419"/>
                  <a:pt x="3304" y="413"/>
                </a:cubicBezTo>
                <a:cubicBezTo>
                  <a:pt x="3126" y="403"/>
                  <a:pt x="2947" y="391"/>
                  <a:pt x="2768" y="379"/>
                </a:cubicBezTo>
                <a:cubicBezTo>
                  <a:pt x="2608" y="367"/>
                  <a:pt x="2447" y="356"/>
                  <a:pt x="2286" y="347"/>
                </a:cubicBezTo>
                <a:cubicBezTo>
                  <a:pt x="2178" y="342"/>
                  <a:pt x="2070" y="337"/>
                  <a:pt x="1962" y="337"/>
                </a:cubicBezTo>
                <a:cubicBezTo>
                  <a:pt x="1522" y="337"/>
                  <a:pt x="1074" y="382"/>
                  <a:pt x="655" y="508"/>
                </a:cubicBezTo>
                <a:cubicBezTo>
                  <a:pt x="419" y="580"/>
                  <a:pt x="139" y="698"/>
                  <a:pt x="0" y="899"/>
                </a:cubicBezTo>
                <a:lnTo>
                  <a:pt x="64" y="899"/>
                </a:lnTo>
                <a:cubicBezTo>
                  <a:pt x="175" y="763"/>
                  <a:pt x="337" y="675"/>
                  <a:pt x="512" y="619"/>
                </a:cubicBezTo>
                <a:cubicBezTo>
                  <a:pt x="766" y="537"/>
                  <a:pt x="1079" y="520"/>
                  <a:pt x="1346" y="520"/>
                </a:cubicBezTo>
                <a:cubicBezTo>
                  <a:pt x="1452" y="520"/>
                  <a:pt x="1559" y="525"/>
                  <a:pt x="1665" y="531"/>
                </a:cubicBezTo>
                <a:cubicBezTo>
                  <a:pt x="1831" y="539"/>
                  <a:pt x="1996" y="550"/>
                  <a:pt x="2161" y="562"/>
                </a:cubicBezTo>
                <a:cubicBezTo>
                  <a:pt x="2333" y="574"/>
                  <a:pt x="2506" y="585"/>
                  <a:pt x="2678" y="594"/>
                </a:cubicBezTo>
                <a:cubicBezTo>
                  <a:pt x="2785" y="599"/>
                  <a:pt x="2893" y="604"/>
                  <a:pt x="3000" y="604"/>
                </a:cubicBezTo>
                <a:cubicBezTo>
                  <a:pt x="3356" y="604"/>
                  <a:pt x="3708" y="559"/>
                  <a:pt x="4048" y="461"/>
                </a:cubicBezTo>
                <a:cubicBezTo>
                  <a:pt x="4325" y="381"/>
                  <a:pt x="4602" y="259"/>
                  <a:pt x="4809" y="68"/>
                </a:cubicBezTo>
                <a:lnTo>
                  <a:pt x="4849" y="31"/>
                </a:lnTo>
                <a:lnTo>
                  <a:pt x="4888" y="69"/>
                </a:lnTo>
                <a:cubicBezTo>
                  <a:pt x="5086" y="259"/>
                  <a:pt x="5356" y="381"/>
                  <a:pt x="5627" y="461"/>
                </a:cubicBezTo>
                <a:cubicBezTo>
                  <a:pt x="5962" y="560"/>
                  <a:pt x="6311" y="604"/>
                  <a:pt x="6664" y="604"/>
                </a:cubicBezTo>
                <a:cubicBezTo>
                  <a:pt x="6934" y="604"/>
                  <a:pt x="7211" y="585"/>
                  <a:pt x="7480" y="562"/>
                </a:cubicBezTo>
                <a:cubicBezTo>
                  <a:pt x="7646" y="550"/>
                  <a:pt x="7811" y="539"/>
                  <a:pt x="7977" y="531"/>
                </a:cubicBezTo>
                <a:cubicBezTo>
                  <a:pt x="8090" y="525"/>
                  <a:pt x="8204" y="520"/>
                  <a:pt x="8317" y="520"/>
                </a:cubicBezTo>
                <a:cubicBezTo>
                  <a:pt x="8717" y="520"/>
                  <a:pt x="9342" y="561"/>
                  <a:pt x="9591" y="899"/>
                </a:cubicBezTo>
                <a:close/>
              </a:path>
            </a:pathLst>
          </a:custGeom>
          <a:solidFill>
            <a:schemeClr val="accent1"/>
          </a:solidFill>
          <a:ln>
            <a:noFill/>
          </a:ln>
        </p:spPr>
        <p:txBody>
          <a:bodyPr vert="horz" wrap="square" lIns="68580" tIns="34290" rIns="68580" bIns="34290" numCol="1" anchor="t" anchorCtr="0" compatLnSpc="1"/>
          <a:lstStyle/>
          <a:p>
            <a:endParaRPr lang="zh-CN" altLang="en-US"/>
          </a:p>
        </p:txBody>
      </p:sp>
      <p:grpSp>
        <p:nvGrpSpPr>
          <p:cNvPr id="4" name="组合 3"/>
          <p:cNvGrpSpPr>
            <a:grpSpLocks noChangeAspect="1"/>
          </p:cNvGrpSpPr>
          <p:nvPr/>
        </p:nvGrpSpPr>
        <p:grpSpPr>
          <a:xfrm>
            <a:off x="3165109" y="2183620"/>
            <a:ext cx="1086268" cy="1349687"/>
            <a:chOff x="1881188" y="2136775"/>
            <a:chExt cx="1744662" cy="2168525"/>
          </a:xfrm>
        </p:grpSpPr>
        <p:sp>
          <p:nvSpPr>
            <p:cNvPr id="6" name="Freeform 11"/>
            <p:cNvSpPr/>
            <p:nvPr/>
          </p:nvSpPr>
          <p:spPr bwMode="auto">
            <a:xfrm>
              <a:off x="1881188" y="2136775"/>
              <a:ext cx="1744662" cy="2168525"/>
            </a:xfrm>
            <a:custGeom>
              <a:avLst/>
              <a:gdLst>
                <a:gd name="T0" fmla="*/ 0 w 2452"/>
                <a:gd name="T1" fmla="*/ 1226 h 3050"/>
                <a:gd name="T2" fmla="*/ 1226 w 2452"/>
                <a:gd name="T3" fmla="*/ 3050 h 3050"/>
                <a:gd name="T4" fmla="*/ 2452 w 2452"/>
                <a:gd name="T5" fmla="*/ 1226 h 3050"/>
                <a:gd name="T6" fmla="*/ 2452 w 2452"/>
                <a:gd name="T7" fmla="*/ 1226 h 3050"/>
                <a:gd name="T8" fmla="*/ 1226 w 2452"/>
                <a:gd name="T9" fmla="*/ 0 h 3050"/>
                <a:gd name="T10" fmla="*/ 1226 w 2452"/>
                <a:gd name="T11" fmla="*/ 0 h 3050"/>
                <a:gd name="T12" fmla="*/ 0 w 2452"/>
                <a:gd name="T13" fmla="*/ 1226 h 3050"/>
              </a:gdLst>
              <a:ahLst/>
              <a:cxnLst>
                <a:cxn ang="0">
                  <a:pos x="T0" y="T1"/>
                </a:cxn>
                <a:cxn ang="0">
                  <a:pos x="T2" y="T3"/>
                </a:cxn>
                <a:cxn ang="0">
                  <a:pos x="T4" y="T5"/>
                </a:cxn>
                <a:cxn ang="0">
                  <a:pos x="T6" y="T7"/>
                </a:cxn>
                <a:cxn ang="0">
                  <a:pos x="T8" y="T9"/>
                </a:cxn>
                <a:cxn ang="0">
                  <a:pos x="T10" y="T11"/>
                </a:cxn>
                <a:cxn ang="0">
                  <a:pos x="T12" y="T13"/>
                </a:cxn>
              </a:cxnLst>
              <a:rect l="0" t="0" r="r" b="b"/>
              <a:pathLst>
                <a:path w="2452" h="3050">
                  <a:moveTo>
                    <a:pt x="0" y="1226"/>
                  </a:moveTo>
                  <a:cubicBezTo>
                    <a:pt x="0" y="1903"/>
                    <a:pt x="1226" y="3050"/>
                    <a:pt x="1226" y="3050"/>
                  </a:cubicBezTo>
                  <a:cubicBezTo>
                    <a:pt x="1226" y="3050"/>
                    <a:pt x="2452" y="1903"/>
                    <a:pt x="2452" y="1226"/>
                  </a:cubicBezTo>
                  <a:lnTo>
                    <a:pt x="2452" y="1226"/>
                  </a:lnTo>
                  <a:cubicBezTo>
                    <a:pt x="2452" y="549"/>
                    <a:pt x="1903" y="0"/>
                    <a:pt x="1226" y="0"/>
                  </a:cubicBezTo>
                  <a:lnTo>
                    <a:pt x="1226" y="0"/>
                  </a:lnTo>
                  <a:cubicBezTo>
                    <a:pt x="549" y="0"/>
                    <a:pt x="0" y="549"/>
                    <a:pt x="0" y="1226"/>
                  </a:cubicBezTo>
                  <a:close/>
                </a:path>
              </a:pathLst>
            </a:custGeom>
            <a:solidFill>
              <a:schemeClr val="accent1"/>
            </a:solidFill>
            <a:ln w="7" cap="flat">
              <a:noFill/>
              <a:prstDash val="solid"/>
              <a:miter lim="800000"/>
            </a:ln>
          </p:spPr>
          <p:txBody>
            <a:bodyPr vert="horz" wrap="square" lIns="91440" tIns="45720" rIns="91440" bIns="45720" numCol="1" anchor="t" anchorCtr="0" compatLnSpc="1"/>
            <a:lstStyle/>
            <a:p>
              <a:endParaRPr lang="zh-CN" altLang="en-US"/>
            </a:p>
          </p:txBody>
        </p:sp>
        <p:sp>
          <p:nvSpPr>
            <p:cNvPr id="7" name="Oval 15"/>
            <p:cNvSpPr>
              <a:spLocks noChangeArrowheads="1"/>
            </p:cNvSpPr>
            <p:nvPr/>
          </p:nvSpPr>
          <p:spPr bwMode="auto">
            <a:xfrm>
              <a:off x="2078236" y="2333767"/>
              <a:ext cx="1352154" cy="1350680"/>
            </a:xfrm>
            <a:prstGeom prst="ellipse">
              <a:avLst/>
            </a:prstGeom>
            <a:solidFill>
              <a:srgbClr val="F8F8F8"/>
            </a:solidFill>
            <a:ln w="7" cap="flat">
              <a:noFill/>
              <a:prstDash val="solid"/>
              <a:miter lim="800000"/>
            </a:ln>
          </p:spPr>
          <p:txBody>
            <a:bodyPr vert="horz" wrap="square" lIns="91440" tIns="45720" rIns="91440" bIns="45720" numCol="1" anchor="t" anchorCtr="0" compatLnSpc="1"/>
            <a:lstStyle/>
            <a:p>
              <a:endParaRPr lang="zh-CN" altLang="en-US"/>
            </a:p>
          </p:txBody>
        </p:sp>
      </p:grpSp>
      <p:grpSp>
        <p:nvGrpSpPr>
          <p:cNvPr id="8" name="组合 7"/>
          <p:cNvGrpSpPr>
            <a:grpSpLocks noChangeAspect="1"/>
          </p:cNvGrpSpPr>
          <p:nvPr/>
        </p:nvGrpSpPr>
        <p:grpSpPr>
          <a:xfrm>
            <a:off x="4978043" y="2183620"/>
            <a:ext cx="1085280" cy="1349687"/>
            <a:chOff x="4114800" y="2136775"/>
            <a:chExt cx="1743075" cy="2168525"/>
          </a:xfrm>
        </p:grpSpPr>
        <p:sp>
          <p:nvSpPr>
            <p:cNvPr id="9" name="Freeform 12"/>
            <p:cNvSpPr/>
            <p:nvPr/>
          </p:nvSpPr>
          <p:spPr bwMode="auto">
            <a:xfrm>
              <a:off x="4114800" y="2136775"/>
              <a:ext cx="1743075" cy="2168525"/>
            </a:xfrm>
            <a:custGeom>
              <a:avLst/>
              <a:gdLst>
                <a:gd name="T0" fmla="*/ 0 w 2452"/>
                <a:gd name="T1" fmla="*/ 1226 h 3050"/>
                <a:gd name="T2" fmla="*/ 1226 w 2452"/>
                <a:gd name="T3" fmla="*/ 3050 h 3050"/>
                <a:gd name="T4" fmla="*/ 2452 w 2452"/>
                <a:gd name="T5" fmla="*/ 1226 h 3050"/>
                <a:gd name="T6" fmla="*/ 2452 w 2452"/>
                <a:gd name="T7" fmla="*/ 1226 h 3050"/>
                <a:gd name="T8" fmla="*/ 1226 w 2452"/>
                <a:gd name="T9" fmla="*/ 0 h 3050"/>
                <a:gd name="T10" fmla="*/ 1226 w 2452"/>
                <a:gd name="T11" fmla="*/ 0 h 3050"/>
                <a:gd name="T12" fmla="*/ 0 w 2452"/>
                <a:gd name="T13" fmla="*/ 1226 h 3050"/>
              </a:gdLst>
              <a:ahLst/>
              <a:cxnLst>
                <a:cxn ang="0">
                  <a:pos x="T0" y="T1"/>
                </a:cxn>
                <a:cxn ang="0">
                  <a:pos x="T2" y="T3"/>
                </a:cxn>
                <a:cxn ang="0">
                  <a:pos x="T4" y="T5"/>
                </a:cxn>
                <a:cxn ang="0">
                  <a:pos x="T6" y="T7"/>
                </a:cxn>
                <a:cxn ang="0">
                  <a:pos x="T8" y="T9"/>
                </a:cxn>
                <a:cxn ang="0">
                  <a:pos x="T10" y="T11"/>
                </a:cxn>
                <a:cxn ang="0">
                  <a:pos x="T12" y="T13"/>
                </a:cxn>
              </a:cxnLst>
              <a:rect l="0" t="0" r="r" b="b"/>
              <a:pathLst>
                <a:path w="2452" h="3050">
                  <a:moveTo>
                    <a:pt x="0" y="1226"/>
                  </a:moveTo>
                  <a:cubicBezTo>
                    <a:pt x="0" y="1903"/>
                    <a:pt x="1226" y="3050"/>
                    <a:pt x="1226" y="3050"/>
                  </a:cubicBezTo>
                  <a:cubicBezTo>
                    <a:pt x="1226" y="3050"/>
                    <a:pt x="2452" y="1903"/>
                    <a:pt x="2452" y="1226"/>
                  </a:cubicBezTo>
                  <a:lnTo>
                    <a:pt x="2452" y="1226"/>
                  </a:lnTo>
                  <a:cubicBezTo>
                    <a:pt x="2452" y="549"/>
                    <a:pt x="1903" y="0"/>
                    <a:pt x="1226" y="0"/>
                  </a:cubicBezTo>
                  <a:lnTo>
                    <a:pt x="1226" y="0"/>
                  </a:lnTo>
                  <a:cubicBezTo>
                    <a:pt x="549" y="0"/>
                    <a:pt x="0" y="549"/>
                    <a:pt x="0" y="1226"/>
                  </a:cubicBezTo>
                  <a:close/>
                </a:path>
              </a:pathLst>
            </a:custGeom>
            <a:solidFill>
              <a:schemeClr val="accent2"/>
            </a:solidFill>
            <a:ln w="7" cap="flat">
              <a:noFill/>
              <a:prstDash val="solid"/>
              <a:miter lim="800000"/>
            </a:ln>
          </p:spPr>
          <p:txBody>
            <a:bodyPr vert="horz" wrap="square" lIns="91440" tIns="45720" rIns="91440" bIns="45720" numCol="1" anchor="t" anchorCtr="0" compatLnSpc="1"/>
            <a:lstStyle/>
            <a:p>
              <a:endParaRPr lang="zh-CN" altLang="en-US"/>
            </a:p>
          </p:txBody>
        </p:sp>
        <p:sp>
          <p:nvSpPr>
            <p:cNvPr id="10" name="Oval 15"/>
            <p:cNvSpPr>
              <a:spLocks noChangeArrowheads="1"/>
            </p:cNvSpPr>
            <p:nvPr/>
          </p:nvSpPr>
          <p:spPr bwMode="auto">
            <a:xfrm>
              <a:off x="4316468" y="2333767"/>
              <a:ext cx="1352154" cy="1350680"/>
            </a:xfrm>
            <a:prstGeom prst="ellipse">
              <a:avLst/>
            </a:prstGeom>
            <a:solidFill>
              <a:srgbClr val="F8F8F8"/>
            </a:solidFill>
            <a:ln w="7" cap="flat">
              <a:noFill/>
              <a:prstDash val="solid"/>
              <a:miter lim="800000"/>
            </a:ln>
          </p:spPr>
          <p:txBody>
            <a:bodyPr vert="horz" wrap="square" lIns="91440" tIns="45720" rIns="91440" bIns="45720" numCol="1" anchor="t" anchorCtr="0" compatLnSpc="1"/>
            <a:lstStyle/>
            <a:p>
              <a:endParaRPr lang="zh-CN" altLang="en-US"/>
            </a:p>
          </p:txBody>
        </p:sp>
      </p:grpSp>
      <p:grpSp>
        <p:nvGrpSpPr>
          <p:cNvPr id="11" name="组合 10"/>
          <p:cNvGrpSpPr>
            <a:grpSpLocks noChangeAspect="1"/>
          </p:cNvGrpSpPr>
          <p:nvPr/>
        </p:nvGrpSpPr>
        <p:grpSpPr>
          <a:xfrm>
            <a:off x="6768951" y="2183620"/>
            <a:ext cx="1086268" cy="1349687"/>
            <a:chOff x="6391275" y="2136775"/>
            <a:chExt cx="1744662" cy="2168525"/>
          </a:xfrm>
        </p:grpSpPr>
        <p:sp>
          <p:nvSpPr>
            <p:cNvPr id="12" name="Freeform 13"/>
            <p:cNvSpPr/>
            <p:nvPr/>
          </p:nvSpPr>
          <p:spPr bwMode="auto">
            <a:xfrm>
              <a:off x="6391275" y="2136775"/>
              <a:ext cx="1744662" cy="2168525"/>
            </a:xfrm>
            <a:custGeom>
              <a:avLst/>
              <a:gdLst>
                <a:gd name="T0" fmla="*/ 0 w 2452"/>
                <a:gd name="T1" fmla="*/ 1226 h 3050"/>
                <a:gd name="T2" fmla="*/ 1226 w 2452"/>
                <a:gd name="T3" fmla="*/ 3050 h 3050"/>
                <a:gd name="T4" fmla="*/ 2452 w 2452"/>
                <a:gd name="T5" fmla="*/ 1226 h 3050"/>
                <a:gd name="T6" fmla="*/ 1226 w 2452"/>
                <a:gd name="T7" fmla="*/ 0 h 3050"/>
                <a:gd name="T8" fmla="*/ 1226 w 2452"/>
                <a:gd name="T9" fmla="*/ 0 h 3050"/>
                <a:gd name="T10" fmla="*/ 0 w 2452"/>
                <a:gd name="T11" fmla="*/ 1226 h 3050"/>
              </a:gdLst>
              <a:ahLst/>
              <a:cxnLst>
                <a:cxn ang="0">
                  <a:pos x="T0" y="T1"/>
                </a:cxn>
                <a:cxn ang="0">
                  <a:pos x="T2" y="T3"/>
                </a:cxn>
                <a:cxn ang="0">
                  <a:pos x="T4" y="T5"/>
                </a:cxn>
                <a:cxn ang="0">
                  <a:pos x="T6" y="T7"/>
                </a:cxn>
                <a:cxn ang="0">
                  <a:pos x="T8" y="T9"/>
                </a:cxn>
                <a:cxn ang="0">
                  <a:pos x="T10" y="T11"/>
                </a:cxn>
              </a:cxnLst>
              <a:rect l="0" t="0" r="r" b="b"/>
              <a:pathLst>
                <a:path w="2452" h="3050">
                  <a:moveTo>
                    <a:pt x="0" y="1226"/>
                  </a:moveTo>
                  <a:cubicBezTo>
                    <a:pt x="0" y="1903"/>
                    <a:pt x="1226" y="3050"/>
                    <a:pt x="1226" y="3050"/>
                  </a:cubicBezTo>
                  <a:cubicBezTo>
                    <a:pt x="1226" y="3050"/>
                    <a:pt x="2452" y="1903"/>
                    <a:pt x="2452" y="1226"/>
                  </a:cubicBezTo>
                  <a:cubicBezTo>
                    <a:pt x="2452" y="549"/>
                    <a:pt x="1903" y="0"/>
                    <a:pt x="1226" y="0"/>
                  </a:cubicBezTo>
                  <a:lnTo>
                    <a:pt x="1226" y="0"/>
                  </a:lnTo>
                  <a:cubicBezTo>
                    <a:pt x="549" y="0"/>
                    <a:pt x="0" y="549"/>
                    <a:pt x="0" y="1226"/>
                  </a:cubicBezTo>
                  <a:close/>
                </a:path>
              </a:pathLst>
            </a:custGeom>
            <a:solidFill>
              <a:schemeClr val="accent3"/>
            </a:solidFill>
            <a:ln w="7" cap="flat">
              <a:noFill/>
              <a:prstDash val="solid"/>
              <a:miter lim="800000"/>
            </a:ln>
          </p:spPr>
          <p:txBody>
            <a:bodyPr vert="horz" wrap="square" lIns="91440" tIns="45720" rIns="91440" bIns="45720" numCol="1" anchor="t" anchorCtr="0" compatLnSpc="1"/>
            <a:lstStyle/>
            <a:p>
              <a:endParaRPr lang="zh-CN" altLang="en-US"/>
            </a:p>
          </p:txBody>
        </p:sp>
        <p:sp>
          <p:nvSpPr>
            <p:cNvPr id="13" name="Oval 15"/>
            <p:cNvSpPr>
              <a:spLocks noChangeArrowheads="1"/>
            </p:cNvSpPr>
            <p:nvPr/>
          </p:nvSpPr>
          <p:spPr bwMode="auto">
            <a:xfrm>
              <a:off x="6595644" y="2333767"/>
              <a:ext cx="1352154" cy="1350680"/>
            </a:xfrm>
            <a:prstGeom prst="ellipse">
              <a:avLst/>
            </a:prstGeom>
            <a:solidFill>
              <a:srgbClr val="F8F8F8"/>
            </a:solidFill>
            <a:ln w="7" cap="flat">
              <a:noFill/>
              <a:prstDash val="solid"/>
              <a:miter lim="800000"/>
            </a:ln>
          </p:spPr>
          <p:txBody>
            <a:bodyPr vert="horz" wrap="square" lIns="91440" tIns="45720" rIns="91440" bIns="45720" numCol="1" anchor="t" anchorCtr="0" compatLnSpc="1"/>
            <a:lstStyle/>
            <a:p>
              <a:endParaRPr lang="zh-CN" altLang="en-US"/>
            </a:p>
          </p:txBody>
        </p:sp>
      </p:grpSp>
      <p:grpSp>
        <p:nvGrpSpPr>
          <p:cNvPr id="14" name="组合 13"/>
          <p:cNvGrpSpPr>
            <a:grpSpLocks noChangeAspect="1"/>
          </p:cNvGrpSpPr>
          <p:nvPr/>
        </p:nvGrpSpPr>
        <p:grpSpPr>
          <a:xfrm>
            <a:off x="8568415" y="2183620"/>
            <a:ext cx="1085280" cy="1349687"/>
            <a:chOff x="8689975" y="2136775"/>
            <a:chExt cx="1743075" cy="2168525"/>
          </a:xfrm>
        </p:grpSpPr>
        <p:sp>
          <p:nvSpPr>
            <p:cNvPr id="15" name="Freeform 14"/>
            <p:cNvSpPr/>
            <p:nvPr/>
          </p:nvSpPr>
          <p:spPr bwMode="auto">
            <a:xfrm>
              <a:off x="8689975" y="2136775"/>
              <a:ext cx="1743075" cy="2168525"/>
            </a:xfrm>
            <a:custGeom>
              <a:avLst/>
              <a:gdLst>
                <a:gd name="T0" fmla="*/ 0 w 2452"/>
                <a:gd name="T1" fmla="*/ 1226 h 3050"/>
                <a:gd name="T2" fmla="*/ 1226 w 2452"/>
                <a:gd name="T3" fmla="*/ 3050 h 3050"/>
                <a:gd name="T4" fmla="*/ 2452 w 2452"/>
                <a:gd name="T5" fmla="*/ 1226 h 3050"/>
                <a:gd name="T6" fmla="*/ 2452 w 2452"/>
                <a:gd name="T7" fmla="*/ 1226 h 3050"/>
                <a:gd name="T8" fmla="*/ 1226 w 2452"/>
                <a:gd name="T9" fmla="*/ 0 h 3050"/>
                <a:gd name="T10" fmla="*/ 1226 w 2452"/>
                <a:gd name="T11" fmla="*/ 0 h 3050"/>
                <a:gd name="T12" fmla="*/ 0 w 2452"/>
                <a:gd name="T13" fmla="*/ 1226 h 3050"/>
              </a:gdLst>
              <a:ahLst/>
              <a:cxnLst>
                <a:cxn ang="0">
                  <a:pos x="T0" y="T1"/>
                </a:cxn>
                <a:cxn ang="0">
                  <a:pos x="T2" y="T3"/>
                </a:cxn>
                <a:cxn ang="0">
                  <a:pos x="T4" y="T5"/>
                </a:cxn>
                <a:cxn ang="0">
                  <a:pos x="T6" y="T7"/>
                </a:cxn>
                <a:cxn ang="0">
                  <a:pos x="T8" y="T9"/>
                </a:cxn>
                <a:cxn ang="0">
                  <a:pos x="T10" y="T11"/>
                </a:cxn>
                <a:cxn ang="0">
                  <a:pos x="T12" y="T13"/>
                </a:cxn>
              </a:cxnLst>
              <a:rect l="0" t="0" r="r" b="b"/>
              <a:pathLst>
                <a:path w="2452" h="3050">
                  <a:moveTo>
                    <a:pt x="0" y="1226"/>
                  </a:moveTo>
                  <a:cubicBezTo>
                    <a:pt x="0" y="1903"/>
                    <a:pt x="1226" y="3050"/>
                    <a:pt x="1226" y="3050"/>
                  </a:cubicBezTo>
                  <a:cubicBezTo>
                    <a:pt x="1226" y="3050"/>
                    <a:pt x="2452" y="1903"/>
                    <a:pt x="2452" y="1226"/>
                  </a:cubicBezTo>
                  <a:lnTo>
                    <a:pt x="2452" y="1226"/>
                  </a:lnTo>
                  <a:cubicBezTo>
                    <a:pt x="2452" y="549"/>
                    <a:pt x="1903" y="0"/>
                    <a:pt x="1226" y="0"/>
                  </a:cubicBezTo>
                  <a:lnTo>
                    <a:pt x="1226" y="0"/>
                  </a:lnTo>
                  <a:cubicBezTo>
                    <a:pt x="549" y="0"/>
                    <a:pt x="0" y="549"/>
                    <a:pt x="0" y="1226"/>
                  </a:cubicBezTo>
                  <a:close/>
                </a:path>
              </a:pathLst>
            </a:custGeom>
            <a:solidFill>
              <a:schemeClr val="accent4"/>
            </a:solidFill>
            <a:ln w="7" cap="flat">
              <a:noFill/>
              <a:prstDash val="solid"/>
              <a:miter lim="800000"/>
            </a:ln>
          </p:spPr>
          <p:txBody>
            <a:bodyPr vert="horz" wrap="square" lIns="91440" tIns="45720" rIns="91440" bIns="45720" numCol="1" anchor="t" anchorCtr="0" compatLnSpc="1"/>
            <a:lstStyle/>
            <a:p>
              <a:endParaRPr lang="zh-CN" altLang="en-US"/>
            </a:p>
          </p:txBody>
        </p:sp>
        <p:sp>
          <p:nvSpPr>
            <p:cNvPr id="16" name="Oval 15"/>
            <p:cNvSpPr>
              <a:spLocks noChangeArrowheads="1"/>
            </p:cNvSpPr>
            <p:nvPr/>
          </p:nvSpPr>
          <p:spPr bwMode="auto">
            <a:xfrm>
              <a:off x="8874820" y="2333767"/>
              <a:ext cx="1352154" cy="1350680"/>
            </a:xfrm>
            <a:prstGeom prst="ellipse">
              <a:avLst/>
            </a:prstGeom>
            <a:solidFill>
              <a:srgbClr val="F8F8F8"/>
            </a:solidFill>
            <a:ln w="7" cap="flat">
              <a:noFill/>
              <a:prstDash val="solid"/>
              <a:miter lim="800000"/>
            </a:ln>
          </p:spPr>
          <p:txBody>
            <a:bodyPr vert="horz" wrap="square" lIns="91440" tIns="45720" rIns="91440" bIns="45720" numCol="1" anchor="t" anchorCtr="0" compatLnSpc="1"/>
            <a:lstStyle/>
            <a:p>
              <a:endParaRPr lang="zh-CN" altLang="en-US"/>
            </a:p>
          </p:txBody>
        </p:sp>
      </p:grpSp>
      <p:sp>
        <p:nvSpPr>
          <p:cNvPr id="17" name="TextBox 14"/>
          <p:cNvSpPr txBox="1"/>
          <p:nvPr/>
        </p:nvSpPr>
        <p:spPr>
          <a:xfrm>
            <a:off x="3446598" y="2461162"/>
            <a:ext cx="446276" cy="438447"/>
          </a:xfrm>
          <a:prstGeom prst="rect">
            <a:avLst/>
          </a:prstGeom>
          <a:noFill/>
        </p:spPr>
        <p:txBody>
          <a:bodyPr wrap="none" lIns="68580" tIns="34290" rIns="68580" bIns="34290" rtlCol="0">
            <a:spAutoFit/>
          </a:bodyPr>
          <a:lstStyle/>
          <a:p>
            <a:r>
              <a:rPr lang="zh-CN" altLang="en-US" sz="1200" dirty="0">
                <a:solidFill>
                  <a:schemeClr val="tx1">
                    <a:lumMod val="75000"/>
                    <a:lumOff val="25000"/>
                  </a:schemeClr>
                </a:solidFill>
                <a:latin typeface="微软雅黑" panose="020B0503020204020204" charset="-122"/>
                <a:ea typeface="微软雅黑" panose="020B0503020204020204" charset="-122"/>
              </a:rPr>
              <a:t>标题</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a:p>
            <a:r>
              <a:rPr lang="zh-CN" altLang="en-US" sz="1200" dirty="0">
                <a:solidFill>
                  <a:schemeClr val="tx1">
                    <a:lumMod val="75000"/>
                    <a:lumOff val="25000"/>
                  </a:schemeClr>
                </a:solidFill>
                <a:latin typeface="微软雅黑" panose="020B0503020204020204" charset="-122"/>
                <a:ea typeface="微软雅黑" panose="020B0503020204020204" charset="-122"/>
              </a:rPr>
              <a:t>文本</a:t>
            </a:r>
            <a:endParaRPr lang="zh-CN" altLang="en-US" sz="1200" dirty="0">
              <a:solidFill>
                <a:schemeClr val="tx1">
                  <a:lumMod val="75000"/>
                  <a:lumOff val="25000"/>
                </a:schemeClr>
              </a:solidFill>
              <a:latin typeface="微软雅黑" panose="020B0503020204020204" charset="-122"/>
              <a:ea typeface="微软雅黑" panose="020B0503020204020204" charset="-122"/>
            </a:endParaRPr>
          </a:p>
        </p:txBody>
      </p:sp>
      <p:sp>
        <p:nvSpPr>
          <p:cNvPr id="18" name="TextBox 15"/>
          <p:cNvSpPr txBox="1"/>
          <p:nvPr/>
        </p:nvSpPr>
        <p:spPr>
          <a:xfrm>
            <a:off x="5259039" y="2461162"/>
            <a:ext cx="446276" cy="438447"/>
          </a:xfrm>
          <a:prstGeom prst="rect">
            <a:avLst/>
          </a:prstGeom>
          <a:noFill/>
        </p:spPr>
        <p:txBody>
          <a:bodyPr wrap="none" lIns="68580" tIns="34290" rIns="68580" bIns="34290" rtlCol="0">
            <a:spAutoFit/>
          </a:bodyPr>
          <a:lstStyle/>
          <a:p>
            <a:r>
              <a:rPr lang="zh-CN" altLang="en-US" sz="1200" dirty="0">
                <a:solidFill>
                  <a:schemeClr val="tx1">
                    <a:lumMod val="75000"/>
                    <a:lumOff val="25000"/>
                  </a:schemeClr>
                </a:solidFill>
                <a:latin typeface="微软雅黑" panose="020B0503020204020204" charset="-122"/>
                <a:ea typeface="微软雅黑" panose="020B0503020204020204" charset="-122"/>
              </a:rPr>
              <a:t>标题</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a:p>
            <a:r>
              <a:rPr lang="zh-CN" altLang="en-US" sz="1200" dirty="0">
                <a:solidFill>
                  <a:schemeClr val="tx1">
                    <a:lumMod val="75000"/>
                    <a:lumOff val="25000"/>
                  </a:schemeClr>
                </a:solidFill>
                <a:latin typeface="微软雅黑" panose="020B0503020204020204" charset="-122"/>
                <a:ea typeface="微软雅黑" panose="020B0503020204020204" charset="-122"/>
              </a:rPr>
              <a:t>文本</a:t>
            </a:r>
            <a:endParaRPr lang="zh-CN" altLang="en-US" sz="1200" dirty="0">
              <a:solidFill>
                <a:schemeClr val="tx1">
                  <a:lumMod val="75000"/>
                  <a:lumOff val="25000"/>
                </a:schemeClr>
              </a:solidFill>
              <a:latin typeface="微软雅黑" panose="020B0503020204020204" charset="-122"/>
              <a:ea typeface="微软雅黑" panose="020B0503020204020204" charset="-122"/>
            </a:endParaRPr>
          </a:p>
        </p:txBody>
      </p:sp>
      <p:sp>
        <p:nvSpPr>
          <p:cNvPr id="19" name="TextBox 16"/>
          <p:cNvSpPr txBox="1"/>
          <p:nvPr/>
        </p:nvSpPr>
        <p:spPr>
          <a:xfrm>
            <a:off x="7050440" y="2461162"/>
            <a:ext cx="446276" cy="438447"/>
          </a:xfrm>
          <a:prstGeom prst="rect">
            <a:avLst/>
          </a:prstGeom>
          <a:noFill/>
        </p:spPr>
        <p:txBody>
          <a:bodyPr wrap="none" lIns="68580" tIns="34290" rIns="68580" bIns="34290" rtlCol="0">
            <a:spAutoFit/>
          </a:bodyPr>
          <a:lstStyle/>
          <a:p>
            <a:r>
              <a:rPr lang="zh-CN" altLang="en-US" sz="1200" dirty="0">
                <a:solidFill>
                  <a:schemeClr val="tx1">
                    <a:lumMod val="75000"/>
                    <a:lumOff val="25000"/>
                  </a:schemeClr>
                </a:solidFill>
                <a:latin typeface="微软雅黑" panose="020B0503020204020204" charset="-122"/>
                <a:ea typeface="微软雅黑" panose="020B0503020204020204" charset="-122"/>
              </a:rPr>
              <a:t>标题</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a:p>
            <a:r>
              <a:rPr lang="zh-CN" altLang="en-US" sz="1200" dirty="0">
                <a:solidFill>
                  <a:schemeClr val="tx1">
                    <a:lumMod val="75000"/>
                    <a:lumOff val="25000"/>
                  </a:schemeClr>
                </a:solidFill>
                <a:latin typeface="微软雅黑" panose="020B0503020204020204" charset="-122"/>
                <a:ea typeface="微软雅黑" panose="020B0503020204020204" charset="-122"/>
              </a:rPr>
              <a:t>文本</a:t>
            </a:r>
            <a:endParaRPr lang="zh-CN" altLang="en-US" sz="1200" dirty="0">
              <a:solidFill>
                <a:schemeClr val="tx1">
                  <a:lumMod val="75000"/>
                  <a:lumOff val="25000"/>
                </a:schemeClr>
              </a:solidFill>
              <a:latin typeface="微软雅黑" panose="020B0503020204020204" charset="-122"/>
              <a:ea typeface="微软雅黑" panose="020B0503020204020204" charset="-122"/>
            </a:endParaRPr>
          </a:p>
        </p:txBody>
      </p:sp>
      <p:sp>
        <p:nvSpPr>
          <p:cNvPr id="20" name="TextBox 17"/>
          <p:cNvSpPr txBox="1"/>
          <p:nvPr/>
        </p:nvSpPr>
        <p:spPr>
          <a:xfrm>
            <a:off x="8842802" y="2461162"/>
            <a:ext cx="446276" cy="438447"/>
          </a:xfrm>
          <a:prstGeom prst="rect">
            <a:avLst/>
          </a:prstGeom>
          <a:noFill/>
        </p:spPr>
        <p:txBody>
          <a:bodyPr wrap="none" lIns="68580" tIns="34290" rIns="68580" bIns="34290" rtlCol="0">
            <a:spAutoFit/>
          </a:bodyPr>
          <a:lstStyle/>
          <a:p>
            <a:r>
              <a:rPr lang="zh-CN" altLang="en-US" sz="1200" dirty="0">
                <a:solidFill>
                  <a:schemeClr val="tx1">
                    <a:lumMod val="75000"/>
                    <a:lumOff val="25000"/>
                  </a:schemeClr>
                </a:solidFill>
                <a:latin typeface="微软雅黑" panose="020B0503020204020204" charset="-122"/>
                <a:ea typeface="微软雅黑" panose="020B0503020204020204" charset="-122"/>
              </a:rPr>
              <a:t>标题</a:t>
            </a:r>
            <a:endParaRPr lang="en-US" altLang="zh-CN" sz="1200" dirty="0">
              <a:solidFill>
                <a:schemeClr val="tx1">
                  <a:lumMod val="75000"/>
                  <a:lumOff val="25000"/>
                </a:schemeClr>
              </a:solidFill>
              <a:latin typeface="微软雅黑" panose="020B0503020204020204" charset="-122"/>
              <a:ea typeface="微软雅黑" panose="020B0503020204020204" charset="-122"/>
            </a:endParaRPr>
          </a:p>
          <a:p>
            <a:r>
              <a:rPr lang="zh-CN" altLang="en-US" sz="1200" dirty="0">
                <a:solidFill>
                  <a:schemeClr val="tx1">
                    <a:lumMod val="75000"/>
                    <a:lumOff val="25000"/>
                  </a:schemeClr>
                </a:solidFill>
                <a:latin typeface="微软雅黑" panose="020B0503020204020204" charset="-122"/>
                <a:ea typeface="微软雅黑" panose="020B0503020204020204" charset="-122"/>
              </a:rPr>
              <a:t>文本</a:t>
            </a:r>
            <a:endParaRPr lang="zh-CN" altLang="en-US" sz="1200" dirty="0">
              <a:solidFill>
                <a:schemeClr val="tx1">
                  <a:lumMod val="75000"/>
                  <a:lumOff val="25000"/>
                </a:schemeClr>
              </a:solidFill>
              <a:latin typeface="微软雅黑" panose="020B0503020204020204" charset="-122"/>
              <a:ea typeface="微软雅黑" panose="020B0503020204020204" charset="-122"/>
            </a:endParaRPr>
          </a:p>
        </p:txBody>
      </p:sp>
      <p:grpSp>
        <p:nvGrpSpPr>
          <p:cNvPr id="21" name="组合 20"/>
          <p:cNvGrpSpPr/>
          <p:nvPr/>
        </p:nvGrpSpPr>
        <p:grpSpPr>
          <a:xfrm>
            <a:off x="4874988" y="1154805"/>
            <a:ext cx="3029701" cy="431948"/>
            <a:chOff x="4170601" y="764704"/>
            <a:chExt cx="3748917" cy="576064"/>
          </a:xfrm>
        </p:grpSpPr>
        <p:sp>
          <p:nvSpPr>
            <p:cNvPr id="22" name="圆角矩形 19"/>
            <p:cNvSpPr/>
            <p:nvPr/>
          </p:nvSpPr>
          <p:spPr bwMode="auto">
            <a:xfrm>
              <a:off x="4170601" y="764704"/>
              <a:ext cx="3748917" cy="576064"/>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defTabSz="685800" fontAlgn="base">
                <a:spcBef>
                  <a:spcPct val="0"/>
                </a:spcBef>
                <a:spcAft>
                  <a:spcPct val="0"/>
                </a:spcAft>
              </a:pPr>
              <a:endParaRPr lang="zh-CN" altLang="en-US" sz="1400" dirty="0">
                <a:latin typeface="Arial" panose="020B0604020202020204" pitchFamily="34" charset="0"/>
                <a:ea typeface="宋体" panose="02010600030101010101" pitchFamily="2" charset="-122"/>
              </a:endParaRPr>
            </a:p>
          </p:txBody>
        </p:sp>
        <p:sp>
          <p:nvSpPr>
            <p:cNvPr id="23" name="TextBox 20"/>
            <p:cNvSpPr txBox="1"/>
            <p:nvPr/>
          </p:nvSpPr>
          <p:spPr>
            <a:xfrm>
              <a:off x="4644211" y="778759"/>
              <a:ext cx="2894378" cy="410464"/>
            </a:xfrm>
            <a:prstGeom prst="rect">
              <a:avLst/>
            </a:prstGeom>
            <a:noFill/>
          </p:spPr>
          <p:txBody>
            <a:bodyPr wrap="none" rtlCol="0">
              <a:spAutoFit/>
            </a:bodyPr>
            <a:lstStyle/>
            <a:p>
              <a:r>
                <a:rPr lang="zh-CN" altLang="en-US" sz="1400" dirty="0">
                  <a:solidFill>
                    <a:srgbClr val="F8F8F8"/>
                  </a:solidFill>
                  <a:latin typeface="微软雅黑" panose="020B0503020204020204" charset="-122"/>
                  <a:ea typeface="微软雅黑" panose="020B0503020204020204" charset="-122"/>
                </a:rPr>
                <a:t>请在这里输入你的标题内容</a:t>
              </a:r>
              <a:endParaRPr lang="zh-CN" altLang="en-US" sz="1400" dirty="0">
                <a:solidFill>
                  <a:srgbClr val="F8F8F8"/>
                </a:solidFill>
                <a:latin typeface="微软雅黑" panose="020B0503020204020204" charset="-122"/>
                <a:ea typeface="微软雅黑" panose="020B0503020204020204" charset="-122"/>
              </a:endParaRPr>
            </a:p>
          </p:txBody>
        </p:sp>
      </p:grpSp>
      <p:grpSp>
        <p:nvGrpSpPr>
          <p:cNvPr id="24" name="组合 23"/>
          <p:cNvGrpSpPr/>
          <p:nvPr/>
        </p:nvGrpSpPr>
        <p:grpSpPr>
          <a:xfrm>
            <a:off x="2930522" y="3652867"/>
            <a:ext cx="1564167" cy="1361425"/>
            <a:chOff x="1600200" y="4427438"/>
            <a:chExt cx="2308225" cy="1815653"/>
          </a:xfrm>
        </p:grpSpPr>
        <p:sp>
          <p:nvSpPr>
            <p:cNvPr id="25" name="Freeform 6"/>
            <p:cNvSpPr/>
            <p:nvPr/>
          </p:nvSpPr>
          <p:spPr bwMode="auto">
            <a:xfrm>
              <a:off x="1600200" y="4427438"/>
              <a:ext cx="2308225" cy="1815653"/>
            </a:xfrm>
            <a:custGeom>
              <a:avLst/>
              <a:gdLst>
                <a:gd name="T0" fmla="*/ 108 w 3245"/>
                <a:gd name="T1" fmla="*/ 0 h 2242"/>
                <a:gd name="T2" fmla="*/ 3137 w 3245"/>
                <a:gd name="T3" fmla="*/ 0 h 2242"/>
                <a:gd name="T4" fmla="*/ 3245 w 3245"/>
                <a:gd name="T5" fmla="*/ 109 h 2242"/>
                <a:gd name="T6" fmla="*/ 3245 w 3245"/>
                <a:gd name="T7" fmla="*/ 2133 h 2242"/>
                <a:gd name="T8" fmla="*/ 3137 w 3245"/>
                <a:gd name="T9" fmla="*/ 2242 h 2242"/>
                <a:gd name="T10" fmla="*/ 108 w 3245"/>
                <a:gd name="T11" fmla="*/ 2242 h 2242"/>
                <a:gd name="T12" fmla="*/ 0 w 3245"/>
                <a:gd name="T13" fmla="*/ 2133 h 2242"/>
                <a:gd name="T14" fmla="*/ 0 w 3245"/>
                <a:gd name="T15" fmla="*/ 109 h 2242"/>
                <a:gd name="T16" fmla="*/ 108 w 3245"/>
                <a:gd name="T17" fmla="*/ 0 h 2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45" h="2242">
                  <a:moveTo>
                    <a:pt x="108" y="0"/>
                  </a:moveTo>
                  <a:lnTo>
                    <a:pt x="3137" y="0"/>
                  </a:lnTo>
                  <a:cubicBezTo>
                    <a:pt x="3197" y="0"/>
                    <a:pt x="3245" y="49"/>
                    <a:pt x="3245" y="109"/>
                  </a:cubicBezTo>
                  <a:lnTo>
                    <a:pt x="3245" y="2133"/>
                  </a:lnTo>
                  <a:cubicBezTo>
                    <a:pt x="3245" y="2193"/>
                    <a:pt x="3197" y="2242"/>
                    <a:pt x="3137" y="2242"/>
                  </a:cubicBezTo>
                  <a:lnTo>
                    <a:pt x="108" y="2242"/>
                  </a:lnTo>
                  <a:cubicBezTo>
                    <a:pt x="49" y="2242"/>
                    <a:pt x="0" y="2193"/>
                    <a:pt x="0" y="2133"/>
                  </a:cubicBezTo>
                  <a:lnTo>
                    <a:pt x="0" y="109"/>
                  </a:lnTo>
                  <a:cubicBezTo>
                    <a:pt x="0" y="49"/>
                    <a:pt x="49" y="0"/>
                    <a:pt x="108" y="0"/>
                  </a:cubicBezTo>
                  <a:close/>
                </a:path>
              </a:pathLst>
            </a:custGeom>
            <a:solidFill>
              <a:schemeClr val="accent1"/>
            </a:solidFill>
            <a:ln w="9" cap="flat">
              <a:noFill/>
              <a:prstDash val="solid"/>
              <a:miter lim="800000"/>
            </a:ln>
          </p:spPr>
          <p:txBody>
            <a:bodyPr vert="horz" wrap="square" lIns="91440" tIns="45720" rIns="91440" bIns="45720" numCol="1" anchor="t" anchorCtr="0" compatLnSpc="1"/>
            <a:lstStyle/>
            <a:p>
              <a:endParaRPr lang="zh-CN" altLang="en-US" sz="900" dirty="0"/>
            </a:p>
          </p:txBody>
        </p:sp>
        <p:sp>
          <p:nvSpPr>
            <p:cNvPr id="26" name="Rectangle 11"/>
            <p:cNvSpPr>
              <a:spLocks noChangeArrowheads="1"/>
            </p:cNvSpPr>
            <p:nvPr/>
          </p:nvSpPr>
          <p:spPr bwMode="auto">
            <a:xfrm>
              <a:off x="1757965" y="4696475"/>
              <a:ext cx="2025651" cy="15343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2574" tIns="36287" rIns="72574" bIns="36287">
              <a:spAutoFit/>
            </a:bodyPr>
            <a:lstStyle>
              <a:defPPr>
                <a:defRPr lang="zh-CN"/>
              </a:defPPr>
              <a:lvl1pPr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9pPr>
            </a:lstStyle>
            <a:p>
              <a:pPr algn="just"/>
              <a:r>
                <a:rPr lang="zh-CN" altLang="en-US" sz="1400" dirty="0">
                  <a:solidFill>
                    <a:schemeClr val="bg1"/>
                  </a:solidFill>
                  <a:latin typeface="微软雅黑" panose="020B0503020204020204" charset="-122"/>
                  <a:ea typeface="微软雅黑" panose="020B0503020204020204" charset="-122"/>
                </a:rPr>
                <a:t>       在这里添加你需要的文字内容，请根据自己要求更改</a:t>
              </a:r>
              <a:endParaRPr lang="zh-CN" altLang="en-US" sz="1400" dirty="0">
                <a:solidFill>
                  <a:schemeClr val="bg1"/>
                </a:solidFill>
                <a:latin typeface="微软雅黑" panose="020B0503020204020204" charset="-122"/>
                <a:ea typeface="微软雅黑" panose="020B0503020204020204" charset="-122"/>
              </a:endParaRPr>
            </a:p>
          </p:txBody>
        </p:sp>
      </p:grpSp>
      <p:sp>
        <p:nvSpPr>
          <p:cNvPr id="28" name="Freeform 6"/>
          <p:cNvSpPr/>
          <p:nvPr/>
        </p:nvSpPr>
        <p:spPr bwMode="auto">
          <a:xfrm>
            <a:off x="4814261" y="3688241"/>
            <a:ext cx="1564167" cy="1361426"/>
          </a:xfrm>
          <a:custGeom>
            <a:avLst/>
            <a:gdLst>
              <a:gd name="T0" fmla="*/ 108 w 3245"/>
              <a:gd name="T1" fmla="*/ 0 h 2242"/>
              <a:gd name="T2" fmla="*/ 3137 w 3245"/>
              <a:gd name="T3" fmla="*/ 0 h 2242"/>
              <a:gd name="T4" fmla="*/ 3245 w 3245"/>
              <a:gd name="T5" fmla="*/ 109 h 2242"/>
              <a:gd name="T6" fmla="*/ 3245 w 3245"/>
              <a:gd name="T7" fmla="*/ 2133 h 2242"/>
              <a:gd name="T8" fmla="*/ 3137 w 3245"/>
              <a:gd name="T9" fmla="*/ 2242 h 2242"/>
              <a:gd name="T10" fmla="*/ 108 w 3245"/>
              <a:gd name="T11" fmla="*/ 2242 h 2242"/>
              <a:gd name="T12" fmla="*/ 0 w 3245"/>
              <a:gd name="T13" fmla="*/ 2133 h 2242"/>
              <a:gd name="T14" fmla="*/ 0 w 3245"/>
              <a:gd name="T15" fmla="*/ 109 h 2242"/>
              <a:gd name="T16" fmla="*/ 108 w 3245"/>
              <a:gd name="T17" fmla="*/ 0 h 2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45" h="2242">
                <a:moveTo>
                  <a:pt x="108" y="0"/>
                </a:moveTo>
                <a:lnTo>
                  <a:pt x="3137" y="0"/>
                </a:lnTo>
                <a:cubicBezTo>
                  <a:pt x="3197" y="0"/>
                  <a:pt x="3245" y="49"/>
                  <a:pt x="3245" y="109"/>
                </a:cubicBezTo>
                <a:lnTo>
                  <a:pt x="3245" y="2133"/>
                </a:lnTo>
                <a:cubicBezTo>
                  <a:pt x="3245" y="2193"/>
                  <a:pt x="3197" y="2242"/>
                  <a:pt x="3137" y="2242"/>
                </a:cubicBezTo>
                <a:lnTo>
                  <a:pt x="108" y="2242"/>
                </a:lnTo>
                <a:cubicBezTo>
                  <a:pt x="49" y="2242"/>
                  <a:pt x="0" y="2193"/>
                  <a:pt x="0" y="2133"/>
                </a:cubicBezTo>
                <a:lnTo>
                  <a:pt x="0" y="109"/>
                </a:lnTo>
                <a:cubicBezTo>
                  <a:pt x="0" y="49"/>
                  <a:pt x="49" y="0"/>
                  <a:pt x="108" y="0"/>
                </a:cubicBezTo>
                <a:close/>
              </a:path>
            </a:pathLst>
          </a:custGeom>
          <a:solidFill>
            <a:schemeClr val="accent2"/>
          </a:solidFill>
          <a:ln w="9" cap="flat">
            <a:noFill/>
            <a:prstDash val="solid"/>
            <a:miter lim="800000"/>
          </a:ln>
        </p:spPr>
        <p:txBody>
          <a:bodyPr vert="horz" wrap="square" lIns="91440" tIns="45720" rIns="91440" bIns="45720" numCol="1" anchor="t" anchorCtr="0" compatLnSpc="1"/>
          <a:lstStyle/>
          <a:p>
            <a:endParaRPr lang="zh-CN" altLang="en-US" sz="900" dirty="0"/>
          </a:p>
        </p:txBody>
      </p:sp>
      <p:sp>
        <p:nvSpPr>
          <p:cNvPr id="31" name="Freeform 6"/>
          <p:cNvSpPr/>
          <p:nvPr/>
        </p:nvSpPr>
        <p:spPr bwMode="auto">
          <a:xfrm>
            <a:off x="6542534" y="3652867"/>
            <a:ext cx="1564167" cy="1361426"/>
          </a:xfrm>
          <a:custGeom>
            <a:avLst/>
            <a:gdLst>
              <a:gd name="T0" fmla="*/ 108 w 3245"/>
              <a:gd name="T1" fmla="*/ 0 h 2242"/>
              <a:gd name="T2" fmla="*/ 3137 w 3245"/>
              <a:gd name="T3" fmla="*/ 0 h 2242"/>
              <a:gd name="T4" fmla="*/ 3245 w 3245"/>
              <a:gd name="T5" fmla="*/ 109 h 2242"/>
              <a:gd name="T6" fmla="*/ 3245 w 3245"/>
              <a:gd name="T7" fmla="*/ 2133 h 2242"/>
              <a:gd name="T8" fmla="*/ 3137 w 3245"/>
              <a:gd name="T9" fmla="*/ 2242 h 2242"/>
              <a:gd name="T10" fmla="*/ 108 w 3245"/>
              <a:gd name="T11" fmla="*/ 2242 h 2242"/>
              <a:gd name="T12" fmla="*/ 0 w 3245"/>
              <a:gd name="T13" fmla="*/ 2133 h 2242"/>
              <a:gd name="T14" fmla="*/ 0 w 3245"/>
              <a:gd name="T15" fmla="*/ 109 h 2242"/>
              <a:gd name="T16" fmla="*/ 108 w 3245"/>
              <a:gd name="T17" fmla="*/ 0 h 2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45" h="2242">
                <a:moveTo>
                  <a:pt x="108" y="0"/>
                </a:moveTo>
                <a:lnTo>
                  <a:pt x="3137" y="0"/>
                </a:lnTo>
                <a:cubicBezTo>
                  <a:pt x="3197" y="0"/>
                  <a:pt x="3245" y="49"/>
                  <a:pt x="3245" y="109"/>
                </a:cubicBezTo>
                <a:lnTo>
                  <a:pt x="3245" y="2133"/>
                </a:lnTo>
                <a:cubicBezTo>
                  <a:pt x="3245" y="2193"/>
                  <a:pt x="3197" y="2242"/>
                  <a:pt x="3137" y="2242"/>
                </a:cubicBezTo>
                <a:lnTo>
                  <a:pt x="108" y="2242"/>
                </a:lnTo>
                <a:cubicBezTo>
                  <a:pt x="49" y="2242"/>
                  <a:pt x="0" y="2193"/>
                  <a:pt x="0" y="2133"/>
                </a:cubicBezTo>
                <a:lnTo>
                  <a:pt x="0" y="109"/>
                </a:lnTo>
                <a:cubicBezTo>
                  <a:pt x="0" y="49"/>
                  <a:pt x="49" y="0"/>
                  <a:pt x="108" y="0"/>
                </a:cubicBezTo>
                <a:close/>
              </a:path>
            </a:pathLst>
          </a:custGeom>
          <a:solidFill>
            <a:schemeClr val="accent3"/>
          </a:solidFill>
          <a:ln w="9" cap="flat">
            <a:noFill/>
            <a:prstDash val="solid"/>
            <a:miter lim="800000"/>
          </a:ln>
        </p:spPr>
        <p:txBody>
          <a:bodyPr vert="horz" wrap="square" lIns="91440" tIns="45720" rIns="91440" bIns="45720" numCol="1" anchor="t" anchorCtr="0" compatLnSpc="1"/>
          <a:lstStyle/>
          <a:p>
            <a:endParaRPr lang="zh-CN" altLang="en-US" sz="900" dirty="0"/>
          </a:p>
        </p:txBody>
      </p:sp>
      <p:sp>
        <p:nvSpPr>
          <p:cNvPr id="34" name="Freeform 6"/>
          <p:cNvSpPr/>
          <p:nvPr/>
        </p:nvSpPr>
        <p:spPr bwMode="auto">
          <a:xfrm>
            <a:off x="8334036" y="3652867"/>
            <a:ext cx="1564167" cy="1361426"/>
          </a:xfrm>
          <a:custGeom>
            <a:avLst/>
            <a:gdLst>
              <a:gd name="T0" fmla="*/ 108 w 3245"/>
              <a:gd name="T1" fmla="*/ 0 h 2242"/>
              <a:gd name="T2" fmla="*/ 3137 w 3245"/>
              <a:gd name="T3" fmla="*/ 0 h 2242"/>
              <a:gd name="T4" fmla="*/ 3245 w 3245"/>
              <a:gd name="T5" fmla="*/ 109 h 2242"/>
              <a:gd name="T6" fmla="*/ 3245 w 3245"/>
              <a:gd name="T7" fmla="*/ 2133 h 2242"/>
              <a:gd name="T8" fmla="*/ 3137 w 3245"/>
              <a:gd name="T9" fmla="*/ 2242 h 2242"/>
              <a:gd name="T10" fmla="*/ 108 w 3245"/>
              <a:gd name="T11" fmla="*/ 2242 h 2242"/>
              <a:gd name="T12" fmla="*/ 0 w 3245"/>
              <a:gd name="T13" fmla="*/ 2133 h 2242"/>
              <a:gd name="T14" fmla="*/ 0 w 3245"/>
              <a:gd name="T15" fmla="*/ 109 h 2242"/>
              <a:gd name="T16" fmla="*/ 108 w 3245"/>
              <a:gd name="T17" fmla="*/ 0 h 2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45" h="2242">
                <a:moveTo>
                  <a:pt x="108" y="0"/>
                </a:moveTo>
                <a:lnTo>
                  <a:pt x="3137" y="0"/>
                </a:lnTo>
                <a:cubicBezTo>
                  <a:pt x="3197" y="0"/>
                  <a:pt x="3245" y="49"/>
                  <a:pt x="3245" y="109"/>
                </a:cubicBezTo>
                <a:lnTo>
                  <a:pt x="3245" y="2133"/>
                </a:lnTo>
                <a:cubicBezTo>
                  <a:pt x="3245" y="2193"/>
                  <a:pt x="3197" y="2242"/>
                  <a:pt x="3137" y="2242"/>
                </a:cubicBezTo>
                <a:lnTo>
                  <a:pt x="108" y="2242"/>
                </a:lnTo>
                <a:cubicBezTo>
                  <a:pt x="49" y="2242"/>
                  <a:pt x="0" y="2193"/>
                  <a:pt x="0" y="2133"/>
                </a:cubicBezTo>
                <a:lnTo>
                  <a:pt x="0" y="109"/>
                </a:lnTo>
                <a:cubicBezTo>
                  <a:pt x="0" y="49"/>
                  <a:pt x="49" y="0"/>
                  <a:pt x="108" y="0"/>
                </a:cubicBezTo>
                <a:close/>
              </a:path>
            </a:pathLst>
          </a:custGeom>
          <a:solidFill>
            <a:schemeClr val="accent4"/>
          </a:solidFill>
          <a:ln w="9" cap="flat">
            <a:noFill/>
            <a:prstDash val="solid"/>
            <a:miter lim="800000"/>
          </a:ln>
        </p:spPr>
        <p:txBody>
          <a:bodyPr vert="horz" wrap="square" lIns="91440" tIns="45720" rIns="91440" bIns="45720" numCol="1" anchor="t" anchorCtr="0" compatLnSpc="1"/>
          <a:lstStyle/>
          <a:p>
            <a:endParaRPr lang="zh-CN" altLang="en-US" sz="900" dirty="0"/>
          </a:p>
        </p:txBody>
      </p:sp>
      <p:sp>
        <p:nvSpPr>
          <p:cNvPr id="37" name="Rectangle 11"/>
          <p:cNvSpPr>
            <a:spLocks noChangeArrowheads="1"/>
          </p:cNvSpPr>
          <p:nvPr/>
        </p:nvSpPr>
        <p:spPr bwMode="auto">
          <a:xfrm>
            <a:off x="4910003" y="3854598"/>
            <a:ext cx="1372681" cy="115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2574" tIns="36287" rIns="72574" bIns="36287">
            <a:spAutoFit/>
          </a:bodyPr>
          <a:lstStyle>
            <a:defPPr>
              <a:defRPr lang="zh-CN"/>
            </a:defPPr>
            <a:lvl1pPr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9pPr>
          </a:lstStyle>
          <a:p>
            <a:pPr algn="just"/>
            <a:r>
              <a:rPr lang="zh-CN" altLang="en-US" sz="1400" dirty="0">
                <a:solidFill>
                  <a:schemeClr val="bg1"/>
                </a:solidFill>
                <a:latin typeface="微软雅黑" panose="020B0503020204020204" charset="-122"/>
                <a:ea typeface="微软雅黑" panose="020B0503020204020204" charset="-122"/>
              </a:rPr>
              <a:t>       在这里添加你需要的文字内容，请根据自己要求更改</a:t>
            </a:r>
            <a:endParaRPr lang="zh-CN" altLang="en-US" sz="1400" dirty="0">
              <a:solidFill>
                <a:schemeClr val="bg1"/>
              </a:solidFill>
              <a:latin typeface="微软雅黑" panose="020B0503020204020204" charset="-122"/>
              <a:ea typeface="微软雅黑" panose="020B0503020204020204" charset="-122"/>
            </a:endParaRPr>
          </a:p>
        </p:txBody>
      </p:sp>
      <p:sp>
        <p:nvSpPr>
          <p:cNvPr id="38" name="Rectangle 11"/>
          <p:cNvSpPr>
            <a:spLocks noChangeArrowheads="1"/>
          </p:cNvSpPr>
          <p:nvPr/>
        </p:nvSpPr>
        <p:spPr bwMode="auto">
          <a:xfrm>
            <a:off x="6638276" y="3793703"/>
            <a:ext cx="1372681" cy="115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2574" tIns="36287" rIns="72574" bIns="36287">
            <a:spAutoFit/>
          </a:bodyPr>
          <a:lstStyle>
            <a:defPPr>
              <a:defRPr lang="zh-CN"/>
            </a:defPPr>
            <a:lvl1pPr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9pPr>
          </a:lstStyle>
          <a:p>
            <a:pPr algn="just"/>
            <a:r>
              <a:rPr lang="zh-CN" altLang="en-US" sz="1400" dirty="0">
                <a:solidFill>
                  <a:schemeClr val="bg1"/>
                </a:solidFill>
                <a:latin typeface="微软雅黑" panose="020B0503020204020204" charset="-122"/>
                <a:ea typeface="微软雅黑" panose="020B0503020204020204" charset="-122"/>
              </a:rPr>
              <a:t>       在这里添加你需要的文字内容，请根据自己要求更改</a:t>
            </a:r>
            <a:endParaRPr lang="zh-CN" altLang="en-US" sz="1400" dirty="0">
              <a:solidFill>
                <a:schemeClr val="bg1"/>
              </a:solidFill>
              <a:latin typeface="微软雅黑" panose="020B0503020204020204" charset="-122"/>
              <a:ea typeface="微软雅黑" panose="020B0503020204020204" charset="-122"/>
            </a:endParaRPr>
          </a:p>
        </p:txBody>
      </p:sp>
      <p:sp>
        <p:nvSpPr>
          <p:cNvPr id="39" name="Rectangle 11"/>
          <p:cNvSpPr>
            <a:spLocks noChangeArrowheads="1"/>
          </p:cNvSpPr>
          <p:nvPr/>
        </p:nvSpPr>
        <p:spPr bwMode="auto">
          <a:xfrm>
            <a:off x="8418104" y="3793703"/>
            <a:ext cx="1372681" cy="1150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2574" tIns="36287" rIns="72574" bIns="36287">
            <a:spAutoFit/>
          </a:bodyPr>
          <a:lstStyle>
            <a:defPPr>
              <a:defRPr lang="zh-CN"/>
            </a:defPPr>
            <a:lvl1pPr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9pPr>
          </a:lstStyle>
          <a:p>
            <a:pPr algn="just"/>
            <a:r>
              <a:rPr lang="zh-CN" altLang="en-US" sz="1400" dirty="0">
                <a:solidFill>
                  <a:schemeClr val="bg1"/>
                </a:solidFill>
                <a:latin typeface="微软雅黑" panose="020B0503020204020204" charset="-122"/>
                <a:ea typeface="微软雅黑" panose="020B0503020204020204" charset="-122"/>
              </a:rPr>
              <a:t>       在这里添加你需要的文字内容，请根据自己要求更改</a:t>
            </a:r>
            <a:endParaRPr lang="zh-CN" altLang="en-US" sz="1400" dirty="0">
              <a:solidFill>
                <a:schemeClr val="bg1"/>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37"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outVertical)">
                                      <p:cBhvr>
                                        <p:cTn id="13" dur="500"/>
                                        <p:tgtEl>
                                          <p:spTgt spid="3"/>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nodeType="withEffect">
                                  <p:stCondLst>
                                    <p:cond delay="20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16" fill="hold" nodeType="withEffect">
                                  <p:stCondLst>
                                    <p:cond delay="40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par>
                                <p:cTn id="30" presetID="53" presetClass="entr" presetSubtype="16" fill="hold" nodeType="withEffect">
                                  <p:stCondLst>
                                    <p:cond delay="60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p:stCondLst>
                              <p:cond delay="2000"/>
                            </p:stCondLst>
                            <p:childTnLst>
                              <p:par>
                                <p:cTn id="36" presetID="31" presetClass="entr" presetSubtype="0"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300" fill="hold"/>
                                        <p:tgtEl>
                                          <p:spTgt spid="17"/>
                                        </p:tgtEl>
                                        <p:attrNameLst>
                                          <p:attrName>ppt_w</p:attrName>
                                        </p:attrNameLst>
                                      </p:cBhvr>
                                      <p:tavLst>
                                        <p:tav tm="0">
                                          <p:val>
                                            <p:fltVal val="0"/>
                                          </p:val>
                                        </p:tav>
                                        <p:tav tm="100000">
                                          <p:val>
                                            <p:strVal val="#ppt_w"/>
                                          </p:val>
                                        </p:tav>
                                      </p:tavLst>
                                    </p:anim>
                                    <p:anim calcmode="lin" valueType="num">
                                      <p:cBhvr>
                                        <p:cTn id="39" dur="300" fill="hold"/>
                                        <p:tgtEl>
                                          <p:spTgt spid="17"/>
                                        </p:tgtEl>
                                        <p:attrNameLst>
                                          <p:attrName>ppt_h</p:attrName>
                                        </p:attrNameLst>
                                      </p:cBhvr>
                                      <p:tavLst>
                                        <p:tav tm="0">
                                          <p:val>
                                            <p:fltVal val="0"/>
                                          </p:val>
                                        </p:tav>
                                        <p:tav tm="100000">
                                          <p:val>
                                            <p:strVal val="#ppt_h"/>
                                          </p:val>
                                        </p:tav>
                                      </p:tavLst>
                                    </p:anim>
                                    <p:anim calcmode="lin" valueType="num">
                                      <p:cBhvr>
                                        <p:cTn id="40" dur="300" fill="hold"/>
                                        <p:tgtEl>
                                          <p:spTgt spid="17"/>
                                        </p:tgtEl>
                                        <p:attrNameLst>
                                          <p:attrName>style.rotation</p:attrName>
                                        </p:attrNameLst>
                                      </p:cBhvr>
                                      <p:tavLst>
                                        <p:tav tm="0">
                                          <p:val>
                                            <p:fltVal val="90"/>
                                          </p:val>
                                        </p:tav>
                                        <p:tav tm="100000">
                                          <p:val>
                                            <p:fltVal val="0"/>
                                          </p:val>
                                        </p:tav>
                                      </p:tavLst>
                                    </p:anim>
                                    <p:animEffect transition="in" filter="fade">
                                      <p:cBhvr>
                                        <p:cTn id="41" dur="300"/>
                                        <p:tgtEl>
                                          <p:spTgt spid="17"/>
                                        </p:tgtEl>
                                      </p:cBhvr>
                                    </p:animEffect>
                                  </p:childTnLst>
                                </p:cTn>
                              </p:par>
                            </p:childTnLst>
                          </p:cTn>
                        </p:par>
                        <p:par>
                          <p:cTn id="42" fill="hold">
                            <p:stCondLst>
                              <p:cond delay="2500"/>
                            </p:stCondLst>
                            <p:childTnLst>
                              <p:par>
                                <p:cTn id="43" presetID="22" presetClass="entr" presetSubtype="1" fill="hold"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500"/>
                                        <p:tgtEl>
                                          <p:spTgt spid="24"/>
                                        </p:tgtEl>
                                      </p:cBhvr>
                                    </p:animEffect>
                                  </p:childTnLst>
                                </p:cTn>
                              </p:par>
                            </p:childTnLst>
                          </p:cTn>
                        </p:par>
                        <p:par>
                          <p:cTn id="46" fill="hold">
                            <p:stCondLst>
                              <p:cond delay="3000"/>
                            </p:stCondLst>
                            <p:childTnLst>
                              <p:par>
                                <p:cTn id="47" presetID="31"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300" fill="hold"/>
                                        <p:tgtEl>
                                          <p:spTgt spid="18"/>
                                        </p:tgtEl>
                                        <p:attrNameLst>
                                          <p:attrName>ppt_w</p:attrName>
                                        </p:attrNameLst>
                                      </p:cBhvr>
                                      <p:tavLst>
                                        <p:tav tm="0">
                                          <p:val>
                                            <p:fltVal val="0"/>
                                          </p:val>
                                        </p:tav>
                                        <p:tav tm="100000">
                                          <p:val>
                                            <p:strVal val="#ppt_w"/>
                                          </p:val>
                                        </p:tav>
                                      </p:tavLst>
                                    </p:anim>
                                    <p:anim calcmode="lin" valueType="num">
                                      <p:cBhvr>
                                        <p:cTn id="50" dur="300" fill="hold"/>
                                        <p:tgtEl>
                                          <p:spTgt spid="18"/>
                                        </p:tgtEl>
                                        <p:attrNameLst>
                                          <p:attrName>ppt_h</p:attrName>
                                        </p:attrNameLst>
                                      </p:cBhvr>
                                      <p:tavLst>
                                        <p:tav tm="0">
                                          <p:val>
                                            <p:fltVal val="0"/>
                                          </p:val>
                                        </p:tav>
                                        <p:tav tm="100000">
                                          <p:val>
                                            <p:strVal val="#ppt_h"/>
                                          </p:val>
                                        </p:tav>
                                      </p:tavLst>
                                    </p:anim>
                                    <p:anim calcmode="lin" valueType="num">
                                      <p:cBhvr>
                                        <p:cTn id="51" dur="300" fill="hold"/>
                                        <p:tgtEl>
                                          <p:spTgt spid="18"/>
                                        </p:tgtEl>
                                        <p:attrNameLst>
                                          <p:attrName>style.rotation</p:attrName>
                                        </p:attrNameLst>
                                      </p:cBhvr>
                                      <p:tavLst>
                                        <p:tav tm="0">
                                          <p:val>
                                            <p:fltVal val="90"/>
                                          </p:val>
                                        </p:tav>
                                        <p:tav tm="100000">
                                          <p:val>
                                            <p:fltVal val="0"/>
                                          </p:val>
                                        </p:tav>
                                      </p:tavLst>
                                    </p:anim>
                                    <p:animEffect transition="in" filter="fade">
                                      <p:cBhvr>
                                        <p:cTn id="52" dur="300"/>
                                        <p:tgtEl>
                                          <p:spTgt spid="18"/>
                                        </p:tgtEl>
                                      </p:cBhvr>
                                    </p:animEffect>
                                  </p:childTnLst>
                                </p:cTn>
                              </p:par>
                            </p:childTnLst>
                          </p:cTn>
                        </p:par>
                        <p:par>
                          <p:cTn id="53" fill="hold">
                            <p:stCondLst>
                              <p:cond delay="3500"/>
                            </p:stCondLst>
                            <p:childTnLst>
                              <p:par>
                                <p:cTn id="54" presetID="31" presetClass="entr" presetSubtype="0" fill="hold" grpId="0"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300" fill="hold"/>
                                        <p:tgtEl>
                                          <p:spTgt spid="19"/>
                                        </p:tgtEl>
                                        <p:attrNameLst>
                                          <p:attrName>ppt_w</p:attrName>
                                        </p:attrNameLst>
                                      </p:cBhvr>
                                      <p:tavLst>
                                        <p:tav tm="0">
                                          <p:val>
                                            <p:fltVal val="0"/>
                                          </p:val>
                                        </p:tav>
                                        <p:tav tm="100000">
                                          <p:val>
                                            <p:strVal val="#ppt_w"/>
                                          </p:val>
                                        </p:tav>
                                      </p:tavLst>
                                    </p:anim>
                                    <p:anim calcmode="lin" valueType="num">
                                      <p:cBhvr>
                                        <p:cTn id="57" dur="300" fill="hold"/>
                                        <p:tgtEl>
                                          <p:spTgt spid="19"/>
                                        </p:tgtEl>
                                        <p:attrNameLst>
                                          <p:attrName>ppt_h</p:attrName>
                                        </p:attrNameLst>
                                      </p:cBhvr>
                                      <p:tavLst>
                                        <p:tav tm="0">
                                          <p:val>
                                            <p:fltVal val="0"/>
                                          </p:val>
                                        </p:tav>
                                        <p:tav tm="100000">
                                          <p:val>
                                            <p:strVal val="#ppt_h"/>
                                          </p:val>
                                        </p:tav>
                                      </p:tavLst>
                                    </p:anim>
                                    <p:anim calcmode="lin" valueType="num">
                                      <p:cBhvr>
                                        <p:cTn id="58" dur="300" fill="hold"/>
                                        <p:tgtEl>
                                          <p:spTgt spid="19"/>
                                        </p:tgtEl>
                                        <p:attrNameLst>
                                          <p:attrName>style.rotation</p:attrName>
                                        </p:attrNameLst>
                                      </p:cBhvr>
                                      <p:tavLst>
                                        <p:tav tm="0">
                                          <p:val>
                                            <p:fltVal val="90"/>
                                          </p:val>
                                        </p:tav>
                                        <p:tav tm="100000">
                                          <p:val>
                                            <p:fltVal val="0"/>
                                          </p:val>
                                        </p:tav>
                                      </p:tavLst>
                                    </p:anim>
                                    <p:animEffect transition="in" filter="fade">
                                      <p:cBhvr>
                                        <p:cTn id="59" dur="300"/>
                                        <p:tgtEl>
                                          <p:spTgt spid="19"/>
                                        </p:tgtEl>
                                      </p:cBhvr>
                                    </p:animEffect>
                                  </p:childTnLst>
                                </p:cTn>
                              </p:par>
                            </p:childTnLst>
                          </p:cTn>
                        </p:par>
                        <p:par>
                          <p:cTn id="60" fill="hold">
                            <p:stCondLst>
                              <p:cond delay="4000"/>
                            </p:stCondLst>
                            <p:childTnLst>
                              <p:par>
                                <p:cTn id="61" presetID="31" presetClass="entr" presetSubtype="0"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p:cTn id="63" dur="300" fill="hold"/>
                                        <p:tgtEl>
                                          <p:spTgt spid="20"/>
                                        </p:tgtEl>
                                        <p:attrNameLst>
                                          <p:attrName>ppt_w</p:attrName>
                                        </p:attrNameLst>
                                      </p:cBhvr>
                                      <p:tavLst>
                                        <p:tav tm="0">
                                          <p:val>
                                            <p:fltVal val="0"/>
                                          </p:val>
                                        </p:tav>
                                        <p:tav tm="100000">
                                          <p:val>
                                            <p:strVal val="#ppt_w"/>
                                          </p:val>
                                        </p:tav>
                                      </p:tavLst>
                                    </p:anim>
                                    <p:anim calcmode="lin" valueType="num">
                                      <p:cBhvr>
                                        <p:cTn id="64" dur="300" fill="hold"/>
                                        <p:tgtEl>
                                          <p:spTgt spid="20"/>
                                        </p:tgtEl>
                                        <p:attrNameLst>
                                          <p:attrName>ppt_h</p:attrName>
                                        </p:attrNameLst>
                                      </p:cBhvr>
                                      <p:tavLst>
                                        <p:tav tm="0">
                                          <p:val>
                                            <p:fltVal val="0"/>
                                          </p:val>
                                        </p:tav>
                                        <p:tav tm="100000">
                                          <p:val>
                                            <p:strVal val="#ppt_h"/>
                                          </p:val>
                                        </p:tav>
                                      </p:tavLst>
                                    </p:anim>
                                    <p:anim calcmode="lin" valueType="num">
                                      <p:cBhvr>
                                        <p:cTn id="65" dur="300" fill="hold"/>
                                        <p:tgtEl>
                                          <p:spTgt spid="20"/>
                                        </p:tgtEl>
                                        <p:attrNameLst>
                                          <p:attrName>style.rotation</p:attrName>
                                        </p:attrNameLst>
                                      </p:cBhvr>
                                      <p:tavLst>
                                        <p:tav tm="0">
                                          <p:val>
                                            <p:fltVal val="90"/>
                                          </p:val>
                                        </p:tav>
                                        <p:tav tm="100000">
                                          <p:val>
                                            <p:fltVal val="0"/>
                                          </p:val>
                                        </p:tav>
                                      </p:tavLst>
                                    </p:anim>
                                    <p:animEffect transition="in" filter="fade">
                                      <p:cBhvr>
                                        <p:cTn id="66" dur="3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7" grpId="0"/>
      <p:bldP spid="18" grpId="0"/>
      <p:bldP spid="19" grpId="0"/>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716306" y="3044279"/>
            <a:ext cx="4262718" cy="769441"/>
          </a:xfrm>
          <a:prstGeom prst="rect">
            <a:avLst/>
          </a:prstGeom>
          <a:noFill/>
        </p:spPr>
        <p:txBody>
          <a:bodyPr wrap="square" rtlCol="0">
            <a:spAutoFit/>
          </a:bodyPr>
          <a:lstStyle/>
          <a:p>
            <a:r>
              <a:rPr lang="zh-CN" altLang="en-US" sz="4400" dirty="0">
                <a:solidFill>
                  <a:schemeClr val="bg1"/>
                </a:solidFill>
                <a:latin typeface="华康娃娃体W5(P)" panose="040B0500000000000000" pitchFamily="82" charset="-122"/>
                <a:ea typeface="华康娃娃体W5(P)" panose="040B0500000000000000" pitchFamily="82" charset="-122"/>
              </a:rPr>
              <a:t>和家长一起完成</a:t>
            </a:r>
            <a:endParaRPr lang="zh-CN" altLang="en-US" sz="4400" dirty="0">
              <a:solidFill>
                <a:schemeClr val="bg1"/>
              </a:solidFill>
              <a:latin typeface="华康娃娃体W5(P)" panose="040B0500000000000000" pitchFamily="82" charset="-122"/>
              <a:ea typeface="华康娃娃体W5(P)" panose="040B0500000000000000" pitchFamily="82"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5"/>
          <p:cNvSpPr/>
          <p:nvPr/>
        </p:nvSpPr>
        <p:spPr bwMode="auto">
          <a:xfrm flipH="1">
            <a:off x="1740004" y="5676484"/>
            <a:ext cx="9144000" cy="590625"/>
          </a:xfrm>
          <a:custGeom>
            <a:avLst/>
            <a:gdLst>
              <a:gd name="T0" fmla="*/ 0 w 3200"/>
              <a:gd name="T1" fmla="*/ 29 h 762"/>
              <a:gd name="T2" fmla="*/ 1413 w 3200"/>
              <a:gd name="T3" fmla="*/ 352 h 762"/>
              <a:gd name="T4" fmla="*/ 3200 w 3200"/>
              <a:gd name="T5" fmla="*/ 545 h 762"/>
              <a:gd name="T6" fmla="*/ 3200 w 3200"/>
              <a:gd name="T7" fmla="*/ 762 h 762"/>
              <a:gd name="T8" fmla="*/ 0 w 3200"/>
              <a:gd name="T9" fmla="*/ 762 h 762"/>
              <a:gd name="T10" fmla="*/ 0 w 3200"/>
              <a:gd name="T11" fmla="*/ 29 h 762"/>
            </a:gdLst>
            <a:ahLst/>
            <a:cxnLst>
              <a:cxn ang="0">
                <a:pos x="T0" y="T1"/>
              </a:cxn>
              <a:cxn ang="0">
                <a:pos x="T2" y="T3"/>
              </a:cxn>
              <a:cxn ang="0">
                <a:pos x="T4" y="T5"/>
              </a:cxn>
              <a:cxn ang="0">
                <a:pos x="T6" y="T7"/>
              </a:cxn>
              <a:cxn ang="0">
                <a:pos x="T8" y="T9"/>
              </a:cxn>
              <a:cxn ang="0">
                <a:pos x="T10" y="T11"/>
              </a:cxn>
            </a:cxnLst>
            <a:rect l="0" t="0" r="r" b="b"/>
            <a:pathLst>
              <a:path w="3200" h="762">
                <a:moveTo>
                  <a:pt x="0" y="29"/>
                </a:moveTo>
                <a:cubicBezTo>
                  <a:pt x="0" y="29"/>
                  <a:pt x="662" y="0"/>
                  <a:pt x="1413" y="352"/>
                </a:cubicBezTo>
                <a:cubicBezTo>
                  <a:pt x="2164" y="705"/>
                  <a:pt x="3200" y="545"/>
                  <a:pt x="3200" y="545"/>
                </a:cubicBezTo>
                <a:cubicBezTo>
                  <a:pt x="3200" y="762"/>
                  <a:pt x="3200" y="762"/>
                  <a:pt x="3200" y="762"/>
                </a:cubicBezTo>
                <a:cubicBezTo>
                  <a:pt x="0" y="762"/>
                  <a:pt x="0" y="762"/>
                  <a:pt x="0" y="762"/>
                </a:cubicBezTo>
                <a:lnTo>
                  <a:pt x="0" y="29"/>
                </a:lnTo>
                <a:close/>
              </a:path>
            </a:pathLst>
          </a:custGeom>
          <a:solidFill>
            <a:schemeClr val="bg1">
              <a:lumMod val="85000"/>
            </a:schemeClr>
          </a:solidFill>
          <a:ln>
            <a:noFill/>
          </a:ln>
        </p:spPr>
        <p:txBody>
          <a:bodyPr vert="horz" wrap="square" lIns="68572" tIns="34286" rIns="68572" bIns="34286" numCol="1" anchor="t" anchorCtr="0" compatLnSpc="1"/>
          <a:lstStyle/>
          <a:p>
            <a:endParaRPr lang="id-ID" sz="1280">
              <a:solidFill>
                <a:prstClr val="black"/>
              </a:solidFill>
            </a:endParaRPr>
          </a:p>
        </p:txBody>
      </p:sp>
      <p:sp>
        <p:nvSpPr>
          <p:cNvPr id="4" name="Freeform 6"/>
          <p:cNvSpPr/>
          <p:nvPr/>
        </p:nvSpPr>
        <p:spPr bwMode="auto">
          <a:xfrm flipH="1">
            <a:off x="1740004" y="5635596"/>
            <a:ext cx="9144000" cy="671076"/>
          </a:xfrm>
          <a:custGeom>
            <a:avLst/>
            <a:gdLst>
              <a:gd name="T0" fmla="*/ 3200 w 3200"/>
              <a:gd name="T1" fmla="*/ 66 h 423"/>
              <a:gd name="T2" fmla="*/ 1743 w 3200"/>
              <a:gd name="T3" fmla="*/ 212 h 423"/>
              <a:gd name="T4" fmla="*/ 0 w 3200"/>
              <a:gd name="T5" fmla="*/ 175 h 423"/>
              <a:gd name="T6" fmla="*/ 0 w 3200"/>
              <a:gd name="T7" fmla="*/ 404 h 423"/>
              <a:gd name="T8" fmla="*/ 3200 w 3200"/>
              <a:gd name="T9" fmla="*/ 404 h 423"/>
              <a:gd name="T10" fmla="*/ 3200 w 3200"/>
              <a:gd name="T11" fmla="*/ 66 h 423"/>
            </a:gdLst>
            <a:ahLst/>
            <a:cxnLst>
              <a:cxn ang="0">
                <a:pos x="T0" y="T1"/>
              </a:cxn>
              <a:cxn ang="0">
                <a:pos x="T2" y="T3"/>
              </a:cxn>
              <a:cxn ang="0">
                <a:pos x="T4" y="T5"/>
              </a:cxn>
              <a:cxn ang="0">
                <a:pos x="T6" y="T7"/>
              </a:cxn>
              <a:cxn ang="0">
                <a:pos x="T8" y="T9"/>
              </a:cxn>
              <a:cxn ang="0">
                <a:pos x="T10" y="T11"/>
              </a:cxn>
            </a:cxnLst>
            <a:rect l="0" t="0" r="r" b="b"/>
            <a:pathLst>
              <a:path w="3200" h="423">
                <a:moveTo>
                  <a:pt x="3200" y="66"/>
                </a:moveTo>
                <a:cubicBezTo>
                  <a:pt x="3200" y="66"/>
                  <a:pt x="2831" y="0"/>
                  <a:pt x="1743" y="212"/>
                </a:cubicBezTo>
                <a:cubicBezTo>
                  <a:pt x="655" y="423"/>
                  <a:pt x="0" y="175"/>
                  <a:pt x="0" y="175"/>
                </a:cubicBezTo>
                <a:cubicBezTo>
                  <a:pt x="0" y="404"/>
                  <a:pt x="0" y="404"/>
                  <a:pt x="0" y="404"/>
                </a:cubicBezTo>
                <a:cubicBezTo>
                  <a:pt x="3200" y="404"/>
                  <a:pt x="3200" y="404"/>
                  <a:pt x="3200" y="404"/>
                </a:cubicBezTo>
                <a:lnTo>
                  <a:pt x="3200" y="66"/>
                </a:lnTo>
                <a:close/>
              </a:path>
            </a:pathLst>
          </a:custGeom>
          <a:solidFill>
            <a:schemeClr val="bg1">
              <a:lumMod val="75000"/>
            </a:schemeClr>
          </a:solidFill>
          <a:ln>
            <a:noFill/>
          </a:ln>
        </p:spPr>
        <p:txBody>
          <a:bodyPr vert="horz" wrap="square" lIns="68572" tIns="34286" rIns="68572" bIns="34286" numCol="1" anchor="t" anchorCtr="0" compatLnSpc="1"/>
          <a:lstStyle/>
          <a:p>
            <a:endParaRPr lang="id-ID" sz="1280">
              <a:solidFill>
                <a:prstClr val="black"/>
              </a:solidFill>
            </a:endParaRPr>
          </a:p>
        </p:txBody>
      </p:sp>
      <p:sp>
        <p:nvSpPr>
          <p:cNvPr id="6" name="Freeform 10"/>
          <p:cNvSpPr/>
          <p:nvPr/>
        </p:nvSpPr>
        <p:spPr bwMode="auto">
          <a:xfrm flipH="1">
            <a:off x="5582295" y="3904347"/>
            <a:ext cx="1292362" cy="2352099"/>
          </a:xfrm>
          <a:custGeom>
            <a:avLst/>
            <a:gdLst>
              <a:gd name="T0" fmla="*/ 558 w 679"/>
              <a:gd name="T1" fmla="*/ 1235 h 1235"/>
              <a:gd name="T2" fmla="*/ 517 w 679"/>
              <a:gd name="T3" fmla="*/ 546 h 1235"/>
              <a:gd name="T4" fmla="*/ 669 w 679"/>
              <a:gd name="T5" fmla="*/ 191 h 1235"/>
              <a:gd name="T6" fmla="*/ 593 w 679"/>
              <a:gd name="T7" fmla="*/ 207 h 1235"/>
              <a:gd name="T8" fmla="*/ 451 w 679"/>
              <a:gd name="T9" fmla="*/ 310 h 1235"/>
              <a:gd name="T10" fmla="*/ 331 w 679"/>
              <a:gd name="T11" fmla="*/ 25 h 1235"/>
              <a:gd name="T12" fmla="*/ 319 w 679"/>
              <a:gd name="T13" fmla="*/ 214 h 1235"/>
              <a:gd name="T14" fmla="*/ 199 w 679"/>
              <a:gd name="T15" fmla="*/ 139 h 1235"/>
              <a:gd name="T16" fmla="*/ 110 w 679"/>
              <a:gd name="T17" fmla="*/ 71 h 1235"/>
              <a:gd name="T18" fmla="*/ 216 w 679"/>
              <a:gd name="T19" fmla="*/ 311 h 1235"/>
              <a:gd name="T20" fmla="*/ 40 w 679"/>
              <a:gd name="T21" fmla="*/ 150 h 1235"/>
              <a:gd name="T22" fmla="*/ 37 w 679"/>
              <a:gd name="T23" fmla="*/ 224 h 1235"/>
              <a:gd name="T24" fmla="*/ 180 w 679"/>
              <a:gd name="T25" fmla="*/ 388 h 1235"/>
              <a:gd name="T26" fmla="*/ 44 w 679"/>
              <a:gd name="T27" fmla="*/ 317 h 1235"/>
              <a:gd name="T28" fmla="*/ 85 w 679"/>
              <a:gd name="T29" fmla="*/ 408 h 1235"/>
              <a:gd name="T30" fmla="*/ 303 w 679"/>
              <a:gd name="T31" fmla="*/ 668 h 1235"/>
              <a:gd name="T32" fmla="*/ 275 w 679"/>
              <a:gd name="T33" fmla="*/ 1139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9" h="1235">
                <a:moveTo>
                  <a:pt x="558" y="1235"/>
                </a:moveTo>
                <a:cubicBezTo>
                  <a:pt x="558" y="1235"/>
                  <a:pt x="455" y="806"/>
                  <a:pt x="517" y="546"/>
                </a:cubicBezTo>
                <a:cubicBezTo>
                  <a:pt x="580" y="285"/>
                  <a:pt x="679" y="231"/>
                  <a:pt x="669" y="191"/>
                </a:cubicBezTo>
                <a:cubicBezTo>
                  <a:pt x="660" y="151"/>
                  <a:pt x="609" y="170"/>
                  <a:pt x="593" y="207"/>
                </a:cubicBezTo>
                <a:cubicBezTo>
                  <a:pt x="577" y="243"/>
                  <a:pt x="512" y="323"/>
                  <a:pt x="451" y="310"/>
                </a:cubicBezTo>
                <a:cubicBezTo>
                  <a:pt x="391" y="297"/>
                  <a:pt x="375" y="49"/>
                  <a:pt x="331" y="25"/>
                </a:cubicBezTo>
                <a:cubicBezTo>
                  <a:pt x="287" y="0"/>
                  <a:pt x="302" y="114"/>
                  <a:pt x="319" y="214"/>
                </a:cubicBezTo>
                <a:cubicBezTo>
                  <a:pt x="336" y="313"/>
                  <a:pt x="252" y="258"/>
                  <a:pt x="199" y="139"/>
                </a:cubicBezTo>
                <a:cubicBezTo>
                  <a:pt x="146" y="20"/>
                  <a:pt x="115" y="54"/>
                  <a:pt x="110" y="71"/>
                </a:cubicBezTo>
                <a:cubicBezTo>
                  <a:pt x="104" y="88"/>
                  <a:pt x="225" y="300"/>
                  <a:pt x="216" y="311"/>
                </a:cubicBezTo>
                <a:cubicBezTo>
                  <a:pt x="208" y="321"/>
                  <a:pt x="55" y="145"/>
                  <a:pt x="40" y="150"/>
                </a:cubicBezTo>
                <a:cubicBezTo>
                  <a:pt x="26" y="155"/>
                  <a:pt x="0" y="169"/>
                  <a:pt x="37" y="224"/>
                </a:cubicBezTo>
                <a:cubicBezTo>
                  <a:pt x="73" y="280"/>
                  <a:pt x="187" y="373"/>
                  <a:pt x="180" y="388"/>
                </a:cubicBezTo>
                <a:cubicBezTo>
                  <a:pt x="173" y="404"/>
                  <a:pt x="78" y="319"/>
                  <a:pt x="44" y="317"/>
                </a:cubicBezTo>
                <a:cubicBezTo>
                  <a:pt x="9" y="315"/>
                  <a:pt x="23" y="364"/>
                  <a:pt x="85" y="408"/>
                </a:cubicBezTo>
                <a:cubicBezTo>
                  <a:pt x="147" y="452"/>
                  <a:pt x="298" y="501"/>
                  <a:pt x="303" y="668"/>
                </a:cubicBezTo>
                <a:cubicBezTo>
                  <a:pt x="308" y="835"/>
                  <a:pt x="275" y="1139"/>
                  <a:pt x="275" y="1139"/>
                </a:cubicBezTo>
              </a:path>
            </a:pathLst>
          </a:custGeom>
          <a:solidFill>
            <a:schemeClr val="bg1">
              <a:lumMod val="75000"/>
            </a:schemeClr>
          </a:solidFill>
          <a:ln>
            <a:noFill/>
          </a:ln>
        </p:spPr>
        <p:txBody>
          <a:bodyPr vert="horz" wrap="square" lIns="68572" tIns="34286" rIns="68572" bIns="34286" numCol="1" anchor="t" anchorCtr="0" compatLnSpc="1"/>
          <a:lstStyle/>
          <a:p>
            <a:endParaRPr lang="id-ID" sz="1280">
              <a:solidFill>
                <a:prstClr val="black"/>
              </a:solidFill>
            </a:endParaRPr>
          </a:p>
        </p:txBody>
      </p:sp>
      <p:grpSp>
        <p:nvGrpSpPr>
          <p:cNvPr id="7" name="Group 77"/>
          <p:cNvGrpSpPr/>
          <p:nvPr/>
        </p:nvGrpSpPr>
        <p:grpSpPr>
          <a:xfrm rot="5662649">
            <a:off x="4464712" y="3807982"/>
            <a:ext cx="691477" cy="1051619"/>
            <a:chOff x="1306513" y="1644650"/>
            <a:chExt cx="1109663" cy="1687513"/>
          </a:xfrm>
        </p:grpSpPr>
        <p:sp>
          <p:nvSpPr>
            <p:cNvPr id="8" name="Freeform 18"/>
            <p:cNvSpPr/>
            <p:nvPr/>
          </p:nvSpPr>
          <p:spPr bwMode="auto">
            <a:xfrm>
              <a:off x="1306513" y="1644650"/>
              <a:ext cx="839788" cy="1619250"/>
            </a:xfrm>
            <a:custGeom>
              <a:avLst/>
              <a:gdLst>
                <a:gd name="T0" fmla="*/ 30 w 221"/>
                <a:gd name="T1" fmla="*/ 241 h 429"/>
                <a:gd name="T2" fmla="*/ 103 w 221"/>
                <a:gd name="T3" fmla="*/ 429 h 429"/>
                <a:gd name="T4" fmla="*/ 221 w 221"/>
                <a:gd name="T5" fmla="*/ 0 h 429"/>
                <a:gd name="T6" fmla="*/ 30 w 221"/>
                <a:gd name="T7" fmla="*/ 241 h 429"/>
              </a:gdLst>
              <a:ahLst/>
              <a:cxnLst>
                <a:cxn ang="0">
                  <a:pos x="T0" y="T1"/>
                </a:cxn>
                <a:cxn ang="0">
                  <a:pos x="T2" y="T3"/>
                </a:cxn>
                <a:cxn ang="0">
                  <a:pos x="T4" y="T5"/>
                </a:cxn>
                <a:cxn ang="0">
                  <a:pos x="T6" y="T7"/>
                </a:cxn>
              </a:cxnLst>
              <a:rect l="0" t="0" r="r" b="b"/>
              <a:pathLst>
                <a:path w="221" h="429">
                  <a:moveTo>
                    <a:pt x="30" y="241"/>
                  </a:moveTo>
                  <a:cubicBezTo>
                    <a:pt x="0" y="352"/>
                    <a:pt x="39" y="412"/>
                    <a:pt x="103" y="429"/>
                  </a:cubicBezTo>
                  <a:cubicBezTo>
                    <a:pt x="221" y="0"/>
                    <a:pt x="221" y="0"/>
                    <a:pt x="221" y="0"/>
                  </a:cubicBezTo>
                  <a:cubicBezTo>
                    <a:pt x="221" y="0"/>
                    <a:pt x="61" y="129"/>
                    <a:pt x="30" y="241"/>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9" name="Freeform 19"/>
            <p:cNvSpPr/>
            <p:nvPr/>
          </p:nvSpPr>
          <p:spPr bwMode="auto">
            <a:xfrm>
              <a:off x="1697038" y="1644650"/>
              <a:ext cx="719138" cy="1687513"/>
            </a:xfrm>
            <a:custGeom>
              <a:avLst/>
              <a:gdLst>
                <a:gd name="T0" fmla="*/ 118 w 189"/>
                <a:gd name="T1" fmla="*/ 0 h 447"/>
                <a:gd name="T2" fmla="*/ 0 w 189"/>
                <a:gd name="T3" fmla="*/ 429 h 447"/>
                <a:gd name="T4" fmla="*/ 159 w 189"/>
                <a:gd name="T5" fmla="*/ 304 h 447"/>
                <a:gd name="T6" fmla="*/ 118 w 189"/>
                <a:gd name="T7" fmla="*/ 0 h 447"/>
              </a:gdLst>
              <a:ahLst/>
              <a:cxnLst>
                <a:cxn ang="0">
                  <a:pos x="T0" y="T1"/>
                </a:cxn>
                <a:cxn ang="0">
                  <a:pos x="T2" y="T3"/>
                </a:cxn>
                <a:cxn ang="0">
                  <a:pos x="T4" y="T5"/>
                </a:cxn>
                <a:cxn ang="0">
                  <a:pos x="T6" y="T7"/>
                </a:cxn>
              </a:cxnLst>
              <a:rect l="0" t="0" r="r" b="b"/>
              <a:pathLst>
                <a:path w="189" h="447">
                  <a:moveTo>
                    <a:pt x="118" y="0"/>
                  </a:moveTo>
                  <a:cubicBezTo>
                    <a:pt x="0" y="429"/>
                    <a:pt x="0" y="429"/>
                    <a:pt x="0" y="429"/>
                  </a:cubicBezTo>
                  <a:cubicBezTo>
                    <a:pt x="64" y="447"/>
                    <a:pt x="128" y="416"/>
                    <a:pt x="159" y="304"/>
                  </a:cubicBezTo>
                  <a:cubicBezTo>
                    <a:pt x="189" y="193"/>
                    <a:pt x="118" y="0"/>
                    <a:pt x="11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grpSp>
      <p:grpSp>
        <p:nvGrpSpPr>
          <p:cNvPr id="10" name="Group 80"/>
          <p:cNvGrpSpPr/>
          <p:nvPr/>
        </p:nvGrpSpPr>
        <p:grpSpPr>
          <a:xfrm rot="13449093">
            <a:off x="7055720" y="2964909"/>
            <a:ext cx="987440" cy="1501560"/>
            <a:chOff x="1306513" y="1644650"/>
            <a:chExt cx="1109663" cy="1687513"/>
          </a:xfrm>
        </p:grpSpPr>
        <p:sp>
          <p:nvSpPr>
            <p:cNvPr id="11" name="Freeform 18"/>
            <p:cNvSpPr/>
            <p:nvPr/>
          </p:nvSpPr>
          <p:spPr bwMode="auto">
            <a:xfrm>
              <a:off x="1306513" y="1644650"/>
              <a:ext cx="839788" cy="1619250"/>
            </a:xfrm>
            <a:custGeom>
              <a:avLst/>
              <a:gdLst>
                <a:gd name="T0" fmla="*/ 30 w 221"/>
                <a:gd name="T1" fmla="*/ 241 h 429"/>
                <a:gd name="T2" fmla="*/ 103 w 221"/>
                <a:gd name="T3" fmla="*/ 429 h 429"/>
                <a:gd name="T4" fmla="*/ 221 w 221"/>
                <a:gd name="T5" fmla="*/ 0 h 429"/>
                <a:gd name="T6" fmla="*/ 30 w 221"/>
                <a:gd name="T7" fmla="*/ 241 h 429"/>
              </a:gdLst>
              <a:ahLst/>
              <a:cxnLst>
                <a:cxn ang="0">
                  <a:pos x="T0" y="T1"/>
                </a:cxn>
                <a:cxn ang="0">
                  <a:pos x="T2" y="T3"/>
                </a:cxn>
                <a:cxn ang="0">
                  <a:pos x="T4" y="T5"/>
                </a:cxn>
                <a:cxn ang="0">
                  <a:pos x="T6" y="T7"/>
                </a:cxn>
              </a:cxnLst>
              <a:rect l="0" t="0" r="r" b="b"/>
              <a:pathLst>
                <a:path w="221" h="429">
                  <a:moveTo>
                    <a:pt x="30" y="241"/>
                  </a:moveTo>
                  <a:cubicBezTo>
                    <a:pt x="0" y="352"/>
                    <a:pt x="39" y="412"/>
                    <a:pt x="103" y="429"/>
                  </a:cubicBezTo>
                  <a:cubicBezTo>
                    <a:pt x="221" y="0"/>
                    <a:pt x="221" y="0"/>
                    <a:pt x="221" y="0"/>
                  </a:cubicBezTo>
                  <a:cubicBezTo>
                    <a:pt x="221" y="0"/>
                    <a:pt x="61" y="129"/>
                    <a:pt x="30" y="241"/>
                  </a:cubicBez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12" name="Freeform 19"/>
            <p:cNvSpPr/>
            <p:nvPr/>
          </p:nvSpPr>
          <p:spPr bwMode="auto">
            <a:xfrm>
              <a:off x="1697038" y="1644650"/>
              <a:ext cx="719138" cy="1687513"/>
            </a:xfrm>
            <a:custGeom>
              <a:avLst/>
              <a:gdLst>
                <a:gd name="T0" fmla="*/ 118 w 189"/>
                <a:gd name="T1" fmla="*/ 0 h 447"/>
                <a:gd name="T2" fmla="*/ 0 w 189"/>
                <a:gd name="T3" fmla="*/ 429 h 447"/>
                <a:gd name="T4" fmla="*/ 159 w 189"/>
                <a:gd name="T5" fmla="*/ 304 h 447"/>
                <a:gd name="T6" fmla="*/ 118 w 189"/>
                <a:gd name="T7" fmla="*/ 0 h 447"/>
              </a:gdLst>
              <a:ahLst/>
              <a:cxnLst>
                <a:cxn ang="0">
                  <a:pos x="T0" y="T1"/>
                </a:cxn>
                <a:cxn ang="0">
                  <a:pos x="T2" y="T3"/>
                </a:cxn>
                <a:cxn ang="0">
                  <a:pos x="T4" y="T5"/>
                </a:cxn>
                <a:cxn ang="0">
                  <a:pos x="T6" y="T7"/>
                </a:cxn>
              </a:cxnLst>
              <a:rect l="0" t="0" r="r" b="b"/>
              <a:pathLst>
                <a:path w="189" h="447">
                  <a:moveTo>
                    <a:pt x="118" y="0"/>
                  </a:moveTo>
                  <a:cubicBezTo>
                    <a:pt x="0" y="429"/>
                    <a:pt x="0" y="429"/>
                    <a:pt x="0" y="429"/>
                  </a:cubicBezTo>
                  <a:cubicBezTo>
                    <a:pt x="64" y="447"/>
                    <a:pt x="128" y="416"/>
                    <a:pt x="159" y="304"/>
                  </a:cubicBezTo>
                  <a:cubicBezTo>
                    <a:pt x="189" y="193"/>
                    <a:pt x="118" y="0"/>
                    <a:pt x="118" y="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grpSp>
      <p:grpSp>
        <p:nvGrpSpPr>
          <p:cNvPr id="13" name="Group 83"/>
          <p:cNvGrpSpPr/>
          <p:nvPr/>
        </p:nvGrpSpPr>
        <p:grpSpPr>
          <a:xfrm rot="7830861">
            <a:off x="4945356" y="2631424"/>
            <a:ext cx="1075713" cy="1635973"/>
            <a:chOff x="1306513" y="1644650"/>
            <a:chExt cx="1109663" cy="1687513"/>
          </a:xfrm>
        </p:grpSpPr>
        <p:sp>
          <p:nvSpPr>
            <p:cNvPr id="14" name="Freeform 18"/>
            <p:cNvSpPr/>
            <p:nvPr/>
          </p:nvSpPr>
          <p:spPr bwMode="auto">
            <a:xfrm>
              <a:off x="1306513" y="1644650"/>
              <a:ext cx="839788" cy="1619250"/>
            </a:xfrm>
            <a:custGeom>
              <a:avLst/>
              <a:gdLst>
                <a:gd name="T0" fmla="*/ 30 w 221"/>
                <a:gd name="T1" fmla="*/ 241 h 429"/>
                <a:gd name="T2" fmla="*/ 103 w 221"/>
                <a:gd name="T3" fmla="*/ 429 h 429"/>
                <a:gd name="T4" fmla="*/ 221 w 221"/>
                <a:gd name="T5" fmla="*/ 0 h 429"/>
                <a:gd name="T6" fmla="*/ 30 w 221"/>
                <a:gd name="T7" fmla="*/ 241 h 429"/>
              </a:gdLst>
              <a:ahLst/>
              <a:cxnLst>
                <a:cxn ang="0">
                  <a:pos x="T0" y="T1"/>
                </a:cxn>
                <a:cxn ang="0">
                  <a:pos x="T2" y="T3"/>
                </a:cxn>
                <a:cxn ang="0">
                  <a:pos x="T4" y="T5"/>
                </a:cxn>
                <a:cxn ang="0">
                  <a:pos x="T6" y="T7"/>
                </a:cxn>
              </a:cxnLst>
              <a:rect l="0" t="0" r="r" b="b"/>
              <a:pathLst>
                <a:path w="221" h="429">
                  <a:moveTo>
                    <a:pt x="30" y="241"/>
                  </a:moveTo>
                  <a:cubicBezTo>
                    <a:pt x="0" y="352"/>
                    <a:pt x="39" y="412"/>
                    <a:pt x="103" y="429"/>
                  </a:cubicBezTo>
                  <a:cubicBezTo>
                    <a:pt x="221" y="0"/>
                    <a:pt x="221" y="0"/>
                    <a:pt x="221" y="0"/>
                  </a:cubicBezTo>
                  <a:cubicBezTo>
                    <a:pt x="221" y="0"/>
                    <a:pt x="61" y="129"/>
                    <a:pt x="30" y="241"/>
                  </a:cubicBez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15" name="Freeform 19"/>
            <p:cNvSpPr/>
            <p:nvPr/>
          </p:nvSpPr>
          <p:spPr bwMode="auto">
            <a:xfrm>
              <a:off x="1697038" y="1644650"/>
              <a:ext cx="719138" cy="1687513"/>
            </a:xfrm>
            <a:custGeom>
              <a:avLst/>
              <a:gdLst>
                <a:gd name="T0" fmla="*/ 118 w 189"/>
                <a:gd name="T1" fmla="*/ 0 h 447"/>
                <a:gd name="T2" fmla="*/ 0 w 189"/>
                <a:gd name="T3" fmla="*/ 429 h 447"/>
                <a:gd name="T4" fmla="*/ 159 w 189"/>
                <a:gd name="T5" fmla="*/ 304 h 447"/>
                <a:gd name="T6" fmla="*/ 118 w 189"/>
                <a:gd name="T7" fmla="*/ 0 h 447"/>
              </a:gdLst>
              <a:ahLst/>
              <a:cxnLst>
                <a:cxn ang="0">
                  <a:pos x="T0" y="T1"/>
                </a:cxn>
                <a:cxn ang="0">
                  <a:pos x="T2" y="T3"/>
                </a:cxn>
                <a:cxn ang="0">
                  <a:pos x="T4" y="T5"/>
                </a:cxn>
                <a:cxn ang="0">
                  <a:pos x="T6" y="T7"/>
                </a:cxn>
              </a:cxnLst>
              <a:rect l="0" t="0" r="r" b="b"/>
              <a:pathLst>
                <a:path w="189" h="447">
                  <a:moveTo>
                    <a:pt x="118" y="0"/>
                  </a:moveTo>
                  <a:cubicBezTo>
                    <a:pt x="0" y="429"/>
                    <a:pt x="0" y="429"/>
                    <a:pt x="0" y="429"/>
                  </a:cubicBezTo>
                  <a:cubicBezTo>
                    <a:pt x="64" y="447"/>
                    <a:pt x="128" y="416"/>
                    <a:pt x="159" y="304"/>
                  </a:cubicBezTo>
                  <a:cubicBezTo>
                    <a:pt x="189" y="193"/>
                    <a:pt x="118" y="0"/>
                    <a:pt x="118"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grpSp>
      <p:grpSp>
        <p:nvGrpSpPr>
          <p:cNvPr id="16" name="Group 86"/>
          <p:cNvGrpSpPr/>
          <p:nvPr/>
        </p:nvGrpSpPr>
        <p:grpSpPr>
          <a:xfrm rot="10570456">
            <a:off x="6148996" y="2435144"/>
            <a:ext cx="1068098" cy="1624214"/>
            <a:chOff x="1306513" y="1644650"/>
            <a:chExt cx="1109663" cy="1687513"/>
          </a:xfrm>
        </p:grpSpPr>
        <p:sp>
          <p:nvSpPr>
            <p:cNvPr id="17" name="Freeform 18"/>
            <p:cNvSpPr/>
            <p:nvPr/>
          </p:nvSpPr>
          <p:spPr bwMode="auto">
            <a:xfrm>
              <a:off x="1306513" y="1644650"/>
              <a:ext cx="839788" cy="1619250"/>
            </a:xfrm>
            <a:custGeom>
              <a:avLst/>
              <a:gdLst>
                <a:gd name="T0" fmla="*/ 30 w 221"/>
                <a:gd name="T1" fmla="*/ 241 h 429"/>
                <a:gd name="T2" fmla="*/ 103 w 221"/>
                <a:gd name="T3" fmla="*/ 429 h 429"/>
                <a:gd name="T4" fmla="*/ 221 w 221"/>
                <a:gd name="T5" fmla="*/ 0 h 429"/>
                <a:gd name="T6" fmla="*/ 30 w 221"/>
                <a:gd name="T7" fmla="*/ 241 h 429"/>
              </a:gdLst>
              <a:ahLst/>
              <a:cxnLst>
                <a:cxn ang="0">
                  <a:pos x="T0" y="T1"/>
                </a:cxn>
                <a:cxn ang="0">
                  <a:pos x="T2" y="T3"/>
                </a:cxn>
                <a:cxn ang="0">
                  <a:pos x="T4" y="T5"/>
                </a:cxn>
                <a:cxn ang="0">
                  <a:pos x="T6" y="T7"/>
                </a:cxn>
              </a:cxnLst>
              <a:rect l="0" t="0" r="r" b="b"/>
              <a:pathLst>
                <a:path w="221" h="429">
                  <a:moveTo>
                    <a:pt x="30" y="241"/>
                  </a:moveTo>
                  <a:cubicBezTo>
                    <a:pt x="0" y="352"/>
                    <a:pt x="39" y="412"/>
                    <a:pt x="103" y="429"/>
                  </a:cubicBezTo>
                  <a:cubicBezTo>
                    <a:pt x="221" y="0"/>
                    <a:pt x="221" y="0"/>
                    <a:pt x="221" y="0"/>
                  </a:cubicBezTo>
                  <a:cubicBezTo>
                    <a:pt x="221" y="0"/>
                    <a:pt x="61" y="129"/>
                    <a:pt x="30" y="241"/>
                  </a:cubicBez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18" name="Freeform 19"/>
            <p:cNvSpPr/>
            <p:nvPr/>
          </p:nvSpPr>
          <p:spPr bwMode="auto">
            <a:xfrm>
              <a:off x="1697038" y="1644650"/>
              <a:ext cx="719138" cy="1687513"/>
            </a:xfrm>
            <a:custGeom>
              <a:avLst/>
              <a:gdLst>
                <a:gd name="T0" fmla="*/ 118 w 189"/>
                <a:gd name="T1" fmla="*/ 0 h 447"/>
                <a:gd name="T2" fmla="*/ 0 w 189"/>
                <a:gd name="T3" fmla="*/ 429 h 447"/>
                <a:gd name="T4" fmla="*/ 159 w 189"/>
                <a:gd name="T5" fmla="*/ 304 h 447"/>
                <a:gd name="T6" fmla="*/ 118 w 189"/>
                <a:gd name="T7" fmla="*/ 0 h 447"/>
              </a:gdLst>
              <a:ahLst/>
              <a:cxnLst>
                <a:cxn ang="0">
                  <a:pos x="T0" y="T1"/>
                </a:cxn>
                <a:cxn ang="0">
                  <a:pos x="T2" y="T3"/>
                </a:cxn>
                <a:cxn ang="0">
                  <a:pos x="T4" y="T5"/>
                </a:cxn>
                <a:cxn ang="0">
                  <a:pos x="T6" y="T7"/>
                </a:cxn>
              </a:cxnLst>
              <a:rect l="0" t="0" r="r" b="b"/>
              <a:pathLst>
                <a:path w="189" h="447">
                  <a:moveTo>
                    <a:pt x="118" y="0"/>
                  </a:moveTo>
                  <a:cubicBezTo>
                    <a:pt x="0" y="429"/>
                    <a:pt x="0" y="429"/>
                    <a:pt x="0" y="429"/>
                  </a:cubicBezTo>
                  <a:cubicBezTo>
                    <a:pt x="64" y="447"/>
                    <a:pt x="128" y="416"/>
                    <a:pt x="159" y="304"/>
                  </a:cubicBezTo>
                  <a:cubicBezTo>
                    <a:pt x="189" y="193"/>
                    <a:pt x="118" y="0"/>
                    <a:pt x="118" y="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grpSp>
      <p:grpSp>
        <p:nvGrpSpPr>
          <p:cNvPr id="19" name="Group 89"/>
          <p:cNvGrpSpPr/>
          <p:nvPr/>
        </p:nvGrpSpPr>
        <p:grpSpPr>
          <a:xfrm rot="14923554">
            <a:off x="7338208" y="4223930"/>
            <a:ext cx="692476" cy="1053136"/>
            <a:chOff x="1306513" y="1644650"/>
            <a:chExt cx="1109663" cy="1687513"/>
          </a:xfrm>
        </p:grpSpPr>
        <p:sp>
          <p:nvSpPr>
            <p:cNvPr id="20" name="Freeform 18"/>
            <p:cNvSpPr/>
            <p:nvPr/>
          </p:nvSpPr>
          <p:spPr bwMode="auto">
            <a:xfrm>
              <a:off x="1306513" y="1644650"/>
              <a:ext cx="839788" cy="1619250"/>
            </a:xfrm>
            <a:custGeom>
              <a:avLst/>
              <a:gdLst>
                <a:gd name="T0" fmla="*/ 30 w 221"/>
                <a:gd name="T1" fmla="*/ 241 h 429"/>
                <a:gd name="T2" fmla="*/ 103 w 221"/>
                <a:gd name="T3" fmla="*/ 429 h 429"/>
                <a:gd name="T4" fmla="*/ 221 w 221"/>
                <a:gd name="T5" fmla="*/ 0 h 429"/>
                <a:gd name="T6" fmla="*/ 30 w 221"/>
                <a:gd name="T7" fmla="*/ 241 h 429"/>
              </a:gdLst>
              <a:ahLst/>
              <a:cxnLst>
                <a:cxn ang="0">
                  <a:pos x="T0" y="T1"/>
                </a:cxn>
                <a:cxn ang="0">
                  <a:pos x="T2" y="T3"/>
                </a:cxn>
                <a:cxn ang="0">
                  <a:pos x="T4" y="T5"/>
                </a:cxn>
                <a:cxn ang="0">
                  <a:pos x="T6" y="T7"/>
                </a:cxn>
              </a:cxnLst>
              <a:rect l="0" t="0" r="r" b="b"/>
              <a:pathLst>
                <a:path w="221" h="429">
                  <a:moveTo>
                    <a:pt x="30" y="241"/>
                  </a:moveTo>
                  <a:cubicBezTo>
                    <a:pt x="0" y="352"/>
                    <a:pt x="39" y="412"/>
                    <a:pt x="103" y="429"/>
                  </a:cubicBezTo>
                  <a:cubicBezTo>
                    <a:pt x="221" y="0"/>
                    <a:pt x="221" y="0"/>
                    <a:pt x="221" y="0"/>
                  </a:cubicBezTo>
                  <a:cubicBezTo>
                    <a:pt x="221" y="0"/>
                    <a:pt x="61" y="129"/>
                    <a:pt x="30" y="241"/>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21" name="Freeform 19"/>
            <p:cNvSpPr/>
            <p:nvPr/>
          </p:nvSpPr>
          <p:spPr bwMode="auto">
            <a:xfrm>
              <a:off x="1697038" y="1644650"/>
              <a:ext cx="719138" cy="1687513"/>
            </a:xfrm>
            <a:custGeom>
              <a:avLst/>
              <a:gdLst>
                <a:gd name="T0" fmla="*/ 118 w 189"/>
                <a:gd name="T1" fmla="*/ 0 h 447"/>
                <a:gd name="T2" fmla="*/ 0 w 189"/>
                <a:gd name="T3" fmla="*/ 429 h 447"/>
                <a:gd name="T4" fmla="*/ 159 w 189"/>
                <a:gd name="T5" fmla="*/ 304 h 447"/>
                <a:gd name="T6" fmla="*/ 118 w 189"/>
                <a:gd name="T7" fmla="*/ 0 h 447"/>
              </a:gdLst>
              <a:ahLst/>
              <a:cxnLst>
                <a:cxn ang="0">
                  <a:pos x="T0" y="T1"/>
                </a:cxn>
                <a:cxn ang="0">
                  <a:pos x="T2" y="T3"/>
                </a:cxn>
                <a:cxn ang="0">
                  <a:pos x="T4" y="T5"/>
                </a:cxn>
                <a:cxn ang="0">
                  <a:pos x="T6" y="T7"/>
                </a:cxn>
              </a:cxnLst>
              <a:rect l="0" t="0" r="r" b="b"/>
              <a:pathLst>
                <a:path w="189" h="447">
                  <a:moveTo>
                    <a:pt x="118" y="0"/>
                  </a:moveTo>
                  <a:cubicBezTo>
                    <a:pt x="0" y="429"/>
                    <a:pt x="0" y="429"/>
                    <a:pt x="0" y="429"/>
                  </a:cubicBezTo>
                  <a:cubicBezTo>
                    <a:pt x="64" y="447"/>
                    <a:pt x="128" y="416"/>
                    <a:pt x="159" y="304"/>
                  </a:cubicBezTo>
                  <a:cubicBezTo>
                    <a:pt x="189" y="193"/>
                    <a:pt x="118" y="0"/>
                    <a:pt x="118" y="0"/>
                  </a:cubicBez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grpSp>
      <p:grpSp>
        <p:nvGrpSpPr>
          <p:cNvPr id="22" name="Group 92"/>
          <p:cNvGrpSpPr/>
          <p:nvPr/>
        </p:nvGrpSpPr>
        <p:grpSpPr>
          <a:xfrm>
            <a:off x="3509164" y="4038752"/>
            <a:ext cx="208235" cy="207602"/>
            <a:chOff x="2138511" y="2464802"/>
            <a:chExt cx="354012" cy="352956"/>
          </a:xfrm>
          <a:solidFill>
            <a:schemeClr val="accent1"/>
          </a:solidFill>
        </p:grpSpPr>
        <p:sp>
          <p:nvSpPr>
            <p:cNvPr id="23" name="Oval 93"/>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24" name="Freeform 94"/>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grpSp>
      <p:grpSp>
        <p:nvGrpSpPr>
          <p:cNvPr id="25" name="Group 95"/>
          <p:cNvGrpSpPr/>
          <p:nvPr/>
        </p:nvGrpSpPr>
        <p:grpSpPr>
          <a:xfrm>
            <a:off x="4489602" y="2542527"/>
            <a:ext cx="208235" cy="207602"/>
            <a:chOff x="2138511" y="2464802"/>
            <a:chExt cx="354012" cy="352956"/>
          </a:xfrm>
          <a:solidFill>
            <a:schemeClr val="accent2"/>
          </a:solidFill>
        </p:grpSpPr>
        <p:sp>
          <p:nvSpPr>
            <p:cNvPr id="26" name="Oval 96"/>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27" name="Freeform 97"/>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grpSp>
      <p:grpSp>
        <p:nvGrpSpPr>
          <p:cNvPr id="28" name="Group 101"/>
          <p:cNvGrpSpPr/>
          <p:nvPr/>
        </p:nvGrpSpPr>
        <p:grpSpPr>
          <a:xfrm>
            <a:off x="8578498" y="3040637"/>
            <a:ext cx="208235" cy="207602"/>
            <a:chOff x="2138511" y="2464802"/>
            <a:chExt cx="354012" cy="352956"/>
          </a:xfrm>
          <a:solidFill>
            <a:schemeClr val="accent4"/>
          </a:solidFill>
        </p:grpSpPr>
        <p:sp>
          <p:nvSpPr>
            <p:cNvPr id="29" name="Oval 102"/>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30" name="Freeform 103"/>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grpSp>
      <p:grpSp>
        <p:nvGrpSpPr>
          <p:cNvPr id="31" name="Group 104"/>
          <p:cNvGrpSpPr/>
          <p:nvPr/>
        </p:nvGrpSpPr>
        <p:grpSpPr>
          <a:xfrm>
            <a:off x="8531333" y="4128291"/>
            <a:ext cx="208235" cy="207602"/>
            <a:chOff x="2138511" y="2464802"/>
            <a:chExt cx="354012" cy="352956"/>
          </a:xfrm>
          <a:solidFill>
            <a:schemeClr val="accent5"/>
          </a:solidFill>
        </p:grpSpPr>
        <p:sp>
          <p:nvSpPr>
            <p:cNvPr id="32" name="Oval 105"/>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33" name="Freeform 106"/>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grpSp>
      <p:grpSp>
        <p:nvGrpSpPr>
          <p:cNvPr id="34" name="Group 79"/>
          <p:cNvGrpSpPr/>
          <p:nvPr/>
        </p:nvGrpSpPr>
        <p:grpSpPr>
          <a:xfrm>
            <a:off x="1740005" y="4223290"/>
            <a:ext cx="2056720" cy="743929"/>
            <a:chOff x="682587" y="4570039"/>
            <a:chExt cx="2059706" cy="991960"/>
          </a:xfrm>
        </p:grpSpPr>
        <p:sp>
          <p:nvSpPr>
            <p:cNvPr id="35" name="TextBox 108"/>
            <p:cNvSpPr txBox="1"/>
            <p:nvPr/>
          </p:nvSpPr>
          <p:spPr>
            <a:xfrm>
              <a:off x="796786" y="4869977"/>
              <a:ext cx="1945507" cy="692022"/>
            </a:xfrm>
            <a:prstGeom prst="rect">
              <a:avLst/>
            </a:prstGeom>
            <a:noFill/>
          </p:spPr>
          <p:txBody>
            <a:bodyPr wrap="square" rtlCol="0">
              <a:spAutoFit/>
            </a:bodyPr>
            <a:lstStyle/>
            <a:p>
              <a:pPr algn="r">
                <a:lnSpc>
                  <a:spcPct val="150000"/>
                </a:lnSpc>
              </a:pPr>
              <a:r>
                <a:rPr lang="zh-CN" altLang="en-US" sz="925" dirty="0">
                  <a:solidFill>
                    <a:prstClr val="white">
                      <a:lumMod val="65000"/>
                    </a:prstClr>
                  </a:solidFill>
                </a:rPr>
                <a:t>此处添加详细文本描述，建议与标题相关并符合整体语言风格</a:t>
              </a:r>
              <a:endParaRPr lang="en-US" sz="925" dirty="0">
                <a:solidFill>
                  <a:prstClr val="white">
                    <a:lumMod val="65000"/>
                  </a:prstClr>
                </a:solidFill>
              </a:endParaRPr>
            </a:p>
          </p:txBody>
        </p:sp>
        <p:sp>
          <p:nvSpPr>
            <p:cNvPr id="36" name="TextBox 109"/>
            <p:cNvSpPr txBox="1"/>
            <p:nvPr/>
          </p:nvSpPr>
          <p:spPr>
            <a:xfrm>
              <a:off x="682587" y="4570039"/>
              <a:ext cx="2059706" cy="444078"/>
            </a:xfrm>
            <a:prstGeom prst="rect">
              <a:avLst/>
            </a:prstGeom>
            <a:noFill/>
          </p:spPr>
          <p:txBody>
            <a:bodyPr wrap="square" rtlCol="0">
              <a:spAutoFit/>
            </a:bodyPr>
            <a:lstStyle/>
            <a:p>
              <a:pPr algn="r"/>
              <a:r>
                <a:rPr lang="zh-CN" altLang="en-US" sz="1565" b="1" dirty="0">
                  <a:solidFill>
                    <a:prstClr val="white">
                      <a:lumMod val="50000"/>
                    </a:prstClr>
                  </a:solidFill>
                </a:rPr>
                <a:t>产品开发</a:t>
              </a:r>
              <a:endParaRPr lang="en-US" sz="1565" b="1" dirty="0">
                <a:solidFill>
                  <a:prstClr val="white">
                    <a:lumMod val="50000"/>
                  </a:prstClr>
                </a:solidFill>
              </a:endParaRPr>
            </a:p>
          </p:txBody>
        </p:sp>
      </p:grpSp>
      <p:grpSp>
        <p:nvGrpSpPr>
          <p:cNvPr id="37" name="Group 78"/>
          <p:cNvGrpSpPr/>
          <p:nvPr/>
        </p:nvGrpSpPr>
        <p:grpSpPr>
          <a:xfrm>
            <a:off x="2647350" y="2734222"/>
            <a:ext cx="2056720" cy="743936"/>
            <a:chOff x="1892380" y="2584509"/>
            <a:chExt cx="2059706" cy="991971"/>
          </a:xfrm>
        </p:grpSpPr>
        <p:sp>
          <p:nvSpPr>
            <p:cNvPr id="38" name="TextBox 111"/>
            <p:cNvSpPr txBox="1"/>
            <p:nvPr/>
          </p:nvSpPr>
          <p:spPr>
            <a:xfrm>
              <a:off x="1983925" y="2884457"/>
              <a:ext cx="1968161" cy="692023"/>
            </a:xfrm>
            <a:prstGeom prst="rect">
              <a:avLst/>
            </a:prstGeom>
            <a:noFill/>
          </p:spPr>
          <p:txBody>
            <a:bodyPr wrap="square" rtlCol="0">
              <a:spAutoFit/>
            </a:bodyPr>
            <a:lstStyle/>
            <a:p>
              <a:pPr algn="r">
                <a:lnSpc>
                  <a:spcPct val="150000"/>
                </a:lnSpc>
              </a:pPr>
              <a:r>
                <a:rPr lang="zh-CN" altLang="en-US" sz="925" dirty="0">
                  <a:solidFill>
                    <a:prstClr val="white">
                      <a:lumMod val="65000"/>
                    </a:prstClr>
                  </a:solidFill>
                </a:rPr>
                <a:t>此处添加详细文本描述，建议与标题相关并符合整体语言风格</a:t>
              </a:r>
              <a:endParaRPr lang="en-US" sz="925" dirty="0">
                <a:solidFill>
                  <a:prstClr val="white">
                    <a:lumMod val="65000"/>
                  </a:prstClr>
                </a:solidFill>
              </a:endParaRPr>
            </a:p>
          </p:txBody>
        </p:sp>
        <p:sp>
          <p:nvSpPr>
            <p:cNvPr id="39" name="TextBox 112"/>
            <p:cNvSpPr txBox="1"/>
            <p:nvPr/>
          </p:nvSpPr>
          <p:spPr>
            <a:xfrm>
              <a:off x="1892380" y="2584509"/>
              <a:ext cx="2059706" cy="444079"/>
            </a:xfrm>
            <a:prstGeom prst="rect">
              <a:avLst/>
            </a:prstGeom>
            <a:noFill/>
          </p:spPr>
          <p:txBody>
            <a:bodyPr wrap="square" rtlCol="0">
              <a:spAutoFit/>
            </a:bodyPr>
            <a:lstStyle/>
            <a:p>
              <a:pPr algn="r"/>
              <a:r>
                <a:rPr lang="zh-CN" altLang="en-US" sz="1565" b="1" dirty="0">
                  <a:solidFill>
                    <a:prstClr val="white">
                      <a:lumMod val="50000"/>
                    </a:prstClr>
                  </a:solidFill>
                </a:rPr>
                <a:t>计划</a:t>
              </a:r>
              <a:endParaRPr lang="en-US" sz="1565" b="1" dirty="0">
                <a:solidFill>
                  <a:prstClr val="white">
                    <a:lumMod val="50000"/>
                  </a:prstClr>
                </a:solidFill>
              </a:endParaRPr>
            </a:p>
          </p:txBody>
        </p:sp>
      </p:grpSp>
      <p:grpSp>
        <p:nvGrpSpPr>
          <p:cNvPr id="40" name="Group 113"/>
          <p:cNvGrpSpPr/>
          <p:nvPr/>
        </p:nvGrpSpPr>
        <p:grpSpPr>
          <a:xfrm>
            <a:off x="7436931" y="2096757"/>
            <a:ext cx="2183892" cy="743935"/>
            <a:chOff x="4733039" y="5007070"/>
            <a:chExt cx="2368013" cy="991968"/>
          </a:xfrm>
        </p:grpSpPr>
        <p:sp>
          <p:nvSpPr>
            <p:cNvPr id="41" name="TextBox 114"/>
            <p:cNvSpPr txBox="1"/>
            <p:nvPr/>
          </p:nvSpPr>
          <p:spPr>
            <a:xfrm>
              <a:off x="4733039" y="5307016"/>
              <a:ext cx="2113165" cy="692022"/>
            </a:xfrm>
            <a:prstGeom prst="rect">
              <a:avLst/>
            </a:prstGeom>
            <a:noFill/>
          </p:spPr>
          <p:txBody>
            <a:bodyPr wrap="square" rtlCol="0">
              <a:spAutoFit/>
            </a:bodyPr>
            <a:lstStyle/>
            <a:p>
              <a:pPr>
                <a:lnSpc>
                  <a:spcPct val="150000"/>
                </a:lnSpc>
              </a:pPr>
              <a:r>
                <a:rPr lang="zh-CN" altLang="en-US" sz="925" dirty="0">
                  <a:solidFill>
                    <a:prstClr val="white">
                      <a:lumMod val="65000"/>
                    </a:prstClr>
                  </a:solidFill>
                </a:rPr>
                <a:t>此处添加详细文本描述，建议与标题相关并符合整体语言风格</a:t>
              </a:r>
              <a:endParaRPr lang="en-US" sz="925" dirty="0">
                <a:solidFill>
                  <a:prstClr val="white">
                    <a:lumMod val="65000"/>
                  </a:prstClr>
                </a:solidFill>
              </a:endParaRPr>
            </a:p>
          </p:txBody>
        </p:sp>
        <p:sp>
          <p:nvSpPr>
            <p:cNvPr id="42" name="TextBox 115"/>
            <p:cNvSpPr txBox="1"/>
            <p:nvPr/>
          </p:nvSpPr>
          <p:spPr>
            <a:xfrm>
              <a:off x="4733039" y="5007070"/>
              <a:ext cx="2368013" cy="444078"/>
            </a:xfrm>
            <a:prstGeom prst="rect">
              <a:avLst/>
            </a:prstGeom>
            <a:noFill/>
          </p:spPr>
          <p:txBody>
            <a:bodyPr wrap="square" rtlCol="0">
              <a:spAutoFit/>
            </a:bodyPr>
            <a:lstStyle/>
            <a:p>
              <a:r>
                <a:rPr lang="zh-CN" altLang="en-US" sz="1565" b="1" dirty="0">
                  <a:solidFill>
                    <a:prstClr val="white">
                      <a:lumMod val="50000"/>
                    </a:prstClr>
                  </a:solidFill>
                </a:rPr>
                <a:t>设计</a:t>
              </a:r>
              <a:endParaRPr lang="en-US" sz="1565" b="1" dirty="0">
                <a:solidFill>
                  <a:prstClr val="white">
                    <a:lumMod val="50000"/>
                  </a:prstClr>
                </a:solidFill>
              </a:endParaRPr>
            </a:p>
          </p:txBody>
        </p:sp>
      </p:grpSp>
      <p:grpSp>
        <p:nvGrpSpPr>
          <p:cNvPr id="43" name="Group 116"/>
          <p:cNvGrpSpPr/>
          <p:nvPr/>
        </p:nvGrpSpPr>
        <p:grpSpPr>
          <a:xfrm>
            <a:off x="8552909" y="3281948"/>
            <a:ext cx="1899557" cy="957258"/>
            <a:chOff x="6608445" y="5007074"/>
            <a:chExt cx="2059707" cy="1276413"/>
          </a:xfrm>
        </p:grpSpPr>
        <p:sp>
          <p:nvSpPr>
            <p:cNvPr id="44" name="TextBox 117"/>
            <p:cNvSpPr txBox="1"/>
            <p:nvPr/>
          </p:nvSpPr>
          <p:spPr>
            <a:xfrm>
              <a:off x="6608445" y="5307013"/>
              <a:ext cx="1971663" cy="976474"/>
            </a:xfrm>
            <a:prstGeom prst="rect">
              <a:avLst/>
            </a:prstGeom>
            <a:noFill/>
          </p:spPr>
          <p:txBody>
            <a:bodyPr wrap="square" rtlCol="0">
              <a:spAutoFit/>
            </a:bodyPr>
            <a:lstStyle/>
            <a:p>
              <a:pPr>
                <a:lnSpc>
                  <a:spcPct val="150000"/>
                </a:lnSpc>
              </a:pPr>
              <a:r>
                <a:rPr lang="zh-CN" altLang="en-US" sz="925" dirty="0">
                  <a:solidFill>
                    <a:prstClr val="white">
                      <a:lumMod val="65000"/>
                    </a:prstClr>
                  </a:solidFill>
                </a:rPr>
                <a:t>此处添加详细文本描述，建议与标题相关并符合整体语言风格</a:t>
              </a:r>
              <a:endParaRPr lang="en-US" sz="925" dirty="0">
                <a:solidFill>
                  <a:prstClr val="white">
                    <a:lumMod val="65000"/>
                  </a:prstClr>
                </a:solidFill>
              </a:endParaRPr>
            </a:p>
          </p:txBody>
        </p:sp>
        <p:sp>
          <p:nvSpPr>
            <p:cNvPr id="45" name="TextBox 118"/>
            <p:cNvSpPr txBox="1"/>
            <p:nvPr/>
          </p:nvSpPr>
          <p:spPr>
            <a:xfrm>
              <a:off x="6608446" y="5007074"/>
              <a:ext cx="2059706" cy="444077"/>
            </a:xfrm>
            <a:prstGeom prst="rect">
              <a:avLst/>
            </a:prstGeom>
            <a:noFill/>
          </p:spPr>
          <p:txBody>
            <a:bodyPr wrap="square" rtlCol="0">
              <a:spAutoFit/>
            </a:bodyPr>
            <a:lstStyle/>
            <a:p>
              <a:r>
                <a:rPr lang="zh-CN" altLang="en-US" sz="1565" b="1" dirty="0">
                  <a:solidFill>
                    <a:prstClr val="white">
                      <a:lumMod val="50000"/>
                    </a:prstClr>
                  </a:solidFill>
                </a:rPr>
                <a:t>生产</a:t>
              </a:r>
              <a:endParaRPr lang="en-US" sz="1565" b="1" dirty="0">
                <a:solidFill>
                  <a:prstClr val="white">
                    <a:lumMod val="50000"/>
                  </a:prstClr>
                </a:solidFill>
              </a:endParaRPr>
            </a:p>
          </p:txBody>
        </p:sp>
      </p:grpSp>
      <p:grpSp>
        <p:nvGrpSpPr>
          <p:cNvPr id="46" name="Group 119"/>
          <p:cNvGrpSpPr/>
          <p:nvPr/>
        </p:nvGrpSpPr>
        <p:grpSpPr>
          <a:xfrm>
            <a:off x="8577292" y="4397885"/>
            <a:ext cx="1899556" cy="743930"/>
            <a:chOff x="9094001" y="5046568"/>
            <a:chExt cx="2059706" cy="991961"/>
          </a:xfrm>
        </p:grpSpPr>
        <p:sp>
          <p:nvSpPr>
            <p:cNvPr id="47" name="TextBox 120"/>
            <p:cNvSpPr txBox="1"/>
            <p:nvPr/>
          </p:nvSpPr>
          <p:spPr>
            <a:xfrm>
              <a:off x="9094001" y="5346507"/>
              <a:ext cx="2059706" cy="692022"/>
            </a:xfrm>
            <a:prstGeom prst="rect">
              <a:avLst/>
            </a:prstGeom>
            <a:noFill/>
          </p:spPr>
          <p:txBody>
            <a:bodyPr wrap="square" rtlCol="0">
              <a:spAutoFit/>
            </a:bodyPr>
            <a:lstStyle/>
            <a:p>
              <a:pPr>
                <a:lnSpc>
                  <a:spcPct val="150000"/>
                </a:lnSpc>
              </a:pPr>
              <a:r>
                <a:rPr lang="zh-CN" altLang="en-US" sz="925" dirty="0">
                  <a:solidFill>
                    <a:prstClr val="white">
                      <a:lumMod val="65000"/>
                    </a:prstClr>
                  </a:solidFill>
                </a:rPr>
                <a:t>此处添加详细文本描述，建议与标题相关并符合整体语言风格</a:t>
              </a:r>
              <a:endParaRPr lang="en-US" altLang="zh-CN" sz="925" dirty="0">
                <a:solidFill>
                  <a:prstClr val="white">
                    <a:lumMod val="65000"/>
                  </a:prstClr>
                </a:solidFill>
              </a:endParaRPr>
            </a:p>
          </p:txBody>
        </p:sp>
        <p:sp>
          <p:nvSpPr>
            <p:cNvPr id="48" name="TextBox 121"/>
            <p:cNvSpPr txBox="1"/>
            <p:nvPr/>
          </p:nvSpPr>
          <p:spPr>
            <a:xfrm>
              <a:off x="9094001" y="5046568"/>
              <a:ext cx="2059706" cy="444078"/>
            </a:xfrm>
            <a:prstGeom prst="rect">
              <a:avLst/>
            </a:prstGeom>
            <a:noFill/>
          </p:spPr>
          <p:txBody>
            <a:bodyPr wrap="square" rtlCol="0">
              <a:spAutoFit/>
            </a:bodyPr>
            <a:lstStyle/>
            <a:p>
              <a:r>
                <a:rPr lang="zh-CN" altLang="en-US" sz="1565" b="1" dirty="0">
                  <a:solidFill>
                    <a:prstClr val="white">
                      <a:lumMod val="50000"/>
                    </a:prstClr>
                  </a:solidFill>
                </a:rPr>
                <a:t>产品集成</a:t>
              </a:r>
              <a:endParaRPr lang="en-US" sz="1565" b="1" dirty="0">
                <a:solidFill>
                  <a:prstClr val="white">
                    <a:lumMod val="50000"/>
                  </a:prstClr>
                </a:solidFill>
              </a:endParaRPr>
            </a:p>
          </p:txBody>
        </p:sp>
      </p:grpSp>
      <p:grpSp>
        <p:nvGrpSpPr>
          <p:cNvPr id="49" name="Group 122"/>
          <p:cNvGrpSpPr/>
          <p:nvPr/>
        </p:nvGrpSpPr>
        <p:grpSpPr>
          <a:xfrm>
            <a:off x="4469187" y="4099462"/>
            <a:ext cx="349703" cy="350350"/>
            <a:chOff x="5346700" y="-104775"/>
            <a:chExt cx="835025" cy="836613"/>
          </a:xfrm>
          <a:solidFill>
            <a:schemeClr val="bg1"/>
          </a:solidFill>
        </p:grpSpPr>
        <p:sp>
          <p:nvSpPr>
            <p:cNvPr id="50" name="Freeform 5"/>
            <p:cNvSpPr>
              <a:spLocks noEditPoints="1"/>
            </p:cNvSpPr>
            <p:nvPr/>
          </p:nvSpPr>
          <p:spPr bwMode="auto">
            <a:xfrm>
              <a:off x="5346700" y="-104775"/>
              <a:ext cx="835025" cy="836613"/>
            </a:xfrm>
            <a:custGeom>
              <a:avLst/>
              <a:gdLst>
                <a:gd name="T0" fmla="*/ 138 w 220"/>
                <a:gd name="T1" fmla="*/ 0 h 220"/>
                <a:gd name="T2" fmla="*/ 55 w 220"/>
                <a:gd name="T3" fmla="*/ 83 h 220"/>
                <a:gd name="T4" fmla="*/ 65 w 220"/>
                <a:gd name="T5" fmla="*/ 121 h 220"/>
                <a:gd name="T6" fmla="*/ 7 w 220"/>
                <a:gd name="T7" fmla="*/ 178 h 220"/>
                <a:gd name="T8" fmla="*/ 7 w 220"/>
                <a:gd name="T9" fmla="*/ 178 h 220"/>
                <a:gd name="T10" fmla="*/ 0 w 220"/>
                <a:gd name="T11" fmla="*/ 196 h 220"/>
                <a:gd name="T12" fmla="*/ 24 w 220"/>
                <a:gd name="T13" fmla="*/ 220 h 220"/>
                <a:gd name="T14" fmla="*/ 42 w 220"/>
                <a:gd name="T15" fmla="*/ 213 h 220"/>
                <a:gd name="T16" fmla="*/ 42 w 220"/>
                <a:gd name="T17" fmla="*/ 213 h 220"/>
                <a:gd name="T18" fmla="*/ 99 w 220"/>
                <a:gd name="T19" fmla="*/ 155 h 220"/>
                <a:gd name="T20" fmla="*/ 138 w 220"/>
                <a:gd name="T21" fmla="*/ 165 h 220"/>
                <a:gd name="T22" fmla="*/ 220 w 220"/>
                <a:gd name="T23" fmla="*/ 83 h 220"/>
                <a:gd name="T24" fmla="*/ 138 w 220"/>
                <a:gd name="T25" fmla="*/ 0 h 220"/>
                <a:gd name="T26" fmla="*/ 33 w 220"/>
                <a:gd name="T27" fmla="*/ 204 h 220"/>
                <a:gd name="T28" fmla="*/ 24 w 220"/>
                <a:gd name="T29" fmla="*/ 208 h 220"/>
                <a:gd name="T30" fmla="*/ 12 w 220"/>
                <a:gd name="T31" fmla="*/ 196 h 220"/>
                <a:gd name="T32" fmla="*/ 16 w 220"/>
                <a:gd name="T33" fmla="*/ 187 h 220"/>
                <a:gd name="T34" fmla="*/ 16 w 220"/>
                <a:gd name="T35" fmla="*/ 187 h 220"/>
                <a:gd name="T36" fmla="*/ 71 w 220"/>
                <a:gd name="T37" fmla="*/ 132 h 220"/>
                <a:gd name="T38" fmla="*/ 88 w 220"/>
                <a:gd name="T39" fmla="*/ 149 h 220"/>
                <a:gd name="T40" fmla="*/ 33 w 220"/>
                <a:gd name="T41" fmla="*/ 204 h 220"/>
                <a:gd name="T42" fmla="*/ 138 w 220"/>
                <a:gd name="T43" fmla="*/ 151 h 220"/>
                <a:gd name="T44" fmla="*/ 69 w 220"/>
                <a:gd name="T45" fmla="*/ 83 h 220"/>
                <a:gd name="T46" fmla="*/ 138 w 220"/>
                <a:gd name="T47" fmla="*/ 14 h 220"/>
                <a:gd name="T48" fmla="*/ 206 w 220"/>
                <a:gd name="T49" fmla="*/ 83 h 220"/>
                <a:gd name="T50" fmla="*/ 138 w 220"/>
                <a:gd name="T51" fmla="*/ 151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0" h="220">
                  <a:moveTo>
                    <a:pt x="138" y="0"/>
                  </a:moveTo>
                  <a:cubicBezTo>
                    <a:pt x="92" y="0"/>
                    <a:pt x="55" y="37"/>
                    <a:pt x="55" y="83"/>
                  </a:cubicBezTo>
                  <a:cubicBezTo>
                    <a:pt x="55" y="96"/>
                    <a:pt x="58" y="110"/>
                    <a:pt x="65" y="121"/>
                  </a:cubicBezTo>
                  <a:cubicBezTo>
                    <a:pt x="7" y="178"/>
                    <a:pt x="7" y="178"/>
                    <a:pt x="7" y="178"/>
                  </a:cubicBezTo>
                  <a:cubicBezTo>
                    <a:pt x="7" y="178"/>
                    <a:pt x="7" y="178"/>
                    <a:pt x="7" y="178"/>
                  </a:cubicBezTo>
                  <a:cubicBezTo>
                    <a:pt x="3" y="183"/>
                    <a:pt x="0" y="189"/>
                    <a:pt x="0" y="196"/>
                  </a:cubicBezTo>
                  <a:cubicBezTo>
                    <a:pt x="0" y="209"/>
                    <a:pt x="11" y="220"/>
                    <a:pt x="24" y="220"/>
                  </a:cubicBezTo>
                  <a:cubicBezTo>
                    <a:pt x="31" y="220"/>
                    <a:pt x="37" y="217"/>
                    <a:pt x="42" y="213"/>
                  </a:cubicBezTo>
                  <a:cubicBezTo>
                    <a:pt x="42" y="213"/>
                    <a:pt x="42" y="213"/>
                    <a:pt x="42" y="213"/>
                  </a:cubicBezTo>
                  <a:cubicBezTo>
                    <a:pt x="99" y="155"/>
                    <a:pt x="99" y="155"/>
                    <a:pt x="99" y="155"/>
                  </a:cubicBezTo>
                  <a:cubicBezTo>
                    <a:pt x="110" y="162"/>
                    <a:pt x="124" y="165"/>
                    <a:pt x="138" y="165"/>
                  </a:cubicBezTo>
                  <a:cubicBezTo>
                    <a:pt x="183" y="165"/>
                    <a:pt x="220" y="128"/>
                    <a:pt x="220" y="83"/>
                  </a:cubicBezTo>
                  <a:cubicBezTo>
                    <a:pt x="220" y="37"/>
                    <a:pt x="183" y="0"/>
                    <a:pt x="138" y="0"/>
                  </a:cubicBezTo>
                  <a:close/>
                  <a:moveTo>
                    <a:pt x="33" y="204"/>
                  </a:moveTo>
                  <a:cubicBezTo>
                    <a:pt x="31" y="206"/>
                    <a:pt x="28" y="208"/>
                    <a:pt x="24" y="208"/>
                  </a:cubicBezTo>
                  <a:cubicBezTo>
                    <a:pt x="18" y="208"/>
                    <a:pt x="12" y="202"/>
                    <a:pt x="12" y="196"/>
                  </a:cubicBezTo>
                  <a:cubicBezTo>
                    <a:pt x="12" y="192"/>
                    <a:pt x="14" y="189"/>
                    <a:pt x="16" y="187"/>
                  </a:cubicBezTo>
                  <a:cubicBezTo>
                    <a:pt x="16" y="187"/>
                    <a:pt x="16" y="187"/>
                    <a:pt x="16" y="187"/>
                  </a:cubicBezTo>
                  <a:cubicBezTo>
                    <a:pt x="71" y="132"/>
                    <a:pt x="71" y="132"/>
                    <a:pt x="71" y="132"/>
                  </a:cubicBezTo>
                  <a:cubicBezTo>
                    <a:pt x="76" y="138"/>
                    <a:pt x="82" y="144"/>
                    <a:pt x="88" y="149"/>
                  </a:cubicBezTo>
                  <a:lnTo>
                    <a:pt x="33" y="204"/>
                  </a:lnTo>
                  <a:close/>
                  <a:moveTo>
                    <a:pt x="138" y="151"/>
                  </a:moveTo>
                  <a:cubicBezTo>
                    <a:pt x="100" y="151"/>
                    <a:pt x="69" y="120"/>
                    <a:pt x="69" y="83"/>
                  </a:cubicBezTo>
                  <a:cubicBezTo>
                    <a:pt x="69" y="45"/>
                    <a:pt x="100" y="14"/>
                    <a:pt x="138" y="14"/>
                  </a:cubicBezTo>
                  <a:cubicBezTo>
                    <a:pt x="175" y="14"/>
                    <a:pt x="206" y="45"/>
                    <a:pt x="206" y="83"/>
                  </a:cubicBezTo>
                  <a:cubicBezTo>
                    <a:pt x="206" y="120"/>
                    <a:pt x="175" y="151"/>
                    <a:pt x="138" y="1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51" name="Freeform 6"/>
            <p:cNvSpPr/>
            <p:nvPr/>
          </p:nvSpPr>
          <p:spPr bwMode="auto">
            <a:xfrm>
              <a:off x="5684838" y="25400"/>
              <a:ext cx="196850" cy="196850"/>
            </a:xfrm>
            <a:custGeom>
              <a:avLst/>
              <a:gdLst>
                <a:gd name="T0" fmla="*/ 49 w 52"/>
                <a:gd name="T1" fmla="*/ 0 h 52"/>
                <a:gd name="T2" fmla="*/ 0 w 52"/>
                <a:gd name="T3" fmla="*/ 49 h 52"/>
                <a:gd name="T4" fmla="*/ 4 w 52"/>
                <a:gd name="T5" fmla="*/ 52 h 52"/>
                <a:gd name="T6" fmla="*/ 7 w 52"/>
                <a:gd name="T7" fmla="*/ 49 h 52"/>
                <a:gd name="T8" fmla="*/ 49 w 52"/>
                <a:gd name="T9" fmla="*/ 7 h 52"/>
                <a:gd name="T10" fmla="*/ 52 w 52"/>
                <a:gd name="T11" fmla="*/ 4 h 52"/>
                <a:gd name="T12" fmla="*/ 49 w 52"/>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52" h="52">
                  <a:moveTo>
                    <a:pt x="49" y="0"/>
                  </a:moveTo>
                  <a:cubicBezTo>
                    <a:pt x="22" y="0"/>
                    <a:pt x="0" y="22"/>
                    <a:pt x="0" y="49"/>
                  </a:cubicBezTo>
                  <a:cubicBezTo>
                    <a:pt x="0" y="50"/>
                    <a:pt x="2" y="52"/>
                    <a:pt x="4" y="52"/>
                  </a:cubicBezTo>
                  <a:cubicBezTo>
                    <a:pt x="6" y="52"/>
                    <a:pt x="7" y="50"/>
                    <a:pt x="7" y="49"/>
                  </a:cubicBezTo>
                  <a:cubicBezTo>
                    <a:pt x="7" y="26"/>
                    <a:pt x="26" y="7"/>
                    <a:pt x="49" y="7"/>
                  </a:cubicBezTo>
                  <a:cubicBezTo>
                    <a:pt x="50" y="7"/>
                    <a:pt x="52" y="6"/>
                    <a:pt x="52" y="4"/>
                  </a:cubicBezTo>
                  <a:cubicBezTo>
                    <a:pt x="52" y="2"/>
                    <a:pt x="50" y="0"/>
                    <a:pt x="4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grpSp>
      <p:grpSp>
        <p:nvGrpSpPr>
          <p:cNvPr id="52" name="Group 125"/>
          <p:cNvGrpSpPr/>
          <p:nvPr/>
        </p:nvGrpSpPr>
        <p:grpSpPr>
          <a:xfrm>
            <a:off x="5188456" y="3157910"/>
            <a:ext cx="331430" cy="330647"/>
            <a:chOff x="6294438" y="-201613"/>
            <a:chExt cx="687387" cy="685801"/>
          </a:xfrm>
          <a:solidFill>
            <a:schemeClr val="bg1"/>
          </a:solidFill>
        </p:grpSpPr>
        <p:sp>
          <p:nvSpPr>
            <p:cNvPr id="53" name="Freeform 10"/>
            <p:cNvSpPr>
              <a:spLocks noEditPoints="1"/>
            </p:cNvSpPr>
            <p:nvPr/>
          </p:nvSpPr>
          <p:spPr bwMode="auto">
            <a:xfrm>
              <a:off x="6294438" y="-201613"/>
              <a:ext cx="687387" cy="685801"/>
            </a:xfrm>
            <a:custGeom>
              <a:avLst/>
              <a:gdLst>
                <a:gd name="T0" fmla="*/ 163 w 180"/>
                <a:gd name="T1" fmla="*/ 0 h 180"/>
                <a:gd name="T2" fmla="*/ 39 w 180"/>
                <a:gd name="T3" fmla="*/ 0 h 180"/>
                <a:gd name="T4" fmla="*/ 23 w 180"/>
                <a:gd name="T5" fmla="*/ 17 h 180"/>
                <a:gd name="T6" fmla="*/ 23 w 180"/>
                <a:gd name="T7" fmla="*/ 28 h 180"/>
                <a:gd name="T8" fmla="*/ 17 w 180"/>
                <a:gd name="T9" fmla="*/ 28 h 180"/>
                <a:gd name="T10" fmla="*/ 0 w 180"/>
                <a:gd name="T11" fmla="*/ 45 h 180"/>
                <a:gd name="T12" fmla="*/ 0 w 180"/>
                <a:gd name="T13" fmla="*/ 158 h 180"/>
                <a:gd name="T14" fmla="*/ 23 w 180"/>
                <a:gd name="T15" fmla="*/ 180 h 180"/>
                <a:gd name="T16" fmla="*/ 158 w 180"/>
                <a:gd name="T17" fmla="*/ 180 h 180"/>
                <a:gd name="T18" fmla="*/ 180 w 180"/>
                <a:gd name="T19" fmla="*/ 158 h 180"/>
                <a:gd name="T20" fmla="*/ 180 w 180"/>
                <a:gd name="T21" fmla="*/ 17 h 180"/>
                <a:gd name="T22" fmla="*/ 163 w 180"/>
                <a:gd name="T23" fmla="*/ 0 h 180"/>
                <a:gd name="T24" fmla="*/ 169 w 180"/>
                <a:gd name="T25" fmla="*/ 158 h 180"/>
                <a:gd name="T26" fmla="*/ 158 w 180"/>
                <a:gd name="T27" fmla="*/ 169 h 180"/>
                <a:gd name="T28" fmla="*/ 23 w 180"/>
                <a:gd name="T29" fmla="*/ 169 h 180"/>
                <a:gd name="T30" fmla="*/ 11 w 180"/>
                <a:gd name="T31" fmla="*/ 158 h 180"/>
                <a:gd name="T32" fmla="*/ 11 w 180"/>
                <a:gd name="T33" fmla="*/ 45 h 180"/>
                <a:gd name="T34" fmla="*/ 17 w 180"/>
                <a:gd name="T35" fmla="*/ 39 h 180"/>
                <a:gd name="T36" fmla="*/ 23 w 180"/>
                <a:gd name="T37" fmla="*/ 39 h 180"/>
                <a:gd name="T38" fmla="*/ 23 w 180"/>
                <a:gd name="T39" fmla="*/ 152 h 180"/>
                <a:gd name="T40" fmla="*/ 28 w 180"/>
                <a:gd name="T41" fmla="*/ 158 h 180"/>
                <a:gd name="T42" fmla="*/ 34 w 180"/>
                <a:gd name="T43" fmla="*/ 152 h 180"/>
                <a:gd name="T44" fmla="*/ 34 w 180"/>
                <a:gd name="T45" fmla="*/ 17 h 180"/>
                <a:gd name="T46" fmla="*/ 39 w 180"/>
                <a:gd name="T47" fmla="*/ 11 h 180"/>
                <a:gd name="T48" fmla="*/ 163 w 180"/>
                <a:gd name="T49" fmla="*/ 11 h 180"/>
                <a:gd name="T50" fmla="*/ 169 w 180"/>
                <a:gd name="T51" fmla="*/ 17 h 180"/>
                <a:gd name="T52" fmla="*/ 169 w 180"/>
                <a:gd name="T53"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0" h="180">
                  <a:moveTo>
                    <a:pt x="163" y="0"/>
                  </a:moveTo>
                  <a:cubicBezTo>
                    <a:pt x="39" y="0"/>
                    <a:pt x="39" y="0"/>
                    <a:pt x="39" y="0"/>
                  </a:cubicBezTo>
                  <a:cubicBezTo>
                    <a:pt x="30" y="0"/>
                    <a:pt x="23" y="8"/>
                    <a:pt x="23" y="17"/>
                  </a:cubicBezTo>
                  <a:cubicBezTo>
                    <a:pt x="23" y="28"/>
                    <a:pt x="23" y="28"/>
                    <a:pt x="23" y="28"/>
                  </a:cubicBezTo>
                  <a:cubicBezTo>
                    <a:pt x="17" y="28"/>
                    <a:pt x="17" y="28"/>
                    <a:pt x="17" y="28"/>
                  </a:cubicBezTo>
                  <a:cubicBezTo>
                    <a:pt x="8" y="28"/>
                    <a:pt x="0" y="36"/>
                    <a:pt x="0" y="45"/>
                  </a:cubicBezTo>
                  <a:cubicBezTo>
                    <a:pt x="0" y="158"/>
                    <a:pt x="0" y="158"/>
                    <a:pt x="0" y="158"/>
                  </a:cubicBezTo>
                  <a:cubicBezTo>
                    <a:pt x="0" y="170"/>
                    <a:pt x="10" y="180"/>
                    <a:pt x="23" y="180"/>
                  </a:cubicBezTo>
                  <a:cubicBezTo>
                    <a:pt x="158" y="180"/>
                    <a:pt x="158" y="180"/>
                    <a:pt x="158" y="180"/>
                  </a:cubicBezTo>
                  <a:cubicBezTo>
                    <a:pt x="170" y="180"/>
                    <a:pt x="180" y="170"/>
                    <a:pt x="180" y="158"/>
                  </a:cubicBezTo>
                  <a:cubicBezTo>
                    <a:pt x="180" y="17"/>
                    <a:pt x="180" y="17"/>
                    <a:pt x="180" y="17"/>
                  </a:cubicBezTo>
                  <a:cubicBezTo>
                    <a:pt x="180" y="8"/>
                    <a:pt x="172" y="0"/>
                    <a:pt x="163" y="0"/>
                  </a:cubicBezTo>
                  <a:close/>
                  <a:moveTo>
                    <a:pt x="169" y="158"/>
                  </a:moveTo>
                  <a:cubicBezTo>
                    <a:pt x="169" y="164"/>
                    <a:pt x="164" y="169"/>
                    <a:pt x="158" y="169"/>
                  </a:cubicBezTo>
                  <a:cubicBezTo>
                    <a:pt x="23" y="169"/>
                    <a:pt x="23" y="169"/>
                    <a:pt x="23" y="169"/>
                  </a:cubicBezTo>
                  <a:cubicBezTo>
                    <a:pt x="16" y="169"/>
                    <a:pt x="11" y="164"/>
                    <a:pt x="11" y="158"/>
                  </a:cubicBezTo>
                  <a:cubicBezTo>
                    <a:pt x="11" y="45"/>
                    <a:pt x="11" y="45"/>
                    <a:pt x="11" y="45"/>
                  </a:cubicBezTo>
                  <a:cubicBezTo>
                    <a:pt x="11" y="42"/>
                    <a:pt x="14" y="39"/>
                    <a:pt x="17" y="39"/>
                  </a:cubicBezTo>
                  <a:cubicBezTo>
                    <a:pt x="23" y="39"/>
                    <a:pt x="23" y="39"/>
                    <a:pt x="23" y="39"/>
                  </a:cubicBezTo>
                  <a:cubicBezTo>
                    <a:pt x="23" y="152"/>
                    <a:pt x="23" y="152"/>
                    <a:pt x="23" y="152"/>
                  </a:cubicBezTo>
                  <a:cubicBezTo>
                    <a:pt x="23" y="155"/>
                    <a:pt x="25" y="158"/>
                    <a:pt x="28" y="158"/>
                  </a:cubicBezTo>
                  <a:cubicBezTo>
                    <a:pt x="31" y="158"/>
                    <a:pt x="34" y="155"/>
                    <a:pt x="34" y="152"/>
                  </a:cubicBezTo>
                  <a:cubicBezTo>
                    <a:pt x="34" y="17"/>
                    <a:pt x="34" y="17"/>
                    <a:pt x="34" y="17"/>
                  </a:cubicBezTo>
                  <a:cubicBezTo>
                    <a:pt x="34" y="14"/>
                    <a:pt x="36" y="11"/>
                    <a:pt x="39" y="11"/>
                  </a:cubicBezTo>
                  <a:cubicBezTo>
                    <a:pt x="163" y="11"/>
                    <a:pt x="163" y="11"/>
                    <a:pt x="163" y="11"/>
                  </a:cubicBezTo>
                  <a:cubicBezTo>
                    <a:pt x="166" y="11"/>
                    <a:pt x="169" y="14"/>
                    <a:pt x="169" y="17"/>
                  </a:cubicBezTo>
                  <a:lnTo>
                    <a:pt x="169" y="1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54" name="Freeform 11"/>
            <p:cNvSpPr/>
            <p:nvPr/>
          </p:nvSpPr>
          <p:spPr bwMode="auto">
            <a:xfrm>
              <a:off x="6702425" y="58737"/>
              <a:ext cx="192087" cy="19050"/>
            </a:xfrm>
            <a:custGeom>
              <a:avLst/>
              <a:gdLst>
                <a:gd name="T0" fmla="*/ 3 w 50"/>
                <a:gd name="T1" fmla="*/ 5 h 5"/>
                <a:gd name="T2" fmla="*/ 48 w 50"/>
                <a:gd name="T3" fmla="*/ 5 h 5"/>
                <a:gd name="T4" fmla="*/ 50 w 50"/>
                <a:gd name="T5" fmla="*/ 2 h 5"/>
                <a:gd name="T6" fmla="*/ 48 w 50"/>
                <a:gd name="T7" fmla="*/ 0 h 5"/>
                <a:gd name="T8" fmla="*/ 3 w 50"/>
                <a:gd name="T9" fmla="*/ 0 h 5"/>
                <a:gd name="T10" fmla="*/ 0 w 50"/>
                <a:gd name="T11" fmla="*/ 2 h 5"/>
                <a:gd name="T12" fmla="*/ 3 w 50"/>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50" h="5">
                  <a:moveTo>
                    <a:pt x="3" y="5"/>
                  </a:moveTo>
                  <a:cubicBezTo>
                    <a:pt x="48" y="5"/>
                    <a:pt x="48" y="5"/>
                    <a:pt x="48" y="5"/>
                  </a:cubicBezTo>
                  <a:cubicBezTo>
                    <a:pt x="49" y="5"/>
                    <a:pt x="50" y="4"/>
                    <a:pt x="50" y="2"/>
                  </a:cubicBezTo>
                  <a:cubicBezTo>
                    <a:pt x="50" y="1"/>
                    <a:pt x="49" y="0"/>
                    <a:pt x="48" y="0"/>
                  </a:cubicBezTo>
                  <a:cubicBezTo>
                    <a:pt x="3" y="0"/>
                    <a:pt x="3" y="0"/>
                    <a:pt x="3" y="0"/>
                  </a:cubicBezTo>
                  <a:cubicBezTo>
                    <a:pt x="1" y="0"/>
                    <a:pt x="0" y="1"/>
                    <a:pt x="0" y="2"/>
                  </a:cubicBezTo>
                  <a:cubicBezTo>
                    <a:pt x="0" y="4"/>
                    <a:pt x="1" y="5"/>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55" name="Freeform 12"/>
            <p:cNvSpPr/>
            <p:nvPr/>
          </p:nvSpPr>
          <p:spPr bwMode="auto">
            <a:xfrm>
              <a:off x="6702425" y="-6350"/>
              <a:ext cx="192087" cy="19050"/>
            </a:xfrm>
            <a:custGeom>
              <a:avLst/>
              <a:gdLst>
                <a:gd name="T0" fmla="*/ 3 w 50"/>
                <a:gd name="T1" fmla="*/ 5 h 5"/>
                <a:gd name="T2" fmla="*/ 48 w 50"/>
                <a:gd name="T3" fmla="*/ 5 h 5"/>
                <a:gd name="T4" fmla="*/ 50 w 50"/>
                <a:gd name="T5" fmla="*/ 2 h 5"/>
                <a:gd name="T6" fmla="*/ 48 w 50"/>
                <a:gd name="T7" fmla="*/ 0 h 5"/>
                <a:gd name="T8" fmla="*/ 3 w 50"/>
                <a:gd name="T9" fmla="*/ 0 h 5"/>
                <a:gd name="T10" fmla="*/ 0 w 50"/>
                <a:gd name="T11" fmla="*/ 2 h 5"/>
                <a:gd name="T12" fmla="*/ 3 w 50"/>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50" h="5">
                  <a:moveTo>
                    <a:pt x="3" y="5"/>
                  </a:moveTo>
                  <a:cubicBezTo>
                    <a:pt x="48" y="5"/>
                    <a:pt x="48" y="5"/>
                    <a:pt x="48" y="5"/>
                  </a:cubicBezTo>
                  <a:cubicBezTo>
                    <a:pt x="49" y="5"/>
                    <a:pt x="50" y="4"/>
                    <a:pt x="50" y="2"/>
                  </a:cubicBezTo>
                  <a:cubicBezTo>
                    <a:pt x="50" y="1"/>
                    <a:pt x="49" y="0"/>
                    <a:pt x="48" y="0"/>
                  </a:cubicBezTo>
                  <a:cubicBezTo>
                    <a:pt x="3" y="0"/>
                    <a:pt x="3" y="0"/>
                    <a:pt x="3" y="0"/>
                  </a:cubicBezTo>
                  <a:cubicBezTo>
                    <a:pt x="1" y="0"/>
                    <a:pt x="0" y="1"/>
                    <a:pt x="0" y="2"/>
                  </a:cubicBezTo>
                  <a:cubicBezTo>
                    <a:pt x="0" y="4"/>
                    <a:pt x="1" y="5"/>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56" name="Freeform 13"/>
            <p:cNvSpPr/>
            <p:nvPr/>
          </p:nvSpPr>
          <p:spPr bwMode="auto">
            <a:xfrm>
              <a:off x="6702425" y="-71438"/>
              <a:ext cx="192087" cy="19050"/>
            </a:xfrm>
            <a:custGeom>
              <a:avLst/>
              <a:gdLst>
                <a:gd name="T0" fmla="*/ 3 w 50"/>
                <a:gd name="T1" fmla="*/ 5 h 5"/>
                <a:gd name="T2" fmla="*/ 48 w 50"/>
                <a:gd name="T3" fmla="*/ 5 h 5"/>
                <a:gd name="T4" fmla="*/ 50 w 50"/>
                <a:gd name="T5" fmla="*/ 3 h 5"/>
                <a:gd name="T6" fmla="*/ 48 w 50"/>
                <a:gd name="T7" fmla="*/ 0 h 5"/>
                <a:gd name="T8" fmla="*/ 3 w 50"/>
                <a:gd name="T9" fmla="*/ 0 h 5"/>
                <a:gd name="T10" fmla="*/ 0 w 50"/>
                <a:gd name="T11" fmla="*/ 3 h 5"/>
                <a:gd name="T12" fmla="*/ 3 w 50"/>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50" h="5">
                  <a:moveTo>
                    <a:pt x="3" y="5"/>
                  </a:moveTo>
                  <a:cubicBezTo>
                    <a:pt x="48" y="5"/>
                    <a:pt x="48" y="5"/>
                    <a:pt x="48" y="5"/>
                  </a:cubicBezTo>
                  <a:cubicBezTo>
                    <a:pt x="49" y="5"/>
                    <a:pt x="50" y="4"/>
                    <a:pt x="50" y="3"/>
                  </a:cubicBezTo>
                  <a:cubicBezTo>
                    <a:pt x="50" y="1"/>
                    <a:pt x="49" y="0"/>
                    <a:pt x="48" y="0"/>
                  </a:cubicBezTo>
                  <a:cubicBezTo>
                    <a:pt x="3" y="0"/>
                    <a:pt x="3" y="0"/>
                    <a:pt x="3" y="0"/>
                  </a:cubicBezTo>
                  <a:cubicBezTo>
                    <a:pt x="1" y="0"/>
                    <a:pt x="0" y="1"/>
                    <a:pt x="0" y="3"/>
                  </a:cubicBezTo>
                  <a:cubicBezTo>
                    <a:pt x="0" y="4"/>
                    <a:pt x="1" y="5"/>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57" name="Freeform 14"/>
            <p:cNvSpPr/>
            <p:nvPr/>
          </p:nvSpPr>
          <p:spPr bwMode="auto">
            <a:xfrm>
              <a:off x="6465888" y="377825"/>
              <a:ext cx="195262" cy="23813"/>
            </a:xfrm>
            <a:custGeom>
              <a:avLst/>
              <a:gdLst>
                <a:gd name="T0" fmla="*/ 48 w 51"/>
                <a:gd name="T1" fmla="*/ 0 h 6"/>
                <a:gd name="T2" fmla="*/ 3 w 51"/>
                <a:gd name="T3" fmla="*/ 0 h 6"/>
                <a:gd name="T4" fmla="*/ 0 w 51"/>
                <a:gd name="T5" fmla="*/ 3 h 6"/>
                <a:gd name="T6" fmla="*/ 3 w 51"/>
                <a:gd name="T7" fmla="*/ 6 h 6"/>
                <a:gd name="T8" fmla="*/ 48 w 51"/>
                <a:gd name="T9" fmla="*/ 6 h 6"/>
                <a:gd name="T10" fmla="*/ 51 w 51"/>
                <a:gd name="T11" fmla="*/ 3 h 6"/>
                <a:gd name="T12" fmla="*/ 48 w 51"/>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1" h="6">
                  <a:moveTo>
                    <a:pt x="48" y="0"/>
                  </a:moveTo>
                  <a:cubicBezTo>
                    <a:pt x="3" y="0"/>
                    <a:pt x="3" y="0"/>
                    <a:pt x="3" y="0"/>
                  </a:cubicBezTo>
                  <a:cubicBezTo>
                    <a:pt x="1" y="0"/>
                    <a:pt x="0" y="1"/>
                    <a:pt x="0" y="3"/>
                  </a:cubicBezTo>
                  <a:cubicBezTo>
                    <a:pt x="0" y="4"/>
                    <a:pt x="1" y="6"/>
                    <a:pt x="3" y="6"/>
                  </a:cubicBezTo>
                  <a:cubicBezTo>
                    <a:pt x="48" y="6"/>
                    <a:pt x="48" y="6"/>
                    <a:pt x="48" y="6"/>
                  </a:cubicBezTo>
                  <a:cubicBezTo>
                    <a:pt x="49" y="6"/>
                    <a:pt x="51" y="4"/>
                    <a:pt x="51" y="3"/>
                  </a:cubicBezTo>
                  <a:cubicBezTo>
                    <a:pt x="51" y="1"/>
                    <a:pt x="49" y="0"/>
                    <a:pt x="4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58" name="Freeform 15"/>
            <p:cNvSpPr/>
            <p:nvPr/>
          </p:nvSpPr>
          <p:spPr bwMode="auto">
            <a:xfrm>
              <a:off x="6465888" y="312738"/>
              <a:ext cx="195262" cy="23813"/>
            </a:xfrm>
            <a:custGeom>
              <a:avLst/>
              <a:gdLst>
                <a:gd name="T0" fmla="*/ 48 w 51"/>
                <a:gd name="T1" fmla="*/ 0 h 6"/>
                <a:gd name="T2" fmla="*/ 3 w 51"/>
                <a:gd name="T3" fmla="*/ 0 h 6"/>
                <a:gd name="T4" fmla="*/ 0 w 51"/>
                <a:gd name="T5" fmla="*/ 3 h 6"/>
                <a:gd name="T6" fmla="*/ 3 w 51"/>
                <a:gd name="T7" fmla="*/ 6 h 6"/>
                <a:gd name="T8" fmla="*/ 48 w 51"/>
                <a:gd name="T9" fmla="*/ 6 h 6"/>
                <a:gd name="T10" fmla="*/ 51 w 51"/>
                <a:gd name="T11" fmla="*/ 3 h 6"/>
                <a:gd name="T12" fmla="*/ 48 w 51"/>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1" h="6">
                  <a:moveTo>
                    <a:pt x="48" y="0"/>
                  </a:moveTo>
                  <a:cubicBezTo>
                    <a:pt x="3" y="0"/>
                    <a:pt x="3" y="0"/>
                    <a:pt x="3" y="0"/>
                  </a:cubicBezTo>
                  <a:cubicBezTo>
                    <a:pt x="1" y="0"/>
                    <a:pt x="0" y="1"/>
                    <a:pt x="0" y="3"/>
                  </a:cubicBezTo>
                  <a:cubicBezTo>
                    <a:pt x="0" y="4"/>
                    <a:pt x="1" y="6"/>
                    <a:pt x="3" y="6"/>
                  </a:cubicBezTo>
                  <a:cubicBezTo>
                    <a:pt x="48" y="6"/>
                    <a:pt x="48" y="6"/>
                    <a:pt x="48" y="6"/>
                  </a:cubicBezTo>
                  <a:cubicBezTo>
                    <a:pt x="49" y="6"/>
                    <a:pt x="51" y="4"/>
                    <a:pt x="51" y="3"/>
                  </a:cubicBezTo>
                  <a:cubicBezTo>
                    <a:pt x="51" y="1"/>
                    <a:pt x="49" y="0"/>
                    <a:pt x="4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59" name="Freeform 16"/>
            <p:cNvSpPr/>
            <p:nvPr/>
          </p:nvSpPr>
          <p:spPr bwMode="auto">
            <a:xfrm>
              <a:off x="6465888" y="249238"/>
              <a:ext cx="195262" cy="22225"/>
            </a:xfrm>
            <a:custGeom>
              <a:avLst/>
              <a:gdLst>
                <a:gd name="T0" fmla="*/ 48 w 51"/>
                <a:gd name="T1" fmla="*/ 0 h 6"/>
                <a:gd name="T2" fmla="*/ 3 w 51"/>
                <a:gd name="T3" fmla="*/ 0 h 6"/>
                <a:gd name="T4" fmla="*/ 0 w 51"/>
                <a:gd name="T5" fmla="*/ 3 h 6"/>
                <a:gd name="T6" fmla="*/ 3 w 51"/>
                <a:gd name="T7" fmla="*/ 6 h 6"/>
                <a:gd name="T8" fmla="*/ 48 w 51"/>
                <a:gd name="T9" fmla="*/ 6 h 6"/>
                <a:gd name="T10" fmla="*/ 51 w 51"/>
                <a:gd name="T11" fmla="*/ 3 h 6"/>
                <a:gd name="T12" fmla="*/ 48 w 51"/>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1" h="6">
                  <a:moveTo>
                    <a:pt x="48" y="0"/>
                  </a:moveTo>
                  <a:cubicBezTo>
                    <a:pt x="3" y="0"/>
                    <a:pt x="3" y="0"/>
                    <a:pt x="3" y="0"/>
                  </a:cubicBezTo>
                  <a:cubicBezTo>
                    <a:pt x="1" y="0"/>
                    <a:pt x="0" y="1"/>
                    <a:pt x="0" y="3"/>
                  </a:cubicBezTo>
                  <a:cubicBezTo>
                    <a:pt x="0" y="5"/>
                    <a:pt x="1" y="6"/>
                    <a:pt x="3" y="6"/>
                  </a:cubicBezTo>
                  <a:cubicBezTo>
                    <a:pt x="48" y="6"/>
                    <a:pt x="48" y="6"/>
                    <a:pt x="48" y="6"/>
                  </a:cubicBezTo>
                  <a:cubicBezTo>
                    <a:pt x="49" y="6"/>
                    <a:pt x="51" y="5"/>
                    <a:pt x="51" y="3"/>
                  </a:cubicBezTo>
                  <a:cubicBezTo>
                    <a:pt x="51" y="1"/>
                    <a:pt x="49" y="0"/>
                    <a:pt x="4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60" name="Freeform 17"/>
            <p:cNvSpPr/>
            <p:nvPr/>
          </p:nvSpPr>
          <p:spPr bwMode="auto">
            <a:xfrm>
              <a:off x="6702425" y="377825"/>
              <a:ext cx="195262" cy="23813"/>
            </a:xfrm>
            <a:custGeom>
              <a:avLst/>
              <a:gdLst>
                <a:gd name="T0" fmla="*/ 48 w 51"/>
                <a:gd name="T1" fmla="*/ 0 h 6"/>
                <a:gd name="T2" fmla="*/ 3 w 51"/>
                <a:gd name="T3" fmla="*/ 0 h 6"/>
                <a:gd name="T4" fmla="*/ 0 w 51"/>
                <a:gd name="T5" fmla="*/ 3 h 6"/>
                <a:gd name="T6" fmla="*/ 3 w 51"/>
                <a:gd name="T7" fmla="*/ 6 h 6"/>
                <a:gd name="T8" fmla="*/ 48 w 51"/>
                <a:gd name="T9" fmla="*/ 6 h 6"/>
                <a:gd name="T10" fmla="*/ 51 w 51"/>
                <a:gd name="T11" fmla="*/ 3 h 6"/>
                <a:gd name="T12" fmla="*/ 48 w 51"/>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1" h="6">
                  <a:moveTo>
                    <a:pt x="48" y="0"/>
                  </a:moveTo>
                  <a:cubicBezTo>
                    <a:pt x="3" y="0"/>
                    <a:pt x="3" y="0"/>
                    <a:pt x="3" y="0"/>
                  </a:cubicBezTo>
                  <a:cubicBezTo>
                    <a:pt x="1" y="0"/>
                    <a:pt x="0" y="1"/>
                    <a:pt x="0" y="3"/>
                  </a:cubicBezTo>
                  <a:cubicBezTo>
                    <a:pt x="0" y="4"/>
                    <a:pt x="1" y="6"/>
                    <a:pt x="3" y="6"/>
                  </a:cubicBezTo>
                  <a:cubicBezTo>
                    <a:pt x="48" y="6"/>
                    <a:pt x="48" y="6"/>
                    <a:pt x="48" y="6"/>
                  </a:cubicBezTo>
                  <a:cubicBezTo>
                    <a:pt x="49" y="6"/>
                    <a:pt x="51" y="4"/>
                    <a:pt x="51" y="3"/>
                  </a:cubicBezTo>
                  <a:cubicBezTo>
                    <a:pt x="51" y="1"/>
                    <a:pt x="49" y="0"/>
                    <a:pt x="4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61" name="Freeform 18"/>
            <p:cNvSpPr/>
            <p:nvPr/>
          </p:nvSpPr>
          <p:spPr bwMode="auto">
            <a:xfrm>
              <a:off x="6702425" y="312738"/>
              <a:ext cx="195262" cy="23813"/>
            </a:xfrm>
            <a:custGeom>
              <a:avLst/>
              <a:gdLst>
                <a:gd name="T0" fmla="*/ 48 w 51"/>
                <a:gd name="T1" fmla="*/ 0 h 6"/>
                <a:gd name="T2" fmla="*/ 3 w 51"/>
                <a:gd name="T3" fmla="*/ 0 h 6"/>
                <a:gd name="T4" fmla="*/ 0 w 51"/>
                <a:gd name="T5" fmla="*/ 3 h 6"/>
                <a:gd name="T6" fmla="*/ 3 w 51"/>
                <a:gd name="T7" fmla="*/ 6 h 6"/>
                <a:gd name="T8" fmla="*/ 48 w 51"/>
                <a:gd name="T9" fmla="*/ 6 h 6"/>
                <a:gd name="T10" fmla="*/ 51 w 51"/>
                <a:gd name="T11" fmla="*/ 3 h 6"/>
                <a:gd name="T12" fmla="*/ 48 w 51"/>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1" h="6">
                  <a:moveTo>
                    <a:pt x="48" y="0"/>
                  </a:moveTo>
                  <a:cubicBezTo>
                    <a:pt x="3" y="0"/>
                    <a:pt x="3" y="0"/>
                    <a:pt x="3" y="0"/>
                  </a:cubicBezTo>
                  <a:cubicBezTo>
                    <a:pt x="1" y="0"/>
                    <a:pt x="0" y="1"/>
                    <a:pt x="0" y="3"/>
                  </a:cubicBezTo>
                  <a:cubicBezTo>
                    <a:pt x="0" y="4"/>
                    <a:pt x="1" y="6"/>
                    <a:pt x="3" y="6"/>
                  </a:cubicBezTo>
                  <a:cubicBezTo>
                    <a:pt x="48" y="6"/>
                    <a:pt x="48" y="6"/>
                    <a:pt x="48" y="6"/>
                  </a:cubicBezTo>
                  <a:cubicBezTo>
                    <a:pt x="49" y="6"/>
                    <a:pt x="51" y="4"/>
                    <a:pt x="51" y="3"/>
                  </a:cubicBezTo>
                  <a:cubicBezTo>
                    <a:pt x="51" y="1"/>
                    <a:pt x="49" y="0"/>
                    <a:pt x="4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62" name="Freeform 19"/>
            <p:cNvSpPr/>
            <p:nvPr/>
          </p:nvSpPr>
          <p:spPr bwMode="auto">
            <a:xfrm>
              <a:off x="6702425" y="249238"/>
              <a:ext cx="195262" cy="22225"/>
            </a:xfrm>
            <a:custGeom>
              <a:avLst/>
              <a:gdLst>
                <a:gd name="T0" fmla="*/ 48 w 51"/>
                <a:gd name="T1" fmla="*/ 0 h 6"/>
                <a:gd name="T2" fmla="*/ 3 w 51"/>
                <a:gd name="T3" fmla="*/ 0 h 6"/>
                <a:gd name="T4" fmla="*/ 0 w 51"/>
                <a:gd name="T5" fmla="*/ 3 h 6"/>
                <a:gd name="T6" fmla="*/ 3 w 51"/>
                <a:gd name="T7" fmla="*/ 6 h 6"/>
                <a:gd name="T8" fmla="*/ 48 w 51"/>
                <a:gd name="T9" fmla="*/ 6 h 6"/>
                <a:gd name="T10" fmla="*/ 51 w 51"/>
                <a:gd name="T11" fmla="*/ 3 h 6"/>
                <a:gd name="T12" fmla="*/ 48 w 51"/>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1" h="6">
                  <a:moveTo>
                    <a:pt x="48" y="0"/>
                  </a:moveTo>
                  <a:cubicBezTo>
                    <a:pt x="3" y="0"/>
                    <a:pt x="3" y="0"/>
                    <a:pt x="3" y="0"/>
                  </a:cubicBezTo>
                  <a:cubicBezTo>
                    <a:pt x="1" y="0"/>
                    <a:pt x="0" y="1"/>
                    <a:pt x="0" y="3"/>
                  </a:cubicBezTo>
                  <a:cubicBezTo>
                    <a:pt x="0" y="5"/>
                    <a:pt x="1" y="6"/>
                    <a:pt x="3" y="6"/>
                  </a:cubicBezTo>
                  <a:cubicBezTo>
                    <a:pt x="48" y="6"/>
                    <a:pt x="48" y="6"/>
                    <a:pt x="48" y="6"/>
                  </a:cubicBezTo>
                  <a:cubicBezTo>
                    <a:pt x="49" y="6"/>
                    <a:pt x="51" y="5"/>
                    <a:pt x="51" y="3"/>
                  </a:cubicBezTo>
                  <a:cubicBezTo>
                    <a:pt x="51" y="1"/>
                    <a:pt x="49" y="0"/>
                    <a:pt x="4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63" name="Freeform 20"/>
            <p:cNvSpPr/>
            <p:nvPr/>
          </p:nvSpPr>
          <p:spPr bwMode="auto">
            <a:xfrm>
              <a:off x="6465888" y="119062"/>
              <a:ext cx="431800" cy="22225"/>
            </a:xfrm>
            <a:custGeom>
              <a:avLst/>
              <a:gdLst>
                <a:gd name="T0" fmla="*/ 110 w 113"/>
                <a:gd name="T1" fmla="*/ 0 h 6"/>
                <a:gd name="T2" fmla="*/ 3 w 113"/>
                <a:gd name="T3" fmla="*/ 0 h 6"/>
                <a:gd name="T4" fmla="*/ 0 w 113"/>
                <a:gd name="T5" fmla="*/ 3 h 6"/>
                <a:gd name="T6" fmla="*/ 3 w 113"/>
                <a:gd name="T7" fmla="*/ 6 h 6"/>
                <a:gd name="T8" fmla="*/ 110 w 113"/>
                <a:gd name="T9" fmla="*/ 6 h 6"/>
                <a:gd name="T10" fmla="*/ 113 w 113"/>
                <a:gd name="T11" fmla="*/ 3 h 6"/>
                <a:gd name="T12" fmla="*/ 110 w 11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113" h="6">
                  <a:moveTo>
                    <a:pt x="110" y="0"/>
                  </a:moveTo>
                  <a:cubicBezTo>
                    <a:pt x="3" y="0"/>
                    <a:pt x="3" y="0"/>
                    <a:pt x="3" y="0"/>
                  </a:cubicBezTo>
                  <a:cubicBezTo>
                    <a:pt x="1" y="0"/>
                    <a:pt x="0" y="2"/>
                    <a:pt x="0" y="3"/>
                  </a:cubicBezTo>
                  <a:cubicBezTo>
                    <a:pt x="0" y="5"/>
                    <a:pt x="1" y="6"/>
                    <a:pt x="3" y="6"/>
                  </a:cubicBezTo>
                  <a:cubicBezTo>
                    <a:pt x="110" y="6"/>
                    <a:pt x="110" y="6"/>
                    <a:pt x="110" y="6"/>
                  </a:cubicBezTo>
                  <a:cubicBezTo>
                    <a:pt x="111" y="6"/>
                    <a:pt x="113" y="5"/>
                    <a:pt x="113" y="3"/>
                  </a:cubicBezTo>
                  <a:cubicBezTo>
                    <a:pt x="113" y="2"/>
                    <a:pt x="111" y="0"/>
                    <a:pt x="1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64" name="Freeform 21"/>
            <p:cNvSpPr/>
            <p:nvPr/>
          </p:nvSpPr>
          <p:spPr bwMode="auto">
            <a:xfrm>
              <a:off x="6465888" y="184150"/>
              <a:ext cx="431800" cy="22225"/>
            </a:xfrm>
            <a:custGeom>
              <a:avLst/>
              <a:gdLst>
                <a:gd name="T0" fmla="*/ 110 w 113"/>
                <a:gd name="T1" fmla="*/ 0 h 6"/>
                <a:gd name="T2" fmla="*/ 3 w 113"/>
                <a:gd name="T3" fmla="*/ 0 h 6"/>
                <a:gd name="T4" fmla="*/ 0 w 113"/>
                <a:gd name="T5" fmla="*/ 3 h 6"/>
                <a:gd name="T6" fmla="*/ 3 w 113"/>
                <a:gd name="T7" fmla="*/ 6 h 6"/>
                <a:gd name="T8" fmla="*/ 110 w 113"/>
                <a:gd name="T9" fmla="*/ 6 h 6"/>
                <a:gd name="T10" fmla="*/ 113 w 113"/>
                <a:gd name="T11" fmla="*/ 3 h 6"/>
                <a:gd name="T12" fmla="*/ 110 w 11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113" h="6">
                  <a:moveTo>
                    <a:pt x="110" y="0"/>
                  </a:moveTo>
                  <a:cubicBezTo>
                    <a:pt x="3" y="0"/>
                    <a:pt x="3" y="0"/>
                    <a:pt x="3" y="0"/>
                  </a:cubicBezTo>
                  <a:cubicBezTo>
                    <a:pt x="1" y="0"/>
                    <a:pt x="0" y="2"/>
                    <a:pt x="0" y="3"/>
                  </a:cubicBezTo>
                  <a:cubicBezTo>
                    <a:pt x="0" y="5"/>
                    <a:pt x="1" y="6"/>
                    <a:pt x="3" y="6"/>
                  </a:cubicBezTo>
                  <a:cubicBezTo>
                    <a:pt x="110" y="6"/>
                    <a:pt x="110" y="6"/>
                    <a:pt x="110" y="6"/>
                  </a:cubicBezTo>
                  <a:cubicBezTo>
                    <a:pt x="111" y="6"/>
                    <a:pt x="113" y="5"/>
                    <a:pt x="113" y="3"/>
                  </a:cubicBezTo>
                  <a:cubicBezTo>
                    <a:pt x="113" y="2"/>
                    <a:pt x="111" y="0"/>
                    <a:pt x="1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65" name="Freeform 22"/>
            <p:cNvSpPr>
              <a:spLocks noEditPoints="1"/>
            </p:cNvSpPr>
            <p:nvPr/>
          </p:nvSpPr>
          <p:spPr bwMode="auto">
            <a:xfrm>
              <a:off x="6465888" y="-112713"/>
              <a:ext cx="195262" cy="190500"/>
            </a:xfrm>
            <a:custGeom>
              <a:avLst/>
              <a:gdLst>
                <a:gd name="T0" fmla="*/ 6 w 51"/>
                <a:gd name="T1" fmla="*/ 50 h 50"/>
                <a:gd name="T2" fmla="*/ 45 w 51"/>
                <a:gd name="T3" fmla="*/ 50 h 50"/>
                <a:gd name="T4" fmla="*/ 51 w 51"/>
                <a:gd name="T5" fmla="*/ 44 h 50"/>
                <a:gd name="T6" fmla="*/ 51 w 51"/>
                <a:gd name="T7" fmla="*/ 5 h 50"/>
                <a:gd name="T8" fmla="*/ 45 w 51"/>
                <a:gd name="T9" fmla="*/ 0 h 50"/>
                <a:gd name="T10" fmla="*/ 6 w 51"/>
                <a:gd name="T11" fmla="*/ 0 h 50"/>
                <a:gd name="T12" fmla="*/ 0 w 51"/>
                <a:gd name="T13" fmla="*/ 5 h 50"/>
                <a:gd name="T14" fmla="*/ 0 w 51"/>
                <a:gd name="T15" fmla="*/ 44 h 50"/>
                <a:gd name="T16" fmla="*/ 6 w 51"/>
                <a:gd name="T17" fmla="*/ 50 h 50"/>
                <a:gd name="T18" fmla="*/ 11 w 51"/>
                <a:gd name="T19" fmla="*/ 11 h 50"/>
                <a:gd name="T20" fmla="*/ 39 w 51"/>
                <a:gd name="T21" fmla="*/ 11 h 50"/>
                <a:gd name="T22" fmla="*/ 39 w 51"/>
                <a:gd name="T23" fmla="*/ 39 h 50"/>
                <a:gd name="T24" fmla="*/ 11 w 51"/>
                <a:gd name="T25" fmla="*/ 39 h 50"/>
                <a:gd name="T26" fmla="*/ 11 w 51"/>
                <a:gd name="T27" fmla="*/ 1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1" h="50">
                  <a:moveTo>
                    <a:pt x="6" y="50"/>
                  </a:moveTo>
                  <a:cubicBezTo>
                    <a:pt x="45" y="50"/>
                    <a:pt x="45" y="50"/>
                    <a:pt x="45" y="50"/>
                  </a:cubicBezTo>
                  <a:cubicBezTo>
                    <a:pt x="48" y="50"/>
                    <a:pt x="51" y="48"/>
                    <a:pt x="51" y="44"/>
                  </a:cubicBezTo>
                  <a:cubicBezTo>
                    <a:pt x="51" y="5"/>
                    <a:pt x="51" y="5"/>
                    <a:pt x="51" y="5"/>
                  </a:cubicBezTo>
                  <a:cubicBezTo>
                    <a:pt x="51" y="2"/>
                    <a:pt x="48" y="0"/>
                    <a:pt x="45" y="0"/>
                  </a:cubicBezTo>
                  <a:cubicBezTo>
                    <a:pt x="6" y="0"/>
                    <a:pt x="6" y="0"/>
                    <a:pt x="6" y="0"/>
                  </a:cubicBezTo>
                  <a:cubicBezTo>
                    <a:pt x="3" y="0"/>
                    <a:pt x="0" y="2"/>
                    <a:pt x="0" y="5"/>
                  </a:cubicBezTo>
                  <a:cubicBezTo>
                    <a:pt x="0" y="44"/>
                    <a:pt x="0" y="44"/>
                    <a:pt x="0" y="44"/>
                  </a:cubicBezTo>
                  <a:cubicBezTo>
                    <a:pt x="0" y="48"/>
                    <a:pt x="3" y="50"/>
                    <a:pt x="6" y="50"/>
                  </a:cubicBezTo>
                  <a:close/>
                  <a:moveTo>
                    <a:pt x="11" y="11"/>
                  </a:moveTo>
                  <a:cubicBezTo>
                    <a:pt x="39" y="11"/>
                    <a:pt x="39" y="11"/>
                    <a:pt x="39" y="11"/>
                  </a:cubicBezTo>
                  <a:cubicBezTo>
                    <a:pt x="39" y="39"/>
                    <a:pt x="39" y="39"/>
                    <a:pt x="39" y="39"/>
                  </a:cubicBezTo>
                  <a:cubicBezTo>
                    <a:pt x="11" y="39"/>
                    <a:pt x="11" y="39"/>
                    <a:pt x="11" y="39"/>
                  </a:cubicBezTo>
                  <a:lnTo>
                    <a:pt x="11"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grpSp>
      <p:sp>
        <p:nvSpPr>
          <p:cNvPr id="66" name="Freeform 26"/>
          <p:cNvSpPr>
            <a:spLocks noEditPoints="1"/>
          </p:cNvSpPr>
          <p:nvPr/>
        </p:nvSpPr>
        <p:spPr bwMode="auto">
          <a:xfrm>
            <a:off x="6424435" y="2902587"/>
            <a:ext cx="395422" cy="384085"/>
          </a:xfrm>
          <a:custGeom>
            <a:avLst/>
            <a:gdLst>
              <a:gd name="T0" fmla="*/ 188 w 263"/>
              <a:gd name="T1" fmla="*/ 0 h 256"/>
              <a:gd name="T2" fmla="*/ 111 w 263"/>
              <a:gd name="T3" fmla="*/ 54 h 256"/>
              <a:gd name="T4" fmla="*/ 111 w 263"/>
              <a:gd name="T5" fmla="*/ 55 h 256"/>
              <a:gd name="T6" fmla="*/ 28 w 263"/>
              <a:gd name="T7" fmla="*/ 138 h 256"/>
              <a:gd name="T8" fmla="*/ 1 w 263"/>
              <a:gd name="T9" fmla="*/ 220 h 256"/>
              <a:gd name="T10" fmla="*/ 28 w 263"/>
              <a:gd name="T11" fmla="*/ 256 h 256"/>
              <a:gd name="T12" fmla="*/ 105 w 263"/>
              <a:gd name="T13" fmla="*/ 237 h 256"/>
              <a:gd name="T14" fmla="*/ 241 w 263"/>
              <a:gd name="T15" fmla="*/ 105 h 256"/>
              <a:gd name="T16" fmla="*/ 128 w 263"/>
              <a:gd name="T17" fmla="*/ 190 h 256"/>
              <a:gd name="T18" fmla="*/ 198 w 263"/>
              <a:gd name="T19" fmla="*/ 94 h 256"/>
              <a:gd name="T20" fmla="*/ 190 w 263"/>
              <a:gd name="T21" fmla="*/ 134 h 256"/>
              <a:gd name="T22" fmla="*/ 128 w 263"/>
              <a:gd name="T23" fmla="*/ 196 h 256"/>
              <a:gd name="T24" fmla="*/ 118 w 263"/>
              <a:gd name="T25" fmla="*/ 162 h 256"/>
              <a:gd name="T26" fmla="*/ 91 w 263"/>
              <a:gd name="T27" fmla="*/ 136 h 256"/>
              <a:gd name="T28" fmla="*/ 184 w 263"/>
              <a:gd name="T29" fmla="*/ 72 h 256"/>
              <a:gd name="T30" fmla="*/ 118 w 263"/>
              <a:gd name="T31" fmla="*/ 162 h 256"/>
              <a:gd name="T32" fmla="*/ 61 w 263"/>
              <a:gd name="T33" fmla="*/ 128 h 256"/>
              <a:gd name="T34" fmla="*/ 159 w 263"/>
              <a:gd name="T35" fmla="*/ 57 h 256"/>
              <a:gd name="T36" fmla="*/ 33 w 263"/>
              <a:gd name="T37" fmla="*/ 239 h 256"/>
              <a:gd name="T38" fmla="*/ 16 w 263"/>
              <a:gd name="T39" fmla="*/ 228 h 256"/>
              <a:gd name="T40" fmla="*/ 25 w 263"/>
              <a:gd name="T41" fmla="*/ 193 h 256"/>
              <a:gd name="T42" fmla="*/ 63 w 263"/>
              <a:gd name="T43" fmla="*/ 231 h 256"/>
              <a:gd name="T44" fmla="*/ 71 w 263"/>
              <a:gd name="T45" fmla="*/ 229 h 256"/>
              <a:gd name="T46" fmla="*/ 27 w 263"/>
              <a:gd name="T47" fmla="*/ 185 h 256"/>
              <a:gd name="T48" fmla="*/ 39 w 263"/>
              <a:gd name="T49" fmla="*/ 150 h 256"/>
              <a:gd name="T50" fmla="*/ 103 w 263"/>
              <a:gd name="T51" fmla="*/ 220 h 256"/>
              <a:gd name="T52" fmla="*/ 71 w 263"/>
              <a:gd name="T53" fmla="*/ 229 h 256"/>
              <a:gd name="T54" fmla="*/ 216 w 263"/>
              <a:gd name="T55" fmla="*/ 108 h 256"/>
              <a:gd name="T56" fmla="*/ 196 w 263"/>
              <a:gd name="T57" fmla="*/ 60 h 256"/>
              <a:gd name="T58" fmla="*/ 162 w 263"/>
              <a:gd name="T59" fmla="*/ 26 h 256"/>
              <a:gd name="T60" fmla="*/ 224 w 263"/>
              <a:gd name="T61" fmla="*/ 32 h 256"/>
              <a:gd name="T62" fmla="*/ 230 w 263"/>
              <a:gd name="T63" fmla="*/ 9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 h="256">
                <a:moveTo>
                  <a:pt x="235" y="21"/>
                </a:moveTo>
                <a:cubicBezTo>
                  <a:pt x="222" y="8"/>
                  <a:pt x="205" y="0"/>
                  <a:pt x="188" y="0"/>
                </a:cubicBezTo>
                <a:cubicBezTo>
                  <a:pt x="173" y="0"/>
                  <a:pt x="160" y="5"/>
                  <a:pt x="150" y="15"/>
                </a:cubicBezTo>
                <a:cubicBezTo>
                  <a:pt x="111" y="54"/>
                  <a:pt x="111" y="54"/>
                  <a:pt x="111" y="54"/>
                </a:cubicBezTo>
                <a:cubicBezTo>
                  <a:pt x="111" y="54"/>
                  <a:pt x="111" y="54"/>
                  <a:pt x="111" y="55"/>
                </a:cubicBezTo>
                <a:cubicBezTo>
                  <a:pt x="111" y="55"/>
                  <a:pt x="111" y="55"/>
                  <a:pt x="111" y="55"/>
                </a:cubicBezTo>
                <a:cubicBezTo>
                  <a:pt x="111" y="55"/>
                  <a:pt x="111" y="55"/>
                  <a:pt x="111" y="55"/>
                </a:cubicBezTo>
                <a:cubicBezTo>
                  <a:pt x="28" y="138"/>
                  <a:pt x="28" y="138"/>
                  <a:pt x="28" y="138"/>
                </a:cubicBezTo>
                <a:cubicBezTo>
                  <a:pt x="24" y="142"/>
                  <a:pt x="22" y="147"/>
                  <a:pt x="20" y="152"/>
                </a:cubicBezTo>
                <a:cubicBezTo>
                  <a:pt x="1" y="220"/>
                  <a:pt x="1" y="220"/>
                  <a:pt x="1" y="220"/>
                </a:cubicBezTo>
                <a:cubicBezTo>
                  <a:pt x="1" y="220"/>
                  <a:pt x="0" y="225"/>
                  <a:pt x="0" y="228"/>
                </a:cubicBezTo>
                <a:cubicBezTo>
                  <a:pt x="0" y="243"/>
                  <a:pt x="13" y="256"/>
                  <a:pt x="28" y="256"/>
                </a:cubicBezTo>
                <a:cubicBezTo>
                  <a:pt x="31" y="256"/>
                  <a:pt x="37" y="255"/>
                  <a:pt x="37" y="255"/>
                </a:cubicBezTo>
                <a:cubicBezTo>
                  <a:pt x="105" y="237"/>
                  <a:pt x="105" y="237"/>
                  <a:pt x="105" y="237"/>
                </a:cubicBezTo>
                <a:cubicBezTo>
                  <a:pt x="110" y="235"/>
                  <a:pt x="115" y="232"/>
                  <a:pt x="119" y="229"/>
                </a:cubicBezTo>
                <a:cubicBezTo>
                  <a:pt x="241" y="105"/>
                  <a:pt x="241" y="105"/>
                  <a:pt x="241" y="105"/>
                </a:cubicBezTo>
                <a:cubicBezTo>
                  <a:pt x="263" y="83"/>
                  <a:pt x="261" y="46"/>
                  <a:pt x="235" y="21"/>
                </a:cubicBezTo>
                <a:close/>
                <a:moveTo>
                  <a:pt x="128" y="190"/>
                </a:moveTo>
                <a:cubicBezTo>
                  <a:pt x="127" y="183"/>
                  <a:pt x="125" y="176"/>
                  <a:pt x="122" y="169"/>
                </a:cubicBezTo>
                <a:cubicBezTo>
                  <a:pt x="198" y="94"/>
                  <a:pt x="198" y="94"/>
                  <a:pt x="198" y="94"/>
                </a:cubicBezTo>
                <a:cubicBezTo>
                  <a:pt x="203" y="108"/>
                  <a:pt x="200" y="124"/>
                  <a:pt x="190" y="134"/>
                </a:cubicBezTo>
                <a:cubicBezTo>
                  <a:pt x="190" y="134"/>
                  <a:pt x="190" y="134"/>
                  <a:pt x="190" y="134"/>
                </a:cubicBezTo>
                <a:cubicBezTo>
                  <a:pt x="190" y="134"/>
                  <a:pt x="190" y="134"/>
                  <a:pt x="190" y="134"/>
                </a:cubicBezTo>
                <a:cubicBezTo>
                  <a:pt x="128" y="196"/>
                  <a:pt x="128" y="196"/>
                  <a:pt x="128" y="196"/>
                </a:cubicBezTo>
                <a:cubicBezTo>
                  <a:pt x="128" y="194"/>
                  <a:pt x="128" y="192"/>
                  <a:pt x="128" y="190"/>
                </a:cubicBezTo>
                <a:close/>
                <a:moveTo>
                  <a:pt x="118" y="162"/>
                </a:moveTo>
                <a:cubicBezTo>
                  <a:pt x="115" y="157"/>
                  <a:pt x="112" y="152"/>
                  <a:pt x="108" y="148"/>
                </a:cubicBezTo>
                <a:cubicBezTo>
                  <a:pt x="103" y="143"/>
                  <a:pt x="97" y="140"/>
                  <a:pt x="91" y="136"/>
                </a:cubicBezTo>
                <a:cubicBezTo>
                  <a:pt x="168" y="60"/>
                  <a:pt x="168" y="60"/>
                  <a:pt x="168" y="60"/>
                </a:cubicBezTo>
                <a:cubicBezTo>
                  <a:pt x="174" y="63"/>
                  <a:pt x="179" y="66"/>
                  <a:pt x="184" y="72"/>
                </a:cubicBezTo>
                <a:cubicBezTo>
                  <a:pt x="189" y="76"/>
                  <a:pt x="192" y="81"/>
                  <a:pt x="195" y="86"/>
                </a:cubicBezTo>
                <a:lnTo>
                  <a:pt x="118" y="162"/>
                </a:lnTo>
                <a:close/>
                <a:moveTo>
                  <a:pt x="84" y="133"/>
                </a:moveTo>
                <a:cubicBezTo>
                  <a:pt x="76" y="130"/>
                  <a:pt x="69" y="128"/>
                  <a:pt x="61" y="128"/>
                </a:cubicBezTo>
                <a:cubicBezTo>
                  <a:pt x="123" y="66"/>
                  <a:pt x="123" y="66"/>
                  <a:pt x="123" y="66"/>
                </a:cubicBezTo>
                <a:cubicBezTo>
                  <a:pt x="132" y="56"/>
                  <a:pt x="146" y="54"/>
                  <a:pt x="159" y="57"/>
                </a:cubicBezTo>
                <a:lnTo>
                  <a:pt x="84" y="133"/>
                </a:lnTo>
                <a:close/>
                <a:moveTo>
                  <a:pt x="33" y="239"/>
                </a:moveTo>
                <a:cubicBezTo>
                  <a:pt x="32" y="239"/>
                  <a:pt x="30" y="240"/>
                  <a:pt x="28" y="240"/>
                </a:cubicBezTo>
                <a:cubicBezTo>
                  <a:pt x="21" y="240"/>
                  <a:pt x="16" y="235"/>
                  <a:pt x="16" y="228"/>
                </a:cubicBezTo>
                <a:cubicBezTo>
                  <a:pt x="16" y="227"/>
                  <a:pt x="17" y="224"/>
                  <a:pt x="17" y="224"/>
                </a:cubicBezTo>
                <a:cubicBezTo>
                  <a:pt x="25" y="193"/>
                  <a:pt x="25" y="193"/>
                  <a:pt x="25" y="193"/>
                </a:cubicBezTo>
                <a:cubicBezTo>
                  <a:pt x="34" y="193"/>
                  <a:pt x="44" y="196"/>
                  <a:pt x="52" y="204"/>
                </a:cubicBezTo>
                <a:cubicBezTo>
                  <a:pt x="60" y="212"/>
                  <a:pt x="64" y="222"/>
                  <a:pt x="63" y="231"/>
                </a:cubicBezTo>
                <a:lnTo>
                  <a:pt x="33" y="239"/>
                </a:lnTo>
                <a:close/>
                <a:moveTo>
                  <a:pt x="71" y="229"/>
                </a:moveTo>
                <a:cubicBezTo>
                  <a:pt x="71" y="218"/>
                  <a:pt x="66" y="207"/>
                  <a:pt x="58" y="198"/>
                </a:cubicBezTo>
                <a:cubicBezTo>
                  <a:pt x="49" y="190"/>
                  <a:pt x="38" y="185"/>
                  <a:pt x="27" y="185"/>
                </a:cubicBezTo>
                <a:cubicBezTo>
                  <a:pt x="35" y="156"/>
                  <a:pt x="35" y="156"/>
                  <a:pt x="35" y="156"/>
                </a:cubicBezTo>
                <a:cubicBezTo>
                  <a:pt x="36" y="154"/>
                  <a:pt x="37" y="152"/>
                  <a:pt x="39" y="150"/>
                </a:cubicBezTo>
                <a:cubicBezTo>
                  <a:pt x="55" y="139"/>
                  <a:pt x="79" y="142"/>
                  <a:pt x="96" y="160"/>
                </a:cubicBezTo>
                <a:cubicBezTo>
                  <a:pt x="115" y="178"/>
                  <a:pt x="117" y="204"/>
                  <a:pt x="103" y="220"/>
                </a:cubicBezTo>
                <a:cubicBezTo>
                  <a:pt x="103" y="221"/>
                  <a:pt x="102" y="221"/>
                  <a:pt x="101" y="221"/>
                </a:cubicBezTo>
                <a:lnTo>
                  <a:pt x="71" y="229"/>
                </a:lnTo>
                <a:close/>
                <a:moveTo>
                  <a:pt x="230" y="94"/>
                </a:moveTo>
                <a:cubicBezTo>
                  <a:pt x="216" y="108"/>
                  <a:pt x="216" y="108"/>
                  <a:pt x="216" y="108"/>
                </a:cubicBezTo>
                <a:cubicBezTo>
                  <a:pt x="216" y="106"/>
                  <a:pt x="216" y="104"/>
                  <a:pt x="216" y="102"/>
                </a:cubicBezTo>
                <a:cubicBezTo>
                  <a:pt x="215" y="87"/>
                  <a:pt x="207" y="72"/>
                  <a:pt x="196" y="60"/>
                </a:cubicBezTo>
                <a:cubicBezTo>
                  <a:pt x="183" y="47"/>
                  <a:pt x="165" y="40"/>
                  <a:pt x="148" y="40"/>
                </a:cubicBezTo>
                <a:cubicBezTo>
                  <a:pt x="162" y="26"/>
                  <a:pt x="162" y="26"/>
                  <a:pt x="162" y="26"/>
                </a:cubicBezTo>
                <a:cubicBezTo>
                  <a:pt x="168" y="20"/>
                  <a:pt x="177" y="16"/>
                  <a:pt x="188" y="16"/>
                </a:cubicBezTo>
                <a:cubicBezTo>
                  <a:pt x="200" y="16"/>
                  <a:pt x="214" y="22"/>
                  <a:pt x="224" y="32"/>
                </a:cubicBezTo>
                <a:cubicBezTo>
                  <a:pt x="233" y="41"/>
                  <a:pt x="239" y="53"/>
                  <a:pt x="240" y="65"/>
                </a:cubicBezTo>
                <a:cubicBezTo>
                  <a:pt x="241" y="76"/>
                  <a:pt x="237" y="87"/>
                  <a:pt x="230" y="94"/>
                </a:cubicBezTo>
                <a:close/>
              </a:path>
            </a:pathLst>
          </a:custGeom>
          <a:solidFill>
            <a:schemeClr val="bg1"/>
          </a:solidFill>
          <a:ln>
            <a:noFill/>
          </a:ln>
        </p:spPr>
        <p:txBody>
          <a:bodyPr vert="horz" wrap="square" lIns="68572" tIns="34286" rIns="68572" bIns="34286" numCol="1" anchor="t" anchorCtr="0" compatLnSpc="1"/>
          <a:lstStyle/>
          <a:p>
            <a:endParaRPr lang="id-ID" sz="1280">
              <a:solidFill>
                <a:prstClr val="black"/>
              </a:solidFill>
            </a:endParaRPr>
          </a:p>
        </p:txBody>
      </p:sp>
      <p:grpSp>
        <p:nvGrpSpPr>
          <p:cNvPr id="67" name="Group 140"/>
          <p:cNvGrpSpPr/>
          <p:nvPr/>
        </p:nvGrpSpPr>
        <p:grpSpPr>
          <a:xfrm>
            <a:off x="7537775" y="3355679"/>
            <a:ext cx="349005" cy="397604"/>
            <a:chOff x="6980238" y="-342900"/>
            <a:chExt cx="1150937" cy="1311275"/>
          </a:xfrm>
          <a:solidFill>
            <a:schemeClr val="bg1"/>
          </a:solidFill>
        </p:grpSpPr>
        <p:sp>
          <p:nvSpPr>
            <p:cNvPr id="68" name="Freeform 30"/>
            <p:cNvSpPr>
              <a:spLocks noEditPoints="1"/>
            </p:cNvSpPr>
            <p:nvPr/>
          </p:nvSpPr>
          <p:spPr bwMode="auto">
            <a:xfrm>
              <a:off x="6980238" y="-342900"/>
              <a:ext cx="1150937" cy="1311275"/>
            </a:xfrm>
            <a:custGeom>
              <a:avLst/>
              <a:gdLst>
                <a:gd name="T0" fmla="*/ 152 w 304"/>
                <a:gd name="T1" fmla="*/ 0 h 347"/>
                <a:gd name="T2" fmla="*/ 0 w 304"/>
                <a:gd name="T3" fmla="*/ 71 h 347"/>
                <a:gd name="T4" fmla="*/ 0 w 304"/>
                <a:gd name="T5" fmla="*/ 277 h 347"/>
                <a:gd name="T6" fmla="*/ 152 w 304"/>
                <a:gd name="T7" fmla="*/ 347 h 347"/>
                <a:gd name="T8" fmla="*/ 304 w 304"/>
                <a:gd name="T9" fmla="*/ 277 h 347"/>
                <a:gd name="T10" fmla="*/ 304 w 304"/>
                <a:gd name="T11" fmla="*/ 71 h 347"/>
                <a:gd name="T12" fmla="*/ 152 w 304"/>
                <a:gd name="T13" fmla="*/ 0 h 347"/>
                <a:gd name="T14" fmla="*/ 282 w 304"/>
                <a:gd name="T15" fmla="*/ 277 h 347"/>
                <a:gd name="T16" fmla="*/ 152 w 304"/>
                <a:gd name="T17" fmla="*/ 326 h 347"/>
                <a:gd name="T18" fmla="*/ 22 w 304"/>
                <a:gd name="T19" fmla="*/ 277 h 347"/>
                <a:gd name="T20" fmla="*/ 22 w 304"/>
                <a:gd name="T21" fmla="*/ 236 h 347"/>
                <a:gd name="T22" fmla="*/ 152 w 304"/>
                <a:gd name="T23" fmla="*/ 271 h 347"/>
                <a:gd name="T24" fmla="*/ 282 w 304"/>
                <a:gd name="T25" fmla="*/ 236 h 347"/>
                <a:gd name="T26" fmla="*/ 282 w 304"/>
                <a:gd name="T27" fmla="*/ 277 h 347"/>
                <a:gd name="T28" fmla="*/ 282 w 304"/>
                <a:gd name="T29" fmla="*/ 212 h 347"/>
                <a:gd name="T30" fmla="*/ 282 w 304"/>
                <a:gd name="T31" fmla="*/ 212 h 347"/>
                <a:gd name="T32" fmla="*/ 282 w 304"/>
                <a:gd name="T33" fmla="*/ 212 h 347"/>
                <a:gd name="T34" fmla="*/ 152 w 304"/>
                <a:gd name="T35" fmla="*/ 261 h 347"/>
                <a:gd name="T36" fmla="*/ 22 w 304"/>
                <a:gd name="T37" fmla="*/ 212 h 347"/>
                <a:gd name="T38" fmla="*/ 22 w 304"/>
                <a:gd name="T39" fmla="*/ 212 h 347"/>
                <a:gd name="T40" fmla="*/ 22 w 304"/>
                <a:gd name="T41" fmla="*/ 212 h 347"/>
                <a:gd name="T42" fmla="*/ 22 w 304"/>
                <a:gd name="T43" fmla="*/ 171 h 347"/>
                <a:gd name="T44" fmla="*/ 152 w 304"/>
                <a:gd name="T45" fmla="*/ 206 h 347"/>
                <a:gd name="T46" fmla="*/ 282 w 304"/>
                <a:gd name="T47" fmla="*/ 171 h 347"/>
                <a:gd name="T48" fmla="*/ 282 w 304"/>
                <a:gd name="T49" fmla="*/ 212 h 347"/>
                <a:gd name="T50" fmla="*/ 282 w 304"/>
                <a:gd name="T51" fmla="*/ 147 h 347"/>
                <a:gd name="T52" fmla="*/ 282 w 304"/>
                <a:gd name="T53" fmla="*/ 147 h 347"/>
                <a:gd name="T54" fmla="*/ 282 w 304"/>
                <a:gd name="T55" fmla="*/ 147 h 347"/>
                <a:gd name="T56" fmla="*/ 152 w 304"/>
                <a:gd name="T57" fmla="*/ 195 h 347"/>
                <a:gd name="T58" fmla="*/ 22 w 304"/>
                <a:gd name="T59" fmla="*/ 147 h 347"/>
                <a:gd name="T60" fmla="*/ 22 w 304"/>
                <a:gd name="T61" fmla="*/ 147 h 347"/>
                <a:gd name="T62" fmla="*/ 22 w 304"/>
                <a:gd name="T63" fmla="*/ 147 h 347"/>
                <a:gd name="T64" fmla="*/ 22 w 304"/>
                <a:gd name="T65" fmla="*/ 109 h 347"/>
                <a:gd name="T66" fmla="*/ 152 w 304"/>
                <a:gd name="T67" fmla="*/ 141 h 347"/>
                <a:gd name="T68" fmla="*/ 282 w 304"/>
                <a:gd name="T69" fmla="*/ 109 h 347"/>
                <a:gd name="T70" fmla="*/ 282 w 304"/>
                <a:gd name="T71" fmla="*/ 147 h 347"/>
                <a:gd name="T72" fmla="*/ 152 w 304"/>
                <a:gd name="T73" fmla="*/ 119 h 347"/>
                <a:gd name="T74" fmla="*/ 22 w 304"/>
                <a:gd name="T75" fmla="*/ 71 h 347"/>
                <a:gd name="T76" fmla="*/ 152 w 304"/>
                <a:gd name="T77" fmla="*/ 22 h 347"/>
                <a:gd name="T78" fmla="*/ 282 w 304"/>
                <a:gd name="T79" fmla="*/ 71 h 347"/>
                <a:gd name="T80" fmla="*/ 152 w 304"/>
                <a:gd name="T81" fmla="*/ 119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4" h="347">
                  <a:moveTo>
                    <a:pt x="152" y="0"/>
                  </a:moveTo>
                  <a:cubicBezTo>
                    <a:pt x="79" y="0"/>
                    <a:pt x="0" y="22"/>
                    <a:pt x="0" y="71"/>
                  </a:cubicBezTo>
                  <a:cubicBezTo>
                    <a:pt x="0" y="277"/>
                    <a:pt x="0" y="277"/>
                    <a:pt x="0" y="277"/>
                  </a:cubicBezTo>
                  <a:cubicBezTo>
                    <a:pt x="0" y="325"/>
                    <a:pt x="79" y="347"/>
                    <a:pt x="152" y="347"/>
                  </a:cubicBezTo>
                  <a:cubicBezTo>
                    <a:pt x="225" y="347"/>
                    <a:pt x="304" y="325"/>
                    <a:pt x="304" y="277"/>
                  </a:cubicBezTo>
                  <a:cubicBezTo>
                    <a:pt x="304" y="71"/>
                    <a:pt x="304" y="71"/>
                    <a:pt x="304" y="71"/>
                  </a:cubicBezTo>
                  <a:cubicBezTo>
                    <a:pt x="304" y="22"/>
                    <a:pt x="225" y="0"/>
                    <a:pt x="152" y="0"/>
                  </a:cubicBezTo>
                  <a:close/>
                  <a:moveTo>
                    <a:pt x="282" y="277"/>
                  </a:moveTo>
                  <a:cubicBezTo>
                    <a:pt x="282" y="304"/>
                    <a:pt x="224" y="326"/>
                    <a:pt x="152" y="326"/>
                  </a:cubicBezTo>
                  <a:cubicBezTo>
                    <a:pt x="80" y="326"/>
                    <a:pt x="22" y="304"/>
                    <a:pt x="22" y="277"/>
                  </a:cubicBezTo>
                  <a:cubicBezTo>
                    <a:pt x="22" y="236"/>
                    <a:pt x="22" y="236"/>
                    <a:pt x="22" y="236"/>
                  </a:cubicBezTo>
                  <a:cubicBezTo>
                    <a:pt x="44" y="259"/>
                    <a:pt x="98" y="271"/>
                    <a:pt x="152" y="271"/>
                  </a:cubicBezTo>
                  <a:cubicBezTo>
                    <a:pt x="206" y="271"/>
                    <a:pt x="260" y="259"/>
                    <a:pt x="282" y="236"/>
                  </a:cubicBezTo>
                  <a:lnTo>
                    <a:pt x="282" y="277"/>
                  </a:lnTo>
                  <a:close/>
                  <a:moveTo>
                    <a:pt x="282" y="212"/>
                  </a:moveTo>
                  <a:cubicBezTo>
                    <a:pt x="282" y="212"/>
                    <a:pt x="282" y="212"/>
                    <a:pt x="282" y="212"/>
                  </a:cubicBezTo>
                  <a:cubicBezTo>
                    <a:pt x="282" y="212"/>
                    <a:pt x="282" y="212"/>
                    <a:pt x="282" y="212"/>
                  </a:cubicBezTo>
                  <a:cubicBezTo>
                    <a:pt x="282" y="239"/>
                    <a:pt x="224" y="261"/>
                    <a:pt x="152" y="261"/>
                  </a:cubicBezTo>
                  <a:cubicBezTo>
                    <a:pt x="80" y="261"/>
                    <a:pt x="22" y="239"/>
                    <a:pt x="22" y="212"/>
                  </a:cubicBezTo>
                  <a:cubicBezTo>
                    <a:pt x="22" y="212"/>
                    <a:pt x="22" y="212"/>
                    <a:pt x="22" y="212"/>
                  </a:cubicBezTo>
                  <a:cubicBezTo>
                    <a:pt x="22" y="212"/>
                    <a:pt x="22" y="212"/>
                    <a:pt x="22" y="212"/>
                  </a:cubicBezTo>
                  <a:cubicBezTo>
                    <a:pt x="22" y="171"/>
                    <a:pt x="22" y="171"/>
                    <a:pt x="22" y="171"/>
                  </a:cubicBezTo>
                  <a:cubicBezTo>
                    <a:pt x="44" y="194"/>
                    <a:pt x="98" y="206"/>
                    <a:pt x="152" y="206"/>
                  </a:cubicBezTo>
                  <a:cubicBezTo>
                    <a:pt x="206" y="206"/>
                    <a:pt x="260" y="194"/>
                    <a:pt x="282" y="171"/>
                  </a:cubicBezTo>
                  <a:lnTo>
                    <a:pt x="282" y="212"/>
                  </a:lnTo>
                  <a:close/>
                  <a:moveTo>
                    <a:pt x="282" y="147"/>
                  </a:moveTo>
                  <a:cubicBezTo>
                    <a:pt x="282" y="147"/>
                    <a:pt x="282" y="147"/>
                    <a:pt x="282" y="147"/>
                  </a:cubicBezTo>
                  <a:cubicBezTo>
                    <a:pt x="282" y="147"/>
                    <a:pt x="282" y="147"/>
                    <a:pt x="282" y="147"/>
                  </a:cubicBezTo>
                  <a:cubicBezTo>
                    <a:pt x="282" y="174"/>
                    <a:pt x="224" y="195"/>
                    <a:pt x="152" y="195"/>
                  </a:cubicBezTo>
                  <a:cubicBezTo>
                    <a:pt x="80" y="195"/>
                    <a:pt x="22" y="174"/>
                    <a:pt x="22" y="147"/>
                  </a:cubicBezTo>
                  <a:cubicBezTo>
                    <a:pt x="22" y="147"/>
                    <a:pt x="22" y="147"/>
                    <a:pt x="22" y="147"/>
                  </a:cubicBezTo>
                  <a:cubicBezTo>
                    <a:pt x="22" y="147"/>
                    <a:pt x="22" y="147"/>
                    <a:pt x="22" y="147"/>
                  </a:cubicBezTo>
                  <a:cubicBezTo>
                    <a:pt x="22" y="109"/>
                    <a:pt x="22" y="109"/>
                    <a:pt x="22" y="109"/>
                  </a:cubicBezTo>
                  <a:cubicBezTo>
                    <a:pt x="50" y="131"/>
                    <a:pt x="102" y="141"/>
                    <a:pt x="152" y="141"/>
                  </a:cubicBezTo>
                  <a:cubicBezTo>
                    <a:pt x="202" y="141"/>
                    <a:pt x="254" y="131"/>
                    <a:pt x="282" y="109"/>
                  </a:cubicBezTo>
                  <a:lnTo>
                    <a:pt x="282" y="147"/>
                  </a:lnTo>
                  <a:close/>
                  <a:moveTo>
                    <a:pt x="152" y="119"/>
                  </a:moveTo>
                  <a:cubicBezTo>
                    <a:pt x="80" y="119"/>
                    <a:pt x="22" y="98"/>
                    <a:pt x="22" y="71"/>
                  </a:cubicBezTo>
                  <a:cubicBezTo>
                    <a:pt x="22" y="44"/>
                    <a:pt x="80" y="22"/>
                    <a:pt x="152" y="22"/>
                  </a:cubicBezTo>
                  <a:cubicBezTo>
                    <a:pt x="224" y="22"/>
                    <a:pt x="282" y="44"/>
                    <a:pt x="282" y="71"/>
                  </a:cubicBezTo>
                  <a:cubicBezTo>
                    <a:pt x="282" y="98"/>
                    <a:pt x="224" y="119"/>
                    <a:pt x="152" y="1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69" name="Oval 31"/>
            <p:cNvSpPr>
              <a:spLocks noChangeArrowheads="1"/>
            </p:cNvSpPr>
            <p:nvPr/>
          </p:nvSpPr>
          <p:spPr bwMode="auto">
            <a:xfrm>
              <a:off x="7885113" y="681038"/>
              <a:ext cx="82550" cy="841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70" name="Oval 32"/>
            <p:cNvSpPr>
              <a:spLocks noChangeArrowheads="1"/>
            </p:cNvSpPr>
            <p:nvPr/>
          </p:nvSpPr>
          <p:spPr bwMode="auto">
            <a:xfrm>
              <a:off x="7885113" y="434975"/>
              <a:ext cx="82550" cy="841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71" name="Oval 33"/>
            <p:cNvSpPr>
              <a:spLocks noChangeArrowheads="1"/>
            </p:cNvSpPr>
            <p:nvPr/>
          </p:nvSpPr>
          <p:spPr bwMode="auto">
            <a:xfrm>
              <a:off x="7885113" y="190500"/>
              <a:ext cx="82550" cy="825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grpSp>
      <p:grpSp>
        <p:nvGrpSpPr>
          <p:cNvPr id="72" name="Group 145"/>
          <p:cNvGrpSpPr/>
          <p:nvPr/>
        </p:nvGrpSpPr>
        <p:grpSpPr>
          <a:xfrm>
            <a:off x="7532296" y="4482447"/>
            <a:ext cx="470403" cy="470377"/>
            <a:chOff x="5899150" y="-1111250"/>
            <a:chExt cx="2832101" cy="2832100"/>
          </a:xfrm>
          <a:solidFill>
            <a:schemeClr val="bg1"/>
          </a:solidFill>
        </p:grpSpPr>
        <p:sp>
          <p:nvSpPr>
            <p:cNvPr id="73" name="Freeform 37"/>
            <p:cNvSpPr>
              <a:spLocks noEditPoints="1"/>
            </p:cNvSpPr>
            <p:nvPr/>
          </p:nvSpPr>
          <p:spPr bwMode="auto">
            <a:xfrm>
              <a:off x="5899150" y="-1111250"/>
              <a:ext cx="2832101" cy="2832100"/>
            </a:xfrm>
            <a:custGeom>
              <a:avLst/>
              <a:gdLst>
                <a:gd name="T0" fmla="*/ 499 w 752"/>
                <a:gd name="T1" fmla="*/ 68 h 752"/>
                <a:gd name="T2" fmla="*/ 68 w 752"/>
                <a:gd name="T3" fmla="*/ 253 h 752"/>
                <a:gd name="T4" fmla="*/ 253 w 752"/>
                <a:gd name="T5" fmla="*/ 684 h 752"/>
                <a:gd name="T6" fmla="*/ 684 w 752"/>
                <a:gd name="T7" fmla="*/ 499 h 752"/>
                <a:gd name="T8" fmla="*/ 499 w 752"/>
                <a:gd name="T9" fmla="*/ 68 h 752"/>
                <a:gd name="T10" fmla="*/ 268 w 752"/>
                <a:gd name="T11" fmla="*/ 646 h 752"/>
                <a:gd name="T12" fmla="*/ 106 w 752"/>
                <a:gd name="T13" fmla="*/ 268 h 752"/>
                <a:gd name="T14" fmla="*/ 484 w 752"/>
                <a:gd name="T15" fmla="*/ 106 h 752"/>
                <a:gd name="T16" fmla="*/ 646 w 752"/>
                <a:gd name="T17" fmla="*/ 484 h 752"/>
                <a:gd name="T18" fmla="*/ 268 w 752"/>
                <a:gd name="T19" fmla="*/ 646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52" h="752">
                  <a:moveTo>
                    <a:pt x="499" y="68"/>
                  </a:moveTo>
                  <a:cubicBezTo>
                    <a:pt x="329" y="0"/>
                    <a:pt x="136" y="82"/>
                    <a:pt x="68" y="253"/>
                  </a:cubicBezTo>
                  <a:cubicBezTo>
                    <a:pt x="0" y="423"/>
                    <a:pt x="82" y="616"/>
                    <a:pt x="253" y="684"/>
                  </a:cubicBezTo>
                  <a:cubicBezTo>
                    <a:pt x="423" y="752"/>
                    <a:pt x="616" y="670"/>
                    <a:pt x="684" y="499"/>
                  </a:cubicBezTo>
                  <a:cubicBezTo>
                    <a:pt x="752" y="329"/>
                    <a:pt x="670" y="136"/>
                    <a:pt x="499" y="68"/>
                  </a:cubicBezTo>
                  <a:close/>
                  <a:moveTo>
                    <a:pt x="268" y="646"/>
                  </a:moveTo>
                  <a:cubicBezTo>
                    <a:pt x="119" y="586"/>
                    <a:pt x="47" y="417"/>
                    <a:pt x="106" y="268"/>
                  </a:cubicBezTo>
                  <a:cubicBezTo>
                    <a:pt x="166" y="119"/>
                    <a:pt x="335" y="47"/>
                    <a:pt x="484" y="106"/>
                  </a:cubicBezTo>
                  <a:cubicBezTo>
                    <a:pt x="633" y="166"/>
                    <a:pt x="705" y="335"/>
                    <a:pt x="646" y="484"/>
                  </a:cubicBezTo>
                  <a:cubicBezTo>
                    <a:pt x="586" y="633"/>
                    <a:pt x="417" y="705"/>
                    <a:pt x="268" y="6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74" name="Freeform 38"/>
            <p:cNvSpPr>
              <a:spLocks noEditPoints="1"/>
            </p:cNvSpPr>
            <p:nvPr/>
          </p:nvSpPr>
          <p:spPr bwMode="auto">
            <a:xfrm>
              <a:off x="7137400" y="127000"/>
              <a:ext cx="354013" cy="354013"/>
            </a:xfrm>
            <a:custGeom>
              <a:avLst/>
              <a:gdLst>
                <a:gd name="T0" fmla="*/ 62 w 94"/>
                <a:gd name="T1" fmla="*/ 9 h 94"/>
                <a:gd name="T2" fmla="*/ 9 w 94"/>
                <a:gd name="T3" fmla="*/ 32 h 94"/>
                <a:gd name="T4" fmla="*/ 32 w 94"/>
                <a:gd name="T5" fmla="*/ 86 h 94"/>
                <a:gd name="T6" fmla="*/ 86 w 94"/>
                <a:gd name="T7" fmla="*/ 62 h 94"/>
                <a:gd name="T8" fmla="*/ 62 w 94"/>
                <a:gd name="T9" fmla="*/ 9 h 94"/>
                <a:gd name="T10" fmla="*/ 39 w 94"/>
                <a:gd name="T11" fmla="*/ 66 h 94"/>
                <a:gd name="T12" fmla="*/ 28 w 94"/>
                <a:gd name="T13" fmla="*/ 39 h 94"/>
                <a:gd name="T14" fmla="*/ 55 w 94"/>
                <a:gd name="T15" fmla="*/ 28 h 94"/>
                <a:gd name="T16" fmla="*/ 66 w 94"/>
                <a:gd name="T17" fmla="*/ 55 h 94"/>
                <a:gd name="T18" fmla="*/ 39 w 94"/>
                <a:gd name="T19" fmla="*/ 66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 h="94">
                  <a:moveTo>
                    <a:pt x="62" y="9"/>
                  </a:moveTo>
                  <a:cubicBezTo>
                    <a:pt x="41" y="0"/>
                    <a:pt x="17" y="10"/>
                    <a:pt x="9" y="32"/>
                  </a:cubicBezTo>
                  <a:cubicBezTo>
                    <a:pt x="0" y="53"/>
                    <a:pt x="10" y="77"/>
                    <a:pt x="32" y="86"/>
                  </a:cubicBezTo>
                  <a:cubicBezTo>
                    <a:pt x="53" y="94"/>
                    <a:pt x="77" y="84"/>
                    <a:pt x="86" y="62"/>
                  </a:cubicBezTo>
                  <a:cubicBezTo>
                    <a:pt x="94" y="41"/>
                    <a:pt x="84" y="17"/>
                    <a:pt x="62" y="9"/>
                  </a:cubicBezTo>
                  <a:close/>
                  <a:moveTo>
                    <a:pt x="39" y="66"/>
                  </a:moveTo>
                  <a:cubicBezTo>
                    <a:pt x="29" y="62"/>
                    <a:pt x="24" y="50"/>
                    <a:pt x="28" y="39"/>
                  </a:cubicBezTo>
                  <a:cubicBezTo>
                    <a:pt x="32" y="29"/>
                    <a:pt x="44" y="24"/>
                    <a:pt x="55" y="28"/>
                  </a:cubicBezTo>
                  <a:cubicBezTo>
                    <a:pt x="65" y="32"/>
                    <a:pt x="71" y="44"/>
                    <a:pt x="66" y="55"/>
                  </a:cubicBezTo>
                  <a:cubicBezTo>
                    <a:pt x="62" y="65"/>
                    <a:pt x="50" y="71"/>
                    <a:pt x="39" y="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75" name="Freeform 39"/>
            <p:cNvSpPr>
              <a:spLocks noEditPoints="1"/>
            </p:cNvSpPr>
            <p:nvPr/>
          </p:nvSpPr>
          <p:spPr bwMode="auto">
            <a:xfrm>
              <a:off x="6783388" y="-225425"/>
              <a:ext cx="1062038" cy="1060450"/>
            </a:xfrm>
            <a:custGeom>
              <a:avLst/>
              <a:gdLst>
                <a:gd name="T0" fmla="*/ 187 w 282"/>
                <a:gd name="T1" fmla="*/ 25 h 282"/>
                <a:gd name="T2" fmla="*/ 25 w 282"/>
                <a:gd name="T3" fmla="*/ 95 h 282"/>
                <a:gd name="T4" fmla="*/ 95 w 282"/>
                <a:gd name="T5" fmla="*/ 257 h 282"/>
                <a:gd name="T6" fmla="*/ 257 w 282"/>
                <a:gd name="T7" fmla="*/ 187 h 282"/>
                <a:gd name="T8" fmla="*/ 187 w 282"/>
                <a:gd name="T9" fmla="*/ 25 h 282"/>
                <a:gd name="T10" fmla="*/ 110 w 282"/>
                <a:gd name="T11" fmla="*/ 218 h 282"/>
                <a:gd name="T12" fmla="*/ 64 w 282"/>
                <a:gd name="T13" fmla="*/ 110 h 282"/>
                <a:gd name="T14" fmla="*/ 172 w 282"/>
                <a:gd name="T15" fmla="*/ 64 h 282"/>
                <a:gd name="T16" fmla="*/ 218 w 282"/>
                <a:gd name="T17" fmla="*/ 172 h 282"/>
                <a:gd name="T18" fmla="*/ 110 w 282"/>
                <a:gd name="T19" fmla="*/ 218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282">
                  <a:moveTo>
                    <a:pt x="187" y="25"/>
                  </a:moveTo>
                  <a:cubicBezTo>
                    <a:pt x="123" y="0"/>
                    <a:pt x="51" y="31"/>
                    <a:pt x="25" y="95"/>
                  </a:cubicBezTo>
                  <a:cubicBezTo>
                    <a:pt x="0" y="159"/>
                    <a:pt x="31" y="231"/>
                    <a:pt x="95" y="257"/>
                  </a:cubicBezTo>
                  <a:cubicBezTo>
                    <a:pt x="159" y="282"/>
                    <a:pt x="231" y="251"/>
                    <a:pt x="257" y="187"/>
                  </a:cubicBezTo>
                  <a:cubicBezTo>
                    <a:pt x="282" y="123"/>
                    <a:pt x="251" y="51"/>
                    <a:pt x="187" y="25"/>
                  </a:cubicBezTo>
                  <a:close/>
                  <a:moveTo>
                    <a:pt x="110" y="218"/>
                  </a:moveTo>
                  <a:cubicBezTo>
                    <a:pt x="68" y="201"/>
                    <a:pt x="47" y="153"/>
                    <a:pt x="64" y="110"/>
                  </a:cubicBezTo>
                  <a:cubicBezTo>
                    <a:pt x="81" y="68"/>
                    <a:pt x="129" y="47"/>
                    <a:pt x="172" y="64"/>
                  </a:cubicBezTo>
                  <a:cubicBezTo>
                    <a:pt x="214" y="81"/>
                    <a:pt x="235" y="129"/>
                    <a:pt x="218" y="172"/>
                  </a:cubicBezTo>
                  <a:cubicBezTo>
                    <a:pt x="201" y="214"/>
                    <a:pt x="153" y="235"/>
                    <a:pt x="110" y="2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76" name="Freeform 40"/>
            <p:cNvSpPr/>
            <p:nvPr/>
          </p:nvSpPr>
          <p:spPr bwMode="auto">
            <a:xfrm>
              <a:off x="7499350" y="477838"/>
              <a:ext cx="403225" cy="411163"/>
            </a:xfrm>
            <a:custGeom>
              <a:avLst/>
              <a:gdLst>
                <a:gd name="T0" fmla="*/ 105 w 107"/>
                <a:gd name="T1" fmla="*/ 16 h 109"/>
                <a:gd name="T2" fmla="*/ 99 w 107"/>
                <a:gd name="T3" fmla="*/ 2 h 109"/>
                <a:gd name="T4" fmla="*/ 86 w 107"/>
                <a:gd name="T5" fmla="*/ 8 h 109"/>
                <a:gd name="T6" fmla="*/ 86 w 107"/>
                <a:gd name="T7" fmla="*/ 8 h 109"/>
                <a:gd name="T8" fmla="*/ 8 w 107"/>
                <a:gd name="T9" fmla="*/ 88 h 109"/>
                <a:gd name="T10" fmla="*/ 3 w 107"/>
                <a:gd name="T11" fmla="*/ 101 h 109"/>
                <a:gd name="T12" fmla="*/ 16 w 107"/>
                <a:gd name="T13" fmla="*/ 107 h 109"/>
                <a:gd name="T14" fmla="*/ 17 w 107"/>
                <a:gd name="T15" fmla="*/ 106 h 109"/>
                <a:gd name="T16" fmla="*/ 105 w 107"/>
                <a:gd name="T17" fmla="*/ 1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109">
                  <a:moveTo>
                    <a:pt x="105" y="16"/>
                  </a:moveTo>
                  <a:cubicBezTo>
                    <a:pt x="107" y="10"/>
                    <a:pt x="105" y="4"/>
                    <a:pt x="99" y="2"/>
                  </a:cubicBezTo>
                  <a:cubicBezTo>
                    <a:pt x="94" y="0"/>
                    <a:pt x="88" y="3"/>
                    <a:pt x="86" y="8"/>
                  </a:cubicBezTo>
                  <a:cubicBezTo>
                    <a:pt x="86" y="8"/>
                    <a:pt x="86" y="8"/>
                    <a:pt x="86" y="8"/>
                  </a:cubicBezTo>
                  <a:cubicBezTo>
                    <a:pt x="71" y="45"/>
                    <a:pt x="42" y="73"/>
                    <a:pt x="8" y="88"/>
                  </a:cubicBezTo>
                  <a:cubicBezTo>
                    <a:pt x="3" y="90"/>
                    <a:pt x="0" y="96"/>
                    <a:pt x="3" y="101"/>
                  </a:cubicBezTo>
                  <a:cubicBezTo>
                    <a:pt x="5" y="106"/>
                    <a:pt x="11" y="109"/>
                    <a:pt x="16" y="107"/>
                  </a:cubicBezTo>
                  <a:cubicBezTo>
                    <a:pt x="17" y="107"/>
                    <a:pt x="17" y="106"/>
                    <a:pt x="17" y="106"/>
                  </a:cubicBezTo>
                  <a:cubicBezTo>
                    <a:pt x="56" y="89"/>
                    <a:pt x="88" y="58"/>
                    <a:pt x="105"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77" name="Freeform 41"/>
            <p:cNvSpPr/>
            <p:nvPr/>
          </p:nvSpPr>
          <p:spPr bwMode="auto">
            <a:xfrm>
              <a:off x="7623175" y="595313"/>
              <a:ext cx="569913" cy="579438"/>
            </a:xfrm>
            <a:custGeom>
              <a:avLst/>
              <a:gdLst>
                <a:gd name="T0" fmla="*/ 143 w 151"/>
                <a:gd name="T1" fmla="*/ 2 h 154"/>
                <a:gd name="T2" fmla="*/ 130 w 151"/>
                <a:gd name="T3" fmla="*/ 8 h 154"/>
                <a:gd name="T4" fmla="*/ 8 w 151"/>
                <a:gd name="T5" fmla="*/ 133 h 154"/>
                <a:gd name="T6" fmla="*/ 2 w 151"/>
                <a:gd name="T7" fmla="*/ 146 h 154"/>
                <a:gd name="T8" fmla="*/ 16 w 151"/>
                <a:gd name="T9" fmla="*/ 152 h 154"/>
                <a:gd name="T10" fmla="*/ 17 w 151"/>
                <a:gd name="T11" fmla="*/ 151 h 154"/>
                <a:gd name="T12" fmla="*/ 149 w 151"/>
                <a:gd name="T13" fmla="*/ 16 h 154"/>
                <a:gd name="T14" fmla="*/ 143 w 151"/>
                <a:gd name="T15" fmla="*/ 2 h 1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154">
                  <a:moveTo>
                    <a:pt x="143" y="2"/>
                  </a:moveTo>
                  <a:cubicBezTo>
                    <a:pt x="138" y="0"/>
                    <a:pt x="132" y="3"/>
                    <a:pt x="130" y="8"/>
                  </a:cubicBezTo>
                  <a:cubicBezTo>
                    <a:pt x="106" y="66"/>
                    <a:pt x="61" y="110"/>
                    <a:pt x="8" y="133"/>
                  </a:cubicBezTo>
                  <a:cubicBezTo>
                    <a:pt x="3" y="135"/>
                    <a:pt x="0" y="141"/>
                    <a:pt x="2" y="146"/>
                  </a:cubicBezTo>
                  <a:cubicBezTo>
                    <a:pt x="5" y="152"/>
                    <a:pt x="11" y="154"/>
                    <a:pt x="16" y="152"/>
                  </a:cubicBezTo>
                  <a:cubicBezTo>
                    <a:pt x="16" y="152"/>
                    <a:pt x="16" y="152"/>
                    <a:pt x="17" y="151"/>
                  </a:cubicBezTo>
                  <a:cubicBezTo>
                    <a:pt x="75" y="126"/>
                    <a:pt x="124" y="79"/>
                    <a:pt x="149" y="16"/>
                  </a:cubicBezTo>
                  <a:cubicBezTo>
                    <a:pt x="151" y="10"/>
                    <a:pt x="149" y="4"/>
                    <a:pt x="14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78" name="Freeform 42"/>
            <p:cNvSpPr/>
            <p:nvPr/>
          </p:nvSpPr>
          <p:spPr bwMode="auto">
            <a:xfrm>
              <a:off x="7562850" y="538163"/>
              <a:ext cx="485775" cy="493713"/>
            </a:xfrm>
            <a:custGeom>
              <a:avLst/>
              <a:gdLst>
                <a:gd name="T0" fmla="*/ 121 w 129"/>
                <a:gd name="T1" fmla="*/ 2 h 131"/>
                <a:gd name="T2" fmla="*/ 107 w 129"/>
                <a:gd name="T3" fmla="*/ 7 h 131"/>
                <a:gd name="T4" fmla="*/ 7 w 129"/>
                <a:gd name="T5" fmla="*/ 110 h 131"/>
                <a:gd name="T6" fmla="*/ 7 w 129"/>
                <a:gd name="T7" fmla="*/ 110 h 131"/>
                <a:gd name="T8" fmla="*/ 2 w 129"/>
                <a:gd name="T9" fmla="*/ 123 h 131"/>
                <a:gd name="T10" fmla="*/ 16 w 129"/>
                <a:gd name="T11" fmla="*/ 129 h 131"/>
                <a:gd name="T12" fmla="*/ 16 w 129"/>
                <a:gd name="T13" fmla="*/ 128 h 131"/>
                <a:gd name="T14" fmla="*/ 127 w 129"/>
                <a:gd name="T15" fmla="*/ 15 h 131"/>
                <a:gd name="T16" fmla="*/ 121 w 129"/>
                <a:gd name="T17" fmla="*/ 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131">
                  <a:moveTo>
                    <a:pt x="121" y="2"/>
                  </a:moveTo>
                  <a:cubicBezTo>
                    <a:pt x="115" y="0"/>
                    <a:pt x="109" y="2"/>
                    <a:pt x="107" y="7"/>
                  </a:cubicBezTo>
                  <a:cubicBezTo>
                    <a:pt x="88" y="55"/>
                    <a:pt x="51" y="91"/>
                    <a:pt x="7" y="110"/>
                  </a:cubicBezTo>
                  <a:cubicBezTo>
                    <a:pt x="7" y="110"/>
                    <a:pt x="7" y="110"/>
                    <a:pt x="7" y="110"/>
                  </a:cubicBezTo>
                  <a:cubicBezTo>
                    <a:pt x="2" y="112"/>
                    <a:pt x="0" y="118"/>
                    <a:pt x="2" y="123"/>
                  </a:cubicBezTo>
                  <a:cubicBezTo>
                    <a:pt x="4" y="129"/>
                    <a:pt x="10" y="131"/>
                    <a:pt x="16" y="129"/>
                  </a:cubicBezTo>
                  <a:cubicBezTo>
                    <a:pt x="16" y="129"/>
                    <a:pt x="16" y="128"/>
                    <a:pt x="16" y="128"/>
                  </a:cubicBezTo>
                  <a:cubicBezTo>
                    <a:pt x="65" y="107"/>
                    <a:pt x="105" y="68"/>
                    <a:pt x="127" y="15"/>
                  </a:cubicBezTo>
                  <a:cubicBezTo>
                    <a:pt x="129" y="10"/>
                    <a:pt x="126" y="4"/>
                    <a:pt x="12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79" name="Freeform 43"/>
            <p:cNvSpPr/>
            <p:nvPr/>
          </p:nvSpPr>
          <p:spPr bwMode="auto">
            <a:xfrm>
              <a:off x="6727825" y="-279400"/>
              <a:ext cx="401638" cy="411163"/>
            </a:xfrm>
            <a:custGeom>
              <a:avLst/>
              <a:gdLst>
                <a:gd name="T0" fmla="*/ 104 w 107"/>
                <a:gd name="T1" fmla="*/ 8 h 109"/>
                <a:gd name="T2" fmla="*/ 91 w 107"/>
                <a:gd name="T3" fmla="*/ 2 h 109"/>
                <a:gd name="T4" fmla="*/ 90 w 107"/>
                <a:gd name="T5" fmla="*/ 3 h 109"/>
                <a:gd name="T6" fmla="*/ 2 w 107"/>
                <a:gd name="T7" fmla="*/ 93 h 109"/>
                <a:gd name="T8" fmla="*/ 2 w 107"/>
                <a:gd name="T9" fmla="*/ 93 h 109"/>
                <a:gd name="T10" fmla="*/ 8 w 107"/>
                <a:gd name="T11" fmla="*/ 107 h 109"/>
                <a:gd name="T12" fmla="*/ 21 w 107"/>
                <a:gd name="T13" fmla="*/ 101 h 109"/>
                <a:gd name="T14" fmla="*/ 21 w 107"/>
                <a:gd name="T15" fmla="*/ 101 h 109"/>
                <a:gd name="T16" fmla="*/ 99 w 107"/>
                <a:gd name="T17" fmla="*/ 22 h 109"/>
                <a:gd name="T18" fmla="*/ 104 w 107"/>
                <a:gd name="T19" fmla="*/ 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09">
                  <a:moveTo>
                    <a:pt x="104" y="8"/>
                  </a:moveTo>
                  <a:cubicBezTo>
                    <a:pt x="102" y="3"/>
                    <a:pt x="96" y="0"/>
                    <a:pt x="91" y="2"/>
                  </a:cubicBezTo>
                  <a:cubicBezTo>
                    <a:pt x="91" y="3"/>
                    <a:pt x="90" y="3"/>
                    <a:pt x="90" y="3"/>
                  </a:cubicBezTo>
                  <a:cubicBezTo>
                    <a:pt x="51" y="20"/>
                    <a:pt x="19" y="51"/>
                    <a:pt x="2" y="93"/>
                  </a:cubicBezTo>
                  <a:cubicBezTo>
                    <a:pt x="2" y="93"/>
                    <a:pt x="2" y="93"/>
                    <a:pt x="2" y="93"/>
                  </a:cubicBezTo>
                  <a:cubicBezTo>
                    <a:pt x="0" y="99"/>
                    <a:pt x="2" y="105"/>
                    <a:pt x="8" y="107"/>
                  </a:cubicBezTo>
                  <a:cubicBezTo>
                    <a:pt x="13" y="109"/>
                    <a:pt x="19" y="106"/>
                    <a:pt x="21" y="101"/>
                  </a:cubicBezTo>
                  <a:cubicBezTo>
                    <a:pt x="21" y="101"/>
                    <a:pt x="21" y="101"/>
                    <a:pt x="21" y="101"/>
                  </a:cubicBezTo>
                  <a:cubicBezTo>
                    <a:pt x="36" y="64"/>
                    <a:pt x="65" y="36"/>
                    <a:pt x="99" y="22"/>
                  </a:cubicBezTo>
                  <a:cubicBezTo>
                    <a:pt x="104" y="19"/>
                    <a:pt x="107" y="13"/>
                    <a:pt x="104"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80" name="Freeform 44"/>
            <p:cNvSpPr/>
            <p:nvPr/>
          </p:nvSpPr>
          <p:spPr bwMode="auto">
            <a:xfrm>
              <a:off x="6437313" y="-565150"/>
              <a:ext cx="568325" cy="579438"/>
            </a:xfrm>
            <a:custGeom>
              <a:avLst/>
              <a:gdLst>
                <a:gd name="T0" fmla="*/ 149 w 151"/>
                <a:gd name="T1" fmla="*/ 8 h 154"/>
                <a:gd name="T2" fmla="*/ 135 w 151"/>
                <a:gd name="T3" fmla="*/ 2 h 154"/>
                <a:gd name="T4" fmla="*/ 134 w 151"/>
                <a:gd name="T5" fmla="*/ 3 h 154"/>
                <a:gd name="T6" fmla="*/ 2 w 151"/>
                <a:gd name="T7" fmla="*/ 138 h 154"/>
                <a:gd name="T8" fmla="*/ 8 w 151"/>
                <a:gd name="T9" fmla="*/ 152 h 154"/>
                <a:gd name="T10" fmla="*/ 21 w 151"/>
                <a:gd name="T11" fmla="*/ 146 h 154"/>
                <a:gd name="T12" fmla="*/ 143 w 151"/>
                <a:gd name="T13" fmla="*/ 21 h 154"/>
                <a:gd name="T14" fmla="*/ 149 w 151"/>
                <a:gd name="T15" fmla="*/ 8 h 1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154">
                  <a:moveTo>
                    <a:pt x="149" y="8"/>
                  </a:moveTo>
                  <a:cubicBezTo>
                    <a:pt x="146" y="2"/>
                    <a:pt x="140" y="0"/>
                    <a:pt x="135" y="2"/>
                  </a:cubicBezTo>
                  <a:cubicBezTo>
                    <a:pt x="135" y="2"/>
                    <a:pt x="135" y="2"/>
                    <a:pt x="134" y="3"/>
                  </a:cubicBezTo>
                  <a:cubicBezTo>
                    <a:pt x="76" y="28"/>
                    <a:pt x="27" y="75"/>
                    <a:pt x="2" y="138"/>
                  </a:cubicBezTo>
                  <a:cubicBezTo>
                    <a:pt x="0" y="144"/>
                    <a:pt x="2" y="150"/>
                    <a:pt x="8" y="152"/>
                  </a:cubicBezTo>
                  <a:cubicBezTo>
                    <a:pt x="13" y="154"/>
                    <a:pt x="19" y="152"/>
                    <a:pt x="21" y="146"/>
                  </a:cubicBezTo>
                  <a:cubicBezTo>
                    <a:pt x="45" y="88"/>
                    <a:pt x="90" y="44"/>
                    <a:pt x="143" y="21"/>
                  </a:cubicBezTo>
                  <a:cubicBezTo>
                    <a:pt x="148" y="19"/>
                    <a:pt x="151" y="13"/>
                    <a:pt x="149"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81" name="Freeform 45"/>
            <p:cNvSpPr/>
            <p:nvPr/>
          </p:nvSpPr>
          <p:spPr bwMode="auto">
            <a:xfrm>
              <a:off x="6580188" y="-422275"/>
              <a:ext cx="485775" cy="496888"/>
            </a:xfrm>
            <a:custGeom>
              <a:avLst/>
              <a:gdLst>
                <a:gd name="T0" fmla="*/ 122 w 129"/>
                <a:gd name="T1" fmla="*/ 21 h 132"/>
                <a:gd name="T2" fmla="*/ 127 w 129"/>
                <a:gd name="T3" fmla="*/ 8 h 132"/>
                <a:gd name="T4" fmla="*/ 113 w 129"/>
                <a:gd name="T5" fmla="*/ 2 h 132"/>
                <a:gd name="T6" fmla="*/ 113 w 129"/>
                <a:gd name="T7" fmla="*/ 3 h 132"/>
                <a:gd name="T8" fmla="*/ 2 w 129"/>
                <a:gd name="T9" fmla="*/ 116 h 132"/>
                <a:gd name="T10" fmla="*/ 8 w 129"/>
                <a:gd name="T11" fmla="*/ 129 h 132"/>
                <a:gd name="T12" fmla="*/ 22 w 129"/>
                <a:gd name="T13" fmla="*/ 124 h 132"/>
                <a:gd name="T14" fmla="*/ 122 w 129"/>
                <a:gd name="T15" fmla="*/ 21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9" h="132">
                  <a:moveTo>
                    <a:pt x="122" y="21"/>
                  </a:moveTo>
                  <a:cubicBezTo>
                    <a:pt x="127" y="19"/>
                    <a:pt x="129" y="13"/>
                    <a:pt x="127" y="8"/>
                  </a:cubicBezTo>
                  <a:cubicBezTo>
                    <a:pt x="125" y="2"/>
                    <a:pt x="119" y="0"/>
                    <a:pt x="113" y="2"/>
                  </a:cubicBezTo>
                  <a:cubicBezTo>
                    <a:pt x="113" y="2"/>
                    <a:pt x="113" y="3"/>
                    <a:pt x="113" y="3"/>
                  </a:cubicBezTo>
                  <a:cubicBezTo>
                    <a:pt x="64" y="24"/>
                    <a:pt x="24" y="63"/>
                    <a:pt x="2" y="116"/>
                  </a:cubicBezTo>
                  <a:cubicBezTo>
                    <a:pt x="0" y="121"/>
                    <a:pt x="3" y="127"/>
                    <a:pt x="8" y="129"/>
                  </a:cubicBezTo>
                  <a:cubicBezTo>
                    <a:pt x="14" y="132"/>
                    <a:pt x="20" y="129"/>
                    <a:pt x="22" y="124"/>
                  </a:cubicBezTo>
                  <a:cubicBezTo>
                    <a:pt x="41" y="76"/>
                    <a:pt x="78" y="40"/>
                    <a:pt x="122"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grpSp>
      <p:grpSp>
        <p:nvGrpSpPr>
          <p:cNvPr id="82" name="Group 101"/>
          <p:cNvGrpSpPr/>
          <p:nvPr/>
        </p:nvGrpSpPr>
        <p:grpSpPr>
          <a:xfrm>
            <a:off x="7256841" y="2119999"/>
            <a:ext cx="208235" cy="207602"/>
            <a:chOff x="2138511" y="2464802"/>
            <a:chExt cx="354012" cy="352956"/>
          </a:xfrm>
          <a:solidFill>
            <a:schemeClr val="accent4"/>
          </a:solidFill>
        </p:grpSpPr>
        <p:sp>
          <p:nvSpPr>
            <p:cNvPr id="83" name="Oval 102"/>
            <p:cNvSpPr>
              <a:spLocks noChangeArrowheads="1"/>
            </p:cNvSpPr>
            <p:nvPr/>
          </p:nvSpPr>
          <p:spPr bwMode="auto">
            <a:xfrm>
              <a:off x="2229830" y="2555417"/>
              <a:ext cx="171376" cy="17172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sp>
          <p:nvSpPr>
            <p:cNvPr id="84" name="Freeform 103"/>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24" tIns="32512" rIns="65024" bIns="32512" numCol="1" anchor="t" anchorCtr="0" compatLnSpc="1"/>
            <a:lstStyle/>
            <a:p>
              <a:endParaRPr lang="id-ID" sz="1280">
                <a:solidFill>
                  <a:prstClr val="black"/>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 fill="hold"/>
                                        <p:tgtEl>
                                          <p:spTgt spid="4"/>
                                        </p:tgtEl>
                                        <p:attrNameLst>
                                          <p:attrName>ppt_x</p:attrName>
                                        </p:attrNameLst>
                                      </p:cBhvr>
                                      <p:tavLst>
                                        <p:tav tm="0">
                                          <p:val>
                                            <p:strVal val="#ppt_x"/>
                                          </p:val>
                                        </p:tav>
                                        <p:tav tm="100000">
                                          <p:val>
                                            <p:strVal val="#ppt_x"/>
                                          </p:val>
                                        </p:tav>
                                      </p:tavLst>
                                    </p:anim>
                                    <p:anim calcmode="lin" valueType="num">
                                      <p:cBhvr additive="base">
                                        <p:cTn id="8" dur="2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200" fill="hold"/>
                                        <p:tgtEl>
                                          <p:spTgt spid="3"/>
                                        </p:tgtEl>
                                        <p:attrNameLst>
                                          <p:attrName>ppt_x</p:attrName>
                                        </p:attrNameLst>
                                      </p:cBhvr>
                                      <p:tavLst>
                                        <p:tav tm="0">
                                          <p:val>
                                            <p:strVal val="#ppt_x"/>
                                          </p:val>
                                        </p:tav>
                                        <p:tav tm="100000">
                                          <p:val>
                                            <p:strVal val="#ppt_x"/>
                                          </p:val>
                                        </p:tav>
                                      </p:tavLst>
                                    </p:anim>
                                    <p:anim calcmode="lin" valueType="num">
                                      <p:cBhvr additive="base">
                                        <p:cTn id="12" dur="2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200" fill="hold"/>
                                        <p:tgtEl>
                                          <p:spTgt spid="6"/>
                                        </p:tgtEl>
                                        <p:attrNameLst>
                                          <p:attrName>ppt_x</p:attrName>
                                        </p:attrNameLst>
                                      </p:cBhvr>
                                      <p:tavLst>
                                        <p:tav tm="0">
                                          <p:val>
                                            <p:strVal val="#ppt_x"/>
                                          </p:val>
                                        </p:tav>
                                        <p:tav tm="100000">
                                          <p:val>
                                            <p:strVal val="#ppt_x"/>
                                          </p:val>
                                        </p:tav>
                                      </p:tavLst>
                                    </p:anim>
                                    <p:anim calcmode="lin" valueType="num">
                                      <p:cBhvr additive="base">
                                        <p:cTn id="17" dur="200" fill="hold"/>
                                        <p:tgtEl>
                                          <p:spTgt spid="6"/>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8"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200" fill="hold"/>
                                        <p:tgtEl>
                                          <p:spTgt spid="7"/>
                                        </p:tgtEl>
                                        <p:attrNameLst>
                                          <p:attrName>ppt_x</p:attrName>
                                        </p:attrNameLst>
                                      </p:cBhvr>
                                      <p:tavLst>
                                        <p:tav tm="0">
                                          <p:val>
                                            <p:strVal val="0-#ppt_w/2"/>
                                          </p:val>
                                        </p:tav>
                                        <p:tav tm="100000">
                                          <p:val>
                                            <p:strVal val="#ppt_x"/>
                                          </p:val>
                                        </p:tav>
                                      </p:tavLst>
                                    </p:anim>
                                    <p:anim calcmode="lin" valueType="num">
                                      <p:cBhvr additive="base">
                                        <p:cTn id="22" dur="200" fill="hold"/>
                                        <p:tgtEl>
                                          <p:spTgt spid="7"/>
                                        </p:tgtEl>
                                        <p:attrNameLst>
                                          <p:attrName>ppt_y</p:attrName>
                                        </p:attrNameLst>
                                      </p:cBhvr>
                                      <p:tavLst>
                                        <p:tav tm="0">
                                          <p:val>
                                            <p:strVal val="#ppt_y"/>
                                          </p:val>
                                        </p:tav>
                                        <p:tav tm="100000">
                                          <p:val>
                                            <p:strVal val="#ppt_y"/>
                                          </p:val>
                                        </p:tav>
                                      </p:tavLst>
                                    </p:anim>
                                  </p:childTnLst>
                                </p:cTn>
                              </p:par>
                              <p:par>
                                <p:cTn id="23" presetID="2" presetClass="entr" presetSubtype="9"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200" fill="hold"/>
                                        <p:tgtEl>
                                          <p:spTgt spid="13"/>
                                        </p:tgtEl>
                                        <p:attrNameLst>
                                          <p:attrName>ppt_x</p:attrName>
                                        </p:attrNameLst>
                                      </p:cBhvr>
                                      <p:tavLst>
                                        <p:tav tm="0">
                                          <p:val>
                                            <p:strVal val="0-#ppt_w/2"/>
                                          </p:val>
                                        </p:tav>
                                        <p:tav tm="100000">
                                          <p:val>
                                            <p:strVal val="#ppt_x"/>
                                          </p:val>
                                        </p:tav>
                                      </p:tavLst>
                                    </p:anim>
                                    <p:anim calcmode="lin" valueType="num">
                                      <p:cBhvr additive="base">
                                        <p:cTn id="26" dur="200" fill="hold"/>
                                        <p:tgtEl>
                                          <p:spTgt spid="13"/>
                                        </p:tgtEl>
                                        <p:attrNameLst>
                                          <p:attrName>ppt_y</p:attrName>
                                        </p:attrNameLst>
                                      </p:cBhvr>
                                      <p:tavLst>
                                        <p:tav tm="0">
                                          <p:val>
                                            <p:strVal val="0-#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200" fill="hold"/>
                                        <p:tgtEl>
                                          <p:spTgt spid="16"/>
                                        </p:tgtEl>
                                        <p:attrNameLst>
                                          <p:attrName>ppt_x</p:attrName>
                                        </p:attrNameLst>
                                      </p:cBhvr>
                                      <p:tavLst>
                                        <p:tav tm="0">
                                          <p:val>
                                            <p:strVal val="#ppt_x"/>
                                          </p:val>
                                        </p:tav>
                                        <p:tav tm="100000">
                                          <p:val>
                                            <p:strVal val="#ppt_x"/>
                                          </p:val>
                                        </p:tav>
                                      </p:tavLst>
                                    </p:anim>
                                    <p:anim calcmode="lin" valueType="num">
                                      <p:cBhvr additive="base">
                                        <p:cTn id="30" dur="200" fill="hold"/>
                                        <p:tgtEl>
                                          <p:spTgt spid="16"/>
                                        </p:tgtEl>
                                        <p:attrNameLst>
                                          <p:attrName>ppt_y</p:attrName>
                                        </p:attrNameLst>
                                      </p:cBhvr>
                                      <p:tavLst>
                                        <p:tav tm="0">
                                          <p:val>
                                            <p:strVal val="0-#ppt_h/2"/>
                                          </p:val>
                                        </p:tav>
                                        <p:tav tm="100000">
                                          <p:val>
                                            <p:strVal val="#ppt_y"/>
                                          </p:val>
                                        </p:tav>
                                      </p:tavLst>
                                    </p:anim>
                                  </p:childTnLst>
                                </p:cTn>
                              </p:par>
                              <p:par>
                                <p:cTn id="31" presetID="2" presetClass="entr" presetSubtype="3"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200" fill="hold"/>
                                        <p:tgtEl>
                                          <p:spTgt spid="10"/>
                                        </p:tgtEl>
                                        <p:attrNameLst>
                                          <p:attrName>ppt_x</p:attrName>
                                        </p:attrNameLst>
                                      </p:cBhvr>
                                      <p:tavLst>
                                        <p:tav tm="0">
                                          <p:val>
                                            <p:strVal val="1+#ppt_w/2"/>
                                          </p:val>
                                        </p:tav>
                                        <p:tav tm="100000">
                                          <p:val>
                                            <p:strVal val="#ppt_x"/>
                                          </p:val>
                                        </p:tav>
                                      </p:tavLst>
                                    </p:anim>
                                    <p:anim calcmode="lin" valueType="num">
                                      <p:cBhvr additive="base">
                                        <p:cTn id="34" dur="200" fill="hold"/>
                                        <p:tgtEl>
                                          <p:spTgt spid="10"/>
                                        </p:tgtEl>
                                        <p:attrNameLst>
                                          <p:attrName>ppt_y</p:attrName>
                                        </p:attrNameLst>
                                      </p:cBhvr>
                                      <p:tavLst>
                                        <p:tav tm="0">
                                          <p:val>
                                            <p:strVal val="0-#ppt_h/2"/>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200" fill="hold"/>
                                        <p:tgtEl>
                                          <p:spTgt spid="19"/>
                                        </p:tgtEl>
                                        <p:attrNameLst>
                                          <p:attrName>ppt_x</p:attrName>
                                        </p:attrNameLst>
                                      </p:cBhvr>
                                      <p:tavLst>
                                        <p:tav tm="0">
                                          <p:val>
                                            <p:strVal val="1+#ppt_w/2"/>
                                          </p:val>
                                        </p:tav>
                                        <p:tav tm="100000">
                                          <p:val>
                                            <p:strVal val="#ppt_x"/>
                                          </p:val>
                                        </p:tav>
                                      </p:tavLst>
                                    </p:anim>
                                    <p:anim calcmode="lin" valueType="num">
                                      <p:cBhvr additive="base">
                                        <p:cTn id="38" dur="200" fill="hold"/>
                                        <p:tgtEl>
                                          <p:spTgt spid="19"/>
                                        </p:tgtEl>
                                        <p:attrNameLst>
                                          <p:attrName>ppt_y</p:attrName>
                                        </p:attrNameLst>
                                      </p:cBhvr>
                                      <p:tavLst>
                                        <p:tav tm="0">
                                          <p:val>
                                            <p:strVal val="#ppt_y"/>
                                          </p:val>
                                        </p:tav>
                                        <p:tav tm="100000">
                                          <p:val>
                                            <p:strVal val="#ppt_y"/>
                                          </p:val>
                                        </p:tav>
                                      </p:tavLst>
                                    </p:anim>
                                  </p:childTnLst>
                                </p:cTn>
                              </p:par>
                            </p:childTnLst>
                          </p:cTn>
                        </p:par>
                        <p:par>
                          <p:cTn id="39" fill="hold">
                            <p:stCondLst>
                              <p:cond delay="1500"/>
                            </p:stCondLst>
                            <p:childTnLst>
                              <p:par>
                                <p:cTn id="40" presetID="53" presetClass="entr" presetSubtype="16" fill="hold" nodeType="afterEffect">
                                  <p:stCondLst>
                                    <p:cond delay="0"/>
                                  </p:stCondLst>
                                  <p:childTnLst>
                                    <p:set>
                                      <p:cBhvr>
                                        <p:cTn id="41" dur="1" fill="hold">
                                          <p:stCondLst>
                                            <p:cond delay="0"/>
                                          </p:stCondLst>
                                        </p:cTn>
                                        <p:tgtEl>
                                          <p:spTgt spid="49"/>
                                        </p:tgtEl>
                                        <p:attrNameLst>
                                          <p:attrName>style.visibility</p:attrName>
                                        </p:attrNameLst>
                                      </p:cBhvr>
                                      <p:to>
                                        <p:strVal val="visible"/>
                                      </p:to>
                                    </p:set>
                                    <p:anim calcmode="lin" valueType="num">
                                      <p:cBhvr>
                                        <p:cTn id="42" dur="200" fill="hold"/>
                                        <p:tgtEl>
                                          <p:spTgt spid="49"/>
                                        </p:tgtEl>
                                        <p:attrNameLst>
                                          <p:attrName>ppt_w</p:attrName>
                                        </p:attrNameLst>
                                      </p:cBhvr>
                                      <p:tavLst>
                                        <p:tav tm="0">
                                          <p:val>
                                            <p:fltVal val="0"/>
                                          </p:val>
                                        </p:tav>
                                        <p:tav tm="100000">
                                          <p:val>
                                            <p:strVal val="#ppt_w"/>
                                          </p:val>
                                        </p:tav>
                                      </p:tavLst>
                                    </p:anim>
                                    <p:anim calcmode="lin" valueType="num">
                                      <p:cBhvr>
                                        <p:cTn id="43" dur="200" fill="hold"/>
                                        <p:tgtEl>
                                          <p:spTgt spid="49"/>
                                        </p:tgtEl>
                                        <p:attrNameLst>
                                          <p:attrName>ppt_h</p:attrName>
                                        </p:attrNameLst>
                                      </p:cBhvr>
                                      <p:tavLst>
                                        <p:tav tm="0">
                                          <p:val>
                                            <p:fltVal val="0"/>
                                          </p:val>
                                        </p:tav>
                                        <p:tav tm="100000">
                                          <p:val>
                                            <p:strVal val="#ppt_h"/>
                                          </p:val>
                                        </p:tav>
                                      </p:tavLst>
                                    </p:anim>
                                    <p:animEffect transition="in" filter="fade">
                                      <p:cBhvr>
                                        <p:cTn id="44" dur="200"/>
                                        <p:tgtEl>
                                          <p:spTgt spid="49"/>
                                        </p:tgtEl>
                                      </p:cBhvr>
                                    </p:animEffect>
                                  </p:childTnLst>
                                </p:cTn>
                              </p:par>
                              <p:par>
                                <p:cTn id="45" presetID="53" presetClass="entr" presetSubtype="16" fill="hold" nodeType="with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p:cTn id="47" dur="200" fill="hold"/>
                                        <p:tgtEl>
                                          <p:spTgt spid="52"/>
                                        </p:tgtEl>
                                        <p:attrNameLst>
                                          <p:attrName>ppt_w</p:attrName>
                                        </p:attrNameLst>
                                      </p:cBhvr>
                                      <p:tavLst>
                                        <p:tav tm="0">
                                          <p:val>
                                            <p:fltVal val="0"/>
                                          </p:val>
                                        </p:tav>
                                        <p:tav tm="100000">
                                          <p:val>
                                            <p:strVal val="#ppt_w"/>
                                          </p:val>
                                        </p:tav>
                                      </p:tavLst>
                                    </p:anim>
                                    <p:anim calcmode="lin" valueType="num">
                                      <p:cBhvr>
                                        <p:cTn id="48" dur="200" fill="hold"/>
                                        <p:tgtEl>
                                          <p:spTgt spid="52"/>
                                        </p:tgtEl>
                                        <p:attrNameLst>
                                          <p:attrName>ppt_h</p:attrName>
                                        </p:attrNameLst>
                                      </p:cBhvr>
                                      <p:tavLst>
                                        <p:tav tm="0">
                                          <p:val>
                                            <p:fltVal val="0"/>
                                          </p:val>
                                        </p:tav>
                                        <p:tav tm="100000">
                                          <p:val>
                                            <p:strVal val="#ppt_h"/>
                                          </p:val>
                                        </p:tav>
                                      </p:tavLst>
                                    </p:anim>
                                    <p:animEffect transition="in" filter="fade">
                                      <p:cBhvr>
                                        <p:cTn id="49" dur="200"/>
                                        <p:tgtEl>
                                          <p:spTgt spid="5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6"/>
                                        </p:tgtEl>
                                        <p:attrNameLst>
                                          <p:attrName>style.visibility</p:attrName>
                                        </p:attrNameLst>
                                      </p:cBhvr>
                                      <p:to>
                                        <p:strVal val="visible"/>
                                      </p:to>
                                    </p:set>
                                    <p:anim calcmode="lin" valueType="num">
                                      <p:cBhvr>
                                        <p:cTn id="52" dur="200" fill="hold"/>
                                        <p:tgtEl>
                                          <p:spTgt spid="66"/>
                                        </p:tgtEl>
                                        <p:attrNameLst>
                                          <p:attrName>ppt_w</p:attrName>
                                        </p:attrNameLst>
                                      </p:cBhvr>
                                      <p:tavLst>
                                        <p:tav tm="0">
                                          <p:val>
                                            <p:fltVal val="0"/>
                                          </p:val>
                                        </p:tav>
                                        <p:tav tm="100000">
                                          <p:val>
                                            <p:strVal val="#ppt_w"/>
                                          </p:val>
                                        </p:tav>
                                      </p:tavLst>
                                    </p:anim>
                                    <p:anim calcmode="lin" valueType="num">
                                      <p:cBhvr>
                                        <p:cTn id="53" dur="200" fill="hold"/>
                                        <p:tgtEl>
                                          <p:spTgt spid="66"/>
                                        </p:tgtEl>
                                        <p:attrNameLst>
                                          <p:attrName>ppt_h</p:attrName>
                                        </p:attrNameLst>
                                      </p:cBhvr>
                                      <p:tavLst>
                                        <p:tav tm="0">
                                          <p:val>
                                            <p:fltVal val="0"/>
                                          </p:val>
                                        </p:tav>
                                        <p:tav tm="100000">
                                          <p:val>
                                            <p:strVal val="#ppt_h"/>
                                          </p:val>
                                        </p:tav>
                                      </p:tavLst>
                                    </p:anim>
                                    <p:animEffect transition="in" filter="fade">
                                      <p:cBhvr>
                                        <p:cTn id="54" dur="200"/>
                                        <p:tgtEl>
                                          <p:spTgt spid="66"/>
                                        </p:tgtEl>
                                      </p:cBhvr>
                                    </p:animEffect>
                                  </p:childTnLst>
                                </p:cTn>
                              </p:par>
                              <p:par>
                                <p:cTn id="55" presetID="53" presetClass="entr" presetSubtype="16" fill="hold" nodeType="withEffect">
                                  <p:stCondLst>
                                    <p:cond delay="0"/>
                                  </p:stCondLst>
                                  <p:childTnLst>
                                    <p:set>
                                      <p:cBhvr>
                                        <p:cTn id="56" dur="1" fill="hold">
                                          <p:stCondLst>
                                            <p:cond delay="0"/>
                                          </p:stCondLst>
                                        </p:cTn>
                                        <p:tgtEl>
                                          <p:spTgt spid="67"/>
                                        </p:tgtEl>
                                        <p:attrNameLst>
                                          <p:attrName>style.visibility</p:attrName>
                                        </p:attrNameLst>
                                      </p:cBhvr>
                                      <p:to>
                                        <p:strVal val="visible"/>
                                      </p:to>
                                    </p:set>
                                    <p:anim calcmode="lin" valueType="num">
                                      <p:cBhvr>
                                        <p:cTn id="57" dur="200" fill="hold"/>
                                        <p:tgtEl>
                                          <p:spTgt spid="67"/>
                                        </p:tgtEl>
                                        <p:attrNameLst>
                                          <p:attrName>ppt_w</p:attrName>
                                        </p:attrNameLst>
                                      </p:cBhvr>
                                      <p:tavLst>
                                        <p:tav tm="0">
                                          <p:val>
                                            <p:fltVal val="0"/>
                                          </p:val>
                                        </p:tav>
                                        <p:tav tm="100000">
                                          <p:val>
                                            <p:strVal val="#ppt_w"/>
                                          </p:val>
                                        </p:tav>
                                      </p:tavLst>
                                    </p:anim>
                                    <p:anim calcmode="lin" valueType="num">
                                      <p:cBhvr>
                                        <p:cTn id="58" dur="200" fill="hold"/>
                                        <p:tgtEl>
                                          <p:spTgt spid="67"/>
                                        </p:tgtEl>
                                        <p:attrNameLst>
                                          <p:attrName>ppt_h</p:attrName>
                                        </p:attrNameLst>
                                      </p:cBhvr>
                                      <p:tavLst>
                                        <p:tav tm="0">
                                          <p:val>
                                            <p:fltVal val="0"/>
                                          </p:val>
                                        </p:tav>
                                        <p:tav tm="100000">
                                          <p:val>
                                            <p:strVal val="#ppt_h"/>
                                          </p:val>
                                        </p:tav>
                                      </p:tavLst>
                                    </p:anim>
                                    <p:animEffect transition="in" filter="fade">
                                      <p:cBhvr>
                                        <p:cTn id="59" dur="200"/>
                                        <p:tgtEl>
                                          <p:spTgt spid="67"/>
                                        </p:tgtEl>
                                      </p:cBhvr>
                                    </p:animEffect>
                                  </p:childTnLst>
                                </p:cTn>
                              </p:par>
                              <p:par>
                                <p:cTn id="60" presetID="53" presetClass="entr" presetSubtype="16" fill="hold" nodeType="withEffect">
                                  <p:stCondLst>
                                    <p:cond delay="0"/>
                                  </p:stCondLst>
                                  <p:childTnLst>
                                    <p:set>
                                      <p:cBhvr>
                                        <p:cTn id="61" dur="1" fill="hold">
                                          <p:stCondLst>
                                            <p:cond delay="0"/>
                                          </p:stCondLst>
                                        </p:cTn>
                                        <p:tgtEl>
                                          <p:spTgt spid="72"/>
                                        </p:tgtEl>
                                        <p:attrNameLst>
                                          <p:attrName>style.visibility</p:attrName>
                                        </p:attrNameLst>
                                      </p:cBhvr>
                                      <p:to>
                                        <p:strVal val="visible"/>
                                      </p:to>
                                    </p:set>
                                    <p:anim calcmode="lin" valueType="num">
                                      <p:cBhvr>
                                        <p:cTn id="62" dur="200" fill="hold"/>
                                        <p:tgtEl>
                                          <p:spTgt spid="72"/>
                                        </p:tgtEl>
                                        <p:attrNameLst>
                                          <p:attrName>ppt_w</p:attrName>
                                        </p:attrNameLst>
                                      </p:cBhvr>
                                      <p:tavLst>
                                        <p:tav tm="0">
                                          <p:val>
                                            <p:fltVal val="0"/>
                                          </p:val>
                                        </p:tav>
                                        <p:tav tm="100000">
                                          <p:val>
                                            <p:strVal val="#ppt_w"/>
                                          </p:val>
                                        </p:tav>
                                      </p:tavLst>
                                    </p:anim>
                                    <p:anim calcmode="lin" valueType="num">
                                      <p:cBhvr>
                                        <p:cTn id="63" dur="200" fill="hold"/>
                                        <p:tgtEl>
                                          <p:spTgt spid="72"/>
                                        </p:tgtEl>
                                        <p:attrNameLst>
                                          <p:attrName>ppt_h</p:attrName>
                                        </p:attrNameLst>
                                      </p:cBhvr>
                                      <p:tavLst>
                                        <p:tav tm="0">
                                          <p:val>
                                            <p:fltVal val="0"/>
                                          </p:val>
                                        </p:tav>
                                        <p:tav tm="100000">
                                          <p:val>
                                            <p:strVal val="#ppt_h"/>
                                          </p:val>
                                        </p:tav>
                                      </p:tavLst>
                                    </p:anim>
                                    <p:animEffect transition="in" filter="fade">
                                      <p:cBhvr>
                                        <p:cTn id="64" dur="200"/>
                                        <p:tgtEl>
                                          <p:spTgt spid="72"/>
                                        </p:tgtEl>
                                      </p:cBhvr>
                                    </p:animEffect>
                                  </p:childTnLst>
                                </p:cTn>
                              </p:par>
                            </p:childTnLst>
                          </p:cTn>
                        </p:par>
                        <p:par>
                          <p:cTn id="65" fill="hold">
                            <p:stCondLst>
                              <p:cond delay="2000"/>
                            </p:stCondLst>
                            <p:childTnLst>
                              <p:par>
                                <p:cTn id="66" presetID="53" presetClass="entr" presetSubtype="16" fill="hold"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200" fill="hold"/>
                                        <p:tgtEl>
                                          <p:spTgt spid="22"/>
                                        </p:tgtEl>
                                        <p:attrNameLst>
                                          <p:attrName>ppt_w</p:attrName>
                                        </p:attrNameLst>
                                      </p:cBhvr>
                                      <p:tavLst>
                                        <p:tav tm="0">
                                          <p:val>
                                            <p:fltVal val="0"/>
                                          </p:val>
                                        </p:tav>
                                        <p:tav tm="100000">
                                          <p:val>
                                            <p:strVal val="#ppt_w"/>
                                          </p:val>
                                        </p:tav>
                                      </p:tavLst>
                                    </p:anim>
                                    <p:anim calcmode="lin" valueType="num">
                                      <p:cBhvr>
                                        <p:cTn id="69" dur="200" fill="hold"/>
                                        <p:tgtEl>
                                          <p:spTgt spid="22"/>
                                        </p:tgtEl>
                                        <p:attrNameLst>
                                          <p:attrName>ppt_h</p:attrName>
                                        </p:attrNameLst>
                                      </p:cBhvr>
                                      <p:tavLst>
                                        <p:tav tm="0">
                                          <p:val>
                                            <p:fltVal val="0"/>
                                          </p:val>
                                        </p:tav>
                                        <p:tav tm="100000">
                                          <p:val>
                                            <p:strVal val="#ppt_h"/>
                                          </p:val>
                                        </p:tav>
                                      </p:tavLst>
                                    </p:anim>
                                    <p:animEffect transition="in" filter="fade">
                                      <p:cBhvr>
                                        <p:cTn id="70" dur="200"/>
                                        <p:tgtEl>
                                          <p:spTgt spid="22"/>
                                        </p:tgtEl>
                                      </p:cBhvr>
                                    </p:animEffect>
                                  </p:childTnLst>
                                </p:cTn>
                              </p:par>
                              <p:par>
                                <p:cTn id="71" presetID="10" presetClass="entr" presetSubtype="0" fill="hold"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200"/>
                                        <p:tgtEl>
                                          <p:spTgt spid="34"/>
                                        </p:tgtEl>
                                      </p:cBhvr>
                                    </p:animEffect>
                                  </p:childTnLst>
                                </p:cTn>
                              </p:par>
                            </p:childTnLst>
                          </p:cTn>
                        </p:par>
                        <p:par>
                          <p:cTn id="74" fill="hold">
                            <p:stCondLst>
                              <p:cond delay="2500"/>
                            </p:stCondLst>
                            <p:childTnLst>
                              <p:par>
                                <p:cTn id="75" presetID="53" presetClass="entr" presetSubtype="16" fill="hold"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200" fill="hold"/>
                                        <p:tgtEl>
                                          <p:spTgt spid="25"/>
                                        </p:tgtEl>
                                        <p:attrNameLst>
                                          <p:attrName>ppt_w</p:attrName>
                                        </p:attrNameLst>
                                      </p:cBhvr>
                                      <p:tavLst>
                                        <p:tav tm="0">
                                          <p:val>
                                            <p:fltVal val="0"/>
                                          </p:val>
                                        </p:tav>
                                        <p:tav tm="100000">
                                          <p:val>
                                            <p:strVal val="#ppt_w"/>
                                          </p:val>
                                        </p:tav>
                                      </p:tavLst>
                                    </p:anim>
                                    <p:anim calcmode="lin" valueType="num">
                                      <p:cBhvr>
                                        <p:cTn id="78" dur="200" fill="hold"/>
                                        <p:tgtEl>
                                          <p:spTgt spid="25"/>
                                        </p:tgtEl>
                                        <p:attrNameLst>
                                          <p:attrName>ppt_h</p:attrName>
                                        </p:attrNameLst>
                                      </p:cBhvr>
                                      <p:tavLst>
                                        <p:tav tm="0">
                                          <p:val>
                                            <p:fltVal val="0"/>
                                          </p:val>
                                        </p:tav>
                                        <p:tav tm="100000">
                                          <p:val>
                                            <p:strVal val="#ppt_h"/>
                                          </p:val>
                                        </p:tav>
                                      </p:tavLst>
                                    </p:anim>
                                    <p:animEffect transition="in" filter="fade">
                                      <p:cBhvr>
                                        <p:cTn id="79" dur="200"/>
                                        <p:tgtEl>
                                          <p:spTgt spid="25"/>
                                        </p:tgtEl>
                                      </p:cBhvr>
                                    </p:animEffect>
                                  </p:childTnLst>
                                </p:cTn>
                              </p:par>
                              <p:par>
                                <p:cTn id="80" presetID="10" presetClass="entr" presetSubtype="0" fill="hold" nodeType="with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fade">
                                      <p:cBhvr>
                                        <p:cTn id="82" dur="200"/>
                                        <p:tgtEl>
                                          <p:spTgt spid="37"/>
                                        </p:tgtEl>
                                      </p:cBhvr>
                                    </p:animEffect>
                                  </p:childTnLst>
                                </p:cTn>
                              </p:par>
                            </p:childTnLst>
                          </p:cTn>
                        </p:par>
                        <p:par>
                          <p:cTn id="83" fill="hold">
                            <p:stCondLst>
                              <p:cond delay="3000"/>
                            </p:stCondLst>
                            <p:childTnLst>
                              <p:par>
                                <p:cTn id="84" presetID="53" presetClass="entr" presetSubtype="16" fill="hold"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p:cTn id="86" dur="200" fill="hold"/>
                                        <p:tgtEl>
                                          <p:spTgt spid="82"/>
                                        </p:tgtEl>
                                        <p:attrNameLst>
                                          <p:attrName>ppt_w</p:attrName>
                                        </p:attrNameLst>
                                      </p:cBhvr>
                                      <p:tavLst>
                                        <p:tav tm="0">
                                          <p:val>
                                            <p:fltVal val="0"/>
                                          </p:val>
                                        </p:tav>
                                        <p:tav tm="100000">
                                          <p:val>
                                            <p:strVal val="#ppt_w"/>
                                          </p:val>
                                        </p:tav>
                                      </p:tavLst>
                                    </p:anim>
                                    <p:anim calcmode="lin" valueType="num">
                                      <p:cBhvr>
                                        <p:cTn id="87" dur="200" fill="hold"/>
                                        <p:tgtEl>
                                          <p:spTgt spid="82"/>
                                        </p:tgtEl>
                                        <p:attrNameLst>
                                          <p:attrName>ppt_h</p:attrName>
                                        </p:attrNameLst>
                                      </p:cBhvr>
                                      <p:tavLst>
                                        <p:tav tm="0">
                                          <p:val>
                                            <p:fltVal val="0"/>
                                          </p:val>
                                        </p:tav>
                                        <p:tav tm="100000">
                                          <p:val>
                                            <p:strVal val="#ppt_h"/>
                                          </p:val>
                                        </p:tav>
                                      </p:tavLst>
                                    </p:anim>
                                    <p:animEffect transition="in" filter="fade">
                                      <p:cBhvr>
                                        <p:cTn id="88" dur="200"/>
                                        <p:tgtEl>
                                          <p:spTgt spid="82"/>
                                        </p:tgtEl>
                                      </p:cBhvr>
                                    </p:animEffect>
                                  </p:childTnLst>
                                </p:cTn>
                              </p:par>
                              <p:par>
                                <p:cTn id="89" presetID="10" presetClass="entr" presetSubtype="0" fill="hold" nodeType="with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fade">
                                      <p:cBhvr>
                                        <p:cTn id="91" dur="200"/>
                                        <p:tgtEl>
                                          <p:spTgt spid="40"/>
                                        </p:tgtEl>
                                      </p:cBhvr>
                                    </p:animEffect>
                                  </p:childTnLst>
                                </p:cTn>
                              </p:par>
                            </p:childTnLst>
                          </p:cTn>
                        </p:par>
                        <p:par>
                          <p:cTn id="92" fill="hold">
                            <p:stCondLst>
                              <p:cond delay="3500"/>
                            </p:stCondLst>
                            <p:childTnLst>
                              <p:par>
                                <p:cTn id="93" presetID="53" presetClass="entr" presetSubtype="16" fill="hold" nodeType="after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p:cTn id="95" dur="200" fill="hold"/>
                                        <p:tgtEl>
                                          <p:spTgt spid="28"/>
                                        </p:tgtEl>
                                        <p:attrNameLst>
                                          <p:attrName>ppt_w</p:attrName>
                                        </p:attrNameLst>
                                      </p:cBhvr>
                                      <p:tavLst>
                                        <p:tav tm="0">
                                          <p:val>
                                            <p:fltVal val="0"/>
                                          </p:val>
                                        </p:tav>
                                        <p:tav tm="100000">
                                          <p:val>
                                            <p:strVal val="#ppt_w"/>
                                          </p:val>
                                        </p:tav>
                                      </p:tavLst>
                                    </p:anim>
                                    <p:anim calcmode="lin" valueType="num">
                                      <p:cBhvr>
                                        <p:cTn id="96" dur="200" fill="hold"/>
                                        <p:tgtEl>
                                          <p:spTgt spid="28"/>
                                        </p:tgtEl>
                                        <p:attrNameLst>
                                          <p:attrName>ppt_h</p:attrName>
                                        </p:attrNameLst>
                                      </p:cBhvr>
                                      <p:tavLst>
                                        <p:tav tm="0">
                                          <p:val>
                                            <p:fltVal val="0"/>
                                          </p:val>
                                        </p:tav>
                                        <p:tav tm="100000">
                                          <p:val>
                                            <p:strVal val="#ppt_h"/>
                                          </p:val>
                                        </p:tav>
                                      </p:tavLst>
                                    </p:anim>
                                    <p:animEffect transition="in" filter="fade">
                                      <p:cBhvr>
                                        <p:cTn id="97" dur="200"/>
                                        <p:tgtEl>
                                          <p:spTgt spid="28"/>
                                        </p:tgtEl>
                                      </p:cBhvr>
                                    </p:animEffect>
                                  </p:childTnLst>
                                </p:cTn>
                              </p:par>
                              <p:par>
                                <p:cTn id="98" presetID="10" presetClass="entr" presetSubtype="0" fill="hold" nodeType="with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fade">
                                      <p:cBhvr>
                                        <p:cTn id="100" dur="200"/>
                                        <p:tgtEl>
                                          <p:spTgt spid="43"/>
                                        </p:tgtEl>
                                      </p:cBhvr>
                                    </p:animEffect>
                                  </p:childTnLst>
                                </p:cTn>
                              </p:par>
                            </p:childTnLst>
                          </p:cTn>
                        </p:par>
                        <p:par>
                          <p:cTn id="101" fill="hold">
                            <p:stCondLst>
                              <p:cond delay="4000"/>
                            </p:stCondLst>
                            <p:childTnLst>
                              <p:par>
                                <p:cTn id="102" presetID="53" presetClass="entr" presetSubtype="16" fill="hold" nodeType="afterEffect">
                                  <p:stCondLst>
                                    <p:cond delay="0"/>
                                  </p:stCondLst>
                                  <p:childTnLst>
                                    <p:set>
                                      <p:cBhvr>
                                        <p:cTn id="103" dur="1" fill="hold">
                                          <p:stCondLst>
                                            <p:cond delay="0"/>
                                          </p:stCondLst>
                                        </p:cTn>
                                        <p:tgtEl>
                                          <p:spTgt spid="31"/>
                                        </p:tgtEl>
                                        <p:attrNameLst>
                                          <p:attrName>style.visibility</p:attrName>
                                        </p:attrNameLst>
                                      </p:cBhvr>
                                      <p:to>
                                        <p:strVal val="visible"/>
                                      </p:to>
                                    </p:set>
                                    <p:anim calcmode="lin" valueType="num">
                                      <p:cBhvr>
                                        <p:cTn id="104" dur="200" fill="hold"/>
                                        <p:tgtEl>
                                          <p:spTgt spid="31"/>
                                        </p:tgtEl>
                                        <p:attrNameLst>
                                          <p:attrName>ppt_w</p:attrName>
                                        </p:attrNameLst>
                                      </p:cBhvr>
                                      <p:tavLst>
                                        <p:tav tm="0">
                                          <p:val>
                                            <p:fltVal val="0"/>
                                          </p:val>
                                        </p:tav>
                                        <p:tav tm="100000">
                                          <p:val>
                                            <p:strVal val="#ppt_w"/>
                                          </p:val>
                                        </p:tav>
                                      </p:tavLst>
                                    </p:anim>
                                    <p:anim calcmode="lin" valueType="num">
                                      <p:cBhvr>
                                        <p:cTn id="105" dur="200" fill="hold"/>
                                        <p:tgtEl>
                                          <p:spTgt spid="31"/>
                                        </p:tgtEl>
                                        <p:attrNameLst>
                                          <p:attrName>ppt_h</p:attrName>
                                        </p:attrNameLst>
                                      </p:cBhvr>
                                      <p:tavLst>
                                        <p:tav tm="0">
                                          <p:val>
                                            <p:fltVal val="0"/>
                                          </p:val>
                                        </p:tav>
                                        <p:tav tm="100000">
                                          <p:val>
                                            <p:strVal val="#ppt_h"/>
                                          </p:val>
                                        </p:tav>
                                      </p:tavLst>
                                    </p:anim>
                                    <p:animEffect transition="in" filter="fade">
                                      <p:cBhvr>
                                        <p:cTn id="106" dur="200"/>
                                        <p:tgtEl>
                                          <p:spTgt spid="31"/>
                                        </p:tgtEl>
                                      </p:cBhvr>
                                    </p:animEffect>
                                  </p:childTnLst>
                                </p:cTn>
                              </p:par>
                              <p:par>
                                <p:cTn id="107" presetID="10" presetClass="entr" presetSubtype="0" fill="hold" nodeType="withEffect">
                                  <p:stCondLst>
                                    <p:cond delay="0"/>
                                  </p:stCondLst>
                                  <p:childTnLst>
                                    <p:set>
                                      <p:cBhvr>
                                        <p:cTn id="108" dur="1" fill="hold">
                                          <p:stCondLst>
                                            <p:cond delay="0"/>
                                          </p:stCondLst>
                                        </p:cTn>
                                        <p:tgtEl>
                                          <p:spTgt spid="46"/>
                                        </p:tgtEl>
                                        <p:attrNameLst>
                                          <p:attrName>style.visibility</p:attrName>
                                        </p:attrNameLst>
                                      </p:cBhvr>
                                      <p:to>
                                        <p:strVal val="visible"/>
                                      </p:to>
                                    </p:set>
                                    <p:animEffect transition="in" filter="fade">
                                      <p:cBhvr>
                                        <p:cTn id="109" dur="2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6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Up Arrow 64"/>
          <p:cNvSpPr/>
          <p:nvPr/>
        </p:nvSpPr>
        <p:spPr>
          <a:xfrm>
            <a:off x="5830491" y="1540361"/>
            <a:ext cx="321681" cy="3583963"/>
          </a:xfrm>
          <a:prstGeom prst="upArrow">
            <a:avLst>
              <a:gd name="adj1" fmla="val 50000"/>
              <a:gd name="adj2" fmla="val 6714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16" tIns="32508" rIns="65016" bIns="32508" rtlCol="0" anchor="ctr"/>
          <a:lstStyle/>
          <a:p>
            <a:pPr algn="ctr">
              <a:lnSpc>
                <a:spcPct val="120000"/>
              </a:lnSpc>
            </a:pPr>
            <a:endParaRPr lang="en-US" sz="1100" dirty="0">
              <a:latin typeface="Arial" panose="020B0604020202020204" pitchFamily="34" charset="0"/>
              <a:ea typeface="微软雅黑" panose="020B0503020204020204" charset="-122"/>
              <a:cs typeface="+mn-ea"/>
              <a:sym typeface="Arial" panose="020B0604020202020204" pitchFamily="34" charset="0"/>
            </a:endParaRPr>
          </a:p>
        </p:txBody>
      </p:sp>
      <p:sp>
        <p:nvSpPr>
          <p:cNvPr id="4" name="Bent Arrow 65"/>
          <p:cNvSpPr/>
          <p:nvPr/>
        </p:nvSpPr>
        <p:spPr>
          <a:xfrm>
            <a:off x="5909981" y="2163160"/>
            <a:ext cx="2029314" cy="2961165"/>
          </a:xfrm>
          <a:prstGeom prst="bentArrow">
            <a:avLst>
              <a:gd name="adj1" fmla="val 8879"/>
              <a:gd name="adj2" fmla="val 9038"/>
              <a:gd name="adj3" fmla="val 15734"/>
              <a:gd name="adj4" fmla="val 1945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16" tIns="32508" rIns="65016" bIns="32508" rtlCol="0" anchor="ctr"/>
          <a:lstStyle/>
          <a:p>
            <a:pPr algn="ctr">
              <a:lnSpc>
                <a:spcPct val="120000"/>
              </a:lnSpc>
            </a:pPr>
            <a:endParaRPr lang="en-US" sz="1100" dirty="0">
              <a:solidFill>
                <a:schemeClr val="tx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6" name="Bent Arrow 53"/>
          <p:cNvSpPr/>
          <p:nvPr/>
        </p:nvSpPr>
        <p:spPr>
          <a:xfrm flipH="1">
            <a:off x="4062205" y="2758697"/>
            <a:ext cx="2029314" cy="2365627"/>
          </a:xfrm>
          <a:prstGeom prst="bentArrow">
            <a:avLst>
              <a:gd name="adj1" fmla="val 8879"/>
              <a:gd name="adj2" fmla="val 9038"/>
              <a:gd name="adj3" fmla="val 15734"/>
              <a:gd name="adj4" fmla="val 1945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16" tIns="32508" rIns="65016" bIns="32508" rtlCol="0" anchor="ctr"/>
          <a:lstStyle/>
          <a:p>
            <a:pPr algn="ctr">
              <a:lnSpc>
                <a:spcPct val="120000"/>
              </a:lnSpc>
            </a:pPr>
            <a:endParaRPr lang="en-US" sz="1100" dirty="0">
              <a:solidFill>
                <a:schemeClr val="tx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7" name="Bent Arrow 50"/>
          <p:cNvSpPr/>
          <p:nvPr/>
        </p:nvSpPr>
        <p:spPr>
          <a:xfrm>
            <a:off x="5910954" y="3089551"/>
            <a:ext cx="1800561" cy="2034772"/>
          </a:xfrm>
          <a:prstGeom prst="bentArrow">
            <a:avLst>
              <a:gd name="adj1" fmla="val 10194"/>
              <a:gd name="adj2" fmla="val 9038"/>
              <a:gd name="adj3" fmla="val 14263"/>
              <a:gd name="adj4" fmla="val 249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16" tIns="32508" rIns="65016" bIns="32508" rtlCol="0" anchor="ctr"/>
          <a:lstStyle/>
          <a:p>
            <a:pPr algn="ctr">
              <a:lnSpc>
                <a:spcPct val="120000"/>
              </a:lnSpc>
            </a:pPr>
            <a:endParaRPr lang="en-US" sz="1100" dirty="0">
              <a:solidFill>
                <a:schemeClr val="tx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8" name="Bent Arrow 56"/>
          <p:cNvSpPr/>
          <p:nvPr/>
        </p:nvSpPr>
        <p:spPr>
          <a:xfrm flipH="1">
            <a:off x="4544538" y="3606590"/>
            <a:ext cx="1546980" cy="1618806"/>
          </a:xfrm>
          <a:prstGeom prst="bentArrow">
            <a:avLst>
              <a:gd name="adj1" fmla="val 13458"/>
              <a:gd name="adj2" fmla="val 12349"/>
              <a:gd name="adj3" fmla="val 17061"/>
              <a:gd name="adj4" fmla="val 3006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16" tIns="32508" rIns="65016" bIns="32508" rtlCol="0" anchor="ctr"/>
          <a:lstStyle/>
          <a:p>
            <a:pPr algn="ctr">
              <a:lnSpc>
                <a:spcPct val="120000"/>
              </a:lnSpc>
            </a:pPr>
            <a:endParaRPr lang="en-US" sz="1100" dirty="0">
              <a:solidFill>
                <a:schemeClr val="tx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9" name="TextBox 66"/>
          <p:cNvSpPr txBox="1"/>
          <p:nvPr/>
        </p:nvSpPr>
        <p:spPr>
          <a:xfrm>
            <a:off x="3023542" y="3571674"/>
            <a:ext cx="1495662" cy="822787"/>
          </a:xfrm>
          <a:prstGeom prst="rect">
            <a:avLst/>
          </a:prstGeom>
          <a:noFill/>
        </p:spPr>
        <p:txBody>
          <a:bodyPr wrap="square" lIns="65016" tIns="32508" rIns="65016" bIns="32508" rtlCol="0">
            <a:spAutoFit/>
          </a:bodyPr>
          <a:lstStyle/>
          <a:p>
            <a:pPr algn="r">
              <a:lnSpc>
                <a:spcPct val="120000"/>
              </a:lnSpc>
            </a:pPr>
            <a:r>
              <a:rPr lang="zh-CN" altLang="en-US" sz="1400" b="1" dirty="0">
                <a:solidFill>
                  <a:schemeClr val="bg1">
                    <a:lumMod val="65000"/>
                  </a:schemeClr>
                </a:solidFill>
                <a:latin typeface="微软雅黑" panose="020B0503020204020204" charset="-122"/>
                <a:ea typeface="微软雅黑" panose="020B0503020204020204" charset="-122"/>
                <a:cs typeface="+mn-ea"/>
                <a:sym typeface="Arial" panose="020B0604020202020204" pitchFamily="34" charset="0"/>
              </a:rPr>
              <a:t>文字内容</a:t>
            </a:r>
            <a:endParaRPr lang="en-US" sz="1400" b="1" dirty="0">
              <a:solidFill>
                <a:schemeClr val="bg1">
                  <a:lumMod val="65000"/>
                </a:schemeClr>
              </a:solidFill>
              <a:latin typeface="微软雅黑" panose="020B0503020204020204" charset="-122"/>
              <a:ea typeface="微软雅黑" panose="020B0503020204020204" charset="-122"/>
              <a:cs typeface="+mn-ea"/>
              <a:sym typeface="Arial" panose="020B0604020202020204" pitchFamily="34" charset="0"/>
            </a:endParaRPr>
          </a:p>
          <a:p>
            <a:pPr algn="r">
              <a:lnSpc>
                <a:spcPct val="120000"/>
              </a:lnSpc>
            </a:pPr>
            <a:r>
              <a:rPr lang="zh-CN" altLang="en-US" sz="9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请替换文字内容，修改文字内容，也可以直接复制你的内容到此。</a:t>
            </a:r>
            <a:endParaRPr lang="en-GB" altLang="zh-CN" sz="9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0" name="TextBox 68"/>
          <p:cNvSpPr txBox="1"/>
          <p:nvPr/>
        </p:nvSpPr>
        <p:spPr>
          <a:xfrm>
            <a:off x="2576293" y="2701487"/>
            <a:ext cx="1476160" cy="822787"/>
          </a:xfrm>
          <a:prstGeom prst="rect">
            <a:avLst/>
          </a:prstGeom>
          <a:noFill/>
        </p:spPr>
        <p:txBody>
          <a:bodyPr wrap="square" lIns="65016" tIns="32508" rIns="65016" bIns="32508" rtlCol="0">
            <a:spAutoFit/>
          </a:bodyPr>
          <a:lstStyle/>
          <a:p>
            <a:pPr algn="r">
              <a:lnSpc>
                <a:spcPct val="120000"/>
              </a:lnSpc>
            </a:pPr>
            <a:r>
              <a:rPr lang="zh-CN" altLang="en-US" sz="1400" b="1"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文字内容</a:t>
            </a:r>
            <a:endParaRPr lang="en-US" altLang="zh-CN" sz="1400" b="1"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a:p>
            <a:pPr algn="r">
              <a:lnSpc>
                <a:spcPct val="120000"/>
              </a:lnSpc>
            </a:pPr>
            <a:r>
              <a:rPr lang="zh-CN" altLang="en-US" sz="9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请替换文字内容，修改文字内容，也可以直接复制你的内容到此。</a:t>
            </a:r>
            <a:endParaRPr lang="en-GB" altLang="zh-CN" sz="9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1" name="TextBox 69"/>
          <p:cNvSpPr txBox="1"/>
          <p:nvPr/>
        </p:nvSpPr>
        <p:spPr>
          <a:xfrm>
            <a:off x="7789233" y="2997192"/>
            <a:ext cx="1476160" cy="822787"/>
          </a:xfrm>
          <a:prstGeom prst="rect">
            <a:avLst/>
          </a:prstGeom>
          <a:noFill/>
        </p:spPr>
        <p:txBody>
          <a:bodyPr wrap="square" lIns="65016" tIns="32508" rIns="65016" bIns="32508" rtlCol="0">
            <a:spAutoFit/>
          </a:bodyPr>
          <a:lstStyle/>
          <a:p>
            <a:pPr>
              <a:lnSpc>
                <a:spcPct val="120000"/>
              </a:lnSpc>
            </a:pPr>
            <a:r>
              <a:rPr lang="zh-CN" altLang="en-US" sz="1400" b="1"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文字内容</a:t>
            </a:r>
            <a:endParaRPr lang="en-US" altLang="zh-CN" sz="1400" b="1"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a:p>
            <a:pPr>
              <a:lnSpc>
                <a:spcPct val="120000"/>
              </a:lnSpc>
            </a:pPr>
            <a:r>
              <a:rPr lang="zh-CN" altLang="en-US" sz="9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请替换文字内容，修改文字内容，也可以直接复制你的内容到此。</a:t>
            </a:r>
            <a:endParaRPr lang="en-US" altLang="zh-CN" sz="9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2" name="TextBox 70"/>
          <p:cNvSpPr txBox="1"/>
          <p:nvPr/>
        </p:nvSpPr>
        <p:spPr>
          <a:xfrm>
            <a:off x="4300858" y="1618674"/>
            <a:ext cx="1476160" cy="656588"/>
          </a:xfrm>
          <a:prstGeom prst="rect">
            <a:avLst/>
          </a:prstGeom>
          <a:noFill/>
        </p:spPr>
        <p:txBody>
          <a:bodyPr wrap="square" lIns="65016" tIns="32508" rIns="65016" bIns="32508" rtlCol="0">
            <a:spAutoFit/>
          </a:bodyPr>
          <a:lstStyle/>
          <a:p>
            <a:pPr algn="r">
              <a:lnSpc>
                <a:spcPct val="120000"/>
              </a:lnSpc>
            </a:pPr>
            <a:r>
              <a:rPr lang="zh-CN" altLang="en-US" sz="1400" b="1"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文字内容</a:t>
            </a:r>
            <a:endParaRPr lang="en-US" altLang="zh-CN" sz="1400" b="1"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a:p>
            <a:pPr algn="r">
              <a:lnSpc>
                <a:spcPct val="120000"/>
              </a:lnSpc>
            </a:pPr>
            <a:r>
              <a:rPr lang="zh-CN" altLang="en-US" sz="9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修改文字内容，也可以直接复制你的内容到此。</a:t>
            </a:r>
            <a:endParaRPr lang="en-US" altLang="zh-CN" sz="6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3" name="TextBox 71"/>
          <p:cNvSpPr txBox="1"/>
          <p:nvPr/>
        </p:nvSpPr>
        <p:spPr>
          <a:xfrm>
            <a:off x="7958799" y="2018932"/>
            <a:ext cx="1476160" cy="822787"/>
          </a:xfrm>
          <a:prstGeom prst="rect">
            <a:avLst/>
          </a:prstGeom>
          <a:noFill/>
        </p:spPr>
        <p:txBody>
          <a:bodyPr wrap="square" lIns="65016" tIns="32508" rIns="65016" bIns="32508" rtlCol="0">
            <a:spAutoFit/>
          </a:bodyPr>
          <a:lstStyle/>
          <a:p>
            <a:pPr>
              <a:lnSpc>
                <a:spcPct val="120000"/>
              </a:lnSpc>
            </a:pPr>
            <a:r>
              <a:rPr lang="zh-CN" altLang="en-US" sz="1400" b="1"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文字内容</a:t>
            </a:r>
            <a:endParaRPr lang="en-US" altLang="zh-CN" sz="1400" b="1"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a:p>
            <a:pPr>
              <a:lnSpc>
                <a:spcPct val="120000"/>
              </a:lnSpc>
            </a:pPr>
            <a:r>
              <a:rPr lang="zh-CN" altLang="en-US" sz="9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请替换文字内容，修改文字内容，也可以直接复制你的内容到此。</a:t>
            </a:r>
            <a:endParaRPr lang="en-US" altLang="zh-CN" sz="9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4" name="Freeform 245"/>
          <p:cNvSpPr/>
          <p:nvPr/>
        </p:nvSpPr>
        <p:spPr bwMode="auto">
          <a:xfrm>
            <a:off x="5403349" y="4002493"/>
            <a:ext cx="287912" cy="287967"/>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accent1"/>
          </a:solidFill>
          <a:ln w="9525">
            <a:noFill/>
            <a:round/>
          </a:ln>
        </p:spPr>
        <p:txBody>
          <a:bodyPr vert="horz" wrap="square" lIns="79390" tIns="39695" rIns="79390" bIns="39695" numCol="1" anchor="t" anchorCtr="0" compatLnSpc="1"/>
          <a:lstStyle/>
          <a:p>
            <a:pPr>
              <a:lnSpc>
                <a:spcPct val="120000"/>
              </a:lnSpc>
            </a:pPr>
            <a:endParaRPr lang="en-US" sz="1100" dirty="0">
              <a:latin typeface="Arial" panose="020B0604020202020204" pitchFamily="34" charset="0"/>
              <a:ea typeface="微软雅黑" panose="020B0503020204020204" charset="-122"/>
              <a:cs typeface="+mn-ea"/>
              <a:sym typeface="Arial" panose="020B0604020202020204" pitchFamily="34" charset="0"/>
            </a:endParaRPr>
          </a:p>
        </p:txBody>
      </p:sp>
      <p:sp>
        <p:nvSpPr>
          <p:cNvPr id="15" name="Freeform 5"/>
          <p:cNvSpPr>
            <a:spLocks noEditPoints="1"/>
          </p:cNvSpPr>
          <p:nvPr/>
        </p:nvSpPr>
        <p:spPr bwMode="auto">
          <a:xfrm>
            <a:off x="6219104" y="1740462"/>
            <a:ext cx="321563" cy="321623"/>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accent3"/>
          </a:solidFill>
          <a:ln w="9525">
            <a:noFill/>
            <a:round/>
          </a:ln>
        </p:spPr>
        <p:txBody>
          <a:bodyPr vert="horz" wrap="square" lIns="79390" tIns="39695" rIns="79390" bIns="39695" numCol="1" anchor="t" anchorCtr="0" compatLnSpc="1"/>
          <a:lstStyle/>
          <a:p>
            <a:pPr>
              <a:lnSpc>
                <a:spcPct val="120000"/>
              </a:lnSpc>
            </a:pPr>
            <a:endParaRPr lang="en-US" sz="1100" dirty="0">
              <a:latin typeface="Arial" panose="020B0604020202020204" pitchFamily="34" charset="0"/>
              <a:ea typeface="微软雅黑" panose="020B0503020204020204" charset="-122"/>
              <a:cs typeface="+mn-ea"/>
              <a:sym typeface="Arial" panose="020B0604020202020204" pitchFamily="34" charset="0"/>
            </a:endParaRPr>
          </a:p>
        </p:txBody>
      </p:sp>
      <p:sp>
        <p:nvSpPr>
          <p:cNvPr id="16" name="Freeform 217"/>
          <p:cNvSpPr>
            <a:spLocks noEditPoints="1"/>
          </p:cNvSpPr>
          <p:nvPr/>
        </p:nvSpPr>
        <p:spPr bwMode="auto">
          <a:xfrm>
            <a:off x="5448066" y="3173647"/>
            <a:ext cx="328951" cy="246761"/>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accent2"/>
          </a:solidFill>
          <a:ln w="9525">
            <a:noFill/>
            <a:round/>
          </a:ln>
        </p:spPr>
        <p:txBody>
          <a:bodyPr vert="horz" wrap="square" lIns="79390" tIns="39695" rIns="79390" bIns="39695" numCol="1" anchor="t" anchorCtr="0" compatLnSpc="1"/>
          <a:lstStyle/>
          <a:p>
            <a:pPr>
              <a:lnSpc>
                <a:spcPct val="120000"/>
              </a:lnSpc>
            </a:pPr>
            <a:endParaRPr lang="en-US" sz="1100" dirty="0">
              <a:latin typeface="Arial" panose="020B0604020202020204" pitchFamily="34" charset="0"/>
              <a:ea typeface="微软雅黑" panose="020B0503020204020204" charset="-122"/>
              <a:cs typeface="+mn-ea"/>
              <a:sym typeface="Arial" panose="020B0604020202020204" pitchFamily="34" charset="0"/>
            </a:endParaRPr>
          </a:p>
        </p:txBody>
      </p:sp>
      <p:sp>
        <p:nvSpPr>
          <p:cNvPr id="17" name="Freeform 216"/>
          <p:cNvSpPr>
            <a:spLocks noEditPoints="1"/>
          </p:cNvSpPr>
          <p:nvPr/>
        </p:nvSpPr>
        <p:spPr bwMode="auto">
          <a:xfrm>
            <a:off x="6229890" y="3484226"/>
            <a:ext cx="294408" cy="296466"/>
          </a:xfrm>
          <a:custGeom>
            <a:avLst/>
            <a:gdLst/>
            <a:ahLst/>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chemeClr val="accent1"/>
          </a:solidFill>
          <a:ln w="9525">
            <a:noFill/>
            <a:round/>
          </a:ln>
        </p:spPr>
        <p:txBody>
          <a:bodyPr vert="horz" wrap="square" lIns="79390" tIns="39695" rIns="79390" bIns="39695" numCol="1" anchor="t" anchorCtr="0" compatLnSpc="1"/>
          <a:lstStyle/>
          <a:p>
            <a:pPr>
              <a:lnSpc>
                <a:spcPct val="120000"/>
              </a:lnSpc>
            </a:pPr>
            <a:endParaRPr lang="en-US" sz="1100" dirty="0">
              <a:latin typeface="Arial" panose="020B0604020202020204" pitchFamily="34" charset="0"/>
              <a:ea typeface="微软雅黑" panose="020B0503020204020204" charset="-122"/>
              <a:cs typeface="+mn-ea"/>
              <a:sym typeface="Arial" panose="020B0604020202020204" pitchFamily="34" charset="0"/>
            </a:endParaRPr>
          </a:p>
        </p:txBody>
      </p:sp>
      <p:sp>
        <p:nvSpPr>
          <p:cNvPr id="18" name="Freeform 135"/>
          <p:cNvSpPr>
            <a:spLocks noEditPoints="1"/>
          </p:cNvSpPr>
          <p:nvPr/>
        </p:nvSpPr>
        <p:spPr bwMode="auto">
          <a:xfrm>
            <a:off x="6199750" y="2578107"/>
            <a:ext cx="263385" cy="246761"/>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accent2"/>
          </a:solidFill>
          <a:ln w="9525">
            <a:noFill/>
            <a:round/>
          </a:ln>
        </p:spPr>
        <p:txBody>
          <a:bodyPr vert="horz" wrap="square" lIns="79390" tIns="39695" rIns="79390" bIns="39695" numCol="1" anchor="t" anchorCtr="0" compatLnSpc="1"/>
          <a:lstStyle/>
          <a:p>
            <a:pPr>
              <a:lnSpc>
                <a:spcPct val="120000"/>
              </a:lnSpc>
            </a:pPr>
            <a:endParaRPr lang="en-US" sz="1100" dirty="0">
              <a:latin typeface="Arial" panose="020B0604020202020204" pitchFamily="34" charset="0"/>
              <a:ea typeface="微软雅黑" panose="020B0503020204020204" charset="-122"/>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upLeft)">
                                      <p:cBhvr>
                                        <p:cTn id="7" dur="1000"/>
                                        <p:tgtEl>
                                          <p:spTgt spid="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5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2000"/>
                            </p:stCondLst>
                            <p:childTnLst>
                              <p:par>
                                <p:cTn id="19" presetID="18" presetClass="entr" presetSubtype="3"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upRight)">
                                      <p:cBhvr>
                                        <p:cTn id="21" dur="1000"/>
                                        <p:tgtEl>
                                          <p:spTgt spid="7"/>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par>
                          <p:cTn id="32" fill="hold">
                            <p:stCondLst>
                              <p:cond delay="4000"/>
                            </p:stCondLst>
                            <p:childTnLst>
                              <p:par>
                                <p:cTn id="33" presetID="18" presetClass="entr" presetSubtype="9"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strips(upLeft)">
                                      <p:cBhvr>
                                        <p:cTn id="35" dur="1000"/>
                                        <p:tgtEl>
                                          <p:spTgt spid="6"/>
                                        </p:tgtEl>
                                      </p:cBhvr>
                                    </p:animEffect>
                                  </p:childTnLst>
                                </p:cTn>
                              </p:par>
                            </p:childTnLst>
                          </p:cTn>
                        </p:par>
                        <p:par>
                          <p:cTn id="36" fill="hold">
                            <p:stCondLst>
                              <p:cond delay="5000"/>
                            </p:stCondLst>
                            <p:childTnLst>
                              <p:par>
                                <p:cTn id="37" presetID="53" presetClass="entr" presetSubtype="16"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p:cTn id="39" dur="500" fill="hold"/>
                                        <p:tgtEl>
                                          <p:spTgt spid="16"/>
                                        </p:tgtEl>
                                        <p:attrNameLst>
                                          <p:attrName>ppt_w</p:attrName>
                                        </p:attrNameLst>
                                      </p:cBhvr>
                                      <p:tavLst>
                                        <p:tav tm="0">
                                          <p:val>
                                            <p:fltVal val="0"/>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animEffect transition="in" filter="fade">
                                      <p:cBhvr>
                                        <p:cTn id="41" dur="500"/>
                                        <p:tgtEl>
                                          <p:spTgt spid="16"/>
                                        </p:tgtEl>
                                      </p:cBhvr>
                                    </p:animEffect>
                                  </p:childTnLst>
                                </p:cTn>
                              </p:par>
                            </p:childTnLst>
                          </p:cTn>
                        </p:par>
                        <p:par>
                          <p:cTn id="42" fill="hold">
                            <p:stCondLst>
                              <p:cond delay="5500"/>
                            </p:stCondLst>
                            <p:childTnLst>
                              <p:par>
                                <p:cTn id="43" presetID="22" presetClass="entr" presetSubtype="2"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right)">
                                      <p:cBhvr>
                                        <p:cTn id="45" dur="500"/>
                                        <p:tgtEl>
                                          <p:spTgt spid="10"/>
                                        </p:tgtEl>
                                      </p:cBhvr>
                                    </p:animEffect>
                                  </p:childTnLst>
                                </p:cTn>
                              </p:par>
                            </p:childTnLst>
                          </p:cTn>
                        </p:par>
                        <p:par>
                          <p:cTn id="46" fill="hold">
                            <p:stCondLst>
                              <p:cond delay="6000"/>
                            </p:stCondLst>
                            <p:childTnLst>
                              <p:par>
                                <p:cTn id="47" presetID="18" presetClass="entr" presetSubtype="3" fill="hold" grpId="0" nodeType="after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strips(upRight)">
                                      <p:cBhvr>
                                        <p:cTn id="49" dur="1000"/>
                                        <p:tgtEl>
                                          <p:spTgt spid="4"/>
                                        </p:tgtEl>
                                      </p:cBhvr>
                                    </p:animEffect>
                                  </p:childTnLst>
                                </p:cTn>
                              </p:par>
                            </p:childTnLst>
                          </p:cTn>
                        </p:par>
                        <p:par>
                          <p:cTn id="50" fill="hold">
                            <p:stCondLst>
                              <p:cond delay="7000"/>
                            </p:stCondLst>
                            <p:childTnLst>
                              <p:par>
                                <p:cTn id="51" presetID="53" presetClass="entr" presetSubtype="16"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animEffect transition="in" filter="fade">
                                      <p:cBhvr>
                                        <p:cTn id="55" dur="500"/>
                                        <p:tgtEl>
                                          <p:spTgt spid="18"/>
                                        </p:tgtEl>
                                      </p:cBhvr>
                                    </p:animEffect>
                                  </p:childTnLst>
                                </p:cTn>
                              </p:par>
                            </p:childTnLst>
                          </p:cTn>
                        </p:par>
                        <p:par>
                          <p:cTn id="56" fill="hold">
                            <p:stCondLst>
                              <p:cond delay="7500"/>
                            </p:stCondLst>
                            <p:childTnLst>
                              <p:par>
                                <p:cTn id="57" presetID="22" presetClass="entr" presetSubtype="8"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wipe(left)">
                                      <p:cBhvr>
                                        <p:cTn id="59" dur="500"/>
                                        <p:tgtEl>
                                          <p:spTgt spid="13"/>
                                        </p:tgtEl>
                                      </p:cBhvr>
                                    </p:animEffect>
                                  </p:childTnLst>
                                </p:cTn>
                              </p:par>
                            </p:childTnLst>
                          </p:cTn>
                        </p:par>
                        <p:par>
                          <p:cTn id="60" fill="hold">
                            <p:stCondLst>
                              <p:cond delay="8000"/>
                            </p:stCondLst>
                            <p:childTnLst>
                              <p:par>
                                <p:cTn id="61" presetID="18" presetClass="entr" presetSubtype="9" fill="hold" grpId="0" nodeType="after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strips(upLeft)">
                                      <p:cBhvr>
                                        <p:cTn id="63" dur="1000"/>
                                        <p:tgtEl>
                                          <p:spTgt spid="3"/>
                                        </p:tgtEl>
                                      </p:cBhvr>
                                    </p:animEffect>
                                  </p:childTnLst>
                                </p:cTn>
                              </p:par>
                            </p:childTnLst>
                          </p:cTn>
                        </p:par>
                        <p:par>
                          <p:cTn id="64" fill="hold">
                            <p:stCondLst>
                              <p:cond delay="9000"/>
                            </p:stCondLst>
                            <p:childTnLst>
                              <p:par>
                                <p:cTn id="65" presetID="53" presetClass="entr" presetSubtype="16"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Effect transition="in" filter="fade">
                                      <p:cBhvr>
                                        <p:cTn id="69" dur="500"/>
                                        <p:tgtEl>
                                          <p:spTgt spid="15"/>
                                        </p:tgtEl>
                                      </p:cBhvr>
                                    </p:animEffect>
                                  </p:childTnLst>
                                </p:cTn>
                              </p:par>
                            </p:childTnLst>
                          </p:cTn>
                        </p:par>
                        <p:par>
                          <p:cTn id="70" fill="hold">
                            <p:stCondLst>
                              <p:cond delay="9500"/>
                            </p:stCondLst>
                            <p:childTnLst>
                              <p:par>
                                <p:cTn id="71" presetID="22" presetClass="entr" presetSubtype="2" fill="hold" grpId="0" nodeType="after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wipe(right)">
                                      <p:cBhvr>
                                        <p:cTn id="7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p:bldP spid="10" grpId="0"/>
      <p:bldP spid="11" grpId="0"/>
      <p:bldP spid="12" grpId="0"/>
      <p:bldP spid="13" grpId="0"/>
      <p:bldP spid="14" grpId="0" animBg="1"/>
      <p:bldP spid="15" grpId="0" animBg="1"/>
      <p:bldP spid="16" grpId="0" animBg="1"/>
      <p:bldP spid="17" grpId="0" animBg="1"/>
      <p:bldP spid="1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îṣļîḑé-Freeform: Shape 2"/>
          <p:cNvSpPr/>
          <p:nvPr/>
        </p:nvSpPr>
        <p:spPr>
          <a:xfrm>
            <a:off x="4709694" y="2159965"/>
            <a:ext cx="3044037" cy="2284645"/>
          </a:xfrm>
          <a:custGeom>
            <a:avLst/>
            <a:gdLst>
              <a:gd name="connsiteX0" fmla="*/ 242980 w 3585882"/>
              <a:gd name="connsiteY0" fmla="*/ 2691317 h 2782757"/>
              <a:gd name="connsiteX1" fmla="*/ 0 w 3585882"/>
              <a:gd name="connsiteY1" fmla="*/ 1792941 h 2782757"/>
              <a:gd name="connsiteX2" fmla="*/ 1792941 w 3585882"/>
              <a:gd name="connsiteY2" fmla="*/ 0 h 2782757"/>
              <a:gd name="connsiteX3" fmla="*/ 3585882 w 3585882"/>
              <a:gd name="connsiteY3" fmla="*/ 1792941 h 2782757"/>
              <a:gd name="connsiteX4" fmla="*/ 3342903 w 3585882"/>
              <a:gd name="connsiteY4" fmla="*/ 2691317 h 2782757"/>
              <a:gd name="connsiteX5" fmla="*/ 334420 w 3585882"/>
              <a:gd name="connsiteY5" fmla="*/ 2782757 h 2782757"/>
              <a:gd name="connsiteX0-1" fmla="*/ 242980 w 3585882"/>
              <a:gd name="connsiteY0-2" fmla="*/ 2691317 h 2691317"/>
              <a:gd name="connsiteX1-3" fmla="*/ 0 w 3585882"/>
              <a:gd name="connsiteY1-4" fmla="*/ 1792941 h 2691317"/>
              <a:gd name="connsiteX2-5" fmla="*/ 1792941 w 3585882"/>
              <a:gd name="connsiteY2-6" fmla="*/ 0 h 2691317"/>
              <a:gd name="connsiteX3-7" fmla="*/ 3585882 w 3585882"/>
              <a:gd name="connsiteY3-8" fmla="*/ 1792941 h 2691317"/>
              <a:gd name="connsiteX4-9" fmla="*/ 3342903 w 3585882"/>
              <a:gd name="connsiteY4-10" fmla="*/ 2691317 h 269131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585882" h="2691317">
                <a:moveTo>
                  <a:pt x="242980" y="2691317"/>
                </a:moveTo>
                <a:cubicBezTo>
                  <a:pt x="87926" y="2427846"/>
                  <a:pt x="0" y="2120662"/>
                  <a:pt x="0" y="1792941"/>
                </a:cubicBezTo>
                <a:cubicBezTo>
                  <a:pt x="0" y="802727"/>
                  <a:pt x="802727" y="0"/>
                  <a:pt x="1792941" y="0"/>
                </a:cubicBezTo>
                <a:cubicBezTo>
                  <a:pt x="2783155" y="0"/>
                  <a:pt x="3585882" y="802727"/>
                  <a:pt x="3585882" y="1792941"/>
                </a:cubicBezTo>
                <a:cubicBezTo>
                  <a:pt x="3585882" y="2120662"/>
                  <a:pt x="3497956" y="2427846"/>
                  <a:pt x="3342903" y="2691317"/>
                </a:cubicBezTo>
              </a:path>
            </a:pathLst>
          </a:custGeom>
          <a:noFill/>
          <a:ln w="88900" cap="rnd">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 name="îṣļîḑé-Oval 4"/>
          <p:cNvSpPr/>
          <p:nvPr/>
        </p:nvSpPr>
        <p:spPr>
          <a:xfrm>
            <a:off x="6832910" y="2167574"/>
            <a:ext cx="494655" cy="4946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 name="îṣļîḑé-Oval 7"/>
          <p:cNvSpPr/>
          <p:nvPr/>
        </p:nvSpPr>
        <p:spPr>
          <a:xfrm>
            <a:off x="7494988" y="3453680"/>
            <a:ext cx="494655" cy="4946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7" name="îṣļîḑé-Oval 10"/>
          <p:cNvSpPr/>
          <p:nvPr/>
        </p:nvSpPr>
        <p:spPr>
          <a:xfrm>
            <a:off x="4473782" y="3453680"/>
            <a:ext cx="494655" cy="4946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8" name="îṣļîḑé-Oval 13"/>
          <p:cNvSpPr/>
          <p:nvPr/>
        </p:nvSpPr>
        <p:spPr>
          <a:xfrm>
            <a:off x="5135859" y="2167574"/>
            <a:ext cx="494655" cy="4946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9" name="组合 8"/>
          <p:cNvGrpSpPr/>
          <p:nvPr/>
        </p:nvGrpSpPr>
        <p:grpSpPr>
          <a:xfrm>
            <a:off x="1488960" y="2013994"/>
            <a:ext cx="9600587" cy="2170686"/>
            <a:chOff x="-151582" y="1381983"/>
            <a:chExt cx="9600587" cy="2170686"/>
          </a:xfrm>
        </p:grpSpPr>
        <p:grpSp>
          <p:nvGrpSpPr>
            <p:cNvPr id="10" name="Group 15"/>
            <p:cNvGrpSpPr/>
            <p:nvPr/>
          </p:nvGrpSpPr>
          <p:grpSpPr>
            <a:xfrm>
              <a:off x="322729" y="1381983"/>
              <a:ext cx="2751283" cy="548514"/>
              <a:chOff x="-277166" y="2293341"/>
              <a:chExt cx="3241017" cy="646150"/>
            </a:xfrm>
          </p:grpSpPr>
          <p:sp>
            <p:nvSpPr>
              <p:cNvPr id="21" name="îṣļîḑé-TextBox 16"/>
              <p:cNvSpPr txBox="1"/>
              <p:nvPr/>
            </p:nvSpPr>
            <p:spPr bwMode="auto">
              <a:xfrm>
                <a:off x="-277166" y="2547925"/>
                <a:ext cx="3241017" cy="391566"/>
              </a:xfrm>
              <a:prstGeom prst="rect">
                <a:avLst/>
              </a:prstGeom>
            </p:spPr>
            <p:txBody>
              <a:bodyPr wrap="square" lIns="0" tIns="0" rIns="0" bIns="0" anchor="t" anchorCtr="0">
                <a:noAutofit/>
              </a:bodyPr>
              <a:lstStyle/>
              <a:p>
                <a:pPr algn="r">
                  <a:lnSpc>
                    <a:spcPct val="120000"/>
                  </a:lnSpc>
                  <a:defRPr/>
                </a:pPr>
                <a:r>
                  <a:rPr lang="zh-CN" altLang="en-US" sz="1400" dirty="0"/>
                  <a:t>点击输入替换内</a:t>
                </a:r>
                <a:r>
                  <a:rPr lang="zh-CN" altLang="en-US" sz="1400" dirty="0" smtClean="0"/>
                  <a:t>容编辑文字</a:t>
                </a:r>
                <a:endParaRPr lang="en-US" altLang="zh-CN" sz="1400" dirty="0"/>
              </a:p>
              <a:p>
                <a:pPr algn="r">
                  <a:lnSpc>
                    <a:spcPct val="120000"/>
                  </a:lnSpc>
                  <a:defRPr/>
                </a:pPr>
                <a:r>
                  <a:rPr lang="zh-CN" altLang="en-US" sz="1400" dirty="0"/>
                  <a:t>点击输入替换内</a:t>
                </a:r>
                <a:r>
                  <a:rPr lang="zh-CN" altLang="en-US" sz="1400" dirty="0" smtClean="0"/>
                  <a:t>容编辑文字</a:t>
                </a:r>
                <a:endParaRPr lang="zh-CN" altLang="en-US" sz="1400" dirty="0"/>
              </a:p>
            </p:txBody>
          </p:sp>
          <p:sp>
            <p:nvSpPr>
              <p:cNvPr id="22" name="îṣļîḑé-TextBox 17"/>
              <p:cNvSpPr txBox="1"/>
              <p:nvPr/>
            </p:nvSpPr>
            <p:spPr bwMode="auto">
              <a:xfrm>
                <a:off x="1014550" y="2293341"/>
                <a:ext cx="1949300" cy="217536"/>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fontScale="92500" lnSpcReduction="20000"/>
              </a:bodyPr>
              <a:lstStyle/>
              <a:p>
                <a:pPr algn="r">
                  <a:buClr>
                    <a:prstClr val="white"/>
                  </a:buClr>
                  <a:defRPr/>
                </a:pPr>
                <a:r>
                  <a:rPr lang="zh-CN" altLang="en-US" sz="1600" b="1">
                    <a:solidFill>
                      <a:schemeClr val="accent1"/>
                    </a:solidFill>
                  </a:rPr>
                  <a:t>标题文本预设</a:t>
                </a:r>
                <a:endParaRPr lang="zh-CN" altLang="en-US" sz="1600" b="1">
                  <a:solidFill>
                    <a:schemeClr val="accent1"/>
                  </a:solidFill>
                </a:endParaRPr>
              </a:p>
            </p:txBody>
          </p:sp>
        </p:grpSp>
        <p:grpSp>
          <p:nvGrpSpPr>
            <p:cNvPr id="11" name="Group 18"/>
            <p:cNvGrpSpPr/>
            <p:nvPr/>
          </p:nvGrpSpPr>
          <p:grpSpPr>
            <a:xfrm>
              <a:off x="6086537" y="1398604"/>
              <a:ext cx="2789115" cy="698092"/>
              <a:chOff x="789450" y="2293341"/>
              <a:chExt cx="3285584" cy="822353"/>
            </a:xfrm>
          </p:grpSpPr>
          <p:sp>
            <p:nvSpPr>
              <p:cNvPr id="19" name="îṣļîḑé-TextBox 19"/>
              <p:cNvSpPr txBox="1"/>
              <p:nvPr/>
            </p:nvSpPr>
            <p:spPr bwMode="auto">
              <a:xfrm>
                <a:off x="952104" y="2724128"/>
                <a:ext cx="3122930" cy="391566"/>
              </a:xfrm>
              <a:prstGeom prst="rect">
                <a:avLst/>
              </a:prstGeom>
            </p:spPr>
            <p:txBody>
              <a:bodyPr wrap="square" lIns="0" tIns="0" rIns="0" bIns="0" anchor="t" anchorCtr="0">
                <a:noAutofit/>
              </a:bodyPr>
              <a:lstStyle/>
              <a:p>
                <a:pPr>
                  <a:lnSpc>
                    <a:spcPct val="120000"/>
                  </a:lnSpc>
                  <a:defRPr/>
                </a:pPr>
                <a:r>
                  <a:rPr lang="zh-CN" altLang="en-US" sz="1400" dirty="0"/>
                  <a:t>点击输入替换内</a:t>
                </a:r>
                <a:r>
                  <a:rPr lang="zh-CN" altLang="en-US" sz="1400" dirty="0" smtClean="0"/>
                  <a:t>容编辑文字</a:t>
                </a:r>
                <a:endParaRPr lang="en-US" altLang="zh-CN" sz="1400" dirty="0"/>
              </a:p>
              <a:p>
                <a:pPr>
                  <a:lnSpc>
                    <a:spcPct val="120000"/>
                  </a:lnSpc>
                  <a:defRPr/>
                </a:pPr>
                <a:r>
                  <a:rPr lang="zh-CN" altLang="en-US" sz="1400" dirty="0"/>
                  <a:t>点击输入替换内</a:t>
                </a:r>
                <a:r>
                  <a:rPr lang="zh-CN" altLang="en-US" sz="1400" dirty="0" smtClean="0"/>
                  <a:t>容编辑文字</a:t>
                </a:r>
                <a:endParaRPr lang="zh-CN" altLang="en-US" sz="1400" dirty="0"/>
              </a:p>
            </p:txBody>
          </p:sp>
          <p:sp>
            <p:nvSpPr>
              <p:cNvPr id="20" name="îṣļîḑé-TextBox 20"/>
              <p:cNvSpPr txBox="1"/>
              <p:nvPr/>
            </p:nvSpPr>
            <p:spPr bwMode="auto">
              <a:xfrm>
                <a:off x="789450" y="2293341"/>
                <a:ext cx="1949300" cy="217536"/>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fontScale="92500" lnSpcReduction="20000"/>
              </a:bodyPr>
              <a:lstStyle/>
              <a:p>
                <a:pPr>
                  <a:buClr>
                    <a:prstClr val="white"/>
                  </a:buClr>
                  <a:defRPr/>
                </a:pPr>
                <a:r>
                  <a:rPr lang="zh-CN" altLang="en-US" sz="1600" b="1">
                    <a:solidFill>
                      <a:schemeClr val="accent2"/>
                    </a:solidFill>
                  </a:rPr>
                  <a:t>标题文本预设</a:t>
                </a:r>
                <a:endParaRPr lang="zh-CN" altLang="en-US" sz="1600" b="1">
                  <a:solidFill>
                    <a:schemeClr val="accent2"/>
                  </a:solidFill>
                </a:endParaRPr>
              </a:p>
            </p:txBody>
          </p:sp>
        </p:grpSp>
        <p:grpSp>
          <p:nvGrpSpPr>
            <p:cNvPr id="12" name="Group 21"/>
            <p:cNvGrpSpPr/>
            <p:nvPr/>
          </p:nvGrpSpPr>
          <p:grpSpPr>
            <a:xfrm>
              <a:off x="-151582" y="2837954"/>
              <a:ext cx="2640290" cy="548513"/>
              <a:chOff x="-718908" y="3875651"/>
              <a:chExt cx="3110266" cy="646149"/>
            </a:xfrm>
          </p:grpSpPr>
          <p:sp>
            <p:nvSpPr>
              <p:cNvPr id="17" name="îṣļîḑé-TextBox 22"/>
              <p:cNvSpPr txBox="1"/>
              <p:nvPr/>
            </p:nvSpPr>
            <p:spPr bwMode="auto">
              <a:xfrm>
                <a:off x="-718908" y="4130234"/>
                <a:ext cx="3110266" cy="391566"/>
              </a:xfrm>
              <a:prstGeom prst="rect">
                <a:avLst/>
              </a:prstGeom>
            </p:spPr>
            <p:txBody>
              <a:bodyPr wrap="square" lIns="0" tIns="0" rIns="0" bIns="0" anchor="t" anchorCtr="0">
                <a:noAutofit/>
              </a:bodyPr>
              <a:lstStyle/>
              <a:p>
                <a:pPr algn="r">
                  <a:lnSpc>
                    <a:spcPct val="120000"/>
                  </a:lnSpc>
                  <a:defRPr/>
                </a:pPr>
                <a:r>
                  <a:rPr lang="zh-CN" altLang="en-US" sz="1400" dirty="0"/>
                  <a:t>点击输入替换内</a:t>
                </a:r>
                <a:r>
                  <a:rPr lang="zh-CN" altLang="en-US" sz="1400" dirty="0" smtClean="0"/>
                  <a:t>容编辑文字</a:t>
                </a:r>
                <a:endParaRPr lang="en-US" altLang="zh-CN" sz="1400" dirty="0"/>
              </a:p>
              <a:p>
                <a:pPr algn="r">
                  <a:lnSpc>
                    <a:spcPct val="120000"/>
                  </a:lnSpc>
                  <a:defRPr/>
                </a:pPr>
                <a:r>
                  <a:rPr lang="zh-CN" altLang="en-US" sz="1400" dirty="0"/>
                  <a:t>点击输入替换内</a:t>
                </a:r>
                <a:r>
                  <a:rPr lang="zh-CN" altLang="en-US" sz="1400" dirty="0" smtClean="0"/>
                  <a:t>容编辑文字</a:t>
                </a:r>
                <a:endParaRPr lang="zh-CN" altLang="en-US" sz="1400" dirty="0"/>
              </a:p>
            </p:txBody>
          </p:sp>
          <p:sp>
            <p:nvSpPr>
              <p:cNvPr id="18" name="îṣļîḑé-TextBox 23"/>
              <p:cNvSpPr txBox="1"/>
              <p:nvPr/>
            </p:nvSpPr>
            <p:spPr bwMode="auto">
              <a:xfrm>
                <a:off x="442056" y="3875651"/>
                <a:ext cx="1949300" cy="217536"/>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fontScale="92500" lnSpcReduction="20000"/>
              </a:bodyPr>
              <a:lstStyle/>
              <a:p>
                <a:pPr algn="r">
                  <a:buClr>
                    <a:prstClr val="white"/>
                  </a:buClr>
                  <a:defRPr/>
                </a:pPr>
                <a:r>
                  <a:rPr lang="zh-CN" altLang="en-US" sz="1600" b="1">
                    <a:solidFill>
                      <a:schemeClr val="accent3"/>
                    </a:solidFill>
                  </a:rPr>
                  <a:t>标题文本预设</a:t>
                </a:r>
                <a:endParaRPr lang="zh-CN" altLang="en-US" sz="1600" b="1">
                  <a:solidFill>
                    <a:schemeClr val="accent3"/>
                  </a:solidFill>
                </a:endParaRPr>
              </a:p>
            </p:txBody>
          </p:sp>
        </p:grpSp>
        <p:grpSp>
          <p:nvGrpSpPr>
            <p:cNvPr id="13" name="Group 24"/>
            <p:cNvGrpSpPr/>
            <p:nvPr/>
          </p:nvGrpSpPr>
          <p:grpSpPr>
            <a:xfrm>
              <a:off x="6651231" y="2854577"/>
              <a:ext cx="2797774" cy="698092"/>
              <a:chOff x="789450" y="2293341"/>
              <a:chExt cx="3295783" cy="822353"/>
            </a:xfrm>
          </p:grpSpPr>
          <p:sp>
            <p:nvSpPr>
              <p:cNvPr id="15" name="îṣļîḑé-TextBox 25"/>
              <p:cNvSpPr txBox="1"/>
              <p:nvPr/>
            </p:nvSpPr>
            <p:spPr bwMode="auto">
              <a:xfrm>
                <a:off x="946655" y="2724128"/>
                <a:ext cx="3138578" cy="391566"/>
              </a:xfrm>
              <a:prstGeom prst="rect">
                <a:avLst/>
              </a:prstGeom>
            </p:spPr>
            <p:txBody>
              <a:bodyPr wrap="square" lIns="0" tIns="0" rIns="0" bIns="0" anchor="t" anchorCtr="0">
                <a:noAutofit/>
              </a:bodyPr>
              <a:lstStyle/>
              <a:p>
                <a:pPr>
                  <a:lnSpc>
                    <a:spcPct val="120000"/>
                  </a:lnSpc>
                  <a:defRPr/>
                </a:pPr>
                <a:r>
                  <a:rPr lang="zh-CN" altLang="en-US" sz="1400" dirty="0"/>
                  <a:t>点击输入替换内</a:t>
                </a:r>
                <a:r>
                  <a:rPr lang="zh-CN" altLang="en-US" sz="1400" dirty="0" smtClean="0"/>
                  <a:t>容编辑文字</a:t>
                </a:r>
                <a:endParaRPr lang="en-US" altLang="zh-CN" sz="1400" dirty="0"/>
              </a:p>
              <a:p>
                <a:pPr>
                  <a:lnSpc>
                    <a:spcPct val="120000"/>
                  </a:lnSpc>
                  <a:defRPr/>
                </a:pPr>
                <a:r>
                  <a:rPr lang="zh-CN" altLang="en-US" sz="1400" dirty="0"/>
                  <a:t>点击输入替换内</a:t>
                </a:r>
                <a:r>
                  <a:rPr lang="zh-CN" altLang="en-US" sz="1400" dirty="0" smtClean="0"/>
                  <a:t>容编辑文字</a:t>
                </a:r>
                <a:endParaRPr lang="zh-CN" altLang="en-US" sz="1400" dirty="0"/>
              </a:p>
            </p:txBody>
          </p:sp>
          <p:sp>
            <p:nvSpPr>
              <p:cNvPr id="16" name="îṣļîḑé-TextBox 26"/>
              <p:cNvSpPr txBox="1"/>
              <p:nvPr/>
            </p:nvSpPr>
            <p:spPr bwMode="auto">
              <a:xfrm>
                <a:off x="789450" y="2293341"/>
                <a:ext cx="1949300" cy="217536"/>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fontScale="92500" lnSpcReduction="20000"/>
              </a:bodyPr>
              <a:lstStyle/>
              <a:p>
                <a:pPr>
                  <a:buClr>
                    <a:prstClr val="white"/>
                  </a:buClr>
                  <a:defRPr/>
                </a:pPr>
                <a:r>
                  <a:rPr lang="zh-CN" altLang="en-US" sz="1600" b="1">
                    <a:solidFill>
                      <a:schemeClr val="accent4"/>
                    </a:solidFill>
                  </a:rPr>
                  <a:t>标题文本预设</a:t>
                </a:r>
                <a:endParaRPr lang="zh-CN" altLang="en-US" sz="1600" b="1">
                  <a:solidFill>
                    <a:schemeClr val="accent4"/>
                  </a:solidFill>
                </a:endParaRPr>
              </a:p>
            </p:txBody>
          </p:sp>
        </p:grpSp>
      </p:grpSp>
      <p:sp>
        <p:nvSpPr>
          <p:cNvPr id="23" name="îṣļîḑé-Freeform: Shape 28"/>
          <p:cNvSpPr/>
          <p:nvPr/>
        </p:nvSpPr>
        <p:spPr bwMode="auto">
          <a:xfrm>
            <a:off x="5135859" y="2173533"/>
            <a:ext cx="474903" cy="474903"/>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accent1"/>
          </a:solidFill>
          <a:ln>
            <a:noFill/>
          </a:ln>
        </p:spPr>
        <p:txBody>
          <a:bodyPr anchor="ctr"/>
          <a:lstStyle/>
          <a:p>
            <a:pPr algn="ctr"/>
          </a:p>
        </p:txBody>
      </p:sp>
      <p:sp>
        <p:nvSpPr>
          <p:cNvPr id="24" name="îṣļîḑé-Freeform: Shape 29"/>
          <p:cNvSpPr/>
          <p:nvPr/>
        </p:nvSpPr>
        <p:spPr bwMode="auto">
          <a:xfrm>
            <a:off x="6851649" y="2167574"/>
            <a:ext cx="474903" cy="474903"/>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accent2"/>
          </a:solidFill>
          <a:ln>
            <a:noFill/>
          </a:ln>
        </p:spPr>
        <p:txBody>
          <a:bodyPr anchor="ctr"/>
          <a:lstStyle/>
          <a:p>
            <a:pPr algn="ctr"/>
          </a:p>
        </p:txBody>
      </p:sp>
      <p:sp>
        <p:nvSpPr>
          <p:cNvPr id="25" name="îṣļîḑé-Freeform: Shape 30"/>
          <p:cNvSpPr/>
          <p:nvPr/>
        </p:nvSpPr>
        <p:spPr bwMode="auto">
          <a:xfrm>
            <a:off x="7504863" y="3463556"/>
            <a:ext cx="474903" cy="474903"/>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24 w 236"/>
              <a:gd name="T11" fmla="*/ 56 h 236"/>
              <a:gd name="T12" fmla="*/ 144 w 236"/>
              <a:gd name="T13" fmla="*/ 46 h 236"/>
              <a:gd name="T14" fmla="*/ 137 w 236"/>
              <a:gd name="T15" fmla="*/ 67 h 236"/>
              <a:gd name="T16" fmla="*/ 117 w 236"/>
              <a:gd name="T17" fmla="*/ 77 h 236"/>
              <a:gd name="T18" fmla="*/ 124 w 236"/>
              <a:gd name="T19" fmla="*/ 56 h 236"/>
              <a:gd name="T20" fmla="*/ 162 w 236"/>
              <a:gd name="T21" fmla="*/ 164 h 236"/>
              <a:gd name="T22" fmla="*/ 142 w 236"/>
              <a:gd name="T23" fmla="*/ 181 h 236"/>
              <a:gd name="T24" fmla="*/ 119 w 236"/>
              <a:gd name="T25" fmla="*/ 175 h 236"/>
              <a:gd name="T26" fmla="*/ 97 w 236"/>
              <a:gd name="T27" fmla="*/ 181 h 236"/>
              <a:gd name="T28" fmla="*/ 76 w 236"/>
              <a:gd name="T29" fmla="*/ 164 h 236"/>
              <a:gd name="T30" fmla="*/ 67 w 236"/>
              <a:gd name="T31" fmla="*/ 96 h 236"/>
              <a:gd name="T32" fmla="*/ 95 w 236"/>
              <a:gd name="T33" fmla="*/ 79 h 236"/>
              <a:gd name="T34" fmla="*/ 118 w 236"/>
              <a:gd name="T35" fmla="*/ 85 h 236"/>
              <a:gd name="T36" fmla="*/ 143 w 236"/>
              <a:gd name="T37" fmla="*/ 79 h 236"/>
              <a:gd name="T38" fmla="*/ 168 w 236"/>
              <a:gd name="T39" fmla="*/ 92 h 236"/>
              <a:gd name="T40" fmla="*/ 154 w 236"/>
              <a:gd name="T41" fmla="*/ 118 h 236"/>
              <a:gd name="T42" fmla="*/ 172 w 236"/>
              <a:gd name="T43" fmla="*/ 145 h 236"/>
              <a:gd name="T44" fmla="*/ 162 w 236"/>
              <a:gd name="T45" fmla="*/ 16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4" y="56"/>
                </a:moveTo>
                <a:cubicBezTo>
                  <a:pt x="129" y="50"/>
                  <a:pt x="137" y="46"/>
                  <a:pt x="144" y="46"/>
                </a:cubicBezTo>
                <a:cubicBezTo>
                  <a:pt x="144" y="54"/>
                  <a:pt x="141" y="62"/>
                  <a:pt x="137" y="67"/>
                </a:cubicBezTo>
                <a:cubicBezTo>
                  <a:pt x="132" y="73"/>
                  <a:pt x="124" y="78"/>
                  <a:pt x="117" y="77"/>
                </a:cubicBezTo>
                <a:cubicBezTo>
                  <a:pt x="115" y="69"/>
                  <a:pt x="119" y="61"/>
                  <a:pt x="124" y="56"/>
                </a:cubicBezTo>
                <a:close/>
                <a:moveTo>
                  <a:pt x="162" y="164"/>
                </a:moveTo>
                <a:cubicBezTo>
                  <a:pt x="157" y="172"/>
                  <a:pt x="151" y="180"/>
                  <a:pt x="142" y="181"/>
                </a:cubicBezTo>
                <a:cubicBezTo>
                  <a:pt x="133" y="181"/>
                  <a:pt x="130" y="175"/>
                  <a:pt x="119" y="175"/>
                </a:cubicBezTo>
                <a:cubicBezTo>
                  <a:pt x="109" y="175"/>
                  <a:pt x="106" y="180"/>
                  <a:pt x="97" y="181"/>
                </a:cubicBezTo>
                <a:cubicBezTo>
                  <a:pt x="88" y="181"/>
                  <a:pt x="82" y="172"/>
                  <a:pt x="76" y="164"/>
                </a:cubicBezTo>
                <a:cubicBezTo>
                  <a:pt x="64" y="147"/>
                  <a:pt x="55" y="116"/>
                  <a:pt x="67" y="96"/>
                </a:cubicBezTo>
                <a:cubicBezTo>
                  <a:pt x="73" y="85"/>
                  <a:pt x="84" y="79"/>
                  <a:pt x="95" y="79"/>
                </a:cubicBezTo>
                <a:cubicBezTo>
                  <a:pt x="104" y="79"/>
                  <a:pt x="112" y="85"/>
                  <a:pt x="118" y="85"/>
                </a:cubicBezTo>
                <a:cubicBezTo>
                  <a:pt x="123" y="85"/>
                  <a:pt x="133" y="77"/>
                  <a:pt x="143" y="79"/>
                </a:cubicBezTo>
                <a:cubicBezTo>
                  <a:pt x="148" y="79"/>
                  <a:pt x="160" y="80"/>
                  <a:pt x="168" y="92"/>
                </a:cubicBezTo>
                <a:cubicBezTo>
                  <a:pt x="167" y="92"/>
                  <a:pt x="153" y="100"/>
                  <a:pt x="154" y="118"/>
                </a:cubicBezTo>
                <a:cubicBezTo>
                  <a:pt x="154" y="138"/>
                  <a:pt x="171" y="145"/>
                  <a:pt x="172" y="145"/>
                </a:cubicBezTo>
                <a:cubicBezTo>
                  <a:pt x="171" y="145"/>
                  <a:pt x="169" y="155"/>
                  <a:pt x="162" y="164"/>
                </a:cubicBezTo>
                <a:close/>
              </a:path>
            </a:pathLst>
          </a:custGeom>
          <a:solidFill>
            <a:schemeClr val="accent4"/>
          </a:solidFill>
          <a:ln>
            <a:noFill/>
          </a:ln>
        </p:spPr>
        <p:txBody>
          <a:bodyPr anchor="ctr"/>
          <a:lstStyle/>
          <a:p>
            <a:pPr algn="ctr"/>
          </a:p>
        </p:txBody>
      </p:sp>
      <p:sp>
        <p:nvSpPr>
          <p:cNvPr id="26" name="îṣļîḑé-Freeform: Shape 31"/>
          <p:cNvSpPr/>
          <p:nvPr/>
        </p:nvSpPr>
        <p:spPr bwMode="auto">
          <a:xfrm>
            <a:off x="4483658" y="3463556"/>
            <a:ext cx="474903" cy="474903"/>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accent3"/>
          </a:solidFill>
          <a:ln>
            <a:noFill/>
          </a:ln>
        </p:spPr>
        <p:txBody>
          <a:bodyPr anchor="ctr"/>
          <a:lstStyle/>
          <a:p>
            <a:pPr algn="ct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p:cTn id="32" dur="500" fill="hold"/>
                                        <p:tgtEl>
                                          <p:spTgt spid="23"/>
                                        </p:tgtEl>
                                        <p:attrNameLst>
                                          <p:attrName>ppt_w</p:attrName>
                                        </p:attrNameLst>
                                      </p:cBhvr>
                                      <p:tavLst>
                                        <p:tav tm="0">
                                          <p:val>
                                            <p:fltVal val="0"/>
                                          </p:val>
                                        </p:tav>
                                        <p:tav tm="100000">
                                          <p:val>
                                            <p:strVal val="#ppt_w"/>
                                          </p:val>
                                        </p:tav>
                                      </p:tavLst>
                                    </p:anim>
                                    <p:anim calcmode="lin" valueType="num">
                                      <p:cBhvr>
                                        <p:cTn id="33" dur="500" fill="hold"/>
                                        <p:tgtEl>
                                          <p:spTgt spid="23"/>
                                        </p:tgtEl>
                                        <p:attrNameLst>
                                          <p:attrName>ppt_h</p:attrName>
                                        </p:attrNameLst>
                                      </p:cBhvr>
                                      <p:tavLst>
                                        <p:tav tm="0">
                                          <p:val>
                                            <p:fltVal val="0"/>
                                          </p:val>
                                        </p:tav>
                                        <p:tav tm="100000">
                                          <p:val>
                                            <p:strVal val="#ppt_h"/>
                                          </p:val>
                                        </p:tav>
                                      </p:tavLst>
                                    </p:anim>
                                    <p:animEffect transition="in" filter="fade">
                                      <p:cBhvr>
                                        <p:cTn id="34" dur="500"/>
                                        <p:tgtEl>
                                          <p:spTgt spid="2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p:cTn id="42" dur="500" fill="hold"/>
                                        <p:tgtEl>
                                          <p:spTgt spid="25"/>
                                        </p:tgtEl>
                                        <p:attrNameLst>
                                          <p:attrName>ppt_w</p:attrName>
                                        </p:attrNameLst>
                                      </p:cBhvr>
                                      <p:tavLst>
                                        <p:tav tm="0">
                                          <p:val>
                                            <p:fltVal val="0"/>
                                          </p:val>
                                        </p:tav>
                                        <p:tav tm="100000">
                                          <p:val>
                                            <p:strVal val="#ppt_w"/>
                                          </p:val>
                                        </p:tav>
                                      </p:tavLst>
                                    </p:anim>
                                    <p:anim calcmode="lin" valueType="num">
                                      <p:cBhvr>
                                        <p:cTn id="43" dur="500" fill="hold"/>
                                        <p:tgtEl>
                                          <p:spTgt spid="25"/>
                                        </p:tgtEl>
                                        <p:attrNameLst>
                                          <p:attrName>ppt_h</p:attrName>
                                        </p:attrNameLst>
                                      </p:cBhvr>
                                      <p:tavLst>
                                        <p:tav tm="0">
                                          <p:val>
                                            <p:fltVal val="0"/>
                                          </p:val>
                                        </p:tav>
                                        <p:tav tm="100000">
                                          <p:val>
                                            <p:strVal val="#ppt_h"/>
                                          </p:val>
                                        </p:tav>
                                      </p:tavLst>
                                    </p:anim>
                                    <p:animEffect transition="in" filter="fade">
                                      <p:cBhvr>
                                        <p:cTn id="44" dur="500"/>
                                        <p:tgtEl>
                                          <p:spTgt spid="2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 calcmode="lin" valueType="num">
                                      <p:cBhvr>
                                        <p:cTn id="47" dur="500" fill="hold"/>
                                        <p:tgtEl>
                                          <p:spTgt spid="26"/>
                                        </p:tgtEl>
                                        <p:attrNameLst>
                                          <p:attrName>ppt_w</p:attrName>
                                        </p:attrNameLst>
                                      </p:cBhvr>
                                      <p:tavLst>
                                        <p:tav tm="0">
                                          <p:val>
                                            <p:fltVal val="0"/>
                                          </p:val>
                                        </p:tav>
                                        <p:tav tm="100000">
                                          <p:val>
                                            <p:strVal val="#ppt_w"/>
                                          </p:val>
                                        </p:tav>
                                      </p:tavLst>
                                    </p:anim>
                                    <p:anim calcmode="lin" valueType="num">
                                      <p:cBhvr>
                                        <p:cTn id="48" dur="500" fill="hold"/>
                                        <p:tgtEl>
                                          <p:spTgt spid="26"/>
                                        </p:tgtEl>
                                        <p:attrNameLst>
                                          <p:attrName>ppt_h</p:attrName>
                                        </p:attrNameLst>
                                      </p:cBhvr>
                                      <p:tavLst>
                                        <p:tav tm="0">
                                          <p:val>
                                            <p:fltVal val="0"/>
                                          </p:val>
                                        </p:tav>
                                        <p:tav tm="100000">
                                          <p:val>
                                            <p:strVal val="#ppt_h"/>
                                          </p:val>
                                        </p:tav>
                                      </p:tavLst>
                                    </p:anim>
                                    <p:animEffect transition="in" filter="fade">
                                      <p:cBhvr>
                                        <p:cTn id="49" dur="500"/>
                                        <p:tgtEl>
                                          <p:spTgt spid="26"/>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9"/>
                                        </p:tgtEl>
                                        <p:attrNameLst>
                                          <p:attrName>style.visibility</p:attrName>
                                        </p:attrNameLst>
                                      </p:cBhvr>
                                      <p:to>
                                        <p:strVal val="visible"/>
                                      </p:to>
                                    </p:set>
                                    <p:anim calcmode="lin" valueType="num">
                                      <p:cBhvr>
                                        <p:cTn id="54" dur="500" fill="hold"/>
                                        <p:tgtEl>
                                          <p:spTgt spid="9"/>
                                        </p:tgtEl>
                                        <p:attrNameLst>
                                          <p:attrName>ppt_w</p:attrName>
                                        </p:attrNameLst>
                                      </p:cBhvr>
                                      <p:tavLst>
                                        <p:tav tm="0">
                                          <p:val>
                                            <p:fltVal val="0"/>
                                          </p:val>
                                        </p:tav>
                                        <p:tav tm="100000">
                                          <p:val>
                                            <p:strVal val="#ppt_w"/>
                                          </p:val>
                                        </p:tav>
                                      </p:tavLst>
                                    </p:anim>
                                    <p:anim calcmode="lin" valueType="num">
                                      <p:cBhvr>
                                        <p:cTn id="55" dur="500" fill="hold"/>
                                        <p:tgtEl>
                                          <p:spTgt spid="9"/>
                                        </p:tgtEl>
                                        <p:attrNameLst>
                                          <p:attrName>ppt_h</p:attrName>
                                        </p:attrNameLst>
                                      </p:cBhvr>
                                      <p:tavLst>
                                        <p:tav tm="0">
                                          <p:val>
                                            <p:fltVal val="0"/>
                                          </p:val>
                                        </p:tav>
                                        <p:tav tm="100000">
                                          <p:val>
                                            <p:strVal val="#ppt_h"/>
                                          </p:val>
                                        </p:tav>
                                      </p:tavLst>
                                    </p:anim>
                                    <p:animEffect transition="in" filter="fade">
                                      <p:cBhvr>
                                        <p:cTn id="5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23" grpId="0" animBg="1"/>
      <p:bldP spid="24" grpId="0" animBg="1"/>
      <p:bldP spid="25"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716306" y="3044279"/>
            <a:ext cx="3697941" cy="769441"/>
          </a:xfrm>
          <a:prstGeom prst="rect">
            <a:avLst/>
          </a:prstGeom>
          <a:noFill/>
        </p:spPr>
        <p:txBody>
          <a:bodyPr wrap="square" rtlCol="0">
            <a:spAutoFit/>
          </a:bodyPr>
          <a:lstStyle/>
          <a:p>
            <a:r>
              <a:rPr lang="zh-CN" altLang="en-US" sz="4400" dirty="0">
                <a:solidFill>
                  <a:schemeClr val="bg1"/>
                </a:solidFill>
                <a:latin typeface="华康娃娃体W5(P)" panose="040B0500000000000000" pitchFamily="82" charset="-122"/>
                <a:ea typeface="华康娃娃体W5(P)" panose="040B0500000000000000" pitchFamily="82" charset="-122"/>
              </a:rPr>
              <a:t>背景知识介绍</a:t>
            </a:r>
            <a:endParaRPr lang="zh-CN" altLang="en-US" sz="4400" dirty="0">
              <a:solidFill>
                <a:schemeClr val="bg1"/>
              </a:solidFill>
              <a:latin typeface="华康娃娃体W5(P)" panose="040B0500000000000000" pitchFamily="82" charset="-122"/>
              <a:ea typeface="华康娃娃体W5(P)" panose="040B0500000000000000" pitchFamily="82"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Freeform 13"/>
          <p:cNvSpPr/>
          <p:nvPr/>
        </p:nvSpPr>
        <p:spPr bwMode="auto">
          <a:xfrm>
            <a:off x="4219185" y="2967008"/>
            <a:ext cx="1825625" cy="1462088"/>
          </a:xfrm>
          <a:custGeom>
            <a:avLst/>
            <a:gdLst>
              <a:gd name="T0" fmla="*/ 171 w 767"/>
              <a:gd name="T1" fmla="*/ 135 h 614"/>
              <a:gd name="T2" fmla="*/ 213 w 767"/>
              <a:gd name="T3" fmla="*/ 94 h 614"/>
              <a:gd name="T4" fmla="*/ 555 w 767"/>
              <a:gd name="T5" fmla="*/ 95 h 614"/>
              <a:gd name="T6" fmla="*/ 596 w 767"/>
              <a:gd name="T7" fmla="*/ 137 h 614"/>
              <a:gd name="T8" fmla="*/ 767 w 767"/>
              <a:gd name="T9" fmla="*/ 308 h 614"/>
              <a:gd name="T10" fmla="*/ 595 w 767"/>
              <a:gd name="T11" fmla="*/ 479 h 614"/>
              <a:gd name="T12" fmla="*/ 554 w 767"/>
              <a:gd name="T13" fmla="*/ 520 h 614"/>
              <a:gd name="T14" fmla="*/ 211 w 767"/>
              <a:gd name="T15" fmla="*/ 519 h 614"/>
              <a:gd name="T16" fmla="*/ 170 w 767"/>
              <a:gd name="T17" fmla="*/ 478 h 614"/>
              <a:gd name="T18" fmla="*/ 0 w 767"/>
              <a:gd name="T19" fmla="*/ 306 h 614"/>
              <a:gd name="T20" fmla="*/ 171 w 767"/>
              <a:gd name="T21" fmla="*/ 135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7" h="614">
                <a:moveTo>
                  <a:pt x="171" y="135"/>
                </a:moveTo>
                <a:cubicBezTo>
                  <a:pt x="213" y="94"/>
                  <a:pt x="213" y="94"/>
                  <a:pt x="213" y="94"/>
                </a:cubicBezTo>
                <a:cubicBezTo>
                  <a:pt x="307" y="0"/>
                  <a:pt x="461" y="1"/>
                  <a:pt x="555" y="95"/>
                </a:cubicBezTo>
                <a:cubicBezTo>
                  <a:pt x="596" y="137"/>
                  <a:pt x="596" y="137"/>
                  <a:pt x="596" y="137"/>
                </a:cubicBezTo>
                <a:cubicBezTo>
                  <a:pt x="767" y="308"/>
                  <a:pt x="767" y="308"/>
                  <a:pt x="767" y="308"/>
                </a:cubicBezTo>
                <a:cubicBezTo>
                  <a:pt x="595" y="479"/>
                  <a:pt x="595" y="479"/>
                  <a:pt x="595" y="479"/>
                </a:cubicBezTo>
                <a:cubicBezTo>
                  <a:pt x="554" y="520"/>
                  <a:pt x="554" y="520"/>
                  <a:pt x="554" y="520"/>
                </a:cubicBezTo>
                <a:cubicBezTo>
                  <a:pt x="459" y="614"/>
                  <a:pt x="305" y="613"/>
                  <a:pt x="211" y="519"/>
                </a:cubicBezTo>
                <a:cubicBezTo>
                  <a:pt x="170" y="478"/>
                  <a:pt x="170" y="478"/>
                  <a:pt x="170" y="478"/>
                </a:cubicBezTo>
                <a:cubicBezTo>
                  <a:pt x="0" y="306"/>
                  <a:pt x="0" y="306"/>
                  <a:pt x="0" y="306"/>
                </a:cubicBezTo>
                <a:lnTo>
                  <a:pt x="171" y="135"/>
                </a:lnTo>
                <a:close/>
              </a:path>
            </a:pathLst>
          </a:custGeom>
          <a:solidFill>
            <a:srgbClr val="003D40"/>
          </a:solidFill>
          <a:ln>
            <a:noFill/>
          </a:ln>
          <a:effec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7" name="Freeform 19"/>
          <p:cNvSpPr/>
          <p:nvPr/>
        </p:nvSpPr>
        <p:spPr bwMode="auto">
          <a:xfrm>
            <a:off x="5363772" y="1822420"/>
            <a:ext cx="1460500" cy="1825625"/>
          </a:xfrm>
          <a:custGeom>
            <a:avLst/>
            <a:gdLst>
              <a:gd name="T0" fmla="*/ 477 w 613"/>
              <a:gd name="T1" fmla="*/ 171 h 767"/>
              <a:gd name="T2" fmla="*/ 519 w 613"/>
              <a:gd name="T3" fmla="*/ 212 h 767"/>
              <a:gd name="T4" fmla="*/ 519 w 613"/>
              <a:gd name="T5" fmla="*/ 555 h 767"/>
              <a:gd name="T6" fmla="*/ 477 w 613"/>
              <a:gd name="T7" fmla="*/ 596 h 767"/>
              <a:gd name="T8" fmla="*/ 306 w 613"/>
              <a:gd name="T9" fmla="*/ 767 h 767"/>
              <a:gd name="T10" fmla="*/ 135 w 613"/>
              <a:gd name="T11" fmla="*/ 596 h 767"/>
              <a:gd name="T12" fmla="*/ 94 w 613"/>
              <a:gd name="T13" fmla="*/ 555 h 767"/>
              <a:gd name="T14" fmla="*/ 94 w 613"/>
              <a:gd name="T15" fmla="*/ 212 h 767"/>
              <a:gd name="T16" fmla="*/ 135 w 613"/>
              <a:gd name="T17" fmla="*/ 171 h 767"/>
              <a:gd name="T18" fmla="*/ 306 w 613"/>
              <a:gd name="T19" fmla="*/ 0 h 767"/>
              <a:gd name="T20" fmla="*/ 477 w 613"/>
              <a:gd name="T21" fmla="*/ 171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3" h="767">
                <a:moveTo>
                  <a:pt x="477" y="171"/>
                </a:moveTo>
                <a:cubicBezTo>
                  <a:pt x="519" y="212"/>
                  <a:pt x="519" y="212"/>
                  <a:pt x="519" y="212"/>
                </a:cubicBezTo>
                <a:cubicBezTo>
                  <a:pt x="613" y="307"/>
                  <a:pt x="613" y="461"/>
                  <a:pt x="519" y="555"/>
                </a:cubicBezTo>
                <a:cubicBezTo>
                  <a:pt x="477" y="596"/>
                  <a:pt x="477" y="596"/>
                  <a:pt x="477" y="596"/>
                </a:cubicBezTo>
                <a:cubicBezTo>
                  <a:pt x="306" y="767"/>
                  <a:pt x="306" y="767"/>
                  <a:pt x="306" y="767"/>
                </a:cubicBezTo>
                <a:cubicBezTo>
                  <a:pt x="135" y="596"/>
                  <a:pt x="135" y="596"/>
                  <a:pt x="135" y="596"/>
                </a:cubicBezTo>
                <a:cubicBezTo>
                  <a:pt x="94" y="555"/>
                  <a:pt x="94" y="555"/>
                  <a:pt x="94" y="555"/>
                </a:cubicBezTo>
                <a:cubicBezTo>
                  <a:pt x="0" y="461"/>
                  <a:pt x="0" y="307"/>
                  <a:pt x="94" y="212"/>
                </a:cubicBezTo>
                <a:cubicBezTo>
                  <a:pt x="135" y="171"/>
                  <a:pt x="135" y="171"/>
                  <a:pt x="135" y="171"/>
                </a:cubicBezTo>
                <a:cubicBezTo>
                  <a:pt x="306" y="0"/>
                  <a:pt x="306" y="0"/>
                  <a:pt x="306" y="0"/>
                </a:cubicBezTo>
                <a:lnTo>
                  <a:pt x="477" y="171"/>
                </a:lnTo>
                <a:close/>
              </a:path>
            </a:pathLst>
          </a:custGeom>
          <a:solidFill>
            <a:srgbClr val="83594D"/>
          </a:solidFill>
          <a:ln>
            <a:noFill/>
          </a:ln>
          <a:effec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8" name="Freeform 25"/>
          <p:cNvSpPr/>
          <p:nvPr/>
        </p:nvSpPr>
        <p:spPr bwMode="auto">
          <a:xfrm>
            <a:off x="6143235" y="2967008"/>
            <a:ext cx="1825625" cy="1462088"/>
          </a:xfrm>
          <a:custGeom>
            <a:avLst/>
            <a:gdLst>
              <a:gd name="T0" fmla="*/ 596 w 767"/>
              <a:gd name="T1" fmla="*/ 135 h 614"/>
              <a:gd name="T2" fmla="*/ 554 w 767"/>
              <a:gd name="T3" fmla="*/ 94 h 614"/>
              <a:gd name="T4" fmla="*/ 212 w 767"/>
              <a:gd name="T5" fmla="*/ 95 h 614"/>
              <a:gd name="T6" fmla="*/ 171 w 767"/>
              <a:gd name="T7" fmla="*/ 137 h 614"/>
              <a:gd name="T8" fmla="*/ 0 w 767"/>
              <a:gd name="T9" fmla="*/ 308 h 614"/>
              <a:gd name="T10" fmla="*/ 172 w 767"/>
              <a:gd name="T11" fmla="*/ 479 h 614"/>
              <a:gd name="T12" fmla="*/ 213 w 767"/>
              <a:gd name="T13" fmla="*/ 520 h 614"/>
              <a:gd name="T14" fmla="*/ 555 w 767"/>
              <a:gd name="T15" fmla="*/ 519 h 614"/>
              <a:gd name="T16" fmla="*/ 597 w 767"/>
              <a:gd name="T17" fmla="*/ 478 h 614"/>
              <a:gd name="T18" fmla="*/ 767 w 767"/>
              <a:gd name="T19" fmla="*/ 306 h 614"/>
              <a:gd name="T20" fmla="*/ 596 w 767"/>
              <a:gd name="T21" fmla="*/ 135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7" h="614">
                <a:moveTo>
                  <a:pt x="596" y="135"/>
                </a:moveTo>
                <a:cubicBezTo>
                  <a:pt x="554" y="94"/>
                  <a:pt x="554" y="94"/>
                  <a:pt x="554" y="94"/>
                </a:cubicBezTo>
                <a:cubicBezTo>
                  <a:pt x="460" y="0"/>
                  <a:pt x="306" y="1"/>
                  <a:pt x="212" y="95"/>
                </a:cubicBezTo>
                <a:cubicBezTo>
                  <a:pt x="171" y="137"/>
                  <a:pt x="171" y="137"/>
                  <a:pt x="171" y="137"/>
                </a:cubicBezTo>
                <a:cubicBezTo>
                  <a:pt x="0" y="308"/>
                  <a:pt x="0" y="308"/>
                  <a:pt x="0" y="308"/>
                </a:cubicBezTo>
                <a:cubicBezTo>
                  <a:pt x="172" y="479"/>
                  <a:pt x="172" y="479"/>
                  <a:pt x="172" y="479"/>
                </a:cubicBezTo>
                <a:cubicBezTo>
                  <a:pt x="213" y="520"/>
                  <a:pt x="213" y="520"/>
                  <a:pt x="213" y="520"/>
                </a:cubicBezTo>
                <a:cubicBezTo>
                  <a:pt x="307" y="614"/>
                  <a:pt x="461" y="613"/>
                  <a:pt x="555" y="519"/>
                </a:cubicBezTo>
                <a:cubicBezTo>
                  <a:pt x="597" y="478"/>
                  <a:pt x="597" y="478"/>
                  <a:pt x="597" y="478"/>
                </a:cubicBezTo>
                <a:cubicBezTo>
                  <a:pt x="767" y="306"/>
                  <a:pt x="767" y="306"/>
                  <a:pt x="767" y="306"/>
                </a:cubicBezTo>
                <a:lnTo>
                  <a:pt x="596" y="135"/>
                </a:lnTo>
                <a:close/>
              </a:path>
            </a:pathLst>
          </a:custGeom>
          <a:solidFill>
            <a:srgbClr val="003D40"/>
          </a:solidFill>
          <a:ln>
            <a:noFill/>
          </a:ln>
          <a:effec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9" name="Freeform 19"/>
          <p:cNvSpPr/>
          <p:nvPr/>
        </p:nvSpPr>
        <p:spPr bwMode="auto">
          <a:xfrm>
            <a:off x="5363772" y="3781580"/>
            <a:ext cx="1460500" cy="1825625"/>
          </a:xfrm>
          <a:custGeom>
            <a:avLst/>
            <a:gdLst>
              <a:gd name="T0" fmla="*/ 477 w 613"/>
              <a:gd name="T1" fmla="*/ 171 h 767"/>
              <a:gd name="T2" fmla="*/ 519 w 613"/>
              <a:gd name="T3" fmla="*/ 212 h 767"/>
              <a:gd name="T4" fmla="*/ 519 w 613"/>
              <a:gd name="T5" fmla="*/ 555 h 767"/>
              <a:gd name="T6" fmla="*/ 477 w 613"/>
              <a:gd name="T7" fmla="*/ 596 h 767"/>
              <a:gd name="T8" fmla="*/ 306 w 613"/>
              <a:gd name="T9" fmla="*/ 767 h 767"/>
              <a:gd name="T10" fmla="*/ 135 w 613"/>
              <a:gd name="T11" fmla="*/ 596 h 767"/>
              <a:gd name="T12" fmla="*/ 94 w 613"/>
              <a:gd name="T13" fmla="*/ 555 h 767"/>
              <a:gd name="T14" fmla="*/ 94 w 613"/>
              <a:gd name="T15" fmla="*/ 212 h 767"/>
              <a:gd name="T16" fmla="*/ 135 w 613"/>
              <a:gd name="T17" fmla="*/ 171 h 767"/>
              <a:gd name="T18" fmla="*/ 306 w 613"/>
              <a:gd name="T19" fmla="*/ 0 h 767"/>
              <a:gd name="T20" fmla="*/ 477 w 613"/>
              <a:gd name="T21" fmla="*/ 171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3" h="767">
                <a:moveTo>
                  <a:pt x="477" y="171"/>
                </a:moveTo>
                <a:cubicBezTo>
                  <a:pt x="519" y="212"/>
                  <a:pt x="519" y="212"/>
                  <a:pt x="519" y="212"/>
                </a:cubicBezTo>
                <a:cubicBezTo>
                  <a:pt x="613" y="307"/>
                  <a:pt x="613" y="461"/>
                  <a:pt x="519" y="555"/>
                </a:cubicBezTo>
                <a:cubicBezTo>
                  <a:pt x="477" y="596"/>
                  <a:pt x="477" y="596"/>
                  <a:pt x="477" y="596"/>
                </a:cubicBezTo>
                <a:cubicBezTo>
                  <a:pt x="306" y="767"/>
                  <a:pt x="306" y="767"/>
                  <a:pt x="306" y="767"/>
                </a:cubicBezTo>
                <a:cubicBezTo>
                  <a:pt x="135" y="596"/>
                  <a:pt x="135" y="596"/>
                  <a:pt x="135" y="596"/>
                </a:cubicBezTo>
                <a:cubicBezTo>
                  <a:pt x="94" y="555"/>
                  <a:pt x="94" y="555"/>
                  <a:pt x="94" y="555"/>
                </a:cubicBezTo>
                <a:cubicBezTo>
                  <a:pt x="0" y="461"/>
                  <a:pt x="0" y="307"/>
                  <a:pt x="94" y="212"/>
                </a:cubicBezTo>
                <a:cubicBezTo>
                  <a:pt x="135" y="171"/>
                  <a:pt x="135" y="171"/>
                  <a:pt x="135" y="171"/>
                </a:cubicBezTo>
                <a:cubicBezTo>
                  <a:pt x="306" y="0"/>
                  <a:pt x="306" y="0"/>
                  <a:pt x="306" y="0"/>
                </a:cubicBezTo>
                <a:lnTo>
                  <a:pt x="477" y="171"/>
                </a:lnTo>
                <a:close/>
              </a:path>
            </a:pathLst>
          </a:custGeom>
          <a:solidFill>
            <a:srgbClr val="83594D"/>
          </a:solidFill>
          <a:ln>
            <a:noFill/>
          </a:ln>
          <a:effec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0" name="TextBox 76"/>
          <p:cNvSpPr txBox="1"/>
          <p:nvPr/>
        </p:nvSpPr>
        <p:spPr>
          <a:xfrm>
            <a:off x="7556186" y="1680469"/>
            <a:ext cx="1098541" cy="369332"/>
          </a:xfrm>
          <a:prstGeom prst="rect">
            <a:avLst/>
          </a:prstGeom>
          <a:noFill/>
        </p:spPr>
        <p:txBody>
          <a:bodyPr wrap="square" rtlCol="0">
            <a:spAutoFit/>
          </a:bodyPr>
          <a:lstStyle/>
          <a:p>
            <a:r>
              <a:rPr lang="zh-CN" altLang="en-US" b="1" dirty="0">
                <a:solidFill>
                  <a:schemeClr val="tx1">
                    <a:lumMod val="75000"/>
                    <a:lumOff val="25000"/>
                  </a:schemeClr>
                </a:solidFill>
                <a:latin typeface="微软雅黑" panose="020B0503020204020204" charset="-122"/>
                <a:ea typeface="微软雅黑" panose="020B0503020204020204" charset="-122"/>
              </a:rPr>
              <a:t>添加标题</a:t>
            </a:r>
            <a:endParaRPr lang="zh-CN" altLang="en-US" b="1" dirty="0">
              <a:solidFill>
                <a:schemeClr val="tx1">
                  <a:lumMod val="75000"/>
                  <a:lumOff val="25000"/>
                </a:schemeClr>
              </a:solidFill>
              <a:latin typeface="微软雅黑" panose="020B0503020204020204" charset="-122"/>
              <a:ea typeface="微软雅黑" panose="020B0503020204020204" charset="-122"/>
            </a:endParaRPr>
          </a:p>
        </p:txBody>
      </p:sp>
      <p:sp>
        <p:nvSpPr>
          <p:cNvPr id="11" name="文本框 10"/>
          <p:cNvSpPr txBox="1"/>
          <p:nvPr/>
        </p:nvSpPr>
        <p:spPr>
          <a:xfrm>
            <a:off x="7556186" y="2049801"/>
            <a:ext cx="2791385" cy="1475740"/>
          </a:xfrm>
          <a:prstGeom prst="rect">
            <a:avLst/>
          </a:prstGeom>
          <a:noFill/>
        </p:spPr>
        <p:txBody>
          <a:bodyPr wrap="square" rtlCol="0">
            <a:spAutoFit/>
          </a:bodyPr>
          <a:lstStyle/>
          <a:p>
            <a:pPr algn="l">
              <a:lnSpc>
                <a:spcPct val="130000"/>
              </a:lnSpc>
            </a:pPr>
            <a:r>
              <a:rPr lang="zh-CN" sz="1400" dirty="0">
                <a:solidFill>
                  <a:schemeClr val="bg2">
                    <a:lumMod val="25000"/>
                  </a:schemeClr>
                </a:solidFill>
                <a:latin typeface="微软雅黑" panose="020B0503020204020204" charset="-122"/>
                <a:ea typeface="微软雅黑" panose="020B0503020204020204" charset="-122"/>
                <a:sym typeface="+mn-ea"/>
              </a:rPr>
              <a:t>请在此添加您的文字内容，请在此添加您的文字内容。请在此添加您的文字内容，请在此添加您的文字内容。</a:t>
            </a:r>
            <a:endParaRPr lang="zh-CN" altLang="zh-CN" sz="1400" dirty="0">
              <a:solidFill>
                <a:schemeClr val="bg2">
                  <a:lumMod val="25000"/>
                </a:schemeClr>
              </a:solidFill>
              <a:latin typeface="微软雅黑" panose="020B0503020204020204" charset="-122"/>
              <a:ea typeface="微软雅黑" panose="020B0503020204020204" charset="-122"/>
              <a:sym typeface="+mn-ea"/>
            </a:endParaRPr>
          </a:p>
          <a:p>
            <a:pPr algn="l">
              <a:lnSpc>
                <a:spcPct val="130000"/>
              </a:lnSpc>
            </a:pPr>
            <a:endParaRPr lang="en-US" altLang="zh-CN" sz="1400" dirty="0">
              <a:solidFill>
                <a:schemeClr val="tx1">
                  <a:lumMod val="75000"/>
                  <a:lumOff val="25000"/>
                </a:schemeClr>
              </a:solidFill>
              <a:latin typeface="微软雅黑" panose="020B0503020204020204" charset="-122"/>
              <a:ea typeface="微软雅黑" panose="020B0503020204020204" charset="-122"/>
            </a:endParaRPr>
          </a:p>
        </p:txBody>
      </p:sp>
      <p:sp>
        <p:nvSpPr>
          <p:cNvPr id="12" name="TextBox 76"/>
          <p:cNvSpPr txBox="1"/>
          <p:nvPr/>
        </p:nvSpPr>
        <p:spPr>
          <a:xfrm>
            <a:off x="7556186" y="4221633"/>
            <a:ext cx="1098541" cy="369332"/>
          </a:xfrm>
          <a:prstGeom prst="rect">
            <a:avLst/>
          </a:prstGeom>
          <a:noFill/>
        </p:spPr>
        <p:txBody>
          <a:bodyPr wrap="square" rtlCol="0">
            <a:spAutoFit/>
          </a:bodyPr>
          <a:lstStyle/>
          <a:p>
            <a:r>
              <a:rPr lang="zh-CN" altLang="en-US" b="1" dirty="0">
                <a:solidFill>
                  <a:schemeClr val="tx1">
                    <a:lumMod val="75000"/>
                    <a:lumOff val="25000"/>
                  </a:schemeClr>
                </a:solidFill>
                <a:latin typeface="微软雅黑" panose="020B0503020204020204" charset="-122"/>
                <a:ea typeface="微软雅黑" panose="020B0503020204020204" charset="-122"/>
              </a:rPr>
              <a:t>添加标题</a:t>
            </a:r>
            <a:endParaRPr lang="zh-CN" altLang="en-US" b="1" dirty="0">
              <a:solidFill>
                <a:schemeClr val="tx1">
                  <a:lumMod val="75000"/>
                  <a:lumOff val="25000"/>
                </a:schemeClr>
              </a:solidFill>
              <a:latin typeface="微软雅黑" panose="020B0503020204020204" charset="-122"/>
              <a:ea typeface="微软雅黑" panose="020B0503020204020204" charset="-122"/>
            </a:endParaRPr>
          </a:p>
        </p:txBody>
      </p:sp>
      <p:sp>
        <p:nvSpPr>
          <p:cNvPr id="13" name="文本框 12"/>
          <p:cNvSpPr txBox="1"/>
          <p:nvPr/>
        </p:nvSpPr>
        <p:spPr>
          <a:xfrm>
            <a:off x="7556186" y="4590965"/>
            <a:ext cx="2791385" cy="1475740"/>
          </a:xfrm>
          <a:prstGeom prst="rect">
            <a:avLst/>
          </a:prstGeom>
          <a:noFill/>
        </p:spPr>
        <p:txBody>
          <a:bodyPr wrap="square" rtlCol="0">
            <a:spAutoFit/>
          </a:bodyPr>
          <a:lstStyle/>
          <a:p>
            <a:pPr algn="l">
              <a:lnSpc>
                <a:spcPct val="130000"/>
              </a:lnSpc>
            </a:pPr>
            <a:r>
              <a:rPr lang="zh-CN" sz="1400" dirty="0">
                <a:solidFill>
                  <a:schemeClr val="bg2">
                    <a:lumMod val="25000"/>
                  </a:schemeClr>
                </a:solidFill>
                <a:latin typeface="微软雅黑" panose="020B0503020204020204" charset="-122"/>
                <a:ea typeface="微软雅黑" panose="020B0503020204020204" charset="-122"/>
                <a:sym typeface="+mn-ea"/>
              </a:rPr>
              <a:t>请在此添加您的文字内容，请在此添加您的文字内容。请在此添加您的文字内容，请在此添加您的文字内容。</a:t>
            </a:r>
            <a:endParaRPr lang="zh-CN" altLang="zh-CN" sz="1400" dirty="0">
              <a:solidFill>
                <a:schemeClr val="bg2">
                  <a:lumMod val="25000"/>
                </a:schemeClr>
              </a:solidFill>
              <a:latin typeface="微软雅黑" panose="020B0503020204020204" charset="-122"/>
              <a:ea typeface="微软雅黑" panose="020B0503020204020204" charset="-122"/>
              <a:sym typeface="+mn-ea"/>
            </a:endParaRPr>
          </a:p>
          <a:p>
            <a:pPr algn="l">
              <a:lnSpc>
                <a:spcPct val="130000"/>
              </a:lnSpc>
            </a:pPr>
            <a:endParaRPr lang="en-US" altLang="zh-CN" sz="1400" dirty="0">
              <a:solidFill>
                <a:schemeClr val="tx1">
                  <a:lumMod val="75000"/>
                  <a:lumOff val="25000"/>
                </a:schemeClr>
              </a:solidFill>
              <a:latin typeface="微软雅黑" panose="020B0503020204020204" charset="-122"/>
              <a:ea typeface="微软雅黑" panose="020B0503020204020204" charset="-122"/>
            </a:endParaRPr>
          </a:p>
        </p:txBody>
      </p:sp>
      <p:sp>
        <p:nvSpPr>
          <p:cNvPr id="14" name="TextBox 76"/>
          <p:cNvSpPr txBox="1"/>
          <p:nvPr/>
        </p:nvSpPr>
        <p:spPr>
          <a:xfrm>
            <a:off x="3529243" y="1680469"/>
            <a:ext cx="1098541" cy="369332"/>
          </a:xfrm>
          <a:prstGeom prst="rect">
            <a:avLst/>
          </a:prstGeom>
          <a:noFill/>
        </p:spPr>
        <p:txBody>
          <a:bodyPr wrap="square" rtlCol="0">
            <a:spAutoFit/>
          </a:bodyPr>
          <a:lstStyle/>
          <a:p>
            <a:pPr algn="r"/>
            <a:r>
              <a:rPr lang="zh-CN" altLang="en-US" b="1" dirty="0">
                <a:solidFill>
                  <a:schemeClr val="tx1">
                    <a:lumMod val="75000"/>
                    <a:lumOff val="25000"/>
                  </a:schemeClr>
                </a:solidFill>
                <a:latin typeface="微软雅黑" panose="020B0503020204020204" charset="-122"/>
                <a:ea typeface="微软雅黑" panose="020B0503020204020204" charset="-122"/>
              </a:rPr>
              <a:t>添加标题</a:t>
            </a:r>
            <a:endParaRPr lang="zh-CN" altLang="en-US" b="1" dirty="0">
              <a:solidFill>
                <a:schemeClr val="tx1">
                  <a:lumMod val="75000"/>
                  <a:lumOff val="25000"/>
                </a:schemeClr>
              </a:solidFill>
              <a:latin typeface="微软雅黑" panose="020B0503020204020204" charset="-122"/>
              <a:ea typeface="微软雅黑" panose="020B0503020204020204" charset="-122"/>
            </a:endParaRPr>
          </a:p>
        </p:txBody>
      </p:sp>
      <p:sp>
        <p:nvSpPr>
          <p:cNvPr id="15" name="文本框 14"/>
          <p:cNvSpPr txBox="1"/>
          <p:nvPr/>
        </p:nvSpPr>
        <p:spPr>
          <a:xfrm>
            <a:off x="1809388" y="2049801"/>
            <a:ext cx="2818396" cy="1475740"/>
          </a:xfrm>
          <a:prstGeom prst="rect">
            <a:avLst/>
          </a:prstGeom>
          <a:noFill/>
        </p:spPr>
        <p:txBody>
          <a:bodyPr wrap="square" rtlCol="0">
            <a:spAutoFit/>
          </a:bodyPr>
          <a:lstStyle/>
          <a:p>
            <a:pPr algn="l">
              <a:lnSpc>
                <a:spcPct val="130000"/>
              </a:lnSpc>
            </a:pPr>
            <a:r>
              <a:rPr lang="zh-CN" sz="1400" dirty="0">
                <a:solidFill>
                  <a:schemeClr val="bg2">
                    <a:lumMod val="25000"/>
                  </a:schemeClr>
                </a:solidFill>
                <a:latin typeface="微软雅黑" panose="020B0503020204020204" charset="-122"/>
                <a:ea typeface="微软雅黑" panose="020B0503020204020204" charset="-122"/>
                <a:sym typeface="+mn-ea"/>
              </a:rPr>
              <a:t>请在此添加您的文字内容，请在此添加您的文字内容。请在此添加您的文字内容，请在此添加您的文字内容。</a:t>
            </a:r>
            <a:endParaRPr lang="zh-CN" altLang="zh-CN" sz="1400" dirty="0">
              <a:solidFill>
                <a:schemeClr val="bg2">
                  <a:lumMod val="25000"/>
                </a:schemeClr>
              </a:solidFill>
              <a:latin typeface="微软雅黑" panose="020B0503020204020204" charset="-122"/>
              <a:ea typeface="微软雅黑" panose="020B0503020204020204" charset="-122"/>
              <a:sym typeface="+mn-ea"/>
            </a:endParaRPr>
          </a:p>
          <a:p>
            <a:pPr algn="l">
              <a:lnSpc>
                <a:spcPct val="130000"/>
              </a:lnSpc>
            </a:pPr>
            <a:endParaRPr lang="en-US" altLang="zh-CN" sz="1400" dirty="0">
              <a:solidFill>
                <a:schemeClr val="tx1">
                  <a:lumMod val="75000"/>
                  <a:lumOff val="25000"/>
                </a:schemeClr>
              </a:solidFill>
              <a:latin typeface="微软雅黑" panose="020B0503020204020204" charset="-122"/>
              <a:ea typeface="微软雅黑" panose="020B0503020204020204" charset="-122"/>
            </a:endParaRPr>
          </a:p>
        </p:txBody>
      </p:sp>
      <p:sp>
        <p:nvSpPr>
          <p:cNvPr id="16" name="TextBox 76"/>
          <p:cNvSpPr txBox="1"/>
          <p:nvPr/>
        </p:nvSpPr>
        <p:spPr>
          <a:xfrm>
            <a:off x="3529243" y="4221633"/>
            <a:ext cx="1098541" cy="369332"/>
          </a:xfrm>
          <a:prstGeom prst="rect">
            <a:avLst/>
          </a:prstGeom>
          <a:noFill/>
        </p:spPr>
        <p:txBody>
          <a:bodyPr wrap="square" rtlCol="0">
            <a:spAutoFit/>
          </a:bodyPr>
          <a:lstStyle/>
          <a:p>
            <a:pPr algn="r"/>
            <a:r>
              <a:rPr lang="zh-CN" altLang="en-US" b="1" dirty="0">
                <a:solidFill>
                  <a:schemeClr val="tx1">
                    <a:lumMod val="75000"/>
                    <a:lumOff val="25000"/>
                  </a:schemeClr>
                </a:solidFill>
                <a:latin typeface="微软雅黑" panose="020B0503020204020204" charset="-122"/>
                <a:ea typeface="微软雅黑" panose="020B0503020204020204" charset="-122"/>
              </a:rPr>
              <a:t>添加标题</a:t>
            </a:r>
            <a:endParaRPr lang="zh-CN" altLang="en-US" b="1" dirty="0">
              <a:solidFill>
                <a:schemeClr val="tx1">
                  <a:lumMod val="75000"/>
                  <a:lumOff val="25000"/>
                </a:schemeClr>
              </a:solidFill>
              <a:latin typeface="微软雅黑" panose="020B0503020204020204" charset="-122"/>
              <a:ea typeface="微软雅黑" panose="020B0503020204020204" charset="-122"/>
            </a:endParaRPr>
          </a:p>
        </p:txBody>
      </p:sp>
      <p:sp>
        <p:nvSpPr>
          <p:cNvPr id="17" name="文本框 16"/>
          <p:cNvSpPr txBox="1"/>
          <p:nvPr/>
        </p:nvSpPr>
        <p:spPr>
          <a:xfrm>
            <a:off x="1809388" y="4590965"/>
            <a:ext cx="2818396" cy="1475740"/>
          </a:xfrm>
          <a:prstGeom prst="rect">
            <a:avLst/>
          </a:prstGeom>
          <a:noFill/>
        </p:spPr>
        <p:txBody>
          <a:bodyPr wrap="square" rtlCol="0">
            <a:spAutoFit/>
          </a:bodyPr>
          <a:lstStyle/>
          <a:p>
            <a:pPr algn="l">
              <a:lnSpc>
                <a:spcPct val="130000"/>
              </a:lnSpc>
            </a:pPr>
            <a:r>
              <a:rPr lang="zh-CN" sz="1400" dirty="0">
                <a:solidFill>
                  <a:schemeClr val="bg2">
                    <a:lumMod val="25000"/>
                  </a:schemeClr>
                </a:solidFill>
                <a:latin typeface="微软雅黑" panose="020B0503020204020204" charset="-122"/>
                <a:ea typeface="微软雅黑" panose="020B0503020204020204" charset="-122"/>
                <a:sym typeface="+mn-ea"/>
              </a:rPr>
              <a:t>请在此添加您的文字内容，请在此添加您的文字内容。请在此添加您的文字内容，请在此添加您的文字内容。</a:t>
            </a:r>
            <a:endParaRPr lang="zh-CN" altLang="zh-CN" sz="1400" dirty="0">
              <a:solidFill>
                <a:schemeClr val="bg2">
                  <a:lumMod val="25000"/>
                </a:schemeClr>
              </a:solidFill>
              <a:latin typeface="微软雅黑" panose="020B0503020204020204" charset="-122"/>
              <a:ea typeface="微软雅黑" panose="020B0503020204020204" charset="-122"/>
              <a:sym typeface="+mn-ea"/>
            </a:endParaRPr>
          </a:p>
          <a:p>
            <a:pPr algn="l">
              <a:lnSpc>
                <a:spcPct val="130000"/>
              </a:lnSpc>
            </a:pPr>
            <a:endParaRPr lang="en-US" altLang="zh-CN" sz="1400" dirty="0">
              <a:solidFill>
                <a:schemeClr val="tx1">
                  <a:lumMod val="75000"/>
                  <a:lumOff val="25000"/>
                </a:schemeClr>
              </a:solidFill>
              <a:latin typeface="微软雅黑" panose="020B0503020204020204" charset="-122"/>
              <a:ea typeface="微软雅黑" panose="020B0503020204020204" charset="-122"/>
            </a:endParaRPr>
          </a:p>
        </p:txBody>
      </p:sp>
      <p:sp>
        <p:nvSpPr>
          <p:cNvPr id="18" name="TextBox 76"/>
          <p:cNvSpPr txBox="1"/>
          <p:nvPr/>
        </p:nvSpPr>
        <p:spPr>
          <a:xfrm>
            <a:off x="5542418" y="2319733"/>
            <a:ext cx="1098541" cy="830997"/>
          </a:xfrm>
          <a:prstGeom prst="rect">
            <a:avLst/>
          </a:prstGeom>
          <a:noFill/>
        </p:spPr>
        <p:txBody>
          <a:bodyPr wrap="square" rtlCol="0">
            <a:spAutoFit/>
          </a:bodyPr>
          <a:lstStyle/>
          <a:p>
            <a:pPr algn="ctr"/>
            <a:r>
              <a:rPr lang="en-US" altLang="zh-CN" sz="4800" b="1" dirty="0">
                <a:solidFill>
                  <a:schemeClr val="bg1"/>
                </a:solidFill>
                <a:latin typeface="微软雅黑" panose="020B0503020204020204" charset="-122"/>
                <a:ea typeface="微软雅黑" panose="020B0503020204020204" charset="-122"/>
              </a:rPr>
              <a:t>A</a:t>
            </a:r>
            <a:endParaRPr lang="zh-CN" altLang="en-US" sz="4800" b="1" dirty="0">
              <a:solidFill>
                <a:schemeClr val="bg1"/>
              </a:solidFill>
              <a:latin typeface="微软雅黑" panose="020B0503020204020204" charset="-122"/>
              <a:ea typeface="微软雅黑" panose="020B0503020204020204" charset="-122"/>
            </a:endParaRPr>
          </a:p>
        </p:txBody>
      </p:sp>
      <p:sp>
        <p:nvSpPr>
          <p:cNvPr id="19" name="TextBox 76"/>
          <p:cNvSpPr txBox="1"/>
          <p:nvPr/>
        </p:nvSpPr>
        <p:spPr>
          <a:xfrm>
            <a:off x="5542418" y="4278893"/>
            <a:ext cx="1098541" cy="830997"/>
          </a:xfrm>
          <a:prstGeom prst="rect">
            <a:avLst/>
          </a:prstGeom>
          <a:noFill/>
        </p:spPr>
        <p:txBody>
          <a:bodyPr wrap="square" rtlCol="0">
            <a:spAutoFit/>
          </a:bodyPr>
          <a:lstStyle/>
          <a:p>
            <a:pPr algn="ctr"/>
            <a:r>
              <a:rPr lang="en-US" altLang="zh-CN" sz="4800" b="1" dirty="0">
                <a:solidFill>
                  <a:schemeClr val="bg1"/>
                </a:solidFill>
                <a:latin typeface="微软雅黑" panose="020B0503020204020204" charset="-122"/>
                <a:ea typeface="微软雅黑" panose="020B0503020204020204" charset="-122"/>
              </a:rPr>
              <a:t>D</a:t>
            </a:r>
            <a:endParaRPr lang="zh-CN" altLang="en-US" sz="4800" b="1" dirty="0">
              <a:solidFill>
                <a:schemeClr val="bg1"/>
              </a:solidFill>
              <a:latin typeface="微软雅黑" panose="020B0503020204020204" charset="-122"/>
              <a:ea typeface="微软雅黑" panose="020B0503020204020204" charset="-122"/>
            </a:endParaRPr>
          </a:p>
        </p:txBody>
      </p:sp>
      <p:sp>
        <p:nvSpPr>
          <p:cNvPr id="20" name="TextBox 76"/>
          <p:cNvSpPr txBox="1"/>
          <p:nvPr/>
        </p:nvSpPr>
        <p:spPr>
          <a:xfrm>
            <a:off x="6506776" y="3282553"/>
            <a:ext cx="1098541" cy="830997"/>
          </a:xfrm>
          <a:prstGeom prst="rect">
            <a:avLst/>
          </a:prstGeom>
          <a:noFill/>
        </p:spPr>
        <p:txBody>
          <a:bodyPr wrap="square" rtlCol="0">
            <a:spAutoFit/>
          </a:bodyPr>
          <a:lstStyle/>
          <a:p>
            <a:pPr algn="ctr"/>
            <a:r>
              <a:rPr lang="en-US" altLang="zh-CN" sz="4800" b="1" dirty="0">
                <a:solidFill>
                  <a:schemeClr val="bg1"/>
                </a:solidFill>
                <a:latin typeface="微软雅黑" panose="020B0503020204020204" charset="-122"/>
                <a:ea typeface="微软雅黑" panose="020B0503020204020204" charset="-122"/>
              </a:rPr>
              <a:t>C</a:t>
            </a:r>
            <a:endParaRPr lang="zh-CN" altLang="en-US" sz="4800" b="1" dirty="0">
              <a:solidFill>
                <a:schemeClr val="bg1"/>
              </a:solidFill>
              <a:latin typeface="微软雅黑" panose="020B0503020204020204" charset="-122"/>
              <a:ea typeface="微软雅黑" panose="020B0503020204020204" charset="-122"/>
            </a:endParaRPr>
          </a:p>
        </p:txBody>
      </p:sp>
      <p:sp>
        <p:nvSpPr>
          <p:cNvPr id="21" name="TextBox 76"/>
          <p:cNvSpPr txBox="1"/>
          <p:nvPr/>
        </p:nvSpPr>
        <p:spPr>
          <a:xfrm>
            <a:off x="4578770" y="3282553"/>
            <a:ext cx="1098541" cy="830997"/>
          </a:xfrm>
          <a:prstGeom prst="rect">
            <a:avLst/>
          </a:prstGeom>
          <a:noFill/>
        </p:spPr>
        <p:txBody>
          <a:bodyPr wrap="square" rtlCol="0">
            <a:spAutoFit/>
          </a:bodyPr>
          <a:lstStyle/>
          <a:p>
            <a:pPr algn="ctr"/>
            <a:r>
              <a:rPr lang="en-US" altLang="zh-CN" sz="4800" b="1" dirty="0">
                <a:solidFill>
                  <a:schemeClr val="bg1"/>
                </a:solidFill>
                <a:latin typeface="微软雅黑" panose="020B0503020204020204" charset="-122"/>
                <a:ea typeface="微软雅黑" panose="020B0503020204020204" charset="-122"/>
              </a:rPr>
              <a:t>B</a:t>
            </a:r>
            <a:endParaRPr lang="zh-CN" altLang="en-US" sz="4800" b="1" dirty="0">
              <a:solidFill>
                <a:schemeClr val="bg1"/>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2000"/>
                                        <p:tgtEl>
                                          <p:spTgt spid="8"/>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ircle(in)">
                                      <p:cBhvr>
                                        <p:cTn id="16" dur="2000"/>
                                        <p:tgtEl>
                                          <p:spTgt spid="9"/>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ircle(in)">
                                      <p:cBhvr>
                                        <p:cTn id="22" dur="2000"/>
                                        <p:tgtEl>
                                          <p:spTgt spid="11"/>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circle(in)">
                                      <p:cBhvr>
                                        <p:cTn id="25" dur="2000"/>
                                        <p:tgtEl>
                                          <p:spTgt spid="12"/>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circle(in)">
                                      <p:cBhvr>
                                        <p:cTn id="28" dur="2000"/>
                                        <p:tgtEl>
                                          <p:spTgt spid="13"/>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circle(in)">
                                      <p:cBhvr>
                                        <p:cTn id="31" dur="2000"/>
                                        <p:tgtEl>
                                          <p:spTgt spid="14"/>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circle(in)">
                                      <p:cBhvr>
                                        <p:cTn id="34" dur="2000"/>
                                        <p:tgtEl>
                                          <p:spTgt spid="15"/>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circle(in)">
                                      <p:cBhvr>
                                        <p:cTn id="37" dur="2000"/>
                                        <p:tgtEl>
                                          <p:spTgt spid="16"/>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circle(in)">
                                      <p:cBhvr>
                                        <p:cTn id="40" dur="2000"/>
                                        <p:tgtEl>
                                          <p:spTgt spid="17"/>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circle(in)">
                                      <p:cBhvr>
                                        <p:cTn id="43" dur="2000"/>
                                        <p:tgtEl>
                                          <p:spTgt spid="18"/>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circle(in)">
                                      <p:cBhvr>
                                        <p:cTn id="46" dur="2000"/>
                                        <p:tgtEl>
                                          <p:spTgt spid="19"/>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circle(in)">
                                      <p:cBhvr>
                                        <p:cTn id="49" dur="2000"/>
                                        <p:tgtEl>
                                          <p:spTgt spid="20"/>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circle(in)">
                                      <p:cBhvr>
                                        <p:cTn id="52"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9" grpId="0" bldLvl="0" animBg="1"/>
      <p:bldP spid="10" grpId="0"/>
      <p:bldP spid="11" grpId="0"/>
      <p:bldP spid="12" grpId="0"/>
      <p:bldP spid="13" grpId="0"/>
      <p:bldP spid="14" grpId="0"/>
      <p:bldP spid="15" grpId="0"/>
      <p:bldP spid="16" grpId="0"/>
      <p:bldP spid="17" grpId="0"/>
      <p:bldP spid="18" grpId="0"/>
      <p:bldP spid="19"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边形 144"/>
          <p:cNvSpPr/>
          <p:nvPr/>
        </p:nvSpPr>
        <p:spPr>
          <a:xfrm rot="10800000">
            <a:off x="6216967" y="1661944"/>
            <a:ext cx="4932045" cy="1429385"/>
          </a:xfrm>
          <a:prstGeom prst="homePlate">
            <a:avLst/>
          </a:prstGeom>
          <a:solidFill>
            <a:srgbClr val="106057"/>
          </a:solidFill>
          <a:ln>
            <a:noFill/>
          </a:ln>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grpSp>
        <p:nvGrpSpPr>
          <p:cNvPr id="7" name="组合 6"/>
          <p:cNvGrpSpPr/>
          <p:nvPr/>
        </p:nvGrpSpPr>
        <p:grpSpPr>
          <a:xfrm>
            <a:off x="6688137" y="2190899"/>
            <a:ext cx="425450" cy="434975"/>
            <a:chOff x="7697788" y="1117600"/>
            <a:chExt cx="587375" cy="600075"/>
          </a:xfrm>
        </p:grpSpPr>
        <p:sp>
          <p:nvSpPr>
            <p:cNvPr id="8" name="Freeform 10"/>
            <p:cNvSpPr/>
            <p:nvPr/>
          </p:nvSpPr>
          <p:spPr bwMode="auto">
            <a:xfrm>
              <a:off x="7697788" y="1212850"/>
              <a:ext cx="373063" cy="504825"/>
            </a:xfrm>
            <a:custGeom>
              <a:avLst/>
              <a:gdLst>
                <a:gd name="T0" fmla="*/ 86 w 99"/>
                <a:gd name="T1" fmla="*/ 74 h 132"/>
                <a:gd name="T2" fmla="*/ 51 w 99"/>
                <a:gd name="T3" fmla="*/ 74 h 132"/>
                <a:gd name="T4" fmla="*/ 18 w 99"/>
                <a:gd name="T5" fmla="*/ 41 h 132"/>
                <a:gd name="T6" fmla="*/ 18 w 99"/>
                <a:gd name="T7" fmla="*/ 0 h 132"/>
                <a:gd name="T8" fmla="*/ 7 w 99"/>
                <a:gd name="T9" fmla="*/ 6 h 132"/>
                <a:gd name="T10" fmla="*/ 0 w 99"/>
                <a:gd name="T11" fmla="*/ 23 h 132"/>
                <a:gd name="T12" fmla="*/ 0 w 99"/>
                <a:gd name="T13" fmla="*/ 65 h 132"/>
                <a:gd name="T14" fmla="*/ 7 w 99"/>
                <a:gd name="T15" fmla="*/ 83 h 132"/>
                <a:gd name="T16" fmla="*/ 25 w 99"/>
                <a:gd name="T17" fmla="*/ 90 h 132"/>
                <a:gd name="T18" fmla="*/ 25 w 99"/>
                <a:gd name="T19" fmla="*/ 90 h 132"/>
                <a:gd name="T20" fmla="*/ 26 w 99"/>
                <a:gd name="T21" fmla="*/ 105 h 132"/>
                <a:gd name="T22" fmla="*/ 26 w 99"/>
                <a:gd name="T23" fmla="*/ 122 h 132"/>
                <a:gd name="T24" fmla="*/ 35 w 99"/>
                <a:gd name="T25" fmla="*/ 126 h 132"/>
                <a:gd name="T26" fmla="*/ 57 w 99"/>
                <a:gd name="T27" fmla="*/ 100 h 132"/>
                <a:gd name="T28" fmla="*/ 67 w 99"/>
                <a:gd name="T29" fmla="*/ 90 h 132"/>
                <a:gd name="T30" fmla="*/ 99 w 99"/>
                <a:gd name="T31" fmla="*/ 90 h 132"/>
                <a:gd name="T32" fmla="*/ 92 w 99"/>
                <a:gd name="T33" fmla="*/ 82 h 132"/>
                <a:gd name="T34" fmla="*/ 86 w 99"/>
                <a:gd name="T35" fmla="*/ 74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32">
                  <a:moveTo>
                    <a:pt x="86" y="74"/>
                  </a:moveTo>
                  <a:cubicBezTo>
                    <a:pt x="51" y="74"/>
                    <a:pt x="51" y="74"/>
                    <a:pt x="51" y="74"/>
                  </a:cubicBezTo>
                  <a:cubicBezTo>
                    <a:pt x="33" y="74"/>
                    <a:pt x="18" y="60"/>
                    <a:pt x="18" y="41"/>
                  </a:cubicBezTo>
                  <a:cubicBezTo>
                    <a:pt x="18" y="0"/>
                    <a:pt x="18" y="0"/>
                    <a:pt x="18" y="0"/>
                  </a:cubicBezTo>
                  <a:cubicBezTo>
                    <a:pt x="14" y="1"/>
                    <a:pt x="10" y="3"/>
                    <a:pt x="7" y="6"/>
                  </a:cubicBezTo>
                  <a:cubicBezTo>
                    <a:pt x="3" y="10"/>
                    <a:pt x="0" y="17"/>
                    <a:pt x="0" y="23"/>
                  </a:cubicBezTo>
                  <a:cubicBezTo>
                    <a:pt x="0" y="65"/>
                    <a:pt x="0" y="65"/>
                    <a:pt x="0" y="65"/>
                  </a:cubicBezTo>
                  <a:cubicBezTo>
                    <a:pt x="0" y="72"/>
                    <a:pt x="3" y="78"/>
                    <a:pt x="7" y="83"/>
                  </a:cubicBezTo>
                  <a:cubicBezTo>
                    <a:pt x="12" y="87"/>
                    <a:pt x="18" y="90"/>
                    <a:pt x="25" y="90"/>
                  </a:cubicBezTo>
                  <a:cubicBezTo>
                    <a:pt x="25" y="90"/>
                    <a:pt x="25" y="90"/>
                    <a:pt x="25" y="90"/>
                  </a:cubicBezTo>
                  <a:cubicBezTo>
                    <a:pt x="25" y="92"/>
                    <a:pt x="26" y="98"/>
                    <a:pt x="26" y="105"/>
                  </a:cubicBezTo>
                  <a:cubicBezTo>
                    <a:pt x="26" y="122"/>
                    <a:pt x="26" y="122"/>
                    <a:pt x="26" y="122"/>
                  </a:cubicBezTo>
                  <a:cubicBezTo>
                    <a:pt x="26" y="130"/>
                    <a:pt x="30" y="132"/>
                    <a:pt x="35" y="126"/>
                  </a:cubicBezTo>
                  <a:cubicBezTo>
                    <a:pt x="57" y="100"/>
                    <a:pt x="57" y="100"/>
                    <a:pt x="57" y="100"/>
                  </a:cubicBezTo>
                  <a:cubicBezTo>
                    <a:pt x="61" y="96"/>
                    <a:pt x="65" y="92"/>
                    <a:pt x="67" y="90"/>
                  </a:cubicBezTo>
                  <a:cubicBezTo>
                    <a:pt x="99" y="90"/>
                    <a:pt x="99" y="90"/>
                    <a:pt x="99" y="90"/>
                  </a:cubicBezTo>
                  <a:cubicBezTo>
                    <a:pt x="92" y="82"/>
                    <a:pt x="92" y="82"/>
                    <a:pt x="92" y="82"/>
                  </a:cubicBezTo>
                  <a:cubicBezTo>
                    <a:pt x="90" y="79"/>
                    <a:pt x="88" y="76"/>
                    <a:pt x="86" y="7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sp>
          <p:nvSpPr>
            <p:cNvPr id="9" name="Freeform 11"/>
            <p:cNvSpPr>
              <a:spLocks noEditPoints="1"/>
            </p:cNvSpPr>
            <p:nvPr/>
          </p:nvSpPr>
          <p:spPr bwMode="auto">
            <a:xfrm>
              <a:off x="7799388" y="1117600"/>
              <a:ext cx="485775" cy="508000"/>
            </a:xfrm>
            <a:custGeom>
              <a:avLst/>
              <a:gdLst>
                <a:gd name="T0" fmla="*/ 122 w 129"/>
                <a:gd name="T1" fmla="*/ 7 h 133"/>
                <a:gd name="T2" fmla="*/ 104 w 129"/>
                <a:gd name="T3" fmla="*/ 0 h 133"/>
                <a:gd name="T4" fmla="*/ 24 w 129"/>
                <a:gd name="T5" fmla="*/ 0 h 133"/>
                <a:gd name="T6" fmla="*/ 7 w 129"/>
                <a:gd name="T7" fmla="*/ 7 h 133"/>
                <a:gd name="T8" fmla="*/ 0 w 129"/>
                <a:gd name="T9" fmla="*/ 24 h 133"/>
                <a:gd name="T10" fmla="*/ 0 w 129"/>
                <a:gd name="T11" fmla="*/ 66 h 133"/>
                <a:gd name="T12" fmla="*/ 24 w 129"/>
                <a:gd name="T13" fmla="*/ 91 h 133"/>
                <a:gd name="T14" fmla="*/ 63 w 129"/>
                <a:gd name="T15" fmla="*/ 91 h 133"/>
                <a:gd name="T16" fmla="*/ 72 w 129"/>
                <a:gd name="T17" fmla="*/ 101 h 133"/>
                <a:gd name="T18" fmla="*/ 94 w 129"/>
                <a:gd name="T19" fmla="*/ 127 h 133"/>
                <a:gd name="T20" fmla="*/ 104 w 129"/>
                <a:gd name="T21" fmla="*/ 123 h 133"/>
                <a:gd name="T22" fmla="*/ 104 w 129"/>
                <a:gd name="T23" fmla="*/ 106 h 133"/>
                <a:gd name="T24" fmla="*/ 104 w 129"/>
                <a:gd name="T25" fmla="*/ 91 h 133"/>
                <a:gd name="T26" fmla="*/ 104 w 129"/>
                <a:gd name="T27" fmla="*/ 91 h 133"/>
                <a:gd name="T28" fmla="*/ 122 w 129"/>
                <a:gd name="T29" fmla="*/ 84 h 133"/>
                <a:gd name="T30" fmla="*/ 129 w 129"/>
                <a:gd name="T31" fmla="*/ 66 h 133"/>
                <a:gd name="T32" fmla="*/ 129 w 129"/>
                <a:gd name="T33" fmla="*/ 24 h 133"/>
                <a:gd name="T34" fmla="*/ 122 w 129"/>
                <a:gd name="T35" fmla="*/ 7 h 133"/>
                <a:gd name="T36" fmla="*/ 38 w 129"/>
                <a:gd name="T37" fmla="*/ 57 h 133"/>
                <a:gd name="T38" fmla="*/ 28 w 129"/>
                <a:gd name="T39" fmla="*/ 47 h 133"/>
                <a:gd name="T40" fmla="*/ 38 w 129"/>
                <a:gd name="T41" fmla="*/ 37 h 133"/>
                <a:gd name="T42" fmla="*/ 48 w 129"/>
                <a:gd name="T43" fmla="*/ 47 h 133"/>
                <a:gd name="T44" fmla="*/ 38 w 129"/>
                <a:gd name="T45" fmla="*/ 57 h 133"/>
                <a:gd name="T46" fmla="*/ 66 w 129"/>
                <a:gd name="T47" fmla="*/ 57 h 133"/>
                <a:gd name="T48" fmla="*/ 56 w 129"/>
                <a:gd name="T49" fmla="*/ 47 h 133"/>
                <a:gd name="T50" fmla="*/ 66 w 129"/>
                <a:gd name="T51" fmla="*/ 37 h 133"/>
                <a:gd name="T52" fmla="*/ 76 w 129"/>
                <a:gd name="T53" fmla="*/ 47 h 133"/>
                <a:gd name="T54" fmla="*/ 66 w 129"/>
                <a:gd name="T55" fmla="*/ 57 h 133"/>
                <a:gd name="T56" fmla="*/ 94 w 129"/>
                <a:gd name="T57" fmla="*/ 57 h 133"/>
                <a:gd name="T58" fmla="*/ 84 w 129"/>
                <a:gd name="T59" fmla="*/ 47 h 133"/>
                <a:gd name="T60" fmla="*/ 94 w 129"/>
                <a:gd name="T61" fmla="*/ 37 h 133"/>
                <a:gd name="T62" fmla="*/ 103 w 129"/>
                <a:gd name="T63" fmla="*/ 47 h 133"/>
                <a:gd name="T64" fmla="*/ 94 w 129"/>
                <a:gd name="T65" fmla="*/ 5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9" h="133">
                  <a:moveTo>
                    <a:pt x="122" y="7"/>
                  </a:moveTo>
                  <a:cubicBezTo>
                    <a:pt x="117" y="2"/>
                    <a:pt x="111" y="0"/>
                    <a:pt x="104" y="0"/>
                  </a:cubicBezTo>
                  <a:cubicBezTo>
                    <a:pt x="24" y="0"/>
                    <a:pt x="24" y="0"/>
                    <a:pt x="24" y="0"/>
                  </a:cubicBezTo>
                  <a:cubicBezTo>
                    <a:pt x="18" y="0"/>
                    <a:pt x="12" y="2"/>
                    <a:pt x="7" y="7"/>
                  </a:cubicBezTo>
                  <a:cubicBezTo>
                    <a:pt x="2" y="11"/>
                    <a:pt x="0" y="18"/>
                    <a:pt x="0" y="24"/>
                  </a:cubicBezTo>
                  <a:cubicBezTo>
                    <a:pt x="0" y="66"/>
                    <a:pt x="0" y="66"/>
                    <a:pt x="0" y="66"/>
                  </a:cubicBezTo>
                  <a:cubicBezTo>
                    <a:pt x="0" y="80"/>
                    <a:pt x="11" y="91"/>
                    <a:pt x="24" y="91"/>
                  </a:cubicBezTo>
                  <a:cubicBezTo>
                    <a:pt x="63" y="91"/>
                    <a:pt x="63" y="91"/>
                    <a:pt x="63" y="91"/>
                  </a:cubicBezTo>
                  <a:cubicBezTo>
                    <a:pt x="64" y="93"/>
                    <a:pt x="68" y="97"/>
                    <a:pt x="72" y="101"/>
                  </a:cubicBezTo>
                  <a:cubicBezTo>
                    <a:pt x="94" y="127"/>
                    <a:pt x="94" y="127"/>
                    <a:pt x="94" y="127"/>
                  </a:cubicBezTo>
                  <a:cubicBezTo>
                    <a:pt x="99" y="133"/>
                    <a:pt x="104" y="131"/>
                    <a:pt x="104" y="123"/>
                  </a:cubicBezTo>
                  <a:cubicBezTo>
                    <a:pt x="104" y="106"/>
                    <a:pt x="104" y="106"/>
                    <a:pt x="104" y="106"/>
                  </a:cubicBezTo>
                  <a:cubicBezTo>
                    <a:pt x="104" y="99"/>
                    <a:pt x="104" y="93"/>
                    <a:pt x="104" y="91"/>
                  </a:cubicBezTo>
                  <a:cubicBezTo>
                    <a:pt x="104" y="91"/>
                    <a:pt x="104" y="91"/>
                    <a:pt x="104" y="91"/>
                  </a:cubicBezTo>
                  <a:cubicBezTo>
                    <a:pt x="111" y="91"/>
                    <a:pt x="117" y="88"/>
                    <a:pt x="122" y="84"/>
                  </a:cubicBezTo>
                  <a:cubicBezTo>
                    <a:pt x="126" y="79"/>
                    <a:pt x="129" y="73"/>
                    <a:pt x="129" y="66"/>
                  </a:cubicBezTo>
                  <a:cubicBezTo>
                    <a:pt x="129" y="24"/>
                    <a:pt x="129" y="24"/>
                    <a:pt x="129" y="24"/>
                  </a:cubicBezTo>
                  <a:cubicBezTo>
                    <a:pt x="129" y="18"/>
                    <a:pt x="126" y="11"/>
                    <a:pt x="122" y="7"/>
                  </a:cubicBezTo>
                  <a:close/>
                  <a:moveTo>
                    <a:pt x="38" y="57"/>
                  </a:moveTo>
                  <a:cubicBezTo>
                    <a:pt x="33" y="57"/>
                    <a:pt x="28" y="53"/>
                    <a:pt x="28" y="47"/>
                  </a:cubicBezTo>
                  <a:cubicBezTo>
                    <a:pt x="28" y="42"/>
                    <a:pt x="33" y="37"/>
                    <a:pt x="38" y="37"/>
                  </a:cubicBezTo>
                  <a:cubicBezTo>
                    <a:pt x="44" y="37"/>
                    <a:pt x="48" y="42"/>
                    <a:pt x="48" y="47"/>
                  </a:cubicBezTo>
                  <a:cubicBezTo>
                    <a:pt x="48" y="53"/>
                    <a:pt x="44" y="57"/>
                    <a:pt x="38" y="57"/>
                  </a:cubicBezTo>
                  <a:close/>
                  <a:moveTo>
                    <a:pt x="66" y="57"/>
                  </a:moveTo>
                  <a:cubicBezTo>
                    <a:pt x="60" y="57"/>
                    <a:pt x="56" y="53"/>
                    <a:pt x="56" y="47"/>
                  </a:cubicBezTo>
                  <a:cubicBezTo>
                    <a:pt x="56" y="42"/>
                    <a:pt x="60" y="37"/>
                    <a:pt x="66" y="37"/>
                  </a:cubicBezTo>
                  <a:cubicBezTo>
                    <a:pt x="71" y="37"/>
                    <a:pt x="76" y="42"/>
                    <a:pt x="76" y="47"/>
                  </a:cubicBezTo>
                  <a:cubicBezTo>
                    <a:pt x="76" y="53"/>
                    <a:pt x="71" y="57"/>
                    <a:pt x="66" y="57"/>
                  </a:cubicBezTo>
                  <a:close/>
                  <a:moveTo>
                    <a:pt x="94" y="57"/>
                  </a:moveTo>
                  <a:cubicBezTo>
                    <a:pt x="88" y="57"/>
                    <a:pt x="84" y="53"/>
                    <a:pt x="84" y="47"/>
                  </a:cubicBezTo>
                  <a:cubicBezTo>
                    <a:pt x="84" y="42"/>
                    <a:pt x="88" y="37"/>
                    <a:pt x="94" y="37"/>
                  </a:cubicBezTo>
                  <a:cubicBezTo>
                    <a:pt x="99" y="37"/>
                    <a:pt x="103" y="42"/>
                    <a:pt x="103" y="47"/>
                  </a:cubicBezTo>
                  <a:cubicBezTo>
                    <a:pt x="103" y="53"/>
                    <a:pt x="99" y="57"/>
                    <a:pt x="94" y="5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grpSp>
      <p:sp>
        <p:nvSpPr>
          <p:cNvPr id="10" name="TextBox 55"/>
          <p:cNvSpPr txBox="1">
            <a:spLocks noChangeArrowheads="1"/>
          </p:cNvSpPr>
          <p:nvPr/>
        </p:nvSpPr>
        <p:spPr bwMode="auto">
          <a:xfrm>
            <a:off x="7486332" y="1682264"/>
            <a:ext cx="2291715" cy="4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just" defTabSz="914400"/>
            <a:r>
              <a:rPr lang="en-US" altLang="zh-CN" sz="2400" dirty="0">
                <a:solidFill>
                  <a:prstClr val="white"/>
                </a:solidFill>
                <a:latin typeface="微软雅黑" panose="020B0503020204020204" charset="-122"/>
                <a:ea typeface="微软雅黑" panose="020B0503020204020204" charset="-122"/>
              </a:rPr>
              <a:t>03</a:t>
            </a:r>
            <a:r>
              <a:rPr lang="zh-CN" altLang="en-US" sz="2000" dirty="0">
                <a:solidFill>
                  <a:prstClr val="white"/>
                </a:solidFill>
                <a:latin typeface="微软雅黑" panose="020B0503020204020204" charset="-122"/>
                <a:ea typeface="微软雅黑" panose="020B0503020204020204" charset="-122"/>
              </a:rPr>
              <a:t>点击添加标题</a:t>
            </a:r>
            <a:endParaRPr lang="zh-CN" altLang="en-US" sz="2000" dirty="0">
              <a:solidFill>
                <a:prstClr val="white"/>
              </a:solidFill>
              <a:latin typeface="微软雅黑" panose="020B0503020204020204" charset="-122"/>
              <a:ea typeface="微软雅黑" panose="020B0503020204020204" charset="-122"/>
            </a:endParaRPr>
          </a:p>
        </p:txBody>
      </p:sp>
      <p:sp>
        <p:nvSpPr>
          <p:cNvPr id="11" name="五边形 135"/>
          <p:cNvSpPr/>
          <p:nvPr/>
        </p:nvSpPr>
        <p:spPr>
          <a:xfrm>
            <a:off x="1055052" y="1654324"/>
            <a:ext cx="4932045" cy="1429385"/>
          </a:xfrm>
          <a:prstGeom prst="homePlate">
            <a:avLst/>
          </a:prstGeom>
          <a:solidFill>
            <a:srgbClr val="003D40"/>
          </a:solidFill>
          <a:ln>
            <a:noFill/>
          </a:ln>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grpSp>
        <p:nvGrpSpPr>
          <p:cNvPr id="12" name="组合 11"/>
          <p:cNvGrpSpPr/>
          <p:nvPr/>
        </p:nvGrpSpPr>
        <p:grpSpPr>
          <a:xfrm>
            <a:off x="5085397" y="2235349"/>
            <a:ext cx="436880" cy="323215"/>
            <a:chOff x="6483350" y="1236663"/>
            <a:chExt cx="722313" cy="446087"/>
          </a:xfrm>
        </p:grpSpPr>
        <p:sp>
          <p:nvSpPr>
            <p:cNvPr id="13" name="Freeform 18"/>
            <p:cNvSpPr>
              <a:spLocks noEditPoints="1"/>
            </p:cNvSpPr>
            <p:nvPr/>
          </p:nvSpPr>
          <p:spPr bwMode="auto">
            <a:xfrm>
              <a:off x="6483350" y="1270000"/>
              <a:ext cx="722313" cy="412750"/>
            </a:xfrm>
            <a:custGeom>
              <a:avLst/>
              <a:gdLst>
                <a:gd name="T0" fmla="*/ 191 w 192"/>
                <a:gd name="T1" fmla="*/ 0 h 108"/>
                <a:gd name="T2" fmla="*/ 191 w 192"/>
                <a:gd name="T3" fmla="*/ 0 h 108"/>
                <a:gd name="T4" fmla="*/ 112 w 192"/>
                <a:gd name="T5" fmla="*/ 53 h 108"/>
                <a:gd name="T6" fmla="*/ 96 w 192"/>
                <a:gd name="T7" fmla="*/ 58 h 108"/>
                <a:gd name="T8" fmla="*/ 96 w 192"/>
                <a:gd name="T9" fmla="*/ 58 h 108"/>
                <a:gd name="T10" fmla="*/ 80 w 192"/>
                <a:gd name="T11" fmla="*/ 53 h 108"/>
                <a:gd name="T12" fmla="*/ 1 w 192"/>
                <a:gd name="T13" fmla="*/ 0 h 108"/>
                <a:gd name="T14" fmla="*/ 1 w 192"/>
                <a:gd name="T15" fmla="*/ 0 h 108"/>
                <a:gd name="T16" fmla="*/ 0 w 192"/>
                <a:gd name="T17" fmla="*/ 5 h 108"/>
                <a:gd name="T18" fmla="*/ 0 w 192"/>
                <a:gd name="T19" fmla="*/ 91 h 108"/>
                <a:gd name="T20" fmla="*/ 16 w 192"/>
                <a:gd name="T21" fmla="*/ 108 h 108"/>
                <a:gd name="T22" fmla="*/ 176 w 192"/>
                <a:gd name="T23" fmla="*/ 108 h 108"/>
                <a:gd name="T24" fmla="*/ 192 w 192"/>
                <a:gd name="T25" fmla="*/ 91 h 108"/>
                <a:gd name="T26" fmla="*/ 192 w 192"/>
                <a:gd name="T27" fmla="*/ 5 h 108"/>
                <a:gd name="T28" fmla="*/ 191 w 192"/>
                <a:gd name="T29" fmla="*/ 0 h 108"/>
                <a:gd name="T30" fmla="*/ 65 w 192"/>
                <a:gd name="T31" fmla="*/ 61 h 108"/>
                <a:gd name="T32" fmla="*/ 17 w 192"/>
                <a:gd name="T33" fmla="*/ 97 h 108"/>
                <a:gd name="T34" fmla="*/ 15 w 192"/>
                <a:gd name="T35" fmla="*/ 98 h 108"/>
                <a:gd name="T36" fmla="*/ 12 w 192"/>
                <a:gd name="T37" fmla="*/ 96 h 108"/>
                <a:gd name="T38" fmla="*/ 11 w 192"/>
                <a:gd name="T39" fmla="*/ 94 h 108"/>
                <a:gd name="T40" fmla="*/ 13 w 192"/>
                <a:gd name="T41" fmla="*/ 91 h 108"/>
                <a:gd name="T42" fmla="*/ 60 w 192"/>
                <a:gd name="T43" fmla="*/ 56 h 108"/>
                <a:gd name="T44" fmla="*/ 63 w 192"/>
                <a:gd name="T45" fmla="*/ 55 h 108"/>
                <a:gd name="T46" fmla="*/ 66 w 192"/>
                <a:gd name="T47" fmla="*/ 56 h 108"/>
                <a:gd name="T48" fmla="*/ 66 w 192"/>
                <a:gd name="T49" fmla="*/ 59 h 108"/>
                <a:gd name="T50" fmla="*/ 65 w 192"/>
                <a:gd name="T51" fmla="*/ 61 h 108"/>
                <a:gd name="T52" fmla="*/ 181 w 192"/>
                <a:gd name="T53" fmla="*/ 96 h 108"/>
                <a:gd name="T54" fmla="*/ 178 w 192"/>
                <a:gd name="T55" fmla="*/ 98 h 108"/>
                <a:gd name="T56" fmla="*/ 176 w 192"/>
                <a:gd name="T57" fmla="*/ 97 h 108"/>
                <a:gd name="T58" fmla="*/ 126 w 192"/>
                <a:gd name="T59" fmla="*/ 61 h 108"/>
                <a:gd name="T60" fmla="*/ 126 w 192"/>
                <a:gd name="T61" fmla="*/ 55 h 108"/>
                <a:gd name="T62" fmla="*/ 129 w 192"/>
                <a:gd name="T63" fmla="*/ 54 h 108"/>
                <a:gd name="T64" fmla="*/ 131 w 192"/>
                <a:gd name="T65" fmla="*/ 55 h 108"/>
                <a:gd name="T66" fmla="*/ 180 w 192"/>
                <a:gd name="T67" fmla="*/ 91 h 108"/>
                <a:gd name="T68" fmla="*/ 181 w 192"/>
                <a:gd name="T69" fmla="*/ 94 h 108"/>
                <a:gd name="T70" fmla="*/ 181 w 192"/>
                <a:gd name="T71" fmla="*/ 9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2" h="108">
                  <a:moveTo>
                    <a:pt x="191" y="0"/>
                  </a:moveTo>
                  <a:cubicBezTo>
                    <a:pt x="191" y="0"/>
                    <a:pt x="191" y="0"/>
                    <a:pt x="191" y="0"/>
                  </a:cubicBezTo>
                  <a:cubicBezTo>
                    <a:pt x="112" y="53"/>
                    <a:pt x="112" y="53"/>
                    <a:pt x="112" y="53"/>
                  </a:cubicBezTo>
                  <a:cubicBezTo>
                    <a:pt x="108" y="56"/>
                    <a:pt x="102" y="58"/>
                    <a:pt x="96" y="58"/>
                  </a:cubicBezTo>
                  <a:cubicBezTo>
                    <a:pt x="96" y="58"/>
                    <a:pt x="96" y="58"/>
                    <a:pt x="96" y="58"/>
                  </a:cubicBezTo>
                  <a:cubicBezTo>
                    <a:pt x="90" y="58"/>
                    <a:pt x="84" y="56"/>
                    <a:pt x="80" y="53"/>
                  </a:cubicBezTo>
                  <a:cubicBezTo>
                    <a:pt x="1" y="0"/>
                    <a:pt x="1" y="0"/>
                    <a:pt x="1" y="0"/>
                  </a:cubicBezTo>
                  <a:cubicBezTo>
                    <a:pt x="1" y="0"/>
                    <a:pt x="1" y="0"/>
                    <a:pt x="1" y="0"/>
                  </a:cubicBezTo>
                  <a:cubicBezTo>
                    <a:pt x="0" y="1"/>
                    <a:pt x="0" y="3"/>
                    <a:pt x="0" y="5"/>
                  </a:cubicBezTo>
                  <a:cubicBezTo>
                    <a:pt x="0" y="91"/>
                    <a:pt x="0" y="91"/>
                    <a:pt x="0" y="91"/>
                  </a:cubicBezTo>
                  <a:cubicBezTo>
                    <a:pt x="0" y="100"/>
                    <a:pt x="7" y="108"/>
                    <a:pt x="16" y="108"/>
                  </a:cubicBezTo>
                  <a:cubicBezTo>
                    <a:pt x="176" y="108"/>
                    <a:pt x="176" y="108"/>
                    <a:pt x="176" y="108"/>
                  </a:cubicBezTo>
                  <a:cubicBezTo>
                    <a:pt x="185" y="108"/>
                    <a:pt x="192" y="100"/>
                    <a:pt x="192" y="91"/>
                  </a:cubicBezTo>
                  <a:cubicBezTo>
                    <a:pt x="192" y="5"/>
                    <a:pt x="192" y="5"/>
                    <a:pt x="192" y="5"/>
                  </a:cubicBezTo>
                  <a:cubicBezTo>
                    <a:pt x="192" y="3"/>
                    <a:pt x="192" y="1"/>
                    <a:pt x="191" y="0"/>
                  </a:cubicBezTo>
                  <a:close/>
                  <a:moveTo>
                    <a:pt x="65" y="61"/>
                  </a:moveTo>
                  <a:cubicBezTo>
                    <a:pt x="17" y="97"/>
                    <a:pt x="17" y="97"/>
                    <a:pt x="17" y="97"/>
                  </a:cubicBezTo>
                  <a:cubicBezTo>
                    <a:pt x="17" y="98"/>
                    <a:pt x="16" y="98"/>
                    <a:pt x="15" y="98"/>
                  </a:cubicBezTo>
                  <a:cubicBezTo>
                    <a:pt x="14" y="98"/>
                    <a:pt x="13" y="97"/>
                    <a:pt x="12" y="96"/>
                  </a:cubicBezTo>
                  <a:cubicBezTo>
                    <a:pt x="11" y="96"/>
                    <a:pt x="11" y="95"/>
                    <a:pt x="11" y="94"/>
                  </a:cubicBezTo>
                  <a:cubicBezTo>
                    <a:pt x="11" y="93"/>
                    <a:pt x="12" y="92"/>
                    <a:pt x="13" y="91"/>
                  </a:cubicBezTo>
                  <a:cubicBezTo>
                    <a:pt x="60" y="56"/>
                    <a:pt x="60" y="56"/>
                    <a:pt x="60" y="56"/>
                  </a:cubicBezTo>
                  <a:cubicBezTo>
                    <a:pt x="61" y="55"/>
                    <a:pt x="62" y="55"/>
                    <a:pt x="63" y="55"/>
                  </a:cubicBezTo>
                  <a:cubicBezTo>
                    <a:pt x="64" y="55"/>
                    <a:pt x="65" y="55"/>
                    <a:pt x="66" y="56"/>
                  </a:cubicBezTo>
                  <a:cubicBezTo>
                    <a:pt x="66" y="57"/>
                    <a:pt x="66" y="58"/>
                    <a:pt x="66" y="59"/>
                  </a:cubicBezTo>
                  <a:cubicBezTo>
                    <a:pt x="66" y="60"/>
                    <a:pt x="66" y="61"/>
                    <a:pt x="65" y="61"/>
                  </a:cubicBezTo>
                  <a:close/>
                  <a:moveTo>
                    <a:pt x="181" y="96"/>
                  </a:moveTo>
                  <a:cubicBezTo>
                    <a:pt x="180" y="97"/>
                    <a:pt x="179" y="98"/>
                    <a:pt x="178" y="98"/>
                  </a:cubicBezTo>
                  <a:cubicBezTo>
                    <a:pt x="177" y="98"/>
                    <a:pt x="176" y="97"/>
                    <a:pt x="176" y="97"/>
                  </a:cubicBezTo>
                  <a:cubicBezTo>
                    <a:pt x="126" y="61"/>
                    <a:pt x="126" y="61"/>
                    <a:pt x="126" y="61"/>
                  </a:cubicBezTo>
                  <a:cubicBezTo>
                    <a:pt x="125" y="59"/>
                    <a:pt x="125" y="57"/>
                    <a:pt x="126" y="55"/>
                  </a:cubicBezTo>
                  <a:cubicBezTo>
                    <a:pt x="126" y="54"/>
                    <a:pt x="128" y="54"/>
                    <a:pt x="129" y="54"/>
                  </a:cubicBezTo>
                  <a:cubicBezTo>
                    <a:pt x="129" y="54"/>
                    <a:pt x="130" y="54"/>
                    <a:pt x="131" y="55"/>
                  </a:cubicBezTo>
                  <a:cubicBezTo>
                    <a:pt x="180" y="91"/>
                    <a:pt x="180" y="91"/>
                    <a:pt x="180" y="91"/>
                  </a:cubicBezTo>
                  <a:cubicBezTo>
                    <a:pt x="181" y="92"/>
                    <a:pt x="181" y="93"/>
                    <a:pt x="181" y="94"/>
                  </a:cubicBezTo>
                  <a:cubicBezTo>
                    <a:pt x="182" y="94"/>
                    <a:pt x="181" y="95"/>
                    <a:pt x="181" y="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sp>
          <p:nvSpPr>
            <p:cNvPr id="14" name="Freeform 19"/>
            <p:cNvSpPr/>
            <p:nvPr/>
          </p:nvSpPr>
          <p:spPr bwMode="auto">
            <a:xfrm>
              <a:off x="6505575" y="1236663"/>
              <a:ext cx="677863" cy="225425"/>
            </a:xfrm>
            <a:custGeom>
              <a:avLst/>
              <a:gdLst>
                <a:gd name="T0" fmla="*/ 90 w 180"/>
                <a:gd name="T1" fmla="*/ 59 h 59"/>
                <a:gd name="T2" fmla="*/ 101 w 180"/>
                <a:gd name="T3" fmla="*/ 56 h 59"/>
                <a:gd name="T4" fmla="*/ 180 w 180"/>
                <a:gd name="T5" fmla="*/ 2 h 59"/>
                <a:gd name="T6" fmla="*/ 175 w 180"/>
                <a:gd name="T7" fmla="*/ 0 h 59"/>
                <a:gd name="T8" fmla="*/ 5 w 180"/>
                <a:gd name="T9" fmla="*/ 0 h 59"/>
                <a:gd name="T10" fmla="*/ 0 w 180"/>
                <a:gd name="T11" fmla="*/ 2 h 59"/>
                <a:gd name="T12" fmla="*/ 79 w 180"/>
                <a:gd name="T13" fmla="*/ 56 h 59"/>
                <a:gd name="T14" fmla="*/ 90 w 180"/>
                <a:gd name="T15" fmla="*/ 59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0" h="59">
                  <a:moveTo>
                    <a:pt x="90" y="59"/>
                  </a:moveTo>
                  <a:cubicBezTo>
                    <a:pt x="94" y="59"/>
                    <a:pt x="98" y="58"/>
                    <a:pt x="101" y="56"/>
                  </a:cubicBezTo>
                  <a:cubicBezTo>
                    <a:pt x="180" y="2"/>
                    <a:pt x="180" y="2"/>
                    <a:pt x="180" y="2"/>
                  </a:cubicBezTo>
                  <a:cubicBezTo>
                    <a:pt x="179" y="1"/>
                    <a:pt x="177" y="1"/>
                    <a:pt x="175" y="0"/>
                  </a:cubicBezTo>
                  <a:cubicBezTo>
                    <a:pt x="5" y="0"/>
                    <a:pt x="5" y="0"/>
                    <a:pt x="5" y="0"/>
                  </a:cubicBezTo>
                  <a:cubicBezTo>
                    <a:pt x="3" y="0"/>
                    <a:pt x="1" y="1"/>
                    <a:pt x="0" y="2"/>
                  </a:cubicBezTo>
                  <a:cubicBezTo>
                    <a:pt x="79" y="56"/>
                    <a:pt x="79" y="56"/>
                    <a:pt x="79" y="56"/>
                  </a:cubicBezTo>
                  <a:cubicBezTo>
                    <a:pt x="82" y="58"/>
                    <a:pt x="86" y="59"/>
                    <a:pt x="90" y="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grpSp>
      <p:sp>
        <p:nvSpPr>
          <p:cNvPr id="15" name="TextBox 55"/>
          <p:cNvSpPr txBox="1">
            <a:spLocks noChangeArrowheads="1"/>
          </p:cNvSpPr>
          <p:nvPr/>
        </p:nvSpPr>
        <p:spPr bwMode="auto">
          <a:xfrm>
            <a:off x="1383347" y="1714649"/>
            <a:ext cx="2345690" cy="4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just" defTabSz="914400"/>
            <a:r>
              <a:rPr lang="en-US" altLang="zh-CN" sz="2400" dirty="0">
                <a:solidFill>
                  <a:prstClr val="white"/>
                </a:solidFill>
                <a:latin typeface="微软雅黑" panose="020B0503020204020204" charset="-122"/>
                <a:ea typeface="微软雅黑" panose="020B0503020204020204" charset="-122"/>
              </a:rPr>
              <a:t>01</a:t>
            </a:r>
            <a:r>
              <a:rPr lang="zh-CN" altLang="en-US" sz="2000" dirty="0">
                <a:solidFill>
                  <a:prstClr val="white"/>
                </a:solidFill>
                <a:latin typeface="微软雅黑" panose="020B0503020204020204" charset="-122"/>
                <a:ea typeface="微软雅黑" panose="020B0503020204020204" charset="-122"/>
              </a:rPr>
              <a:t>点击添加标题</a:t>
            </a:r>
            <a:endParaRPr lang="zh-CN" altLang="en-US" sz="2000" dirty="0">
              <a:solidFill>
                <a:prstClr val="white"/>
              </a:solidFill>
              <a:latin typeface="微软雅黑" panose="020B0503020204020204" charset="-122"/>
              <a:ea typeface="微软雅黑" panose="020B0503020204020204" charset="-122"/>
            </a:endParaRPr>
          </a:p>
        </p:txBody>
      </p:sp>
      <p:sp>
        <p:nvSpPr>
          <p:cNvPr id="16" name="五边形 117"/>
          <p:cNvSpPr/>
          <p:nvPr/>
        </p:nvSpPr>
        <p:spPr>
          <a:xfrm>
            <a:off x="1055052" y="3212614"/>
            <a:ext cx="4932045" cy="1429385"/>
          </a:xfrm>
          <a:prstGeom prst="homePlate">
            <a:avLst/>
          </a:prstGeom>
          <a:solidFill>
            <a:srgbClr val="106057"/>
          </a:solidFill>
          <a:ln>
            <a:noFill/>
          </a:ln>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grpSp>
        <p:nvGrpSpPr>
          <p:cNvPr id="17" name="组合 16"/>
          <p:cNvGrpSpPr/>
          <p:nvPr/>
        </p:nvGrpSpPr>
        <p:grpSpPr>
          <a:xfrm>
            <a:off x="5072062" y="3704104"/>
            <a:ext cx="484505" cy="523240"/>
            <a:chOff x="5603875" y="1076325"/>
            <a:chExt cx="668338" cy="722313"/>
          </a:xfrm>
        </p:grpSpPr>
        <p:sp>
          <p:nvSpPr>
            <p:cNvPr id="18" name="Freeform 12"/>
            <p:cNvSpPr>
              <a:spLocks noEditPoints="1"/>
            </p:cNvSpPr>
            <p:nvPr/>
          </p:nvSpPr>
          <p:spPr bwMode="auto">
            <a:xfrm>
              <a:off x="5603875" y="1076325"/>
              <a:ext cx="604838" cy="541338"/>
            </a:xfrm>
            <a:custGeom>
              <a:avLst/>
              <a:gdLst>
                <a:gd name="T0" fmla="*/ 85 w 161"/>
                <a:gd name="T1" fmla="*/ 85 h 142"/>
                <a:gd name="T2" fmla="*/ 115 w 161"/>
                <a:gd name="T3" fmla="*/ 117 h 142"/>
                <a:gd name="T4" fmla="*/ 122 w 161"/>
                <a:gd name="T5" fmla="*/ 97 h 142"/>
                <a:gd name="T6" fmla="*/ 97 w 161"/>
                <a:gd name="T7" fmla="*/ 85 h 142"/>
                <a:gd name="T8" fmla="*/ 85 w 161"/>
                <a:gd name="T9" fmla="*/ 0 h 142"/>
                <a:gd name="T10" fmla="*/ 117 w 161"/>
                <a:gd name="T11" fmla="*/ 40 h 142"/>
                <a:gd name="T12" fmla="*/ 85 w 161"/>
                <a:gd name="T13" fmla="*/ 47 h 142"/>
                <a:gd name="T14" fmla="*/ 106 w 161"/>
                <a:gd name="T15" fmla="*/ 79 h 142"/>
                <a:gd name="T16" fmla="*/ 123 w 161"/>
                <a:gd name="T17" fmla="*/ 74 h 142"/>
                <a:gd name="T18" fmla="*/ 85 w 161"/>
                <a:gd name="T19" fmla="*/ 47 h 142"/>
                <a:gd name="T20" fmla="*/ 110 w 161"/>
                <a:gd name="T21" fmla="*/ 123 h 142"/>
                <a:gd name="T22" fmla="*/ 85 w 161"/>
                <a:gd name="T23" fmla="*/ 139 h 142"/>
                <a:gd name="T24" fmla="*/ 0 w 161"/>
                <a:gd name="T25" fmla="*/ 85 h 142"/>
                <a:gd name="T26" fmla="*/ 36 w 161"/>
                <a:gd name="T27" fmla="*/ 117 h 142"/>
                <a:gd name="T28" fmla="*/ 37 w 161"/>
                <a:gd name="T29" fmla="*/ 47 h 142"/>
                <a:gd name="T30" fmla="*/ 0 w 161"/>
                <a:gd name="T31" fmla="*/ 79 h 142"/>
                <a:gd name="T32" fmla="*/ 37 w 161"/>
                <a:gd name="T33" fmla="*/ 47 h 142"/>
                <a:gd name="T34" fmla="*/ 11 w 161"/>
                <a:gd name="T35" fmla="*/ 123 h 142"/>
                <a:gd name="T36" fmla="*/ 38 w 161"/>
                <a:gd name="T37" fmla="*/ 123 h 142"/>
                <a:gd name="T38" fmla="*/ 41 w 161"/>
                <a:gd name="T39" fmla="*/ 79 h 142"/>
                <a:gd name="T40" fmla="*/ 77 w 161"/>
                <a:gd name="T41" fmla="*/ 47 h 142"/>
                <a:gd name="T42" fmla="*/ 41 w 161"/>
                <a:gd name="T43" fmla="*/ 79 h 142"/>
                <a:gd name="T44" fmla="*/ 117 w 161"/>
                <a:gd name="T45" fmla="*/ 20 h 142"/>
                <a:gd name="T46" fmla="*/ 152 w 161"/>
                <a:gd name="T47" fmla="*/ 40 h 142"/>
                <a:gd name="T48" fmla="*/ 155 w 161"/>
                <a:gd name="T49" fmla="*/ 47 h 142"/>
                <a:gd name="T50" fmla="*/ 130 w 161"/>
                <a:gd name="T51" fmla="*/ 71 h 142"/>
                <a:gd name="T52" fmla="*/ 161 w 161"/>
                <a:gd name="T53" fmla="*/ 63 h 142"/>
                <a:gd name="T54" fmla="*/ 53 w 161"/>
                <a:gd name="T55" fmla="*/ 23 h 142"/>
                <a:gd name="T56" fmla="*/ 77 w 161"/>
                <a:gd name="T57" fmla="*/ 40 h 142"/>
                <a:gd name="T58" fmla="*/ 53 w 161"/>
                <a:gd name="T59" fmla="*/ 23 h 142"/>
                <a:gd name="T60" fmla="*/ 57 w 161"/>
                <a:gd name="T61" fmla="*/ 4 h 142"/>
                <a:gd name="T62" fmla="*/ 38 w 161"/>
                <a:gd name="T63" fmla="*/ 40 h 142"/>
                <a:gd name="T64" fmla="*/ 53 w 161"/>
                <a:gd name="T65" fmla="*/ 141 h 142"/>
                <a:gd name="T66" fmla="*/ 63 w 161"/>
                <a:gd name="T67" fmla="*/ 142 h 142"/>
                <a:gd name="T68" fmla="*/ 77 w 161"/>
                <a:gd name="T69" fmla="*/ 123 h 142"/>
                <a:gd name="T70" fmla="*/ 53 w 161"/>
                <a:gd name="T71" fmla="*/ 141 h 142"/>
                <a:gd name="T72" fmla="*/ 77 w 161"/>
                <a:gd name="T73" fmla="*/ 117 h 142"/>
                <a:gd name="T74" fmla="*/ 41 w 161"/>
                <a:gd name="T75" fmla="*/ 8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1" h="142">
                  <a:moveTo>
                    <a:pt x="97" y="85"/>
                  </a:moveTo>
                  <a:cubicBezTo>
                    <a:pt x="85" y="85"/>
                    <a:pt x="85" y="85"/>
                    <a:pt x="85" y="85"/>
                  </a:cubicBezTo>
                  <a:cubicBezTo>
                    <a:pt x="85" y="117"/>
                    <a:pt x="85" y="117"/>
                    <a:pt x="85" y="117"/>
                  </a:cubicBezTo>
                  <a:cubicBezTo>
                    <a:pt x="115" y="117"/>
                    <a:pt x="115" y="117"/>
                    <a:pt x="115" y="117"/>
                  </a:cubicBezTo>
                  <a:cubicBezTo>
                    <a:pt x="117" y="112"/>
                    <a:pt x="120" y="108"/>
                    <a:pt x="121" y="105"/>
                  </a:cubicBezTo>
                  <a:cubicBezTo>
                    <a:pt x="122" y="102"/>
                    <a:pt x="122" y="100"/>
                    <a:pt x="122" y="97"/>
                  </a:cubicBezTo>
                  <a:cubicBezTo>
                    <a:pt x="110" y="92"/>
                    <a:pt x="110" y="92"/>
                    <a:pt x="110" y="92"/>
                  </a:cubicBezTo>
                  <a:lnTo>
                    <a:pt x="97" y="85"/>
                  </a:lnTo>
                  <a:close/>
                  <a:moveTo>
                    <a:pt x="110" y="23"/>
                  </a:moveTo>
                  <a:cubicBezTo>
                    <a:pt x="103" y="10"/>
                    <a:pt x="94" y="2"/>
                    <a:pt x="85" y="0"/>
                  </a:cubicBezTo>
                  <a:cubicBezTo>
                    <a:pt x="85" y="40"/>
                    <a:pt x="85" y="40"/>
                    <a:pt x="85" y="40"/>
                  </a:cubicBezTo>
                  <a:cubicBezTo>
                    <a:pt x="117" y="40"/>
                    <a:pt x="117" y="40"/>
                    <a:pt x="117" y="40"/>
                  </a:cubicBezTo>
                  <a:cubicBezTo>
                    <a:pt x="115" y="34"/>
                    <a:pt x="113" y="28"/>
                    <a:pt x="110" y="23"/>
                  </a:cubicBezTo>
                  <a:close/>
                  <a:moveTo>
                    <a:pt x="85" y="47"/>
                  </a:moveTo>
                  <a:cubicBezTo>
                    <a:pt x="85" y="79"/>
                    <a:pt x="85" y="79"/>
                    <a:pt x="85" y="79"/>
                  </a:cubicBezTo>
                  <a:cubicBezTo>
                    <a:pt x="106" y="79"/>
                    <a:pt x="106" y="79"/>
                    <a:pt x="106" y="79"/>
                  </a:cubicBezTo>
                  <a:cubicBezTo>
                    <a:pt x="112" y="77"/>
                    <a:pt x="112" y="77"/>
                    <a:pt x="112" y="77"/>
                  </a:cubicBezTo>
                  <a:cubicBezTo>
                    <a:pt x="123" y="74"/>
                    <a:pt x="123" y="74"/>
                    <a:pt x="123" y="74"/>
                  </a:cubicBezTo>
                  <a:cubicBezTo>
                    <a:pt x="122" y="64"/>
                    <a:pt x="121" y="55"/>
                    <a:pt x="119" y="47"/>
                  </a:cubicBezTo>
                  <a:lnTo>
                    <a:pt x="85" y="47"/>
                  </a:lnTo>
                  <a:close/>
                  <a:moveTo>
                    <a:pt x="85" y="139"/>
                  </a:moveTo>
                  <a:cubicBezTo>
                    <a:pt x="96" y="135"/>
                    <a:pt x="104" y="129"/>
                    <a:pt x="110" y="123"/>
                  </a:cubicBezTo>
                  <a:cubicBezTo>
                    <a:pt x="85" y="123"/>
                    <a:pt x="85" y="123"/>
                    <a:pt x="85" y="123"/>
                  </a:cubicBezTo>
                  <a:lnTo>
                    <a:pt x="85" y="139"/>
                  </a:lnTo>
                  <a:close/>
                  <a:moveTo>
                    <a:pt x="33" y="85"/>
                  </a:moveTo>
                  <a:cubicBezTo>
                    <a:pt x="0" y="85"/>
                    <a:pt x="0" y="85"/>
                    <a:pt x="0" y="85"/>
                  </a:cubicBezTo>
                  <a:cubicBezTo>
                    <a:pt x="1" y="96"/>
                    <a:pt x="3" y="107"/>
                    <a:pt x="8" y="117"/>
                  </a:cubicBezTo>
                  <a:cubicBezTo>
                    <a:pt x="36" y="117"/>
                    <a:pt x="36" y="117"/>
                    <a:pt x="36" y="117"/>
                  </a:cubicBezTo>
                  <a:cubicBezTo>
                    <a:pt x="34" y="107"/>
                    <a:pt x="33" y="96"/>
                    <a:pt x="33" y="85"/>
                  </a:cubicBezTo>
                  <a:close/>
                  <a:moveTo>
                    <a:pt x="37" y="47"/>
                  </a:moveTo>
                  <a:cubicBezTo>
                    <a:pt x="8" y="47"/>
                    <a:pt x="8" y="47"/>
                    <a:pt x="8" y="47"/>
                  </a:cubicBezTo>
                  <a:cubicBezTo>
                    <a:pt x="4" y="56"/>
                    <a:pt x="1" y="67"/>
                    <a:pt x="0" y="79"/>
                  </a:cubicBezTo>
                  <a:cubicBezTo>
                    <a:pt x="33" y="79"/>
                    <a:pt x="33" y="79"/>
                    <a:pt x="33" y="79"/>
                  </a:cubicBezTo>
                  <a:cubicBezTo>
                    <a:pt x="33" y="67"/>
                    <a:pt x="34" y="57"/>
                    <a:pt x="37" y="47"/>
                  </a:cubicBezTo>
                  <a:close/>
                  <a:moveTo>
                    <a:pt x="11" y="123"/>
                  </a:moveTo>
                  <a:cubicBezTo>
                    <a:pt x="11" y="123"/>
                    <a:pt x="11" y="123"/>
                    <a:pt x="11" y="123"/>
                  </a:cubicBezTo>
                  <a:cubicBezTo>
                    <a:pt x="22" y="133"/>
                    <a:pt x="34" y="138"/>
                    <a:pt x="44" y="140"/>
                  </a:cubicBezTo>
                  <a:cubicBezTo>
                    <a:pt x="42" y="135"/>
                    <a:pt x="40" y="129"/>
                    <a:pt x="38" y="123"/>
                  </a:cubicBezTo>
                  <a:lnTo>
                    <a:pt x="11" y="123"/>
                  </a:lnTo>
                  <a:close/>
                  <a:moveTo>
                    <a:pt x="41" y="79"/>
                  </a:moveTo>
                  <a:cubicBezTo>
                    <a:pt x="77" y="79"/>
                    <a:pt x="77" y="79"/>
                    <a:pt x="77" y="79"/>
                  </a:cubicBezTo>
                  <a:cubicBezTo>
                    <a:pt x="77" y="47"/>
                    <a:pt x="77" y="47"/>
                    <a:pt x="77" y="47"/>
                  </a:cubicBezTo>
                  <a:cubicBezTo>
                    <a:pt x="45" y="47"/>
                    <a:pt x="45" y="47"/>
                    <a:pt x="45" y="47"/>
                  </a:cubicBezTo>
                  <a:cubicBezTo>
                    <a:pt x="42" y="56"/>
                    <a:pt x="41" y="67"/>
                    <a:pt x="41" y="79"/>
                  </a:cubicBezTo>
                  <a:close/>
                  <a:moveTo>
                    <a:pt x="106" y="4"/>
                  </a:moveTo>
                  <a:cubicBezTo>
                    <a:pt x="110" y="8"/>
                    <a:pt x="114" y="14"/>
                    <a:pt x="117" y="20"/>
                  </a:cubicBezTo>
                  <a:cubicBezTo>
                    <a:pt x="120" y="26"/>
                    <a:pt x="123" y="33"/>
                    <a:pt x="125" y="40"/>
                  </a:cubicBezTo>
                  <a:cubicBezTo>
                    <a:pt x="152" y="40"/>
                    <a:pt x="152" y="40"/>
                    <a:pt x="152" y="40"/>
                  </a:cubicBezTo>
                  <a:cubicBezTo>
                    <a:pt x="142" y="23"/>
                    <a:pt x="125" y="10"/>
                    <a:pt x="106" y="4"/>
                  </a:cubicBezTo>
                  <a:close/>
                  <a:moveTo>
                    <a:pt x="155" y="47"/>
                  </a:moveTo>
                  <a:cubicBezTo>
                    <a:pt x="127" y="47"/>
                    <a:pt x="127" y="47"/>
                    <a:pt x="127" y="47"/>
                  </a:cubicBezTo>
                  <a:cubicBezTo>
                    <a:pt x="129" y="54"/>
                    <a:pt x="130" y="63"/>
                    <a:pt x="130" y="71"/>
                  </a:cubicBezTo>
                  <a:cubicBezTo>
                    <a:pt x="156" y="64"/>
                    <a:pt x="156" y="64"/>
                    <a:pt x="156" y="64"/>
                  </a:cubicBezTo>
                  <a:cubicBezTo>
                    <a:pt x="161" y="63"/>
                    <a:pt x="161" y="63"/>
                    <a:pt x="161" y="63"/>
                  </a:cubicBezTo>
                  <a:cubicBezTo>
                    <a:pt x="159" y="57"/>
                    <a:pt x="157" y="52"/>
                    <a:pt x="155" y="47"/>
                  </a:cubicBezTo>
                  <a:close/>
                  <a:moveTo>
                    <a:pt x="53" y="23"/>
                  </a:moveTo>
                  <a:cubicBezTo>
                    <a:pt x="51" y="28"/>
                    <a:pt x="48" y="34"/>
                    <a:pt x="46" y="40"/>
                  </a:cubicBezTo>
                  <a:cubicBezTo>
                    <a:pt x="77" y="40"/>
                    <a:pt x="77" y="40"/>
                    <a:pt x="77" y="40"/>
                  </a:cubicBezTo>
                  <a:cubicBezTo>
                    <a:pt x="77" y="1"/>
                    <a:pt x="77" y="1"/>
                    <a:pt x="77" y="1"/>
                  </a:cubicBezTo>
                  <a:cubicBezTo>
                    <a:pt x="68" y="3"/>
                    <a:pt x="60" y="11"/>
                    <a:pt x="53" y="23"/>
                  </a:cubicBezTo>
                  <a:close/>
                  <a:moveTo>
                    <a:pt x="46" y="20"/>
                  </a:moveTo>
                  <a:cubicBezTo>
                    <a:pt x="49" y="14"/>
                    <a:pt x="53" y="8"/>
                    <a:pt x="57" y="4"/>
                  </a:cubicBezTo>
                  <a:cubicBezTo>
                    <a:pt x="38" y="10"/>
                    <a:pt x="22" y="23"/>
                    <a:pt x="12" y="40"/>
                  </a:cubicBezTo>
                  <a:cubicBezTo>
                    <a:pt x="38" y="40"/>
                    <a:pt x="38" y="40"/>
                    <a:pt x="38" y="40"/>
                  </a:cubicBezTo>
                  <a:cubicBezTo>
                    <a:pt x="40" y="33"/>
                    <a:pt x="43" y="26"/>
                    <a:pt x="46" y="20"/>
                  </a:cubicBezTo>
                  <a:close/>
                  <a:moveTo>
                    <a:pt x="53" y="141"/>
                  </a:moveTo>
                  <a:cubicBezTo>
                    <a:pt x="53" y="142"/>
                    <a:pt x="53" y="142"/>
                    <a:pt x="54" y="142"/>
                  </a:cubicBezTo>
                  <a:cubicBezTo>
                    <a:pt x="57" y="142"/>
                    <a:pt x="61" y="142"/>
                    <a:pt x="63" y="142"/>
                  </a:cubicBezTo>
                  <a:cubicBezTo>
                    <a:pt x="68" y="142"/>
                    <a:pt x="72" y="142"/>
                    <a:pt x="77" y="141"/>
                  </a:cubicBezTo>
                  <a:cubicBezTo>
                    <a:pt x="77" y="123"/>
                    <a:pt x="77" y="123"/>
                    <a:pt x="77" y="123"/>
                  </a:cubicBezTo>
                  <a:cubicBezTo>
                    <a:pt x="46" y="123"/>
                    <a:pt x="46" y="123"/>
                    <a:pt x="46" y="123"/>
                  </a:cubicBezTo>
                  <a:cubicBezTo>
                    <a:pt x="48" y="130"/>
                    <a:pt x="50" y="136"/>
                    <a:pt x="53" y="141"/>
                  </a:cubicBezTo>
                  <a:close/>
                  <a:moveTo>
                    <a:pt x="44" y="117"/>
                  </a:moveTo>
                  <a:cubicBezTo>
                    <a:pt x="77" y="117"/>
                    <a:pt x="77" y="117"/>
                    <a:pt x="77" y="117"/>
                  </a:cubicBezTo>
                  <a:cubicBezTo>
                    <a:pt x="77" y="85"/>
                    <a:pt x="77" y="85"/>
                    <a:pt x="77" y="85"/>
                  </a:cubicBezTo>
                  <a:cubicBezTo>
                    <a:pt x="41" y="85"/>
                    <a:pt x="41" y="85"/>
                    <a:pt x="41" y="85"/>
                  </a:cubicBezTo>
                  <a:cubicBezTo>
                    <a:pt x="41" y="96"/>
                    <a:pt x="42" y="107"/>
                    <a:pt x="44" y="1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sp>
          <p:nvSpPr>
            <p:cNvPr id="19" name="Freeform 13"/>
            <p:cNvSpPr/>
            <p:nvPr/>
          </p:nvSpPr>
          <p:spPr bwMode="auto">
            <a:xfrm>
              <a:off x="5716588" y="1350963"/>
              <a:ext cx="555625" cy="447675"/>
            </a:xfrm>
            <a:custGeom>
              <a:avLst/>
              <a:gdLst>
                <a:gd name="T0" fmla="*/ 0 w 148"/>
                <a:gd name="T1" fmla="*/ 73 h 117"/>
                <a:gd name="T2" fmla="*/ 130 w 148"/>
                <a:gd name="T3" fmla="*/ 36 h 117"/>
                <a:gd name="T4" fmla="*/ 148 w 148"/>
                <a:gd name="T5" fmla="*/ 46 h 117"/>
                <a:gd name="T6" fmla="*/ 131 w 148"/>
                <a:gd name="T7" fmla="*/ 0 h 117"/>
                <a:gd name="T8" fmla="*/ 84 w 148"/>
                <a:gd name="T9" fmla="*/ 13 h 117"/>
                <a:gd name="T10" fmla="*/ 103 w 148"/>
                <a:gd name="T11" fmla="*/ 22 h 117"/>
                <a:gd name="T12" fmla="*/ 0 w 148"/>
                <a:gd name="T13" fmla="*/ 73 h 117"/>
              </a:gdLst>
              <a:ahLst/>
              <a:cxnLst>
                <a:cxn ang="0">
                  <a:pos x="T0" y="T1"/>
                </a:cxn>
                <a:cxn ang="0">
                  <a:pos x="T2" y="T3"/>
                </a:cxn>
                <a:cxn ang="0">
                  <a:pos x="T4" y="T5"/>
                </a:cxn>
                <a:cxn ang="0">
                  <a:pos x="T6" y="T7"/>
                </a:cxn>
                <a:cxn ang="0">
                  <a:pos x="T8" y="T9"/>
                </a:cxn>
                <a:cxn ang="0">
                  <a:pos x="T10" y="T11"/>
                </a:cxn>
                <a:cxn ang="0">
                  <a:pos x="T12" y="T13"/>
                </a:cxn>
              </a:cxnLst>
              <a:rect l="0" t="0" r="r" b="b"/>
              <a:pathLst>
                <a:path w="148" h="117">
                  <a:moveTo>
                    <a:pt x="0" y="73"/>
                  </a:moveTo>
                  <a:cubicBezTo>
                    <a:pt x="56" y="117"/>
                    <a:pt x="113" y="84"/>
                    <a:pt x="130" y="36"/>
                  </a:cubicBezTo>
                  <a:cubicBezTo>
                    <a:pt x="135" y="40"/>
                    <a:pt x="148" y="46"/>
                    <a:pt x="148" y="46"/>
                  </a:cubicBezTo>
                  <a:cubicBezTo>
                    <a:pt x="131" y="0"/>
                    <a:pt x="131" y="0"/>
                    <a:pt x="131" y="0"/>
                  </a:cubicBezTo>
                  <a:cubicBezTo>
                    <a:pt x="84" y="13"/>
                    <a:pt x="84" y="13"/>
                    <a:pt x="84" y="13"/>
                  </a:cubicBezTo>
                  <a:cubicBezTo>
                    <a:pt x="103" y="22"/>
                    <a:pt x="103" y="22"/>
                    <a:pt x="103" y="22"/>
                  </a:cubicBezTo>
                  <a:cubicBezTo>
                    <a:pt x="103" y="22"/>
                    <a:pt x="89" y="98"/>
                    <a:pt x="0" y="7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grpSp>
      <p:sp>
        <p:nvSpPr>
          <p:cNvPr id="20" name="TextBox 55"/>
          <p:cNvSpPr txBox="1">
            <a:spLocks noChangeArrowheads="1"/>
          </p:cNvSpPr>
          <p:nvPr/>
        </p:nvSpPr>
        <p:spPr bwMode="auto">
          <a:xfrm>
            <a:off x="1354137" y="3243094"/>
            <a:ext cx="2602865" cy="4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just" defTabSz="914400"/>
            <a:r>
              <a:rPr lang="en-US" altLang="zh-CN" sz="2400" dirty="0">
                <a:solidFill>
                  <a:prstClr val="white"/>
                </a:solidFill>
                <a:latin typeface="微软雅黑" panose="020B0503020204020204" charset="-122"/>
                <a:ea typeface="微软雅黑" panose="020B0503020204020204" charset="-122"/>
              </a:rPr>
              <a:t>02</a:t>
            </a:r>
            <a:r>
              <a:rPr lang="zh-CN" altLang="en-US" sz="2000" dirty="0">
                <a:solidFill>
                  <a:prstClr val="white"/>
                </a:solidFill>
                <a:latin typeface="微软雅黑" panose="020B0503020204020204" charset="-122"/>
                <a:ea typeface="微软雅黑" panose="020B0503020204020204" charset="-122"/>
              </a:rPr>
              <a:t>点击添加标题</a:t>
            </a:r>
            <a:endParaRPr lang="zh-CN" altLang="en-US" sz="2000" dirty="0">
              <a:solidFill>
                <a:prstClr val="white"/>
              </a:solidFill>
              <a:latin typeface="微软雅黑" panose="020B0503020204020204" charset="-122"/>
              <a:ea typeface="微软雅黑" panose="020B0503020204020204" charset="-122"/>
            </a:endParaRPr>
          </a:p>
        </p:txBody>
      </p:sp>
      <p:sp>
        <p:nvSpPr>
          <p:cNvPr id="21" name="五边形 126"/>
          <p:cNvSpPr/>
          <p:nvPr/>
        </p:nvSpPr>
        <p:spPr>
          <a:xfrm rot="10800000">
            <a:off x="6216967" y="3212614"/>
            <a:ext cx="4932045" cy="1429385"/>
          </a:xfrm>
          <a:prstGeom prst="homePlate">
            <a:avLst/>
          </a:prstGeom>
          <a:solidFill>
            <a:srgbClr val="003D40"/>
          </a:solidFill>
          <a:ln>
            <a:noFill/>
          </a:ln>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grpSp>
        <p:nvGrpSpPr>
          <p:cNvPr id="22" name="组合 21"/>
          <p:cNvGrpSpPr/>
          <p:nvPr/>
        </p:nvGrpSpPr>
        <p:grpSpPr>
          <a:xfrm>
            <a:off x="6694487" y="3696484"/>
            <a:ext cx="467995" cy="360045"/>
            <a:chOff x="8740775" y="1133475"/>
            <a:chExt cx="646113" cy="496888"/>
          </a:xfrm>
        </p:grpSpPr>
        <p:sp>
          <p:nvSpPr>
            <p:cNvPr id="23" name="Freeform 14"/>
            <p:cNvSpPr>
              <a:spLocks noEditPoints="1"/>
            </p:cNvSpPr>
            <p:nvPr/>
          </p:nvSpPr>
          <p:spPr bwMode="auto">
            <a:xfrm>
              <a:off x="8991600" y="1373188"/>
              <a:ext cx="395288" cy="206375"/>
            </a:xfrm>
            <a:custGeom>
              <a:avLst/>
              <a:gdLst>
                <a:gd name="T0" fmla="*/ 61 w 105"/>
                <a:gd name="T1" fmla="*/ 0 h 54"/>
                <a:gd name="T2" fmla="*/ 50 w 105"/>
                <a:gd name="T3" fmla="*/ 13 h 54"/>
                <a:gd name="T4" fmla="*/ 76 w 105"/>
                <a:gd name="T5" fmla="*/ 54 h 54"/>
                <a:gd name="T6" fmla="*/ 105 w 105"/>
                <a:gd name="T7" fmla="*/ 54 h 54"/>
                <a:gd name="T8" fmla="*/ 61 w 105"/>
                <a:gd name="T9" fmla="*/ 0 h 54"/>
                <a:gd name="T10" fmla="*/ 0 w 105"/>
                <a:gd name="T11" fmla="*/ 15 h 54"/>
                <a:gd name="T12" fmla="*/ 1 w 105"/>
                <a:gd name="T13" fmla="*/ 15 h 54"/>
                <a:gd name="T14" fmla="*/ 1 w 105"/>
                <a:gd name="T15" fmla="*/ 15 h 54"/>
                <a:gd name="T16" fmla="*/ 1 w 105"/>
                <a:gd name="T17" fmla="*/ 15 h 54"/>
                <a:gd name="T18" fmla="*/ 0 w 105"/>
                <a:gd name="T19" fmla="*/ 1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54">
                  <a:moveTo>
                    <a:pt x="61" y="0"/>
                  </a:moveTo>
                  <a:cubicBezTo>
                    <a:pt x="50" y="13"/>
                    <a:pt x="50" y="13"/>
                    <a:pt x="50" y="13"/>
                  </a:cubicBezTo>
                  <a:cubicBezTo>
                    <a:pt x="62" y="23"/>
                    <a:pt x="71" y="38"/>
                    <a:pt x="76" y="54"/>
                  </a:cubicBezTo>
                  <a:cubicBezTo>
                    <a:pt x="105" y="54"/>
                    <a:pt x="105" y="54"/>
                    <a:pt x="105" y="54"/>
                  </a:cubicBezTo>
                  <a:cubicBezTo>
                    <a:pt x="101" y="28"/>
                    <a:pt x="84" y="7"/>
                    <a:pt x="61" y="0"/>
                  </a:cubicBezTo>
                  <a:close/>
                  <a:moveTo>
                    <a:pt x="0" y="15"/>
                  </a:moveTo>
                  <a:cubicBezTo>
                    <a:pt x="1" y="15"/>
                    <a:pt x="1" y="15"/>
                    <a:pt x="1" y="15"/>
                  </a:cubicBezTo>
                  <a:cubicBezTo>
                    <a:pt x="1" y="15"/>
                    <a:pt x="1" y="15"/>
                    <a:pt x="1" y="15"/>
                  </a:cubicBezTo>
                  <a:cubicBezTo>
                    <a:pt x="1" y="15"/>
                    <a:pt x="1" y="15"/>
                    <a:pt x="1" y="15"/>
                  </a:cubicBezTo>
                  <a:cubicBezTo>
                    <a:pt x="1" y="15"/>
                    <a:pt x="1" y="15"/>
                    <a:pt x="0"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sp>
          <p:nvSpPr>
            <p:cNvPr id="24" name="Freeform 15"/>
            <p:cNvSpPr/>
            <p:nvPr/>
          </p:nvSpPr>
          <p:spPr bwMode="auto">
            <a:xfrm>
              <a:off x="9104313" y="1133475"/>
              <a:ext cx="161925" cy="233363"/>
            </a:xfrm>
            <a:custGeom>
              <a:avLst/>
              <a:gdLst>
                <a:gd name="T0" fmla="*/ 14 w 43"/>
                <a:gd name="T1" fmla="*/ 35 h 61"/>
                <a:gd name="T2" fmla="*/ 5 w 43"/>
                <a:gd name="T3" fmla="*/ 60 h 61"/>
                <a:gd name="T4" fmla="*/ 13 w 43"/>
                <a:gd name="T5" fmla="*/ 61 h 61"/>
                <a:gd name="T6" fmla="*/ 43 w 43"/>
                <a:gd name="T7" fmla="*/ 31 h 61"/>
                <a:gd name="T8" fmla="*/ 13 w 43"/>
                <a:gd name="T9" fmla="*/ 0 h 61"/>
                <a:gd name="T10" fmla="*/ 0 w 43"/>
                <a:gd name="T11" fmla="*/ 3 h 61"/>
                <a:gd name="T12" fmla="*/ 14 w 43"/>
                <a:gd name="T13" fmla="*/ 35 h 61"/>
              </a:gdLst>
              <a:ahLst/>
              <a:cxnLst>
                <a:cxn ang="0">
                  <a:pos x="T0" y="T1"/>
                </a:cxn>
                <a:cxn ang="0">
                  <a:pos x="T2" y="T3"/>
                </a:cxn>
                <a:cxn ang="0">
                  <a:pos x="T4" y="T5"/>
                </a:cxn>
                <a:cxn ang="0">
                  <a:pos x="T6" y="T7"/>
                </a:cxn>
                <a:cxn ang="0">
                  <a:pos x="T8" y="T9"/>
                </a:cxn>
                <a:cxn ang="0">
                  <a:pos x="T10" y="T11"/>
                </a:cxn>
                <a:cxn ang="0">
                  <a:pos x="T12" y="T13"/>
                </a:cxn>
              </a:cxnLst>
              <a:rect l="0" t="0" r="r" b="b"/>
              <a:pathLst>
                <a:path w="43" h="61">
                  <a:moveTo>
                    <a:pt x="14" y="35"/>
                  </a:moveTo>
                  <a:cubicBezTo>
                    <a:pt x="14" y="44"/>
                    <a:pt x="11" y="53"/>
                    <a:pt x="5" y="60"/>
                  </a:cubicBezTo>
                  <a:cubicBezTo>
                    <a:pt x="8" y="61"/>
                    <a:pt x="10" y="61"/>
                    <a:pt x="13" y="61"/>
                  </a:cubicBezTo>
                  <a:cubicBezTo>
                    <a:pt x="30" y="61"/>
                    <a:pt x="43" y="47"/>
                    <a:pt x="43" y="31"/>
                  </a:cubicBezTo>
                  <a:cubicBezTo>
                    <a:pt x="43" y="14"/>
                    <a:pt x="30" y="0"/>
                    <a:pt x="13" y="0"/>
                  </a:cubicBezTo>
                  <a:cubicBezTo>
                    <a:pt x="8" y="0"/>
                    <a:pt x="4" y="1"/>
                    <a:pt x="0" y="3"/>
                  </a:cubicBezTo>
                  <a:cubicBezTo>
                    <a:pt x="8" y="11"/>
                    <a:pt x="14" y="22"/>
                    <a:pt x="14"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sp>
          <p:nvSpPr>
            <p:cNvPr id="25" name="Oval 16"/>
            <p:cNvSpPr>
              <a:spLocks noChangeArrowheads="1"/>
            </p:cNvSpPr>
            <p:nvPr/>
          </p:nvSpPr>
          <p:spPr bwMode="auto">
            <a:xfrm>
              <a:off x="8867775" y="1136650"/>
              <a:ext cx="252413" cy="2555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sp>
          <p:nvSpPr>
            <p:cNvPr id="26" name="Freeform 17"/>
            <p:cNvSpPr/>
            <p:nvPr/>
          </p:nvSpPr>
          <p:spPr bwMode="auto">
            <a:xfrm>
              <a:off x="8740775" y="1400175"/>
              <a:ext cx="511175" cy="230188"/>
            </a:xfrm>
            <a:custGeom>
              <a:avLst/>
              <a:gdLst>
                <a:gd name="T0" fmla="*/ 136 w 136"/>
                <a:gd name="T1" fmla="*/ 60 h 60"/>
                <a:gd name="T2" fmla="*/ 88 w 136"/>
                <a:gd name="T3" fmla="*/ 0 h 60"/>
                <a:gd name="T4" fmla="*/ 68 w 136"/>
                <a:gd name="T5" fmla="*/ 23 h 60"/>
                <a:gd name="T6" fmla="*/ 48 w 136"/>
                <a:gd name="T7" fmla="*/ 0 h 60"/>
                <a:gd name="T8" fmla="*/ 0 w 136"/>
                <a:gd name="T9" fmla="*/ 60 h 60"/>
                <a:gd name="T10" fmla="*/ 136 w 136"/>
                <a:gd name="T11" fmla="*/ 60 h 60"/>
              </a:gdLst>
              <a:ahLst/>
              <a:cxnLst>
                <a:cxn ang="0">
                  <a:pos x="T0" y="T1"/>
                </a:cxn>
                <a:cxn ang="0">
                  <a:pos x="T2" y="T3"/>
                </a:cxn>
                <a:cxn ang="0">
                  <a:pos x="T4" y="T5"/>
                </a:cxn>
                <a:cxn ang="0">
                  <a:pos x="T6" y="T7"/>
                </a:cxn>
                <a:cxn ang="0">
                  <a:pos x="T8" y="T9"/>
                </a:cxn>
                <a:cxn ang="0">
                  <a:pos x="T10" y="T11"/>
                </a:cxn>
              </a:cxnLst>
              <a:rect l="0" t="0" r="r" b="b"/>
              <a:pathLst>
                <a:path w="136" h="60">
                  <a:moveTo>
                    <a:pt x="136" y="60"/>
                  </a:moveTo>
                  <a:cubicBezTo>
                    <a:pt x="131" y="31"/>
                    <a:pt x="112" y="8"/>
                    <a:pt x="88" y="0"/>
                  </a:cubicBezTo>
                  <a:cubicBezTo>
                    <a:pt x="68" y="23"/>
                    <a:pt x="68" y="23"/>
                    <a:pt x="68" y="23"/>
                  </a:cubicBezTo>
                  <a:cubicBezTo>
                    <a:pt x="48" y="0"/>
                    <a:pt x="48" y="0"/>
                    <a:pt x="48" y="0"/>
                  </a:cubicBezTo>
                  <a:cubicBezTo>
                    <a:pt x="23" y="8"/>
                    <a:pt x="4" y="31"/>
                    <a:pt x="0" y="60"/>
                  </a:cubicBezTo>
                  <a:lnTo>
                    <a:pt x="136" y="6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grpSp>
      <p:sp>
        <p:nvSpPr>
          <p:cNvPr id="27" name="TextBox 55"/>
          <p:cNvSpPr txBox="1">
            <a:spLocks noChangeArrowheads="1"/>
          </p:cNvSpPr>
          <p:nvPr/>
        </p:nvSpPr>
        <p:spPr bwMode="auto">
          <a:xfrm>
            <a:off x="7525067" y="3243094"/>
            <a:ext cx="2197735" cy="461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just" defTabSz="914400"/>
            <a:r>
              <a:rPr lang="en-US" altLang="zh-CN" sz="2400" dirty="0">
                <a:solidFill>
                  <a:prstClr val="white"/>
                </a:solidFill>
                <a:latin typeface="微软雅黑" panose="020B0503020204020204" charset="-122"/>
                <a:ea typeface="微软雅黑" panose="020B0503020204020204" charset="-122"/>
              </a:rPr>
              <a:t>04</a:t>
            </a:r>
            <a:r>
              <a:rPr lang="zh-CN" altLang="en-US" sz="2000" dirty="0">
                <a:solidFill>
                  <a:prstClr val="white"/>
                </a:solidFill>
                <a:latin typeface="微软雅黑" panose="020B0503020204020204" charset="-122"/>
                <a:ea typeface="微软雅黑" panose="020B0503020204020204" charset="-122"/>
              </a:rPr>
              <a:t>点击添加标题</a:t>
            </a:r>
            <a:endParaRPr lang="zh-CN" altLang="en-US" sz="2000" dirty="0">
              <a:solidFill>
                <a:prstClr val="white"/>
              </a:solidFill>
              <a:latin typeface="微软雅黑" panose="020B0503020204020204" charset="-122"/>
              <a:ea typeface="微软雅黑" panose="020B0503020204020204" charset="-122"/>
            </a:endParaRPr>
          </a:p>
        </p:txBody>
      </p:sp>
      <p:sp>
        <p:nvSpPr>
          <p:cNvPr id="28" name="矩形 27"/>
          <p:cNvSpPr/>
          <p:nvPr/>
        </p:nvSpPr>
        <p:spPr>
          <a:xfrm rot="2700000">
            <a:off x="5551487" y="2593489"/>
            <a:ext cx="1111885" cy="1111250"/>
          </a:xfrm>
          <a:prstGeom prst="rect">
            <a:avLst/>
          </a:prstGeom>
          <a:solidFill>
            <a:srgbClr val="C56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charset="-122"/>
              <a:ea typeface="微软雅黑" panose="020B0503020204020204" charset="-122"/>
            </a:endParaRPr>
          </a:p>
        </p:txBody>
      </p:sp>
      <p:grpSp>
        <p:nvGrpSpPr>
          <p:cNvPr id="29" name="组合 28"/>
          <p:cNvGrpSpPr/>
          <p:nvPr/>
        </p:nvGrpSpPr>
        <p:grpSpPr>
          <a:xfrm>
            <a:off x="5817552" y="2838599"/>
            <a:ext cx="554355" cy="495935"/>
            <a:chOff x="6153150" y="1452563"/>
            <a:chExt cx="765176" cy="684212"/>
          </a:xfrm>
        </p:grpSpPr>
        <p:sp>
          <p:nvSpPr>
            <p:cNvPr id="30" name="AutoShape 3"/>
            <p:cNvSpPr>
              <a:spLocks noChangeAspect="1" noChangeArrowheads="1" noTextEdit="1"/>
            </p:cNvSpPr>
            <p:nvPr/>
          </p:nvSpPr>
          <p:spPr bwMode="auto">
            <a:xfrm>
              <a:off x="6156325" y="1460500"/>
              <a:ext cx="7540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sp>
          <p:nvSpPr>
            <p:cNvPr id="31" name="Freeform 5"/>
            <p:cNvSpPr>
              <a:spLocks noEditPoints="1"/>
            </p:cNvSpPr>
            <p:nvPr/>
          </p:nvSpPr>
          <p:spPr bwMode="auto">
            <a:xfrm>
              <a:off x="6262688" y="1625600"/>
              <a:ext cx="541338" cy="511175"/>
            </a:xfrm>
            <a:custGeom>
              <a:avLst/>
              <a:gdLst>
                <a:gd name="T0" fmla="*/ 138 w 142"/>
                <a:gd name="T1" fmla="*/ 55 h 134"/>
                <a:gd name="T2" fmla="*/ 76 w 142"/>
                <a:gd name="T3" fmla="*/ 2 h 134"/>
                <a:gd name="T4" fmla="*/ 67 w 142"/>
                <a:gd name="T5" fmla="*/ 2 h 134"/>
                <a:gd name="T6" fmla="*/ 5 w 142"/>
                <a:gd name="T7" fmla="*/ 55 h 134"/>
                <a:gd name="T8" fmla="*/ 0 w 142"/>
                <a:gd name="T9" fmla="*/ 65 h 134"/>
                <a:gd name="T10" fmla="*/ 0 w 142"/>
                <a:gd name="T11" fmla="*/ 128 h 134"/>
                <a:gd name="T12" fmla="*/ 6 w 142"/>
                <a:gd name="T13" fmla="*/ 134 h 134"/>
                <a:gd name="T14" fmla="*/ 47 w 142"/>
                <a:gd name="T15" fmla="*/ 134 h 134"/>
                <a:gd name="T16" fmla="*/ 53 w 142"/>
                <a:gd name="T17" fmla="*/ 128 h 134"/>
                <a:gd name="T18" fmla="*/ 53 w 142"/>
                <a:gd name="T19" fmla="*/ 85 h 134"/>
                <a:gd name="T20" fmla="*/ 59 w 142"/>
                <a:gd name="T21" fmla="*/ 79 h 134"/>
                <a:gd name="T22" fmla="*/ 85 w 142"/>
                <a:gd name="T23" fmla="*/ 79 h 134"/>
                <a:gd name="T24" fmla="*/ 91 w 142"/>
                <a:gd name="T25" fmla="*/ 85 h 134"/>
                <a:gd name="T26" fmla="*/ 91 w 142"/>
                <a:gd name="T27" fmla="*/ 128 h 134"/>
                <a:gd name="T28" fmla="*/ 96 w 142"/>
                <a:gd name="T29" fmla="*/ 134 h 134"/>
                <a:gd name="T30" fmla="*/ 136 w 142"/>
                <a:gd name="T31" fmla="*/ 134 h 134"/>
                <a:gd name="T32" fmla="*/ 142 w 142"/>
                <a:gd name="T33" fmla="*/ 128 h 134"/>
                <a:gd name="T34" fmla="*/ 142 w 142"/>
                <a:gd name="T35" fmla="*/ 65 h 134"/>
                <a:gd name="T36" fmla="*/ 138 w 142"/>
                <a:gd name="T37" fmla="*/ 55 h 134"/>
                <a:gd name="T38" fmla="*/ 71 w 142"/>
                <a:gd name="T39" fmla="*/ 58 h 134"/>
                <a:gd name="T40" fmla="*/ 59 w 142"/>
                <a:gd name="T41" fmla="*/ 45 h 134"/>
                <a:gd name="T42" fmla="*/ 71 w 142"/>
                <a:gd name="T43" fmla="*/ 33 h 134"/>
                <a:gd name="T44" fmla="*/ 84 w 142"/>
                <a:gd name="T45" fmla="*/ 45 h 134"/>
                <a:gd name="T46" fmla="*/ 71 w 142"/>
                <a:gd name="T47" fmla="*/ 58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2" h="134">
                  <a:moveTo>
                    <a:pt x="138" y="55"/>
                  </a:moveTo>
                  <a:cubicBezTo>
                    <a:pt x="76" y="2"/>
                    <a:pt x="76" y="2"/>
                    <a:pt x="76" y="2"/>
                  </a:cubicBezTo>
                  <a:cubicBezTo>
                    <a:pt x="73" y="0"/>
                    <a:pt x="69" y="0"/>
                    <a:pt x="67" y="2"/>
                  </a:cubicBezTo>
                  <a:cubicBezTo>
                    <a:pt x="5" y="55"/>
                    <a:pt x="5" y="55"/>
                    <a:pt x="5" y="55"/>
                  </a:cubicBezTo>
                  <a:cubicBezTo>
                    <a:pt x="3" y="58"/>
                    <a:pt x="0" y="62"/>
                    <a:pt x="0" y="65"/>
                  </a:cubicBezTo>
                  <a:cubicBezTo>
                    <a:pt x="0" y="128"/>
                    <a:pt x="0" y="128"/>
                    <a:pt x="0" y="128"/>
                  </a:cubicBezTo>
                  <a:cubicBezTo>
                    <a:pt x="0" y="131"/>
                    <a:pt x="3" y="134"/>
                    <a:pt x="6" y="134"/>
                  </a:cubicBezTo>
                  <a:cubicBezTo>
                    <a:pt x="47" y="134"/>
                    <a:pt x="47" y="134"/>
                    <a:pt x="47" y="134"/>
                  </a:cubicBezTo>
                  <a:cubicBezTo>
                    <a:pt x="50" y="134"/>
                    <a:pt x="53" y="131"/>
                    <a:pt x="53" y="128"/>
                  </a:cubicBezTo>
                  <a:cubicBezTo>
                    <a:pt x="53" y="85"/>
                    <a:pt x="53" y="85"/>
                    <a:pt x="53" y="85"/>
                  </a:cubicBezTo>
                  <a:cubicBezTo>
                    <a:pt x="53" y="81"/>
                    <a:pt x="56" y="79"/>
                    <a:pt x="59" y="79"/>
                  </a:cubicBezTo>
                  <a:cubicBezTo>
                    <a:pt x="85" y="79"/>
                    <a:pt x="85" y="79"/>
                    <a:pt x="85" y="79"/>
                  </a:cubicBezTo>
                  <a:cubicBezTo>
                    <a:pt x="88" y="79"/>
                    <a:pt x="91" y="81"/>
                    <a:pt x="91" y="85"/>
                  </a:cubicBezTo>
                  <a:cubicBezTo>
                    <a:pt x="91" y="128"/>
                    <a:pt x="91" y="128"/>
                    <a:pt x="91" y="128"/>
                  </a:cubicBezTo>
                  <a:cubicBezTo>
                    <a:pt x="91" y="131"/>
                    <a:pt x="93" y="134"/>
                    <a:pt x="96" y="134"/>
                  </a:cubicBezTo>
                  <a:cubicBezTo>
                    <a:pt x="136" y="134"/>
                    <a:pt x="136" y="134"/>
                    <a:pt x="136" y="134"/>
                  </a:cubicBezTo>
                  <a:cubicBezTo>
                    <a:pt x="139" y="134"/>
                    <a:pt x="142" y="131"/>
                    <a:pt x="142" y="128"/>
                  </a:cubicBezTo>
                  <a:cubicBezTo>
                    <a:pt x="142" y="65"/>
                    <a:pt x="142" y="65"/>
                    <a:pt x="142" y="65"/>
                  </a:cubicBezTo>
                  <a:cubicBezTo>
                    <a:pt x="142" y="62"/>
                    <a:pt x="140" y="58"/>
                    <a:pt x="138" y="55"/>
                  </a:cubicBezTo>
                  <a:close/>
                  <a:moveTo>
                    <a:pt x="71" y="58"/>
                  </a:moveTo>
                  <a:cubicBezTo>
                    <a:pt x="64" y="58"/>
                    <a:pt x="59" y="52"/>
                    <a:pt x="59" y="45"/>
                  </a:cubicBezTo>
                  <a:cubicBezTo>
                    <a:pt x="59" y="38"/>
                    <a:pt x="64" y="33"/>
                    <a:pt x="71" y="33"/>
                  </a:cubicBezTo>
                  <a:cubicBezTo>
                    <a:pt x="78" y="33"/>
                    <a:pt x="84" y="38"/>
                    <a:pt x="84" y="45"/>
                  </a:cubicBezTo>
                  <a:cubicBezTo>
                    <a:pt x="84" y="52"/>
                    <a:pt x="78" y="58"/>
                    <a:pt x="71" y="5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sp>
          <p:nvSpPr>
            <p:cNvPr id="32" name="Freeform 6"/>
            <p:cNvSpPr>
              <a:spLocks noEditPoints="1"/>
            </p:cNvSpPr>
            <p:nvPr/>
          </p:nvSpPr>
          <p:spPr bwMode="auto">
            <a:xfrm>
              <a:off x="6153150" y="1452563"/>
              <a:ext cx="765176" cy="393700"/>
            </a:xfrm>
            <a:custGeom>
              <a:avLst/>
              <a:gdLst>
                <a:gd name="T0" fmla="*/ 172 w 201"/>
                <a:gd name="T1" fmla="*/ 13 h 103"/>
                <a:gd name="T2" fmla="*/ 172 w 201"/>
                <a:gd name="T3" fmla="*/ 47 h 103"/>
                <a:gd name="T4" fmla="*/ 144 w 201"/>
                <a:gd name="T5" fmla="*/ 23 h 103"/>
                <a:gd name="T6" fmla="*/ 144 w 201"/>
                <a:gd name="T7" fmla="*/ 13 h 103"/>
                <a:gd name="T8" fmla="*/ 150 w 201"/>
                <a:gd name="T9" fmla="*/ 7 h 103"/>
                <a:gd name="T10" fmla="*/ 166 w 201"/>
                <a:gd name="T11" fmla="*/ 7 h 103"/>
                <a:gd name="T12" fmla="*/ 172 w 201"/>
                <a:gd name="T13" fmla="*/ 13 h 103"/>
                <a:gd name="T14" fmla="*/ 21 w 201"/>
                <a:gd name="T15" fmla="*/ 97 h 103"/>
                <a:gd name="T16" fmla="*/ 100 w 201"/>
                <a:gd name="T17" fmla="*/ 29 h 103"/>
                <a:gd name="T18" fmla="*/ 180 w 201"/>
                <a:gd name="T19" fmla="*/ 97 h 103"/>
                <a:gd name="T20" fmla="*/ 197 w 201"/>
                <a:gd name="T21" fmla="*/ 97 h 103"/>
                <a:gd name="T22" fmla="*/ 196 w 201"/>
                <a:gd name="T23" fmla="*/ 79 h 103"/>
                <a:gd name="T24" fmla="*/ 108 w 201"/>
                <a:gd name="T25" fmla="*/ 4 h 103"/>
                <a:gd name="T26" fmla="*/ 92 w 201"/>
                <a:gd name="T27" fmla="*/ 4 h 103"/>
                <a:gd name="T28" fmla="*/ 5 w 201"/>
                <a:gd name="T29" fmla="*/ 79 h 103"/>
                <a:gd name="T30" fmla="*/ 4 w 201"/>
                <a:gd name="T31" fmla="*/ 97 h 103"/>
                <a:gd name="T32" fmla="*/ 21 w 201"/>
                <a:gd name="T33" fmla="*/ 9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1" h="103">
                  <a:moveTo>
                    <a:pt x="172" y="13"/>
                  </a:moveTo>
                  <a:cubicBezTo>
                    <a:pt x="172" y="47"/>
                    <a:pt x="172" y="47"/>
                    <a:pt x="172" y="47"/>
                  </a:cubicBezTo>
                  <a:cubicBezTo>
                    <a:pt x="144" y="23"/>
                    <a:pt x="144" y="23"/>
                    <a:pt x="144" y="23"/>
                  </a:cubicBezTo>
                  <a:cubicBezTo>
                    <a:pt x="144" y="13"/>
                    <a:pt x="144" y="13"/>
                    <a:pt x="144" y="13"/>
                  </a:cubicBezTo>
                  <a:cubicBezTo>
                    <a:pt x="144" y="10"/>
                    <a:pt x="147" y="7"/>
                    <a:pt x="150" y="7"/>
                  </a:cubicBezTo>
                  <a:cubicBezTo>
                    <a:pt x="166" y="7"/>
                    <a:pt x="166" y="7"/>
                    <a:pt x="166" y="7"/>
                  </a:cubicBezTo>
                  <a:cubicBezTo>
                    <a:pt x="169" y="7"/>
                    <a:pt x="172" y="10"/>
                    <a:pt x="172" y="13"/>
                  </a:cubicBezTo>
                  <a:close/>
                  <a:moveTo>
                    <a:pt x="21" y="97"/>
                  </a:moveTo>
                  <a:cubicBezTo>
                    <a:pt x="100" y="29"/>
                    <a:pt x="100" y="29"/>
                    <a:pt x="100" y="29"/>
                  </a:cubicBezTo>
                  <a:cubicBezTo>
                    <a:pt x="180" y="97"/>
                    <a:pt x="180" y="97"/>
                    <a:pt x="180" y="97"/>
                  </a:cubicBezTo>
                  <a:cubicBezTo>
                    <a:pt x="185" y="102"/>
                    <a:pt x="192" y="102"/>
                    <a:pt x="197" y="97"/>
                  </a:cubicBezTo>
                  <a:cubicBezTo>
                    <a:pt x="201" y="92"/>
                    <a:pt x="201" y="84"/>
                    <a:pt x="196" y="79"/>
                  </a:cubicBezTo>
                  <a:cubicBezTo>
                    <a:pt x="108" y="4"/>
                    <a:pt x="108" y="4"/>
                    <a:pt x="108" y="4"/>
                  </a:cubicBezTo>
                  <a:cubicBezTo>
                    <a:pt x="104" y="0"/>
                    <a:pt x="97" y="0"/>
                    <a:pt x="92" y="4"/>
                  </a:cubicBezTo>
                  <a:cubicBezTo>
                    <a:pt x="5" y="79"/>
                    <a:pt x="5" y="79"/>
                    <a:pt x="5" y="79"/>
                  </a:cubicBezTo>
                  <a:cubicBezTo>
                    <a:pt x="0" y="84"/>
                    <a:pt x="0" y="92"/>
                    <a:pt x="4" y="97"/>
                  </a:cubicBezTo>
                  <a:cubicBezTo>
                    <a:pt x="6" y="99"/>
                    <a:pt x="15" y="103"/>
                    <a:pt x="21" y="9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800">
                <a:solidFill>
                  <a:prstClr val="black"/>
                </a:solidFill>
                <a:latin typeface="微软雅黑" panose="020B0503020204020204" charset="-122"/>
                <a:ea typeface="微软雅黑" panose="020B0503020204020204" charset="-122"/>
              </a:endParaRPr>
            </a:p>
          </p:txBody>
        </p:sp>
      </p:grpSp>
      <p:sp>
        <p:nvSpPr>
          <p:cNvPr id="33" name="矩形 32"/>
          <p:cNvSpPr/>
          <p:nvPr/>
        </p:nvSpPr>
        <p:spPr>
          <a:xfrm>
            <a:off x="1354137" y="2124859"/>
            <a:ext cx="3602355" cy="929640"/>
          </a:xfrm>
          <a:prstGeom prst="rect">
            <a:avLst/>
          </a:prstGeom>
        </p:spPr>
        <p:txBody>
          <a:bodyPr wrap="square">
            <a:spAutoFit/>
          </a:bodyPr>
          <a:lstStyle/>
          <a:p>
            <a:pPr algn="l">
              <a:lnSpc>
                <a:spcPct val="130000"/>
              </a:lnSpc>
              <a:spcBef>
                <a:spcPts val="0"/>
              </a:spcBef>
              <a:spcAft>
                <a:spcPts val="0"/>
              </a:spcAft>
            </a:pPr>
            <a:r>
              <a:rPr lang="zh-CN" sz="1400" dirty="0">
                <a:solidFill>
                  <a:schemeClr val="bg1"/>
                </a:solidFill>
                <a:latin typeface="微软雅黑" panose="020B0503020204020204" charset="-122"/>
                <a:ea typeface="微软雅黑" panose="020B0503020204020204" charset="-122"/>
                <a:sym typeface="+mn-ea"/>
              </a:rPr>
              <a:t>请在此添加您的文字内容，  请在此添加您的文字内容。请在此添加您的文字内容，  请在此添加您的文字内容。请在此添加您的</a:t>
            </a:r>
            <a:endParaRPr lang="zh-CN" altLang="zh-CN" sz="1400" dirty="0">
              <a:solidFill>
                <a:schemeClr val="bg1"/>
              </a:solidFill>
              <a:latin typeface="微软雅黑" panose="020B0503020204020204" charset="-122"/>
              <a:ea typeface="微软雅黑" panose="020B0503020204020204" charset="-122"/>
              <a:sym typeface="+mn-ea"/>
            </a:endParaRPr>
          </a:p>
        </p:txBody>
      </p:sp>
      <p:sp>
        <p:nvSpPr>
          <p:cNvPr id="34" name="矩形 33"/>
          <p:cNvSpPr/>
          <p:nvPr/>
        </p:nvSpPr>
        <p:spPr>
          <a:xfrm>
            <a:off x="1354137" y="3696484"/>
            <a:ext cx="3602355" cy="929640"/>
          </a:xfrm>
          <a:prstGeom prst="rect">
            <a:avLst/>
          </a:prstGeom>
        </p:spPr>
        <p:txBody>
          <a:bodyPr wrap="square">
            <a:spAutoFit/>
          </a:bodyPr>
          <a:lstStyle/>
          <a:p>
            <a:pPr algn="l">
              <a:lnSpc>
                <a:spcPct val="130000"/>
              </a:lnSpc>
              <a:spcBef>
                <a:spcPts val="0"/>
              </a:spcBef>
              <a:spcAft>
                <a:spcPts val="0"/>
              </a:spcAft>
            </a:pPr>
            <a:r>
              <a:rPr lang="zh-CN" sz="1400" dirty="0">
                <a:solidFill>
                  <a:schemeClr val="bg1"/>
                </a:solidFill>
                <a:latin typeface="微软雅黑" panose="020B0503020204020204" charset="-122"/>
                <a:ea typeface="微软雅黑" panose="020B0503020204020204" charset="-122"/>
                <a:sym typeface="+mn-ea"/>
              </a:rPr>
              <a:t>请在此添加您的文字内容，  请在此添加您的文字内容。请在此添加您的文字内容，  请在此添加您的文字内容。请在此添加您的</a:t>
            </a:r>
            <a:endParaRPr lang="zh-CN" altLang="zh-CN" sz="1400" dirty="0">
              <a:solidFill>
                <a:schemeClr val="bg1"/>
              </a:solidFill>
              <a:latin typeface="微软雅黑" panose="020B0503020204020204" charset="-122"/>
              <a:ea typeface="微软雅黑" panose="020B0503020204020204" charset="-122"/>
              <a:sym typeface="+mn-ea"/>
            </a:endParaRPr>
          </a:p>
        </p:txBody>
      </p:sp>
      <p:sp>
        <p:nvSpPr>
          <p:cNvPr id="35" name="矩形 34"/>
          <p:cNvSpPr/>
          <p:nvPr/>
        </p:nvSpPr>
        <p:spPr>
          <a:xfrm>
            <a:off x="7242492" y="3696484"/>
            <a:ext cx="3602355" cy="929640"/>
          </a:xfrm>
          <a:prstGeom prst="rect">
            <a:avLst/>
          </a:prstGeom>
        </p:spPr>
        <p:txBody>
          <a:bodyPr wrap="square">
            <a:spAutoFit/>
          </a:bodyPr>
          <a:lstStyle/>
          <a:p>
            <a:pPr algn="l">
              <a:lnSpc>
                <a:spcPct val="130000"/>
              </a:lnSpc>
              <a:spcBef>
                <a:spcPts val="0"/>
              </a:spcBef>
              <a:spcAft>
                <a:spcPts val="0"/>
              </a:spcAft>
            </a:pPr>
            <a:r>
              <a:rPr lang="zh-CN" sz="1400" dirty="0">
                <a:solidFill>
                  <a:schemeClr val="bg1"/>
                </a:solidFill>
                <a:latin typeface="微软雅黑" panose="020B0503020204020204" charset="-122"/>
                <a:ea typeface="微软雅黑" panose="020B0503020204020204" charset="-122"/>
                <a:sym typeface="+mn-ea"/>
              </a:rPr>
              <a:t>请在此添加您的文字内容，  请在此添加您的文字内容。请在此添加您的文字内容，  请在此添加您的文字内容。请在此添加您的</a:t>
            </a:r>
            <a:endParaRPr lang="zh-CN" altLang="zh-CN" sz="1400" dirty="0">
              <a:solidFill>
                <a:schemeClr val="bg1"/>
              </a:solidFill>
              <a:latin typeface="微软雅黑" panose="020B0503020204020204" charset="-122"/>
              <a:ea typeface="微软雅黑" panose="020B0503020204020204" charset="-122"/>
              <a:sym typeface="+mn-ea"/>
            </a:endParaRPr>
          </a:p>
        </p:txBody>
      </p:sp>
      <p:sp>
        <p:nvSpPr>
          <p:cNvPr id="36" name="矩形 35"/>
          <p:cNvSpPr/>
          <p:nvPr/>
        </p:nvSpPr>
        <p:spPr>
          <a:xfrm>
            <a:off x="7242492" y="2124859"/>
            <a:ext cx="3602355" cy="929640"/>
          </a:xfrm>
          <a:prstGeom prst="rect">
            <a:avLst/>
          </a:prstGeom>
        </p:spPr>
        <p:txBody>
          <a:bodyPr wrap="square">
            <a:spAutoFit/>
          </a:bodyPr>
          <a:lstStyle/>
          <a:p>
            <a:pPr algn="l">
              <a:lnSpc>
                <a:spcPct val="130000"/>
              </a:lnSpc>
              <a:spcBef>
                <a:spcPts val="0"/>
              </a:spcBef>
              <a:spcAft>
                <a:spcPts val="0"/>
              </a:spcAft>
            </a:pPr>
            <a:r>
              <a:rPr lang="zh-CN" sz="1400" dirty="0">
                <a:solidFill>
                  <a:schemeClr val="bg1"/>
                </a:solidFill>
                <a:latin typeface="微软雅黑" panose="020B0503020204020204" charset="-122"/>
                <a:ea typeface="微软雅黑" panose="020B0503020204020204" charset="-122"/>
                <a:sym typeface="+mn-ea"/>
              </a:rPr>
              <a:t>请在此添加您的文字内容，  请在此添加您的文字内容。请在此添加您的文字内容，  请在此添加您的文字内容。请在此添加您的</a:t>
            </a:r>
            <a:endParaRPr lang="zh-CN" altLang="zh-CN" sz="1400" dirty="0">
              <a:solidFill>
                <a:schemeClr val="bg1"/>
              </a:solidFill>
              <a:latin typeface="微软雅黑" panose="020B0503020204020204" charset="-122"/>
              <a:ea typeface="微软雅黑" panose="020B050302020402020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circle(in)">
                                      <p:cBhvr>
                                        <p:cTn id="7" dur="2000"/>
                                        <p:tgtEl>
                                          <p:spTgt spid="3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circle(in)">
                                      <p:cBhvr>
                                        <p:cTn id="10" dur="2000"/>
                                        <p:tgtEl>
                                          <p:spTgt spid="3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circle(in)">
                                      <p:cBhvr>
                                        <p:cTn id="13" dur="2000"/>
                                        <p:tgtEl>
                                          <p:spTgt spid="35"/>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circle(in)">
                                      <p:cBhvr>
                                        <p:cTn id="16" dur="2000"/>
                                        <p:tgtEl>
                                          <p:spTgt spid="36"/>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par>
                                <p:cTn id="20" presetID="6" presetClass="entr" presetSubtype="16"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2000"/>
                                        <p:tgtEl>
                                          <p:spTgt spid="10"/>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par>
                                <p:cTn id="29" presetID="6" presetClass="entr" presetSubtype="16"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ircle(in)">
                                      <p:cBhvr>
                                        <p:cTn id="31" dur="2000"/>
                                        <p:tgtEl>
                                          <p:spTgt spid="12"/>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circle(in)">
                                      <p:cBhvr>
                                        <p:cTn id="34" dur="2000"/>
                                        <p:tgtEl>
                                          <p:spTgt spid="15"/>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circle(in)">
                                      <p:cBhvr>
                                        <p:cTn id="37" dur="2000"/>
                                        <p:tgtEl>
                                          <p:spTgt spid="16"/>
                                        </p:tgtEl>
                                      </p:cBhvr>
                                    </p:animEffect>
                                  </p:childTnLst>
                                </p:cTn>
                              </p:par>
                              <p:par>
                                <p:cTn id="38" presetID="6" presetClass="entr" presetSubtype="16"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circle(in)">
                                      <p:cBhvr>
                                        <p:cTn id="40" dur="2000"/>
                                        <p:tgtEl>
                                          <p:spTgt spid="17"/>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circle(in)">
                                      <p:cBhvr>
                                        <p:cTn id="43" dur="2000"/>
                                        <p:tgtEl>
                                          <p:spTgt spid="20"/>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circle(in)">
                                      <p:cBhvr>
                                        <p:cTn id="46" dur="2000"/>
                                        <p:tgtEl>
                                          <p:spTgt spid="21"/>
                                        </p:tgtEl>
                                      </p:cBhvr>
                                    </p:animEffect>
                                  </p:childTnLst>
                                </p:cTn>
                              </p:par>
                              <p:par>
                                <p:cTn id="47" presetID="6" presetClass="entr" presetSubtype="16"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circle(in)">
                                      <p:cBhvr>
                                        <p:cTn id="49" dur="2000"/>
                                        <p:tgtEl>
                                          <p:spTgt spid="22"/>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circle(in)">
                                      <p:cBhvr>
                                        <p:cTn id="52" dur="2000"/>
                                        <p:tgtEl>
                                          <p:spTgt spid="27"/>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circle(in)">
                                      <p:cBhvr>
                                        <p:cTn id="55" dur="2000"/>
                                        <p:tgtEl>
                                          <p:spTgt spid="28"/>
                                        </p:tgtEl>
                                      </p:cBhvr>
                                    </p:animEffect>
                                  </p:childTnLst>
                                </p:cTn>
                              </p:par>
                              <p:par>
                                <p:cTn id="56" presetID="6" presetClass="entr" presetSubtype="16" fill="hold"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circle(in)">
                                      <p:cBhvr>
                                        <p:cTn id="58"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0" grpId="0"/>
      <p:bldP spid="11" grpId="0" bldLvl="0" animBg="1"/>
      <p:bldP spid="15" grpId="0"/>
      <p:bldP spid="16" grpId="0" bldLvl="0" animBg="1"/>
      <p:bldP spid="20" grpId="0"/>
      <p:bldP spid="21" grpId="0" bldLvl="0" animBg="1"/>
      <p:bldP spid="27" grpId="0"/>
      <p:bldP spid="28" grpId="0" bldLvl="0" animBg="1"/>
      <p:bldP spid="33" grpId="0"/>
      <p:bldP spid="34" grpId="0"/>
      <p:bldP spid="35" grpId="0"/>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Group 847"/>
          <p:cNvGrpSpPr/>
          <p:nvPr/>
        </p:nvGrpSpPr>
        <p:grpSpPr>
          <a:xfrm>
            <a:off x="8451841" y="1991179"/>
            <a:ext cx="1324950" cy="2771803"/>
            <a:chOff x="0" y="-1"/>
            <a:chExt cx="4173698" cy="8729735"/>
          </a:xfrm>
        </p:grpSpPr>
        <p:sp>
          <p:nvSpPr>
            <p:cNvPr id="4" name="Shape 839"/>
            <p:cNvSpPr/>
            <p:nvPr/>
          </p:nvSpPr>
          <p:spPr>
            <a:xfrm rot="16200000">
              <a:off x="665658" y="-665659"/>
              <a:ext cx="2842381" cy="4173698"/>
            </a:xfrm>
            <a:prstGeom prst="rightArrow">
              <a:avLst>
                <a:gd name="adj1" fmla="val 81119"/>
                <a:gd name="adj2" fmla="val 46535"/>
              </a:avLst>
            </a:prstGeom>
            <a:solidFill>
              <a:schemeClr val="accent1"/>
            </a:solidFill>
            <a:ln w="12700" cap="flat">
              <a:noFill/>
              <a:miter lim="400000"/>
            </a:ln>
            <a:effectLst/>
          </p:spPr>
          <p:txBody>
            <a:bodyPr wrap="square" lIns="0" tIns="0" rIns="0" bIns="0" numCol="1" anchor="ctr">
              <a:noAutofit/>
            </a:bodyPr>
            <a:lstStyle/>
            <a:p>
              <a:pPr lvl="0" algn="ctr">
                <a:lnSpc>
                  <a:spcPct val="120000"/>
                </a:lnSpc>
                <a:defRPr sz="3200">
                  <a:solidFill>
                    <a:srgbClr val="FFFFFF"/>
                  </a:solidFill>
                </a:defRPr>
              </a:pP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6" name="Shape 840"/>
            <p:cNvSpPr/>
            <p:nvPr/>
          </p:nvSpPr>
          <p:spPr>
            <a:xfrm>
              <a:off x="398740" y="2402520"/>
              <a:ext cx="3376217" cy="2690020"/>
            </a:xfrm>
            <a:custGeom>
              <a:avLst/>
              <a:gdLst/>
              <a:ahLst/>
              <a:cxnLst>
                <a:cxn ang="0">
                  <a:pos x="wd2" y="hd2"/>
                </a:cxn>
                <a:cxn ang="5400000">
                  <a:pos x="wd2" y="hd2"/>
                </a:cxn>
                <a:cxn ang="10800000">
                  <a:pos x="wd2" y="hd2"/>
                </a:cxn>
                <a:cxn ang="16200000">
                  <a:pos x="wd2" y="hd2"/>
                </a:cxn>
              </a:cxnLst>
              <a:rect l="0" t="0" r="r" b="b"/>
              <a:pathLst>
                <a:path w="21600" h="21600" extrusionOk="0">
                  <a:moveTo>
                    <a:pt x="10677" y="0"/>
                  </a:moveTo>
                  <a:lnTo>
                    <a:pt x="8173" y="2903"/>
                  </a:lnTo>
                  <a:lnTo>
                    <a:pt x="0" y="2903"/>
                  </a:lnTo>
                  <a:lnTo>
                    <a:pt x="0" y="21600"/>
                  </a:lnTo>
                  <a:lnTo>
                    <a:pt x="21600" y="21600"/>
                  </a:lnTo>
                  <a:lnTo>
                    <a:pt x="21600" y="2903"/>
                  </a:lnTo>
                  <a:lnTo>
                    <a:pt x="13180" y="2903"/>
                  </a:lnTo>
                  <a:lnTo>
                    <a:pt x="10677" y="0"/>
                  </a:lnTo>
                  <a:close/>
                </a:path>
              </a:pathLst>
            </a:custGeom>
            <a:solidFill>
              <a:schemeClr val="accent2"/>
            </a:solidFill>
            <a:ln w="12700" cap="flat">
              <a:noFill/>
              <a:miter lim="400000"/>
            </a:ln>
            <a:effectLst/>
          </p:spPr>
          <p:txBody>
            <a:bodyPr wrap="square" lIns="0" tIns="0" rIns="0" bIns="0" numCol="1" anchor="ctr">
              <a:noAutofit/>
            </a:bodyPr>
            <a:lstStyle/>
            <a:p>
              <a:pPr lvl="0" algn="ctr">
                <a:lnSpc>
                  <a:spcPct val="120000"/>
                </a:lnSpc>
                <a:defRPr sz="3200">
                  <a:solidFill>
                    <a:srgbClr val="FFFFFF"/>
                  </a:solidFill>
                </a:defRPr>
              </a:pP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7" name="Shape 841"/>
            <p:cNvSpPr/>
            <p:nvPr/>
          </p:nvSpPr>
          <p:spPr>
            <a:xfrm>
              <a:off x="398740" y="4389510"/>
              <a:ext cx="3376217" cy="2690020"/>
            </a:xfrm>
            <a:custGeom>
              <a:avLst/>
              <a:gdLst/>
              <a:ahLst/>
              <a:cxnLst>
                <a:cxn ang="0">
                  <a:pos x="wd2" y="hd2"/>
                </a:cxn>
                <a:cxn ang="5400000">
                  <a:pos x="wd2" y="hd2"/>
                </a:cxn>
                <a:cxn ang="10800000">
                  <a:pos x="wd2" y="hd2"/>
                </a:cxn>
                <a:cxn ang="16200000">
                  <a:pos x="wd2" y="hd2"/>
                </a:cxn>
              </a:cxnLst>
              <a:rect l="0" t="0" r="r" b="b"/>
              <a:pathLst>
                <a:path w="21600" h="21600" extrusionOk="0">
                  <a:moveTo>
                    <a:pt x="10677" y="0"/>
                  </a:moveTo>
                  <a:lnTo>
                    <a:pt x="8173" y="2903"/>
                  </a:lnTo>
                  <a:lnTo>
                    <a:pt x="0" y="2903"/>
                  </a:lnTo>
                  <a:lnTo>
                    <a:pt x="0" y="21600"/>
                  </a:lnTo>
                  <a:lnTo>
                    <a:pt x="21600" y="21600"/>
                  </a:lnTo>
                  <a:lnTo>
                    <a:pt x="21600" y="2903"/>
                  </a:lnTo>
                  <a:lnTo>
                    <a:pt x="13180" y="2903"/>
                  </a:lnTo>
                  <a:lnTo>
                    <a:pt x="10677" y="0"/>
                  </a:lnTo>
                  <a:close/>
                </a:path>
              </a:pathLst>
            </a:custGeom>
            <a:solidFill>
              <a:schemeClr val="accent3"/>
            </a:solidFill>
            <a:ln w="12700" cap="flat">
              <a:noFill/>
              <a:miter lim="400000"/>
            </a:ln>
            <a:effectLst/>
          </p:spPr>
          <p:txBody>
            <a:bodyPr wrap="square" lIns="0" tIns="0" rIns="0" bIns="0" numCol="1" anchor="ctr">
              <a:noAutofit/>
            </a:bodyPr>
            <a:lstStyle/>
            <a:p>
              <a:pPr lvl="0" algn="ctr">
                <a:lnSpc>
                  <a:spcPct val="120000"/>
                </a:lnSpc>
                <a:defRPr sz="3200">
                  <a:solidFill>
                    <a:srgbClr val="FFFFFF"/>
                  </a:solidFill>
                </a:defRPr>
              </a:pP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8" name="Shape 842"/>
            <p:cNvSpPr/>
            <p:nvPr/>
          </p:nvSpPr>
          <p:spPr>
            <a:xfrm>
              <a:off x="398740" y="6289348"/>
              <a:ext cx="3376217" cy="2440386"/>
            </a:xfrm>
            <a:custGeom>
              <a:avLst/>
              <a:gdLst/>
              <a:ahLst/>
              <a:cxnLst>
                <a:cxn ang="0">
                  <a:pos x="wd2" y="hd2"/>
                </a:cxn>
                <a:cxn ang="5400000">
                  <a:pos x="wd2" y="hd2"/>
                </a:cxn>
                <a:cxn ang="10800000">
                  <a:pos x="wd2" y="hd2"/>
                </a:cxn>
                <a:cxn ang="16200000">
                  <a:pos x="wd2" y="hd2"/>
                </a:cxn>
              </a:cxnLst>
              <a:rect l="0" t="0" r="r" b="b"/>
              <a:pathLst>
                <a:path w="21600" h="21600" extrusionOk="0">
                  <a:moveTo>
                    <a:pt x="10677" y="0"/>
                  </a:moveTo>
                  <a:lnTo>
                    <a:pt x="8173" y="3200"/>
                  </a:lnTo>
                  <a:lnTo>
                    <a:pt x="0" y="3200"/>
                  </a:lnTo>
                  <a:lnTo>
                    <a:pt x="0" y="21600"/>
                  </a:lnTo>
                  <a:lnTo>
                    <a:pt x="21600" y="21600"/>
                  </a:lnTo>
                  <a:lnTo>
                    <a:pt x="21600" y="3200"/>
                  </a:lnTo>
                  <a:lnTo>
                    <a:pt x="13180" y="3200"/>
                  </a:lnTo>
                  <a:lnTo>
                    <a:pt x="10677" y="0"/>
                  </a:lnTo>
                  <a:close/>
                </a:path>
              </a:pathLst>
            </a:custGeom>
            <a:solidFill>
              <a:schemeClr val="accent4"/>
            </a:solidFill>
            <a:ln w="12700" cap="flat">
              <a:noFill/>
              <a:miter lim="400000"/>
            </a:ln>
            <a:effectLst/>
          </p:spPr>
          <p:txBody>
            <a:bodyPr wrap="square" lIns="0" tIns="0" rIns="0" bIns="0" numCol="1" anchor="ctr">
              <a:noAutofit/>
            </a:bodyPr>
            <a:lstStyle/>
            <a:p>
              <a:pPr lvl="0" algn="ctr">
                <a:lnSpc>
                  <a:spcPct val="120000"/>
                </a:lnSpc>
                <a:defRPr sz="3200">
                  <a:solidFill>
                    <a:srgbClr val="FFFFFF"/>
                  </a:solidFill>
                </a:defRPr>
              </a:pP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9" name="Shape 843"/>
            <p:cNvSpPr/>
            <p:nvPr/>
          </p:nvSpPr>
          <p:spPr>
            <a:xfrm>
              <a:off x="1279161" y="1243401"/>
              <a:ext cx="1615369" cy="581422"/>
            </a:xfrm>
            <a:prstGeom prst="rect">
              <a:avLst/>
            </a:prstGeom>
            <a:noFill/>
            <a:ln w="12700" cap="flat">
              <a:noFill/>
              <a:miter lim="400000"/>
            </a:ln>
            <a:effectLst/>
          </p:spPr>
          <p:txBody>
            <a:bodyPr wrap="none" lIns="0" tIns="0" rIns="0" bIns="0" numCol="1" anchor="ctr">
              <a:spAutoFit/>
            </a:bodyPr>
            <a:lstStyle>
              <a:lvl1pPr>
                <a:defRPr sz="7000">
                  <a:solidFill>
                    <a:srgbClr val="F9FAFC"/>
                  </a:solidFill>
                  <a:latin typeface="FontAwesome"/>
                  <a:ea typeface="FontAwesome"/>
                  <a:cs typeface="FontAwesome"/>
                  <a:sym typeface="FontAwesome"/>
                </a:defRPr>
              </a:lvl1pPr>
            </a:lstStyle>
            <a:p>
              <a:pPr lvl="0" algn="ctr">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文字内容</a:t>
              </a: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10" name="Shape 844"/>
            <p:cNvSpPr/>
            <p:nvPr/>
          </p:nvSpPr>
          <p:spPr>
            <a:xfrm>
              <a:off x="1792611" y="3168827"/>
              <a:ext cx="588471" cy="725640"/>
            </a:xfrm>
            <a:prstGeom prst="rect">
              <a:avLst/>
            </a:prstGeom>
            <a:noFill/>
            <a:ln w="12700" cap="flat">
              <a:noFill/>
              <a:miter lim="400000"/>
            </a:ln>
            <a:effectLst/>
          </p:spPr>
          <p:txBody>
            <a:bodyPr wrap="none" lIns="22674" tIns="22674" rIns="22674" bIns="22674"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000" dirty="0">
                  <a:solidFill>
                    <a:schemeClr val="bg1"/>
                  </a:solidFill>
                  <a:latin typeface="Arial" panose="020B0604020202020204" pitchFamily="34" charset="0"/>
                  <a:ea typeface="微软雅黑" panose="020B0503020204020204" charset="-122"/>
                  <a:sym typeface="Arial" panose="020B0604020202020204" pitchFamily="34" charset="0"/>
                </a:rPr>
                <a:t>01</a:t>
              </a: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11" name="Shape 845"/>
            <p:cNvSpPr/>
            <p:nvPr/>
          </p:nvSpPr>
          <p:spPr>
            <a:xfrm>
              <a:off x="1813436" y="5276567"/>
              <a:ext cx="444226" cy="581422"/>
            </a:xfrm>
            <a:prstGeom prst="rect">
              <a:avLst/>
            </a:prstGeom>
            <a:noFill/>
            <a:ln w="12700" cap="flat">
              <a:no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000" dirty="0">
                  <a:solidFill>
                    <a:schemeClr val="bg1"/>
                  </a:solidFill>
                  <a:latin typeface="Arial" panose="020B0604020202020204" pitchFamily="34" charset="0"/>
                  <a:ea typeface="微软雅黑" panose="020B0503020204020204" charset="-122"/>
                  <a:sym typeface="Arial" panose="020B0604020202020204" pitchFamily="34" charset="0"/>
                </a:rPr>
                <a:t>02</a:t>
              </a: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12" name="Shape 846"/>
            <p:cNvSpPr/>
            <p:nvPr/>
          </p:nvSpPr>
          <p:spPr>
            <a:xfrm>
              <a:off x="1813436" y="7312200"/>
              <a:ext cx="444226" cy="581422"/>
            </a:xfrm>
            <a:prstGeom prst="rect">
              <a:avLst/>
            </a:prstGeom>
            <a:noFill/>
            <a:ln w="12700" cap="flat">
              <a:no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000" dirty="0">
                  <a:solidFill>
                    <a:schemeClr val="bg1"/>
                  </a:solidFill>
                  <a:latin typeface="Arial" panose="020B0604020202020204" pitchFamily="34" charset="0"/>
                  <a:ea typeface="微软雅黑" panose="020B0503020204020204" charset="-122"/>
                  <a:sym typeface="Arial" panose="020B0604020202020204" pitchFamily="34" charset="0"/>
                </a:rPr>
                <a:t>03</a:t>
              </a: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grpSp>
      <p:grpSp>
        <p:nvGrpSpPr>
          <p:cNvPr id="13" name="Group 856"/>
          <p:cNvGrpSpPr/>
          <p:nvPr/>
        </p:nvGrpSpPr>
        <p:grpSpPr>
          <a:xfrm>
            <a:off x="7261840" y="2512375"/>
            <a:ext cx="1075809" cy="2250589"/>
            <a:chOff x="-1" y="0"/>
            <a:chExt cx="3388883" cy="7088187"/>
          </a:xfrm>
        </p:grpSpPr>
        <p:sp>
          <p:nvSpPr>
            <p:cNvPr id="14" name="Shape 848"/>
            <p:cNvSpPr/>
            <p:nvPr/>
          </p:nvSpPr>
          <p:spPr>
            <a:xfrm rot="16200000">
              <a:off x="540489" y="-540490"/>
              <a:ext cx="2307904" cy="3388883"/>
            </a:xfrm>
            <a:prstGeom prst="rightArrow">
              <a:avLst>
                <a:gd name="adj1" fmla="val 81119"/>
                <a:gd name="adj2" fmla="val 46535"/>
              </a:avLst>
            </a:prstGeom>
            <a:solidFill>
              <a:schemeClr val="accent1"/>
            </a:solidFill>
            <a:ln w="12700" cap="flat">
              <a:noFill/>
              <a:miter lim="400000"/>
            </a:ln>
            <a:effectLst/>
          </p:spPr>
          <p:txBody>
            <a:bodyPr wrap="square" lIns="0" tIns="0" rIns="0" bIns="0" numCol="1" anchor="ctr">
              <a:noAutofit/>
            </a:bodyPr>
            <a:lstStyle/>
            <a:p>
              <a:pPr lvl="0" algn="ctr">
                <a:lnSpc>
                  <a:spcPct val="120000"/>
                </a:lnSpc>
                <a:defRPr sz="3200">
                  <a:solidFill>
                    <a:srgbClr val="FFFFFF"/>
                  </a:solidFill>
                </a:defRPr>
              </a:pP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15" name="Shape 849"/>
            <p:cNvSpPr/>
            <p:nvPr/>
          </p:nvSpPr>
          <p:spPr>
            <a:xfrm>
              <a:off x="323762" y="1951031"/>
              <a:ext cx="2741216" cy="2184004"/>
            </a:xfrm>
            <a:custGeom>
              <a:avLst/>
              <a:gdLst/>
              <a:ahLst/>
              <a:cxnLst>
                <a:cxn ang="0">
                  <a:pos x="wd2" y="hd2"/>
                </a:cxn>
                <a:cxn ang="5400000">
                  <a:pos x="wd2" y="hd2"/>
                </a:cxn>
                <a:cxn ang="10800000">
                  <a:pos x="wd2" y="hd2"/>
                </a:cxn>
                <a:cxn ang="16200000">
                  <a:pos x="wd2" y="hd2"/>
                </a:cxn>
              </a:cxnLst>
              <a:rect l="0" t="0" r="r" b="b"/>
              <a:pathLst>
                <a:path w="21600" h="21600" extrusionOk="0">
                  <a:moveTo>
                    <a:pt x="10676" y="0"/>
                  </a:moveTo>
                  <a:lnTo>
                    <a:pt x="8172" y="2901"/>
                  </a:lnTo>
                  <a:lnTo>
                    <a:pt x="0" y="2901"/>
                  </a:lnTo>
                  <a:lnTo>
                    <a:pt x="0" y="21600"/>
                  </a:lnTo>
                  <a:lnTo>
                    <a:pt x="21600" y="21600"/>
                  </a:lnTo>
                  <a:lnTo>
                    <a:pt x="21600" y="2901"/>
                  </a:lnTo>
                  <a:lnTo>
                    <a:pt x="13181" y="2901"/>
                  </a:lnTo>
                  <a:lnTo>
                    <a:pt x="10676" y="0"/>
                  </a:lnTo>
                  <a:close/>
                </a:path>
              </a:pathLst>
            </a:custGeom>
            <a:solidFill>
              <a:schemeClr val="accent2"/>
            </a:solidFill>
            <a:ln w="12700" cap="flat">
              <a:noFill/>
              <a:miter lim="400000"/>
            </a:ln>
            <a:effectLst/>
          </p:spPr>
          <p:txBody>
            <a:bodyPr wrap="square" lIns="0" tIns="0" rIns="0" bIns="0" numCol="1" anchor="ctr">
              <a:noAutofit/>
            </a:bodyPr>
            <a:lstStyle/>
            <a:p>
              <a:pPr lvl="0" algn="ctr">
                <a:lnSpc>
                  <a:spcPct val="120000"/>
                </a:lnSpc>
                <a:defRPr sz="3200">
                  <a:solidFill>
                    <a:srgbClr val="FFFFFF"/>
                  </a:solidFill>
                </a:defRPr>
              </a:pP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16" name="Shape 850"/>
            <p:cNvSpPr/>
            <p:nvPr/>
          </p:nvSpPr>
          <p:spPr>
            <a:xfrm>
              <a:off x="323762" y="3564390"/>
              <a:ext cx="2741216" cy="2184005"/>
            </a:xfrm>
            <a:custGeom>
              <a:avLst/>
              <a:gdLst/>
              <a:ahLst/>
              <a:cxnLst>
                <a:cxn ang="0">
                  <a:pos x="wd2" y="hd2"/>
                </a:cxn>
                <a:cxn ang="5400000">
                  <a:pos x="wd2" y="hd2"/>
                </a:cxn>
                <a:cxn ang="10800000">
                  <a:pos x="wd2" y="hd2"/>
                </a:cxn>
                <a:cxn ang="16200000">
                  <a:pos x="wd2" y="hd2"/>
                </a:cxn>
              </a:cxnLst>
              <a:rect l="0" t="0" r="r" b="b"/>
              <a:pathLst>
                <a:path w="21600" h="21600" extrusionOk="0">
                  <a:moveTo>
                    <a:pt x="10676" y="0"/>
                  </a:moveTo>
                  <a:lnTo>
                    <a:pt x="8172" y="2901"/>
                  </a:lnTo>
                  <a:lnTo>
                    <a:pt x="0" y="2901"/>
                  </a:lnTo>
                  <a:lnTo>
                    <a:pt x="0" y="21600"/>
                  </a:lnTo>
                  <a:lnTo>
                    <a:pt x="21600" y="21600"/>
                  </a:lnTo>
                  <a:lnTo>
                    <a:pt x="21600" y="2901"/>
                  </a:lnTo>
                  <a:lnTo>
                    <a:pt x="13181" y="2901"/>
                  </a:lnTo>
                  <a:lnTo>
                    <a:pt x="10676" y="0"/>
                  </a:lnTo>
                  <a:close/>
                </a:path>
              </a:pathLst>
            </a:custGeom>
            <a:solidFill>
              <a:schemeClr val="accent3"/>
            </a:solidFill>
            <a:ln w="12700" cap="flat">
              <a:noFill/>
              <a:miter lim="400000"/>
            </a:ln>
            <a:effectLst/>
          </p:spPr>
          <p:txBody>
            <a:bodyPr wrap="square" lIns="0" tIns="0" rIns="0" bIns="0" numCol="1" anchor="ctr">
              <a:noAutofit/>
            </a:bodyPr>
            <a:lstStyle/>
            <a:p>
              <a:pPr lvl="0" algn="ctr">
                <a:lnSpc>
                  <a:spcPct val="120000"/>
                </a:lnSpc>
                <a:defRPr sz="3200">
                  <a:solidFill>
                    <a:srgbClr val="FFFFFF"/>
                  </a:solidFill>
                </a:defRPr>
              </a:pP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17" name="Shape 851"/>
            <p:cNvSpPr/>
            <p:nvPr/>
          </p:nvSpPr>
          <p:spPr>
            <a:xfrm>
              <a:off x="323762" y="5106986"/>
              <a:ext cx="2741216" cy="1981201"/>
            </a:xfrm>
            <a:custGeom>
              <a:avLst/>
              <a:gdLst/>
              <a:ahLst/>
              <a:cxnLst>
                <a:cxn ang="0">
                  <a:pos x="wd2" y="hd2"/>
                </a:cxn>
                <a:cxn ang="5400000">
                  <a:pos x="wd2" y="hd2"/>
                </a:cxn>
                <a:cxn ang="10800000">
                  <a:pos x="wd2" y="hd2"/>
                </a:cxn>
                <a:cxn ang="16200000">
                  <a:pos x="wd2" y="hd2"/>
                </a:cxn>
              </a:cxnLst>
              <a:rect l="0" t="0" r="r" b="b"/>
              <a:pathLst>
                <a:path w="21600" h="21600" extrusionOk="0">
                  <a:moveTo>
                    <a:pt x="10676" y="0"/>
                  </a:moveTo>
                  <a:lnTo>
                    <a:pt x="8172" y="3198"/>
                  </a:lnTo>
                  <a:lnTo>
                    <a:pt x="0" y="3198"/>
                  </a:lnTo>
                  <a:lnTo>
                    <a:pt x="0" y="21600"/>
                  </a:lnTo>
                  <a:lnTo>
                    <a:pt x="21600" y="21600"/>
                  </a:lnTo>
                  <a:lnTo>
                    <a:pt x="21600" y="3198"/>
                  </a:lnTo>
                  <a:lnTo>
                    <a:pt x="13181" y="3198"/>
                  </a:lnTo>
                  <a:lnTo>
                    <a:pt x="10676" y="0"/>
                  </a:lnTo>
                  <a:close/>
                </a:path>
              </a:pathLst>
            </a:custGeom>
            <a:solidFill>
              <a:schemeClr val="accent4"/>
            </a:solidFill>
            <a:ln w="12700" cap="flat">
              <a:noFill/>
              <a:miter lim="400000"/>
            </a:ln>
            <a:effectLst/>
          </p:spPr>
          <p:txBody>
            <a:bodyPr wrap="square" lIns="0" tIns="0" rIns="0" bIns="0" numCol="1" anchor="ctr">
              <a:noAutofit/>
            </a:bodyPr>
            <a:lstStyle/>
            <a:p>
              <a:pPr lvl="0" algn="ctr">
                <a:lnSpc>
                  <a:spcPct val="120000"/>
                </a:lnSpc>
                <a:defRPr sz="3200">
                  <a:solidFill>
                    <a:srgbClr val="FFFFFF"/>
                  </a:solidFill>
                </a:defRPr>
              </a:pP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18" name="Shape 852"/>
            <p:cNvSpPr/>
            <p:nvPr/>
          </p:nvSpPr>
          <p:spPr>
            <a:xfrm>
              <a:off x="886756" y="1060043"/>
              <a:ext cx="1615369" cy="581422"/>
            </a:xfrm>
            <a:prstGeom prst="rect">
              <a:avLst/>
            </a:prstGeom>
            <a:noFill/>
            <a:ln w="12700" cap="flat">
              <a:noFill/>
              <a:miter lim="400000"/>
            </a:ln>
            <a:effectLst/>
          </p:spPr>
          <p:txBody>
            <a:bodyPr wrap="none" lIns="0" tIns="0" rIns="0" bIns="0" numCol="1" anchor="ctr">
              <a:spAutoFit/>
            </a:bodyPr>
            <a:lstStyle>
              <a:lvl1pPr>
                <a:defRPr sz="7000">
                  <a:solidFill>
                    <a:srgbClr val="F9FAFC"/>
                  </a:solidFill>
                  <a:latin typeface="FontAwesome"/>
                  <a:ea typeface="FontAwesome"/>
                  <a:cs typeface="FontAwesome"/>
                  <a:sym typeface="FontAwesome"/>
                </a:defRPr>
              </a:lvl1pPr>
            </a:lstStyle>
            <a:p>
              <a:pPr lvl="0" algn="ctr">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文字内容</a:t>
              </a: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19" name="Shape 853"/>
            <p:cNvSpPr/>
            <p:nvPr/>
          </p:nvSpPr>
          <p:spPr>
            <a:xfrm>
              <a:off x="1478766" y="2663818"/>
              <a:ext cx="444226" cy="581422"/>
            </a:xfrm>
            <a:prstGeom prst="rect">
              <a:avLst/>
            </a:prstGeom>
            <a:noFill/>
            <a:ln w="12700" cap="flat">
              <a:no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000" dirty="0">
                  <a:solidFill>
                    <a:schemeClr val="bg1"/>
                  </a:solidFill>
                  <a:latin typeface="Arial" panose="020B0604020202020204" pitchFamily="34" charset="0"/>
                  <a:ea typeface="微软雅黑" panose="020B0503020204020204" charset="-122"/>
                  <a:sym typeface="Arial" panose="020B0604020202020204" pitchFamily="34" charset="0"/>
                </a:rPr>
                <a:t>01</a:t>
              </a: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20" name="Shape 854"/>
            <p:cNvSpPr/>
            <p:nvPr/>
          </p:nvSpPr>
          <p:spPr>
            <a:xfrm>
              <a:off x="1478766" y="4305686"/>
              <a:ext cx="444226" cy="581422"/>
            </a:xfrm>
            <a:prstGeom prst="rect">
              <a:avLst/>
            </a:prstGeom>
            <a:noFill/>
            <a:ln w="12700" cap="flat">
              <a:no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000" dirty="0">
                  <a:solidFill>
                    <a:schemeClr val="bg1"/>
                  </a:solidFill>
                  <a:latin typeface="Arial" panose="020B0604020202020204" pitchFamily="34" charset="0"/>
                  <a:ea typeface="微软雅黑" panose="020B0503020204020204" charset="-122"/>
                  <a:sym typeface="Arial" panose="020B0604020202020204" pitchFamily="34" charset="0"/>
                </a:rPr>
                <a:t>02</a:t>
              </a: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21" name="Shape 855"/>
            <p:cNvSpPr/>
            <p:nvPr/>
          </p:nvSpPr>
          <p:spPr>
            <a:xfrm>
              <a:off x="1478766" y="5947558"/>
              <a:ext cx="444226" cy="581422"/>
            </a:xfrm>
            <a:prstGeom prst="rect">
              <a:avLst/>
            </a:prstGeom>
            <a:noFill/>
            <a:ln w="12700" cap="flat">
              <a:no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000" dirty="0">
                  <a:solidFill>
                    <a:schemeClr val="bg1"/>
                  </a:solidFill>
                  <a:latin typeface="Arial" panose="020B0604020202020204" pitchFamily="34" charset="0"/>
                  <a:ea typeface="微软雅黑" panose="020B0503020204020204" charset="-122"/>
                  <a:sym typeface="Arial" panose="020B0604020202020204" pitchFamily="34" charset="0"/>
                </a:rPr>
                <a:t>03</a:t>
              </a: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grpSp>
      <p:grpSp>
        <p:nvGrpSpPr>
          <p:cNvPr id="22" name="Group 865"/>
          <p:cNvGrpSpPr/>
          <p:nvPr/>
        </p:nvGrpSpPr>
        <p:grpSpPr>
          <a:xfrm>
            <a:off x="6319148" y="3040761"/>
            <a:ext cx="828500" cy="1733180"/>
            <a:chOff x="-1" y="0"/>
            <a:chExt cx="2609839" cy="5458615"/>
          </a:xfrm>
        </p:grpSpPr>
        <p:sp>
          <p:nvSpPr>
            <p:cNvPr id="23" name="Shape 857"/>
            <p:cNvSpPr/>
            <p:nvPr/>
          </p:nvSpPr>
          <p:spPr>
            <a:xfrm rot="16200000">
              <a:off x="416240" y="-416241"/>
              <a:ext cx="1777358" cy="2609839"/>
            </a:xfrm>
            <a:prstGeom prst="rightArrow">
              <a:avLst>
                <a:gd name="adj1" fmla="val 81119"/>
                <a:gd name="adj2" fmla="val 46535"/>
              </a:avLst>
            </a:prstGeom>
            <a:solidFill>
              <a:schemeClr val="accent1"/>
            </a:solidFill>
            <a:ln w="12700" cap="flat">
              <a:noFill/>
              <a:miter lim="400000"/>
            </a:ln>
            <a:effectLst/>
          </p:spPr>
          <p:txBody>
            <a:bodyPr wrap="square" lIns="0" tIns="0" rIns="0" bIns="0" numCol="1" anchor="ctr">
              <a:noAutofit/>
            </a:bodyPr>
            <a:lstStyle/>
            <a:p>
              <a:pPr lvl="0" algn="ctr">
                <a:lnSpc>
                  <a:spcPct val="120000"/>
                </a:lnSpc>
                <a:defRPr sz="3200">
                  <a:solidFill>
                    <a:srgbClr val="FFFFFF"/>
                  </a:solidFill>
                </a:defRPr>
              </a:pP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24" name="Shape 858"/>
            <p:cNvSpPr/>
            <p:nvPr/>
          </p:nvSpPr>
          <p:spPr>
            <a:xfrm>
              <a:off x="249335" y="1502569"/>
              <a:ext cx="2110979" cy="1681957"/>
            </a:xfrm>
            <a:custGeom>
              <a:avLst/>
              <a:gdLst/>
              <a:ahLst/>
              <a:cxnLst>
                <a:cxn ang="0">
                  <a:pos x="wd2" y="hd2"/>
                </a:cxn>
                <a:cxn ang="5400000">
                  <a:pos x="wd2" y="hd2"/>
                </a:cxn>
                <a:cxn ang="10800000">
                  <a:pos x="wd2" y="hd2"/>
                </a:cxn>
                <a:cxn ang="16200000">
                  <a:pos x="wd2" y="hd2"/>
                </a:cxn>
              </a:cxnLst>
              <a:rect l="0" t="0" r="r" b="b"/>
              <a:pathLst>
                <a:path w="21600" h="21600" extrusionOk="0">
                  <a:moveTo>
                    <a:pt x="10676" y="0"/>
                  </a:moveTo>
                  <a:lnTo>
                    <a:pt x="8175" y="2900"/>
                  </a:lnTo>
                  <a:lnTo>
                    <a:pt x="0" y="2900"/>
                  </a:lnTo>
                  <a:lnTo>
                    <a:pt x="0" y="21600"/>
                  </a:lnTo>
                  <a:lnTo>
                    <a:pt x="21600" y="21600"/>
                  </a:lnTo>
                  <a:lnTo>
                    <a:pt x="21600" y="2900"/>
                  </a:lnTo>
                  <a:lnTo>
                    <a:pt x="13182" y="2900"/>
                  </a:lnTo>
                  <a:lnTo>
                    <a:pt x="10676" y="0"/>
                  </a:lnTo>
                  <a:close/>
                </a:path>
              </a:pathLst>
            </a:custGeom>
            <a:solidFill>
              <a:schemeClr val="accent2"/>
            </a:solidFill>
            <a:ln w="12700" cap="flat">
              <a:noFill/>
              <a:miter lim="400000"/>
            </a:ln>
            <a:effectLst/>
          </p:spPr>
          <p:txBody>
            <a:bodyPr wrap="square" lIns="0" tIns="0" rIns="0" bIns="0" numCol="1" anchor="ctr">
              <a:noAutofit/>
            </a:bodyPr>
            <a:lstStyle/>
            <a:p>
              <a:pPr lvl="0" algn="ctr">
                <a:lnSpc>
                  <a:spcPct val="120000"/>
                </a:lnSpc>
                <a:defRPr sz="3200">
                  <a:solidFill>
                    <a:srgbClr val="FFFFFF"/>
                  </a:solidFill>
                </a:defRPr>
              </a:pP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25" name="Shape 859"/>
            <p:cNvSpPr/>
            <p:nvPr/>
          </p:nvSpPr>
          <p:spPr>
            <a:xfrm>
              <a:off x="249335" y="2745046"/>
              <a:ext cx="2110979" cy="1681957"/>
            </a:xfrm>
            <a:custGeom>
              <a:avLst/>
              <a:gdLst/>
              <a:ahLst/>
              <a:cxnLst>
                <a:cxn ang="0">
                  <a:pos x="wd2" y="hd2"/>
                </a:cxn>
                <a:cxn ang="5400000">
                  <a:pos x="wd2" y="hd2"/>
                </a:cxn>
                <a:cxn ang="10800000">
                  <a:pos x="wd2" y="hd2"/>
                </a:cxn>
                <a:cxn ang="16200000">
                  <a:pos x="wd2" y="hd2"/>
                </a:cxn>
              </a:cxnLst>
              <a:rect l="0" t="0" r="r" b="b"/>
              <a:pathLst>
                <a:path w="21600" h="21600" extrusionOk="0">
                  <a:moveTo>
                    <a:pt x="10676" y="0"/>
                  </a:moveTo>
                  <a:lnTo>
                    <a:pt x="8175" y="2900"/>
                  </a:lnTo>
                  <a:lnTo>
                    <a:pt x="0" y="2900"/>
                  </a:lnTo>
                  <a:lnTo>
                    <a:pt x="0" y="21600"/>
                  </a:lnTo>
                  <a:lnTo>
                    <a:pt x="21600" y="21600"/>
                  </a:lnTo>
                  <a:lnTo>
                    <a:pt x="21600" y="2900"/>
                  </a:lnTo>
                  <a:lnTo>
                    <a:pt x="13182" y="2900"/>
                  </a:lnTo>
                  <a:lnTo>
                    <a:pt x="10676" y="0"/>
                  </a:lnTo>
                  <a:close/>
                </a:path>
              </a:pathLst>
            </a:custGeom>
            <a:solidFill>
              <a:schemeClr val="accent3"/>
            </a:solidFill>
            <a:ln w="12700" cap="flat">
              <a:noFill/>
              <a:miter lim="400000"/>
            </a:ln>
            <a:effectLst/>
          </p:spPr>
          <p:txBody>
            <a:bodyPr wrap="square" lIns="0" tIns="0" rIns="0" bIns="0" numCol="1" anchor="ctr">
              <a:noAutofit/>
            </a:bodyPr>
            <a:lstStyle/>
            <a:p>
              <a:pPr lvl="0" algn="ctr">
                <a:lnSpc>
                  <a:spcPct val="120000"/>
                </a:lnSpc>
                <a:defRPr sz="3200">
                  <a:solidFill>
                    <a:srgbClr val="FFFFFF"/>
                  </a:solidFill>
                </a:defRPr>
              </a:pP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26" name="Shape 860"/>
            <p:cNvSpPr/>
            <p:nvPr/>
          </p:nvSpPr>
          <p:spPr>
            <a:xfrm>
              <a:off x="249335" y="3933026"/>
              <a:ext cx="2110979" cy="1525589"/>
            </a:xfrm>
            <a:custGeom>
              <a:avLst/>
              <a:gdLst/>
              <a:ahLst/>
              <a:cxnLst>
                <a:cxn ang="0">
                  <a:pos x="wd2" y="hd2"/>
                </a:cxn>
                <a:cxn ang="5400000">
                  <a:pos x="wd2" y="hd2"/>
                </a:cxn>
                <a:cxn ang="10800000">
                  <a:pos x="wd2" y="hd2"/>
                </a:cxn>
                <a:cxn ang="16200000">
                  <a:pos x="wd2" y="hd2"/>
                </a:cxn>
              </a:cxnLst>
              <a:rect l="0" t="0" r="r" b="b"/>
              <a:pathLst>
                <a:path w="21600" h="21600" extrusionOk="0">
                  <a:moveTo>
                    <a:pt x="10676" y="0"/>
                  </a:moveTo>
                  <a:lnTo>
                    <a:pt x="8175" y="3197"/>
                  </a:lnTo>
                  <a:lnTo>
                    <a:pt x="0" y="3197"/>
                  </a:lnTo>
                  <a:lnTo>
                    <a:pt x="0" y="21600"/>
                  </a:lnTo>
                  <a:lnTo>
                    <a:pt x="21600" y="21600"/>
                  </a:lnTo>
                  <a:lnTo>
                    <a:pt x="21600" y="3197"/>
                  </a:lnTo>
                  <a:lnTo>
                    <a:pt x="13182" y="3197"/>
                  </a:lnTo>
                  <a:lnTo>
                    <a:pt x="10676" y="0"/>
                  </a:lnTo>
                  <a:close/>
                </a:path>
              </a:pathLst>
            </a:custGeom>
            <a:solidFill>
              <a:schemeClr val="accent4"/>
            </a:solidFill>
            <a:ln w="12700" cap="flat">
              <a:noFill/>
              <a:miter lim="400000"/>
            </a:ln>
            <a:effectLst/>
          </p:spPr>
          <p:txBody>
            <a:bodyPr wrap="square" lIns="0" tIns="0" rIns="0" bIns="0" numCol="1" anchor="ctr">
              <a:noAutofit/>
            </a:bodyPr>
            <a:lstStyle/>
            <a:p>
              <a:pPr lvl="0" algn="ctr">
                <a:lnSpc>
                  <a:spcPct val="120000"/>
                </a:lnSpc>
                <a:defRPr sz="3200">
                  <a:solidFill>
                    <a:srgbClr val="FFFFFF"/>
                  </a:solidFill>
                </a:defRPr>
              </a:pP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27" name="Shape 861"/>
            <p:cNvSpPr/>
            <p:nvPr/>
          </p:nvSpPr>
          <p:spPr>
            <a:xfrm>
              <a:off x="497932" y="701761"/>
              <a:ext cx="1615368" cy="581422"/>
            </a:xfrm>
            <a:prstGeom prst="rect">
              <a:avLst/>
            </a:prstGeom>
            <a:noFill/>
            <a:ln w="12700" cap="flat">
              <a:noFill/>
              <a:miter lim="400000"/>
            </a:ln>
            <a:effectLst/>
          </p:spPr>
          <p:txBody>
            <a:bodyPr wrap="none" lIns="0" tIns="0" rIns="0" bIns="0" numCol="1" anchor="ctr">
              <a:spAutoFit/>
            </a:bodyPr>
            <a:lstStyle>
              <a:lvl1pPr>
                <a:defRPr sz="7000">
                  <a:solidFill>
                    <a:srgbClr val="F9FAFC"/>
                  </a:solidFill>
                  <a:latin typeface="FontAwesome"/>
                  <a:ea typeface="FontAwesome"/>
                  <a:cs typeface="FontAwesome"/>
                  <a:sym typeface="FontAwesome"/>
                </a:defRPr>
              </a:lvl1pPr>
            </a:lstStyle>
            <a:p>
              <a:pPr lvl="0" algn="ctr">
                <a:lnSpc>
                  <a:spcPct val="120000"/>
                </a:lnSpc>
                <a:defRPr sz="1800">
                  <a:solidFill>
                    <a:srgbClr val="000000"/>
                  </a:solidFill>
                </a:defRPr>
              </a:pPr>
              <a:r>
                <a:rPr lang="zh-CN" altLang="en-US" sz="1000" dirty="0">
                  <a:solidFill>
                    <a:schemeClr val="bg1"/>
                  </a:solidFill>
                  <a:latin typeface="Arial" panose="020B0604020202020204" pitchFamily="34" charset="0"/>
                  <a:ea typeface="微软雅黑" panose="020B0503020204020204" charset="-122"/>
                  <a:sym typeface="Arial" panose="020B0604020202020204" pitchFamily="34" charset="0"/>
                </a:rPr>
                <a:t>文字内容</a:t>
              </a: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28" name="Shape 862"/>
            <p:cNvSpPr/>
            <p:nvPr/>
          </p:nvSpPr>
          <p:spPr>
            <a:xfrm>
              <a:off x="1047526" y="2021732"/>
              <a:ext cx="444225" cy="581422"/>
            </a:xfrm>
            <a:prstGeom prst="rect">
              <a:avLst/>
            </a:prstGeom>
            <a:noFill/>
            <a:ln w="12700" cap="flat">
              <a:no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000" dirty="0">
                  <a:solidFill>
                    <a:schemeClr val="bg1"/>
                  </a:solidFill>
                  <a:latin typeface="Arial" panose="020B0604020202020204" pitchFamily="34" charset="0"/>
                  <a:ea typeface="微软雅黑" panose="020B0503020204020204" charset="-122"/>
                  <a:sym typeface="Arial" panose="020B0604020202020204" pitchFamily="34" charset="0"/>
                </a:rPr>
                <a:t>01</a:t>
              </a: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29" name="Shape 863"/>
            <p:cNvSpPr/>
            <p:nvPr/>
          </p:nvSpPr>
          <p:spPr>
            <a:xfrm>
              <a:off x="1047526" y="3279993"/>
              <a:ext cx="444225" cy="581422"/>
            </a:xfrm>
            <a:prstGeom prst="rect">
              <a:avLst/>
            </a:prstGeom>
            <a:noFill/>
            <a:ln w="12700" cap="flat">
              <a:no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000" dirty="0">
                  <a:solidFill>
                    <a:schemeClr val="bg1"/>
                  </a:solidFill>
                  <a:latin typeface="Arial" panose="020B0604020202020204" pitchFamily="34" charset="0"/>
                  <a:ea typeface="微软雅黑" panose="020B0503020204020204" charset="-122"/>
                  <a:sym typeface="Arial" panose="020B0604020202020204" pitchFamily="34" charset="0"/>
                </a:rPr>
                <a:t>02</a:t>
              </a: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30" name="Shape 864"/>
            <p:cNvSpPr/>
            <p:nvPr/>
          </p:nvSpPr>
          <p:spPr>
            <a:xfrm>
              <a:off x="1047526" y="4538253"/>
              <a:ext cx="444225" cy="581422"/>
            </a:xfrm>
            <a:prstGeom prst="rect">
              <a:avLst/>
            </a:prstGeom>
            <a:noFill/>
            <a:ln w="12700" cap="flat">
              <a:noFill/>
              <a:miter lim="400000"/>
            </a:ln>
            <a:effectLst/>
          </p:spPr>
          <p:txBody>
            <a:bodyPr wrap="none" lIns="0" tIns="0" rIns="0" bIns="0" numCol="1" anchor="ctr">
              <a:spAutoFit/>
            </a:bodyPr>
            <a:lstStyle>
              <a:lvl1pPr>
                <a:defRPr>
                  <a:solidFill>
                    <a:srgbClr val="F9FAFC"/>
                  </a:solidFill>
                  <a:latin typeface="STIXGeneral-Bold"/>
                  <a:ea typeface="STIXGeneral-Bold"/>
                  <a:cs typeface="STIXGeneral-Bold"/>
                  <a:sym typeface="STIXGeneral-Bold"/>
                </a:defRPr>
              </a:lvl1pPr>
            </a:lstStyle>
            <a:p>
              <a:pPr lvl="0" algn="ctr">
                <a:lnSpc>
                  <a:spcPct val="120000"/>
                </a:lnSpc>
                <a:defRPr sz="1800">
                  <a:solidFill>
                    <a:srgbClr val="000000"/>
                  </a:solidFill>
                </a:defRPr>
              </a:pPr>
              <a:r>
                <a:rPr sz="1000" dirty="0">
                  <a:solidFill>
                    <a:schemeClr val="bg1"/>
                  </a:solidFill>
                  <a:latin typeface="Arial" panose="020B0604020202020204" pitchFamily="34" charset="0"/>
                  <a:ea typeface="微软雅黑" panose="020B0503020204020204" charset="-122"/>
                  <a:sym typeface="Arial" panose="020B0604020202020204" pitchFamily="34" charset="0"/>
                </a:rPr>
                <a:t>03</a:t>
              </a:r>
              <a:endParaRPr sz="100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grpSp>
      <p:grpSp>
        <p:nvGrpSpPr>
          <p:cNvPr id="31" name="Group 868"/>
          <p:cNvGrpSpPr/>
          <p:nvPr/>
        </p:nvGrpSpPr>
        <p:grpSpPr>
          <a:xfrm>
            <a:off x="2725646" y="2200462"/>
            <a:ext cx="5726194" cy="510313"/>
            <a:chOff x="0" y="-70220"/>
            <a:chExt cx="19498693" cy="1607221"/>
          </a:xfrm>
        </p:grpSpPr>
        <p:sp>
          <p:nvSpPr>
            <p:cNvPr id="32" name="Shape 866"/>
            <p:cNvSpPr/>
            <p:nvPr/>
          </p:nvSpPr>
          <p:spPr>
            <a:xfrm>
              <a:off x="5280" y="-70220"/>
              <a:ext cx="4748144" cy="813989"/>
            </a:xfrm>
            <a:prstGeom prst="rect">
              <a:avLst/>
            </a:prstGeom>
            <a:noFill/>
            <a:ln w="12700" cap="flat">
              <a:noFill/>
              <a:miter lim="400000"/>
            </a:ln>
            <a:effectLst/>
          </p:spPr>
          <p:txBody>
            <a:bodyPr wrap="square" lIns="0" tIns="0" rIns="0" bIns="0" numCol="1" anchor="ctr">
              <a:spAutoFit/>
            </a:bodyPr>
            <a:lstStyle>
              <a:lvl1pPr algn="l" defTabSz="817245">
                <a:defRPr sz="2970">
                  <a:solidFill>
                    <a:srgbClr val="4A5E6C"/>
                  </a:solidFill>
                  <a:latin typeface="STIXGeneral-Bold"/>
                  <a:ea typeface="STIXGeneral-Bold"/>
                  <a:cs typeface="STIXGeneral-Bold"/>
                  <a:sym typeface="STIXGeneral-Bold"/>
                </a:defRPr>
              </a:lvl1pPr>
            </a:lstStyle>
            <a:p>
              <a:pPr lvl="0">
                <a:lnSpc>
                  <a:spcPct val="120000"/>
                </a:lnSpc>
                <a:defRPr sz="1800">
                  <a:solidFill>
                    <a:srgbClr val="000000"/>
                  </a:solidFill>
                </a:defRPr>
              </a:pPr>
              <a:r>
                <a:rPr lang="zh-CN" altLang="en-US" sz="1400" b="1"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文字内容</a:t>
              </a:r>
              <a:endParaRPr sz="1400" b="1"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33" name="Shape 867"/>
            <p:cNvSpPr/>
            <p:nvPr/>
          </p:nvSpPr>
          <p:spPr>
            <a:xfrm>
              <a:off x="0" y="955579"/>
              <a:ext cx="19498693" cy="581422"/>
            </a:xfrm>
            <a:prstGeom prst="rect">
              <a:avLst/>
            </a:prstGeom>
            <a:noFill/>
            <a:ln w="12700" cap="flat">
              <a:noFill/>
              <a:miter lim="400000"/>
            </a:ln>
            <a:effectLst/>
          </p:spPr>
          <p:txBody>
            <a:bodyPr wrap="square" lIns="0" tIns="0" rIns="0" bIns="0" numCol="1" anchor="ctr">
              <a:spAutoFit/>
            </a:bodyPr>
            <a:lstStyle>
              <a:lvl1pPr algn="l">
                <a:defRPr sz="2400">
                  <a:solidFill>
                    <a:srgbClr val="828589"/>
                  </a:solidFill>
                  <a:latin typeface="STIXGeneral-Regular"/>
                  <a:ea typeface="STIXGeneral-Regular"/>
                  <a:cs typeface="STIXGeneral-Regular"/>
                  <a:sym typeface="STIXGeneral-Regular"/>
                </a:defRPr>
              </a:lvl1pPr>
            </a:lstStyle>
            <a:p>
              <a:pPr algn="just">
                <a:lnSpc>
                  <a:spcPct val="120000"/>
                </a:lnSpc>
                <a:defRPr sz="1800">
                  <a:solidFill>
                    <a:srgbClr val="000000"/>
                  </a:solidFill>
                </a:defRPr>
              </a:pPr>
              <a:r>
                <a:rPr lang="zh-CN" altLang="en-US" sz="10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请替换文字内容，点击添加相关标题文字，修改文字内容</a:t>
              </a:r>
              <a:endParaRPr lang="zh-CN" altLang="en-US" sz="800" dirty="0">
                <a:solidFill>
                  <a:schemeClr val="bg1">
                    <a:lumMod val="65000"/>
                  </a:schemeClr>
                </a:solidFill>
                <a:latin typeface="Arial" panose="020B0604020202020204" pitchFamily="34" charset="0"/>
                <a:ea typeface="微软雅黑" panose="020B0503020204020204" charset="-122"/>
                <a:sym typeface="Arial" panose="020B0604020202020204" pitchFamily="34" charset="0"/>
              </a:endParaRPr>
            </a:p>
          </p:txBody>
        </p:sp>
      </p:grpSp>
      <p:grpSp>
        <p:nvGrpSpPr>
          <p:cNvPr id="34" name="Group 871"/>
          <p:cNvGrpSpPr/>
          <p:nvPr/>
        </p:nvGrpSpPr>
        <p:grpSpPr>
          <a:xfrm>
            <a:off x="2725147" y="2990899"/>
            <a:ext cx="3594002" cy="510314"/>
            <a:chOff x="-1704" y="-70220"/>
            <a:chExt cx="12238204" cy="1607224"/>
          </a:xfrm>
        </p:grpSpPr>
        <p:sp>
          <p:nvSpPr>
            <p:cNvPr id="35" name="Shape 869"/>
            <p:cNvSpPr/>
            <p:nvPr/>
          </p:nvSpPr>
          <p:spPr>
            <a:xfrm>
              <a:off x="-1704" y="-70220"/>
              <a:ext cx="4748144" cy="813989"/>
            </a:xfrm>
            <a:prstGeom prst="rect">
              <a:avLst/>
            </a:prstGeom>
            <a:noFill/>
            <a:ln w="12700" cap="flat">
              <a:noFill/>
              <a:miter lim="400000"/>
            </a:ln>
            <a:effectLst/>
          </p:spPr>
          <p:txBody>
            <a:bodyPr wrap="square" lIns="0" tIns="0" rIns="0" bIns="0" numCol="1" anchor="ctr">
              <a:spAutoFit/>
            </a:bodyPr>
            <a:lstStyle>
              <a:lvl1pPr algn="l" defTabSz="817245">
                <a:defRPr sz="2970">
                  <a:solidFill>
                    <a:srgbClr val="3A9A87"/>
                  </a:solidFill>
                  <a:latin typeface="STIXGeneral-Bold"/>
                  <a:ea typeface="STIXGeneral-Bold"/>
                  <a:cs typeface="STIXGeneral-Bold"/>
                  <a:sym typeface="STIXGeneral-Bold"/>
                </a:defRPr>
              </a:lvl1pPr>
            </a:lstStyle>
            <a:p>
              <a:pPr>
                <a:lnSpc>
                  <a:spcPct val="120000"/>
                </a:lnSpc>
                <a:defRPr sz="1800">
                  <a:solidFill>
                    <a:srgbClr val="000000"/>
                  </a:solidFill>
                </a:defRPr>
              </a:pPr>
              <a:r>
                <a:rPr lang="zh-CN" altLang="en-US" sz="1400" b="1"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文字内容</a:t>
              </a:r>
              <a:endParaRPr sz="1400" b="1"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36" name="Shape 870"/>
            <p:cNvSpPr/>
            <p:nvPr/>
          </p:nvSpPr>
          <p:spPr>
            <a:xfrm>
              <a:off x="1" y="955582"/>
              <a:ext cx="12236499" cy="581422"/>
            </a:xfrm>
            <a:prstGeom prst="rect">
              <a:avLst/>
            </a:prstGeom>
            <a:noFill/>
            <a:ln w="12700" cap="flat">
              <a:noFill/>
              <a:miter lim="400000"/>
            </a:ln>
            <a:effectLst/>
          </p:spPr>
          <p:txBody>
            <a:bodyPr wrap="square" lIns="0" tIns="0" rIns="0" bIns="0" numCol="1" anchor="ctr">
              <a:spAutoFit/>
            </a:bodyPr>
            <a:lstStyle>
              <a:lvl1pPr algn="l">
                <a:defRPr sz="2400">
                  <a:solidFill>
                    <a:srgbClr val="828589"/>
                  </a:solidFill>
                  <a:latin typeface="STIXGeneral-Regular"/>
                  <a:ea typeface="STIXGeneral-Regular"/>
                  <a:cs typeface="STIXGeneral-Regular"/>
                  <a:sym typeface="STIXGeneral-Regular"/>
                </a:defRPr>
              </a:lvl1pPr>
            </a:lstStyle>
            <a:p>
              <a:pPr algn="just">
                <a:lnSpc>
                  <a:spcPct val="120000"/>
                </a:lnSpc>
                <a:defRPr sz="1800">
                  <a:solidFill>
                    <a:srgbClr val="000000"/>
                  </a:solidFill>
                </a:defRPr>
              </a:pPr>
              <a:r>
                <a:rPr lang="zh-CN" altLang="en-US" sz="10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请替换文字内容，点击添加相关标题文字，修改文字内容</a:t>
              </a:r>
              <a:endParaRPr lang="zh-CN" altLang="en-US" sz="800" dirty="0">
                <a:solidFill>
                  <a:schemeClr val="bg1">
                    <a:lumMod val="65000"/>
                  </a:schemeClr>
                </a:solidFill>
                <a:latin typeface="Arial" panose="020B0604020202020204" pitchFamily="34" charset="0"/>
                <a:ea typeface="微软雅黑" panose="020B0503020204020204" charset="-122"/>
                <a:sym typeface="Arial" panose="020B0604020202020204" pitchFamily="34" charset="0"/>
              </a:endParaRPr>
            </a:p>
          </p:txBody>
        </p:sp>
      </p:grpSp>
      <p:grpSp>
        <p:nvGrpSpPr>
          <p:cNvPr id="37" name="Group 874"/>
          <p:cNvGrpSpPr/>
          <p:nvPr/>
        </p:nvGrpSpPr>
        <p:grpSpPr>
          <a:xfrm>
            <a:off x="2725146" y="3791486"/>
            <a:ext cx="3329556" cy="510316"/>
            <a:chOff x="-1704" y="-70220"/>
            <a:chExt cx="11337721" cy="1607225"/>
          </a:xfrm>
        </p:grpSpPr>
        <p:sp>
          <p:nvSpPr>
            <p:cNvPr id="38" name="Shape 872"/>
            <p:cNvSpPr/>
            <p:nvPr/>
          </p:nvSpPr>
          <p:spPr>
            <a:xfrm>
              <a:off x="-1704" y="-70220"/>
              <a:ext cx="4748144" cy="813987"/>
            </a:xfrm>
            <a:prstGeom prst="rect">
              <a:avLst/>
            </a:prstGeom>
            <a:noFill/>
            <a:ln w="12700" cap="flat">
              <a:noFill/>
              <a:miter lim="400000"/>
            </a:ln>
            <a:effectLst/>
          </p:spPr>
          <p:txBody>
            <a:bodyPr wrap="square" lIns="0" tIns="0" rIns="0" bIns="0" numCol="1" anchor="ctr">
              <a:spAutoFit/>
            </a:bodyPr>
            <a:lstStyle>
              <a:lvl1pPr algn="l" defTabSz="817245">
                <a:defRPr sz="2970">
                  <a:solidFill>
                    <a:srgbClr val="809D2C"/>
                  </a:solidFill>
                  <a:latin typeface="STIXGeneral-Bold"/>
                  <a:ea typeface="STIXGeneral-Bold"/>
                  <a:cs typeface="STIXGeneral-Bold"/>
                  <a:sym typeface="STIXGeneral-Bold"/>
                </a:defRPr>
              </a:lvl1pPr>
            </a:lstStyle>
            <a:p>
              <a:pPr>
                <a:lnSpc>
                  <a:spcPct val="120000"/>
                </a:lnSpc>
                <a:defRPr sz="1800">
                  <a:solidFill>
                    <a:srgbClr val="000000"/>
                  </a:solidFill>
                </a:defRPr>
              </a:pPr>
              <a:r>
                <a:rPr lang="zh-CN" altLang="en-US" sz="1400" b="1"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文字内容</a:t>
              </a:r>
              <a:endParaRPr sz="1400" b="1"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39" name="Shape 873"/>
            <p:cNvSpPr/>
            <p:nvPr/>
          </p:nvSpPr>
          <p:spPr>
            <a:xfrm>
              <a:off x="-2" y="955585"/>
              <a:ext cx="11336019" cy="581420"/>
            </a:xfrm>
            <a:prstGeom prst="rect">
              <a:avLst/>
            </a:prstGeom>
            <a:noFill/>
            <a:ln w="12700" cap="flat">
              <a:noFill/>
              <a:miter lim="400000"/>
            </a:ln>
            <a:effectLst/>
          </p:spPr>
          <p:txBody>
            <a:bodyPr wrap="square" lIns="0" tIns="0" rIns="0" bIns="0" numCol="1" anchor="ctr">
              <a:spAutoFit/>
            </a:bodyPr>
            <a:lstStyle>
              <a:lvl1pPr algn="l">
                <a:defRPr sz="2400">
                  <a:solidFill>
                    <a:srgbClr val="828589"/>
                  </a:solidFill>
                  <a:latin typeface="STIXGeneral-Regular"/>
                  <a:ea typeface="STIXGeneral-Regular"/>
                  <a:cs typeface="STIXGeneral-Regular"/>
                  <a:sym typeface="STIXGeneral-Regular"/>
                </a:defRPr>
              </a:lvl1pPr>
            </a:lstStyle>
            <a:p>
              <a:pPr algn="just">
                <a:lnSpc>
                  <a:spcPct val="120000"/>
                </a:lnSpc>
                <a:defRPr sz="1800">
                  <a:solidFill>
                    <a:srgbClr val="000000"/>
                  </a:solidFill>
                </a:defRPr>
              </a:pPr>
              <a:r>
                <a:rPr lang="zh-CN" altLang="en-US" sz="100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请替换文字内容，点击添加相关标题文字，修改文字内容</a:t>
              </a:r>
              <a:endParaRPr lang="zh-CN" altLang="en-US" sz="800" dirty="0">
                <a:solidFill>
                  <a:schemeClr val="bg1">
                    <a:lumMod val="65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indefinite" fill="hold"/>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
                                          </p:val>
                                        </p:tav>
                                        <p:tav tm="100000">
                                          <p:val>
                                            <p:strVal val="#ppt_x"/>
                                          </p:val>
                                        </p:tav>
                                      </p:tavLst>
                                    </p:anim>
                                    <p:anim calcmode="lin" valueType="num">
                                      <p:cBhvr>
                                        <p:cTn id="8" dur="10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8" fill="hold" grpId="0" nodeType="withEffect">
                                  <p:stCondLst>
                                    <p:cond delay="0"/>
                                  </p:stCondLst>
                                  <p:childTnLst>
                                    <p:set>
                                      <p:cBhvr>
                                        <p:cTn id="10" dur="indefinite" fill="hold"/>
                                        <p:tgtEl>
                                          <p:spTgt spid="31"/>
                                        </p:tgtEl>
                                        <p:attrNameLst>
                                          <p:attrName>style.visibility</p:attrName>
                                        </p:attrNameLst>
                                      </p:cBhvr>
                                      <p:to>
                                        <p:strVal val="visible"/>
                                      </p:to>
                                    </p:set>
                                    <p:anim calcmode="lin" valueType="num">
                                      <p:cBhvr>
                                        <p:cTn id="11" dur="1000" fill="hold"/>
                                        <p:tgtEl>
                                          <p:spTgt spid="31"/>
                                        </p:tgtEl>
                                        <p:attrNameLst>
                                          <p:attrName>ppt_x</p:attrName>
                                        </p:attrNameLst>
                                      </p:cBhvr>
                                      <p:tavLst>
                                        <p:tav tm="0">
                                          <p:val>
                                            <p:strVal val="0-#ppt_w/2"/>
                                          </p:val>
                                        </p:tav>
                                        <p:tav tm="100000">
                                          <p:val>
                                            <p:strVal val="#ppt_x"/>
                                          </p:val>
                                        </p:tav>
                                      </p:tavLst>
                                    </p:anim>
                                    <p:anim calcmode="lin" valueType="num">
                                      <p:cBhvr>
                                        <p:cTn id="12" dur="1000" fill="hold"/>
                                        <p:tgtEl>
                                          <p:spTgt spid="3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indefinite" fill="hold"/>
                                        <p:tgtEl>
                                          <p:spTgt spid="13"/>
                                        </p:tgtEl>
                                        <p:attrNameLst>
                                          <p:attrName>style.visibility</p:attrName>
                                        </p:attrNameLst>
                                      </p:cBhvr>
                                      <p:to>
                                        <p:strVal val="visible"/>
                                      </p:to>
                                    </p:se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1000" fill="hold"/>
                                        <p:tgtEl>
                                          <p:spTgt spid="13"/>
                                        </p:tgtEl>
                                        <p:attrNameLst>
                                          <p:attrName>ppt_y</p:attrName>
                                        </p:attrNameLst>
                                      </p:cBhvr>
                                      <p:tavLst>
                                        <p:tav tm="0">
                                          <p:val>
                                            <p:strVal val="1+#ppt_h/2"/>
                                          </p:val>
                                        </p:tav>
                                        <p:tav tm="100000">
                                          <p:val>
                                            <p:strVal val="#ppt_y"/>
                                          </p:val>
                                        </p:tav>
                                      </p:tavLst>
                                    </p:anim>
                                  </p:childTnLst>
                                </p:cTn>
                              </p:par>
                              <p:par>
                                <p:cTn id="18" presetID="2" presetClass="entr" presetSubtype="8" fill="hold" grpId="0" nodeType="withEffect">
                                  <p:stCondLst>
                                    <p:cond delay="0"/>
                                  </p:stCondLst>
                                  <p:childTnLst>
                                    <p:set>
                                      <p:cBhvr>
                                        <p:cTn id="19" dur="indefinite" fill="hold"/>
                                        <p:tgtEl>
                                          <p:spTgt spid="34"/>
                                        </p:tgtEl>
                                        <p:attrNameLst>
                                          <p:attrName>style.visibility</p:attrName>
                                        </p:attrNameLst>
                                      </p:cBhvr>
                                      <p:to>
                                        <p:strVal val="visible"/>
                                      </p:to>
                                    </p:set>
                                    <p:anim calcmode="lin" valueType="num">
                                      <p:cBhvr>
                                        <p:cTn id="20" dur="1000" fill="hold"/>
                                        <p:tgtEl>
                                          <p:spTgt spid="34"/>
                                        </p:tgtEl>
                                        <p:attrNameLst>
                                          <p:attrName>ppt_x</p:attrName>
                                        </p:attrNameLst>
                                      </p:cBhvr>
                                      <p:tavLst>
                                        <p:tav tm="0">
                                          <p:val>
                                            <p:strVal val="0-#ppt_w/2"/>
                                          </p:val>
                                        </p:tav>
                                        <p:tav tm="100000">
                                          <p:val>
                                            <p:strVal val="#ppt_x"/>
                                          </p:val>
                                        </p:tav>
                                      </p:tavLst>
                                    </p:anim>
                                    <p:anim calcmode="lin" valueType="num">
                                      <p:cBhvr>
                                        <p:cTn id="21" dur="1000" fill="hold"/>
                                        <p:tgtEl>
                                          <p:spTgt spid="34"/>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 presetClass="entr" presetSubtype="4" fill="hold" grpId="0" nodeType="afterEffect">
                                  <p:stCondLst>
                                    <p:cond delay="0"/>
                                  </p:stCondLst>
                                  <p:childTnLst>
                                    <p:set>
                                      <p:cBhvr>
                                        <p:cTn id="24" dur="indefinite" fill="hold"/>
                                        <p:tgtEl>
                                          <p:spTgt spid="22"/>
                                        </p:tgtEl>
                                        <p:attrNameLst>
                                          <p:attrName>style.visibility</p:attrName>
                                        </p:attrNameLst>
                                      </p:cBhvr>
                                      <p:to>
                                        <p:strVal val="visible"/>
                                      </p:to>
                                    </p:set>
                                    <p:anim calcmode="lin" valueType="num">
                                      <p:cBhvr>
                                        <p:cTn id="25" dur="1000" fill="hold"/>
                                        <p:tgtEl>
                                          <p:spTgt spid="22"/>
                                        </p:tgtEl>
                                        <p:attrNameLst>
                                          <p:attrName>ppt_x</p:attrName>
                                        </p:attrNameLst>
                                      </p:cBhvr>
                                      <p:tavLst>
                                        <p:tav tm="0">
                                          <p:val>
                                            <p:strVal val="#ppt_x"/>
                                          </p:val>
                                        </p:tav>
                                        <p:tav tm="100000">
                                          <p:val>
                                            <p:strVal val="#ppt_x"/>
                                          </p:val>
                                        </p:tav>
                                      </p:tavLst>
                                    </p:anim>
                                    <p:anim calcmode="lin" valueType="num">
                                      <p:cBhvr>
                                        <p:cTn id="26" dur="1000" fill="hold"/>
                                        <p:tgtEl>
                                          <p:spTgt spid="22"/>
                                        </p:tgtEl>
                                        <p:attrNameLst>
                                          <p:attrName>ppt_y</p:attrName>
                                        </p:attrNameLst>
                                      </p:cBhvr>
                                      <p:tavLst>
                                        <p:tav tm="0">
                                          <p:val>
                                            <p:strVal val="1+#ppt_h/2"/>
                                          </p:val>
                                        </p:tav>
                                        <p:tav tm="100000">
                                          <p:val>
                                            <p:strVal val="#ppt_y"/>
                                          </p:val>
                                        </p:tav>
                                      </p:tavLst>
                                    </p:anim>
                                  </p:childTnLst>
                                </p:cTn>
                              </p:par>
                              <p:par>
                                <p:cTn id="27" presetID="2" presetClass="entr" presetSubtype="8" fill="hold" grpId="0" nodeType="withEffect">
                                  <p:stCondLst>
                                    <p:cond delay="0"/>
                                  </p:stCondLst>
                                  <p:childTnLst>
                                    <p:set>
                                      <p:cBhvr>
                                        <p:cTn id="28" dur="indefinite" fill="hold"/>
                                        <p:tgtEl>
                                          <p:spTgt spid="37"/>
                                        </p:tgtEl>
                                        <p:attrNameLst>
                                          <p:attrName>style.visibility</p:attrName>
                                        </p:attrNameLst>
                                      </p:cBhvr>
                                      <p:to>
                                        <p:strVal val="visible"/>
                                      </p:to>
                                    </p:set>
                                    <p:anim calcmode="lin" valueType="num">
                                      <p:cBhvr>
                                        <p:cTn id="29" dur="1000" fill="hold"/>
                                        <p:tgtEl>
                                          <p:spTgt spid="37"/>
                                        </p:tgtEl>
                                        <p:attrNameLst>
                                          <p:attrName>ppt_x</p:attrName>
                                        </p:attrNameLst>
                                      </p:cBhvr>
                                      <p:tavLst>
                                        <p:tav tm="0">
                                          <p:val>
                                            <p:strVal val="0-#ppt_w/2"/>
                                          </p:val>
                                        </p:tav>
                                        <p:tav tm="100000">
                                          <p:val>
                                            <p:strVal val="#ppt_x"/>
                                          </p:val>
                                        </p:tav>
                                      </p:tavLst>
                                    </p:anim>
                                    <p:anim calcmode="lin" valueType="num">
                                      <p:cBhvr>
                                        <p:cTn id="30" dur="10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dvAuto="0"/>
      <p:bldP spid="13" grpId="0" advAuto="0"/>
      <p:bldP spid="22" grpId="0" advAuto="0"/>
      <p:bldP spid="31" grpId="0" advAuto="0"/>
      <p:bldP spid="34" grpId="0" advAuto="0"/>
      <p:bldP spid="37" grpId="0"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716306" y="3044279"/>
            <a:ext cx="3697941" cy="769441"/>
          </a:xfrm>
          <a:prstGeom prst="rect">
            <a:avLst/>
          </a:prstGeom>
          <a:noFill/>
        </p:spPr>
        <p:txBody>
          <a:bodyPr wrap="square" rtlCol="0">
            <a:spAutoFit/>
          </a:bodyPr>
          <a:lstStyle/>
          <a:p>
            <a:r>
              <a:rPr lang="zh-CN" altLang="en-US" sz="4400" dirty="0">
                <a:solidFill>
                  <a:schemeClr val="bg1"/>
                </a:solidFill>
                <a:latin typeface="华康娃娃体W5(P)" panose="040B0500000000000000" pitchFamily="82" charset="-122"/>
                <a:ea typeface="华康娃娃体W5(P)" panose="040B0500000000000000" pitchFamily="82" charset="-122"/>
              </a:rPr>
              <a:t>认字识图</a:t>
            </a:r>
            <a:endParaRPr lang="zh-CN" altLang="en-US" sz="4400" dirty="0">
              <a:solidFill>
                <a:schemeClr val="bg1"/>
              </a:solidFill>
              <a:latin typeface="华康娃娃体W5(P)" panose="040B0500000000000000" pitchFamily="82" charset="-122"/>
              <a:ea typeface="华康娃娃体W5(P)" panose="040B0500000000000000" pitchFamily="82"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31024" y="381571"/>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Group 1"/>
          <p:cNvGrpSpPr/>
          <p:nvPr/>
        </p:nvGrpSpPr>
        <p:grpSpPr>
          <a:xfrm>
            <a:off x="5285141" y="2188776"/>
            <a:ext cx="1990165" cy="2511171"/>
            <a:chOff x="4823608" y="2237050"/>
            <a:chExt cx="2653553" cy="3348228"/>
          </a:xfrm>
        </p:grpSpPr>
        <p:grpSp>
          <p:nvGrpSpPr>
            <p:cNvPr id="7" name="Group 4"/>
            <p:cNvGrpSpPr/>
            <p:nvPr/>
          </p:nvGrpSpPr>
          <p:grpSpPr>
            <a:xfrm>
              <a:off x="5237164" y="2740144"/>
              <a:ext cx="1779794" cy="2273539"/>
              <a:chOff x="3855015" y="1605266"/>
              <a:chExt cx="1406556" cy="1858968"/>
            </a:xfrm>
            <a:solidFill>
              <a:schemeClr val="accent6"/>
            </a:solidFill>
          </p:grpSpPr>
          <p:sp>
            <p:nvSpPr>
              <p:cNvPr id="24" name="Freeform: Shape 5"/>
              <p:cNvSpPr/>
              <p:nvPr/>
            </p:nvSpPr>
            <p:spPr bwMode="auto">
              <a:xfrm>
                <a:off x="3855015" y="1605266"/>
                <a:ext cx="1393801" cy="1824952"/>
              </a:xfrm>
              <a:custGeom>
                <a:avLst/>
                <a:gdLst>
                  <a:gd name="T0" fmla="*/ 60 w 325"/>
                  <a:gd name="T1" fmla="*/ 58 h 426"/>
                  <a:gd name="T2" fmla="*/ 163 w 325"/>
                  <a:gd name="T3" fmla="*/ 11 h 426"/>
                  <a:gd name="T4" fmla="*/ 315 w 325"/>
                  <a:gd name="T5" fmla="*/ 105 h 426"/>
                  <a:gd name="T6" fmla="*/ 315 w 325"/>
                  <a:gd name="T7" fmla="*/ 215 h 426"/>
                  <a:gd name="T8" fmla="*/ 272 w 325"/>
                  <a:gd name="T9" fmla="*/ 310 h 426"/>
                  <a:gd name="T10" fmla="*/ 244 w 325"/>
                  <a:gd name="T11" fmla="*/ 389 h 426"/>
                  <a:gd name="T12" fmla="*/ 226 w 325"/>
                  <a:gd name="T13" fmla="*/ 426 h 426"/>
                  <a:gd name="T14" fmla="*/ 116 w 325"/>
                  <a:gd name="T15" fmla="*/ 426 h 426"/>
                  <a:gd name="T16" fmla="*/ 96 w 325"/>
                  <a:gd name="T17" fmla="*/ 396 h 426"/>
                  <a:gd name="T18" fmla="*/ 60 w 325"/>
                  <a:gd name="T19" fmla="*/ 297 h 426"/>
                  <a:gd name="T20" fmla="*/ 18 w 325"/>
                  <a:gd name="T21" fmla="*/ 178 h 426"/>
                  <a:gd name="T22" fmla="*/ 60 w 325"/>
                  <a:gd name="T23" fmla="*/ 58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5" h="426">
                    <a:moveTo>
                      <a:pt x="60" y="58"/>
                    </a:moveTo>
                    <a:cubicBezTo>
                      <a:pt x="60" y="58"/>
                      <a:pt x="104" y="15"/>
                      <a:pt x="163" y="11"/>
                    </a:cubicBezTo>
                    <a:cubicBezTo>
                      <a:pt x="163" y="11"/>
                      <a:pt x="263" y="0"/>
                      <a:pt x="315" y="105"/>
                    </a:cubicBezTo>
                    <a:cubicBezTo>
                      <a:pt x="315" y="105"/>
                      <a:pt x="325" y="179"/>
                      <a:pt x="315" y="215"/>
                    </a:cubicBezTo>
                    <a:cubicBezTo>
                      <a:pt x="315" y="215"/>
                      <a:pt x="271" y="302"/>
                      <a:pt x="272" y="310"/>
                    </a:cubicBezTo>
                    <a:cubicBezTo>
                      <a:pt x="244" y="389"/>
                      <a:pt x="244" y="389"/>
                      <a:pt x="244" y="389"/>
                    </a:cubicBezTo>
                    <a:cubicBezTo>
                      <a:pt x="244" y="389"/>
                      <a:pt x="241" y="426"/>
                      <a:pt x="226" y="426"/>
                    </a:cubicBezTo>
                    <a:cubicBezTo>
                      <a:pt x="116" y="426"/>
                      <a:pt x="116" y="426"/>
                      <a:pt x="116" y="426"/>
                    </a:cubicBezTo>
                    <a:cubicBezTo>
                      <a:pt x="116" y="426"/>
                      <a:pt x="96" y="426"/>
                      <a:pt x="96" y="396"/>
                    </a:cubicBezTo>
                    <a:cubicBezTo>
                      <a:pt x="96" y="396"/>
                      <a:pt x="74" y="318"/>
                      <a:pt x="60" y="297"/>
                    </a:cubicBezTo>
                    <a:cubicBezTo>
                      <a:pt x="60" y="297"/>
                      <a:pt x="18" y="207"/>
                      <a:pt x="18" y="178"/>
                    </a:cubicBezTo>
                    <a:cubicBezTo>
                      <a:pt x="18" y="178"/>
                      <a:pt x="0" y="125"/>
                      <a:pt x="60" y="58"/>
                    </a:cubicBezTo>
                    <a:close/>
                  </a:path>
                </a:pathLst>
              </a:custGeom>
              <a:solidFill>
                <a:schemeClr val="tx2">
                  <a:lumMod val="20000"/>
                  <a:lumOff val="80000"/>
                </a:schemeClr>
              </a:solidFill>
              <a:ln>
                <a:noFill/>
              </a:ln>
            </p:spPr>
            <p:txBody>
              <a:bodyPr anchor="ctr"/>
              <a:lstStyle/>
              <a:p>
                <a:pPr algn="ctr"/>
              </a:p>
            </p:txBody>
          </p:sp>
          <p:sp>
            <p:nvSpPr>
              <p:cNvPr id="25" name="Freeform: Shape 6"/>
              <p:cNvSpPr/>
              <p:nvPr/>
            </p:nvSpPr>
            <p:spPr bwMode="auto">
              <a:xfrm>
                <a:off x="3885629" y="1626526"/>
                <a:ext cx="1375942" cy="1837708"/>
              </a:xfrm>
              <a:custGeom>
                <a:avLst/>
                <a:gdLst>
                  <a:gd name="T0" fmla="*/ 160 w 321"/>
                  <a:gd name="T1" fmla="*/ 0 h 429"/>
                  <a:gd name="T2" fmla="*/ 0 w 321"/>
                  <a:gd name="T3" fmla="*/ 160 h 429"/>
                  <a:gd name="T4" fmla="*/ 22 w 321"/>
                  <a:gd name="T5" fmla="*/ 240 h 429"/>
                  <a:gd name="T6" fmla="*/ 78 w 321"/>
                  <a:gd name="T7" fmla="*/ 389 h 429"/>
                  <a:gd name="T8" fmla="*/ 115 w 321"/>
                  <a:gd name="T9" fmla="*/ 429 h 429"/>
                  <a:gd name="T10" fmla="*/ 160 w 321"/>
                  <a:gd name="T11" fmla="*/ 429 h 429"/>
                  <a:gd name="T12" fmla="*/ 206 w 321"/>
                  <a:gd name="T13" fmla="*/ 429 h 429"/>
                  <a:gd name="T14" fmla="*/ 243 w 321"/>
                  <a:gd name="T15" fmla="*/ 389 h 429"/>
                  <a:gd name="T16" fmla="*/ 299 w 321"/>
                  <a:gd name="T17" fmla="*/ 240 h 429"/>
                  <a:gd name="T18" fmla="*/ 321 w 321"/>
                  <a:gd name="T19" fmla="*/ 160 h 429"/>
                  <a:gd name="T20" fmla="*/ 160 w 321"/>
                  <a:gd name="T21" fmla="*/ 0 h 429"/>
                  <a:gd name="T22" fmla="*/ 287 w 321"/>
                  <a:gd name="T23" fmla="*/ 233 h 429"/>
                  <a:gd name="T24" fmla="*/ 229 w 321"/>
                  <a:gd name="T25" fmla="*/ 387 h 429"/>
                  <a:gd name="T26" fmla="*/ 221 w 321"/>
                  <a:gd name="T27" fmla="*/ 411 h 429"/>
                  <a:gd name="T28" fmla="*/ 206 w 321"/>
                  <a:gd name="T29" fmla="*/ 414 h 429"/>
                  <a:gd name="T30" fmla="*/ 160 w 321"/>
                  <a:gd name="T31" fmla="*/ 414 h 429"/>
                  <a:gd name="T32" fmla="*/ 115 w 321"/>
                  <a:gd name="T33" fmla="*/ 414 h 429"/>
                  <a:gd name="T34" fmla="*/ 100 w 321"/>
                  <a:gd name="T35" fmla="*/ 411 h 429"/>
                  <a:gd name="T36" fmla="*/ 92 w 321"/>
                  <a:gd name="T37" fmla="*/ 387 h 429"/>
                  <a:gd name="T38" fmla="*/ 34 w 321"/>
                  <a:gd name="T39" fmla="*/ 233 h 429"/>
                  <a:gd name="T40" fmla="*/ 15 w 321"/>
                  <a:gd name="T41" fmla="*/ 160 h 429"/>
                  <a:gd name="T42" fmla="*/ 160 w 321"/>
                  <a:gd name="T43" fmla="*/ 14 h 429"/>
                  <a:gd name="T44" fmla="*/ 306 w 321"/>
                  <a:gd name="T45" fmla="*/ 160 h 429"/>
                  <a:gd name="T46" fmla="*/ 287 w 321"/>
                  <a:gd name="T47" fmla="*/ 233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21" h="429">
                    <a:moveTo>
                      <a:pt x="160" y="0"/>
                    </a:moveTo>
                    <a:cubicBezTo>
                      <a:pt x="72" y="0"/>
                      <a:pt x="0" y="72"/>
                      <a:pt x="0" y="160"/>
                    </a:cubicBezTo>
                    <a:cubicBezTo>
                      <a:pt x="0" y="189"/>
                      <a:pt x="8" y="216"/>
                      <a:pt x="22" y="240"/>
                    </a:cubicBezTo>
                    <a:cubicBezTo>
                      <a:pt x="61" y="311"/>
                      <a:pt x="71" y="351"/>
                      <a:pt x="78" y="389"/>
                    </a:cubicBezTo>
                    <a:cubicBezTo>
                      <a:pt x="83" y="421"/>
                      <a:pt x="91" y="429"/>
                      <a:pt x="115" y="429"/>
                    </a:cubicBezTo>
                    <a:cubicBezTo>
                      <a:pt x="125" y="429"/>
                      <a:pt x="142" y="429"/>
                      <a:pt x="160" y="429"/>
                    </a:cubicBezTo>
                    <a:cubicBezTo>
                      <a:pt x="179" y="429"/>
                      <a:pt x="195" y="429"/>
                      <a:pt x="206" y="429"/>
                    </a:cubicBezTo>
                    <a:cubicBezTo>
                      <a:pt x="230" y="429"/>
                      <a:pt x="238" y="421"/>
                      <a:pt x="243" y="389"/>
                    </a:cubicBezTo>
                    <a:cubicBezTo>
                      <a:pt x="249" y="351"/>
                      <a:pt x="260" y="311"/>
                      <a:pt x="299" y="240"/>
                    </a:cubicBezTo>
                    <a:cubicBezTo>
                      <a:pt x="312" y="216"/>
                      <a:pt x="321" y="189"/>
                      <a:pt x="321" y="160"/>
                    </a:cubicBezTo>
                    <a:cubicBezTo>
                      <a:pt x="321" y="72"/>
                      <a:pt x="249" y="0"/>
                      <a:pt x="160" y="0"/>
                    </a:cubicBezTo>
                    <a:close/>
                    <a:moveTo>
                      <a:pt x="287" y="233"/>
                    </a:moveTo>
                    <a:cubicBezTo>
                      <a:pt x="248" y="302"/>
                      <a:pt x="236" y="343"/>
                      <a:pt x="229" y="387"/>
                    </a:cubicBezTo>
                    <a:cubicBezTo>
                      <a:pt x="228" y="392"/>
                      <a:pt x="226" y="406"/>
                      <a:pt x="221" y="411"/>
                    </a:cubicBezTo>
                    <a:cubicBezTo>
                      <a:pt x="220" y="413"/>
                      <a:pt x="217" y="414"/>
                      <a:pt x="206" y="414"/>
                    </a:cubicBezTo>
                    <a:cubicBezTo>
                      <a:pt x="160" y="414"/>
                      <a:pt x="160" y="414"/>
                      <a:pt x="160" y="414"/>
                    </a:cubicBezTo>
                    <a:cubicBezTo>
                      <a:pt x="115" y="414"/>
                      <a:pt x="115" y="414"/>
                      <a:pt x="115" y="414"/>
                    </a:cubicBezTo>
                    <a:cubicBezTo>
                      <a:pt x="104" y="414"/>
                      <a:pt x="101" y="413"/>
                      <a:pt x="100" y="411"/>
                    </a:cubicBezTo>
                    <a:cubicBezTo>
                      <a:pt x="95" y="406"/>
                      <a:pt x="93" y="392"/>
                      <a:pt x="92" y="387"/>
                    </a:cubicBezTo>
                    <a:cubicBezTo>
                      <a:pt x="85" y="343"/>
                      <a:pt x="73" y="302"/>
                      <a:pt x="34" y="233"/>
                    </a:cubicBezTo>
                    <a:cubicBezTo>
                      <a:pt x="21" y="210"/>
                      <a:pt x="15" y="185"/>
                      <a:pt x="15" y="160"/>
                    </a:cubicBezTo>
                    <a:cubicBezTo>
                      <a:pt x="15" y="80"/>
                      <a:pt x="80" y="14"/>
                      <a:pt x="160" y="14"/>
                    </a:cubicBezTo>
                    <a:cubicBezTo>
                      <a:pt x="241" y="14"/>
                      <a:pt x="306" y="80"/>
                      <a:pt x="306" y="160"/>
                    </a:cubicBezTo>
                    <a:cubicBezTo>
                      <a:pt x="306" y="185"/>
                      <a:pt x="300" y="210"/>
                      <a:pt x="287" y="233"/>
                    </a:cubicBezTo>
                    <a:close/>
                  </a:path>
                </a:pathLst>
              </a:custGeom>
              <a:solidFill>
                <a:schemeClr val="tx2"/>
              </a:solidFill>
              <a:ln>
                <a:noFill/>
              </a:ln>
            </p:spPr>
            <p:txBody>
              <a:bodyPr anchor="ctr"/>
              <a:lstStyle/>
              <a:p>
                <a:pPr algn="ctr"/>
              </a:p>
            </p:txBody>
          </p:sp>
        </p:grpSp>
        <p:sp>
          <p:nvSpPr>
            <p:cNvPr id="8" name="Freeform: Shape 7"/>
            <p:cNvSpPr/>
            <p:nvPr/>
          </p:nvSpPr>
          <p:spPr bwMode="auto">
            <a:xfrm>
              <a:off x="5773762" y="5013683"/>
              <a:ext cx="754314" cy="108681"/>
            </a:xfrm>
            <a:custGeom>
              <a:avLst/>
              <a:gdLst>
                <a:gd name="T0" fmla="*/ 130 w 139"/>
                <a:gd name="T1" fmla="*/ 0 h 23"/>
                <a:gd name="T2" fmla="*/ 9 w 139"/>
                <a:gd name="T3" fmla="*/ 0 h 23"/>
                <a:gd name="T4" fmla="*/ 0 w 139"/>
                <a:gd name="T5" fmla="*/ 9 h 23"/>
                <a:gd name="T6" fmla="*/ 0 w 139"/>
                <a:gd name="T7" fmla="*/ 14 h 23"/>
                <a:gd name="T8" fmla="*/ 9 w 139"/>
                <a:gd name="T9" fmla="*/ 23 h 23"/>
                <a:gd name="T10" fmla="*/ 130 w 139"/>
                <a:gd name="T11" fmla="*/ 23 h 23"/>
                <a:gd name="T12" fmla="*/ 139 w 139"/>
                <a:gd name="T13" fmla="*/ 14 h 23"/>
                <a:gd name="T14" fmla="*/ 139 w 139"/>
                <a:gd name="T15" fmla="*/ 9 h 23"/>
                <a:gd name="T16" fmla="*/ 130 w 139"/>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9" h="23">
                  <a:moveTo>
                    <a:pt x="130" y="0"/>
                  </a:moveTo>
                  <a:cubicBezTo>
                    <a:pt x="9" y="0"/>
                    <a:pt x="9" y="0"/>
                    <a:pt x="9" y="0"/>
                  </a:cubicBezTo>
                  <a:cubicBezTo>
                    <a:pt x="4" y="0"/>
                    <a:pt x="0" y="4"/>
                    <a:pt x="0" y="9"/>
                  </a:cubicBezTo>
                  <a:cubicBezTo>
                    <a:pt x="0" y="14"/>
                    <a:pt x="0" y="14"/>
                    <a:pt x="0" y="14"/>
                  </a:cubicBezTo>
                  <a:cubicBezTo>
                    <a:pt x="0" y="19"/>
                    <a:pt x="4" y="23"/>
                    <a:pt x="9" y="23"/>
                  </a:cubicBezTo>
                  <a:cubicBezTo>
                    <a:pt x="130" y="23"/>
                    <a:pt x="130" y="23"/>
                    <a:pt x="130" y="23"/>
                  </a:cubicBezTo>
                  <a:cubicBezTo>
                    <a:pt x="135" y="23"/>
                    <a:pt x="139" y="19"/>
                    <a:pt x="139" y="14"/>
                  </a:cubicBezTo>
                  <a:cubicBezTo>
                    <a:pt x="139" y="9"/>
                    <a:pt x="139" y="9"/>
                    <a:pt x="139" y="9"/>
                  </a:cubicBezTo>
                  <a:cubicBezTo>
                    <a:pt x="139" y="4"/>
                    <a:pt x="135" y="0"/>
                    <a:pt x="130" y="0"/>
                  </a:cubicBezTo>
                  <a:close/>
                </a:path>
              </a:pathLst>
            </a:custGeom>
            <a:solidFill>
              <a:schemeClr val="tx2"/>
            </a:solidFill>
            <a:ln>
              <a:noFill/>
            </a:ln>
          </p:spPr>
          <p:txBody>
            <a:bodyPr anchor="ctr"/>
            <a:lstStyle/>
            <a:p>
              <a:pPr algn="ctr"/>
            </a:p>
          </p:txBody>
        </p:sp>
        <p:sp>
          <p:nvSpPr>
            <p:cNvPr id="9" name="Freeform: Shape 8"/>
            <p:cNvSpPr/>
            <p:nvPr/>
          </p:nvSpPr>
          <p:spPr bwMode="auto">
            <a:xfrm>
              <a:off x="5795282" y="5170787"/>
              <a:ext cx="710196" cy="119442"/>
            </a:xfrm>
            <a:custGeom>
              <a:avLst/>
              <a:gdLst>
                <a:gd name="T0" fmla="*/ 122 w 131"/>
                <a:gd name="T1" fmla="*/ 0 h 24"/>
                <a:gd name="T2" fmla="*/ 9 w 131"/>
                <a:gd name="T3" fmla="*/ 0 h 24"/>
                <a:gd name="T4" fmla="*/ 0 w 131"/>
                <a:gd name="T5" fmla="*/ 9 h 24"/>
                <a:gd name="T6" fmla="*/ 0 w 131"/>
                <a:gd name="T7" fmla="*/ 15 h 24"/>
                <a:gd name="T8" fmla="*/ 9 w 131"/>
                <a:gd name="T9" fmla="*/ 24 h 24"/>
                <a:gd name="T10" fmla="*/ 122 w 131"/>
                <a:gd name="T11" fmla="*/ 24 h 24"/>
                <a:gd name="T12" fmla="*/ 131 w 131"/>
                <a:gd name="T13" fmla="*/ 15 h 24"/>
                <a:gd name="T14" fmla="*/ 131 w 131"/>
                <a:gd name="T15" fmla="*/ 9 h 24"/>
                <a:gd name="T16" fmla="*/ 122 w 131"/>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24">
                  <a:moveTo>
                    <a:pt x="122" y="0"/>
                  </a:moveTo>
                  <a:cubicBezTo>
                    <a:pt x="9" y="0"/>
                    <a:pt x="9" y="0"/>
                    <a:pt x="9" y="0"/>
                  </a:cubicBezTo>
                  <a:cubicBezTo>
                    <a:pt x="4" y="0"/>
                    <a:pt x="0" y="4"/>
                    <a:pt x="0" y="9"/>
                  </a:cubicBezTo>
                  <a:cubicBezTo>
                    <a:pt x="0" y="15"/>
                    <a:pt x="0" y="15"/>
                    <a:pt x="0" y="15"/>
                  </a:cubicBezTo>
                  <a:cubicBezTo>
                    <a:pt x="0" y="20"/>
                    <a:pt x="4" y="24"/>
                    <a:pt x="9" y="24"/>
                  </a:cubicBezTo>
                  <a:cubicBezTo>
                    <a:pt x="122" y="24"/>
                    <a:pt x="122" y="24"/>
                    <a:pt x="122" y="24"/>
                  </a:cubicBezTo>
                  <a:cubicBezTo>
                    <a:pt x="127" y="24"/>
                    <a:pt x="131" y="20"/>
                    <a:pt x="131" y="15"/>
                  </a:cubicBezTo>
                  <a:cubicBezTo>
                    <a:pt x="131" y="9"/>
                    <a:pt x="131" y="9"/>
                    <a:pt x="131" y="9"/>
                  </a:cubicBezTo>
                  <a:cubicBezTo>
                    <a:pt x="131" y="4"/>
                    <a:pt x="127" y="0"/>
                    <a:pt x="122" y="0"/>
                  </a:cubicBezTo>
                  <a:close/>
                </a:path>
              </a:pathLst>
            </a:custGeom>
            <a:solidFill>
              <a:schemeClr val="tx2"/>
            </a:solidFill>
            <a:ln>
              <a:noFill/>
            </a:ln>
          </p:spPr>
          <p:txBody>
            <a:bodyPr anchor="ctr"/>
            <a:lstStyle/>
            <a:p>
              <a:pPr algn="ctr"/>
            </a:p>
          </p:txBody>
        </p:sp>
        <p:sp>
          <p:nvSpPr>
            <p:cNvPr id="10" name="Freeform: Shape 9"/>
            <p:cNvSpPr/>
            <p:nvPr/>
          </p:nvSpPr>
          <p:spPr bwMode="auto">
            <a:xfrm>
              <a:off x="5838325" y="5333271"/>
              <a:ext cx="624112" cy="100283"/>
            </a:xfrm>
            <a:custGeom>
              <a:avLst/>
              <a:gdLst>
                <a:gd name="T0" fmla="*/ 107 w 115"/>
                <a:gd name="T1" fmla="*/ 0 h 23"/>
                <a:gd name="T2" fmla="*/ 8 w 115"/>
                <a:gd name="T3" fmla="*/ 0 h 23"/>
                <a:gd name="T4" fmla="*/ 0 w 115"/>
                <a:gd name="T5" fmla="*/ 9 h 23"/>
                <a:gd name="T6" fmla="*/ 0 w 115"/>
                <a:gd name="T7" fmla="*/ 15 h 23"/>
                <a:gd name="T8" fmla="*/ 8 w 115"/>
                <a:gd name="T9" fmla="*/ 23 h 23"/>
                <a:gd name="T10" fmla="*/ 107 w 115"/>
                <a:gd name="T11" fmla="*/ 23 h 23"/>
                <a:gd name="T12" fmla="*/ 115 w 115"/>
                <a:gd name="T13" fmla="*/ 15 h 23"/>
                <a:gd name="T14" fmla="*/ 115 w 115"/>
                <a:gd name="T15" fmla="*/ 9 h 23"/>
                <a:gd name="T16" fmla="*/ 107 w 115"/>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23">
                  <a:moveTo>
                    <a:pt x="107" y="0"/>
                  </a:moveTo>
                  <a:cubicBezTo>
                    <a:pt x="8" y="0"/>
                    <a:pt x="8" y="0"/>
                    <a:pt x="8" y="0"/>
                  </a:cubicBezTo>
                  <a:cubicBezTo>
                    <a:pt x="4" y="0"/>
                    <a:pt x="0" y="4"/>
                    <a:pt x="0" y="9"/>
                  </a:cubicBezTo>
                  <a:cubicBezTo>
                    <a:pt x="0" y="15"/>
                    <a:pt x="0" y="15"/>
                    <a:pt x="0" y="15"/>
                  </a:cubicBezTo>
                  <a:cubicBezTo>
                    <a:pt x="0" y="19"/>
                    <a:pt x="4" y="23"/>
                    <a:pt x="8" y="23"/>
                  </a:cubicBezTo>
                  <a:cubicBezTo>
                    <a:pt x="107" y="23"/>
                    <a:pt x="107" y="23"/>
                    <a:pt x="107" y="23"/>
                  </a:cubicBezTo>
                  <a:cubicBezTo>
                    <a:pt x="111" y="23"/>
                    <a:pt x="115" y="19"/>
                    <a:pt x="115" y="15"/>
                  </a:cubicBezTo>
                  <a:cubicBezTo>
                    <a:pt x="115" y="9"/>
                    <a:pt x="115" y="9"/>
                    <a:pt x="115" y="9"/>
                  </a:cubicBezTo>
                  <a:cubicBezTo>
                    <a:pt x="115" y="4"/>
                    <a:pt x="111" y="0"/>
                    <a:pt x="107" y="0"/>
                  </a:cubicBezTo>
                  <a:close/>
                </a:path>
              </a:pathLst>
            </a:custGeom>
            <a:solidFill>
              <a:schemeClr val="tx2"/>
            </a:solidFill>
            <a:ln>
              <a:noFill/>
            </a:ln>
          </p:spPr>
          <p:txBody>
            <a:bodyPr anchor="ctr"/>
            <a:lstStyle/>
            <a:p>
              <a:pPr algn="ctr"/>
            </a:p>
          </p:txBody>
        </p:sp>
        <p:sp>
          <p:nvSpPr>
            <p:cNvPr id="11" name="Freeform: Shape 10"/>
            <p:cNvSpPr/>
            <p:nvPr/>
          </p:nvSpPr>
          <p:spPr bwMode="auto">
            <a:xfrm>
              <a:off x="5952386" y="5476597"/>
              <a:ext cx="395988" cy="108681"/>
            </a:xfrm>
            <a:custGeom>
              <a:avLst/>
              <a:gdLst>
                <a:gd name="T0" fmla="*/ 0 w 73"/>
                <a:gd name="T1" fmla="*/ 0 h 20"/>
                <a:gd name="T2" fmla="*/ 73 w 73"/>
                <a:gd name="T3" fmla="*/ 0 h 20"/>
                <a:gd name="T4" fmla="*/ 36 w 73"/>
                <a:gd name="T5" fmla="*/ 20 h 20"/>
                <a:gd name="T6" fmla="*/ 0 w 73"/>
                <a:gd name="T7" fmla="*/ 0 h 20"/>
              </a:gdLst>
              <a:ahLst/>
              <a:cxnLst>
                <a:cxn ang="0">
                  <a:pos x="T0" y="T1"/>
                </a:cxn>
                <a:cxn ang="0">
                  <a:pos x="T2" y="T3"/>
                </a:cxn>
                <a:cxn ang="0">
                  <a:pos x="T4" y="T5"/>
                </a:cxn>
                <a:cxn ang="0">
                  <a:pos x="T6" y="T7"/>
                </a:cxn>
              </a:cxnLst>
              <a:rect l="0" t="0" r="r" b="b"/>
              <a:pathLst>
                <a:path w="73" h="20">
                  <a:moveTo>
                    <a:pt x="0" y="0"/>
                  </a:moveTo>
                  <a:cubicBezTo>
                    <a:pt x="73" y="0"/>
                    <a:pt x="73" y="0"/>
                    <a:pt x="73" y="0"/>
                  </a:cubicBezTo>
                  <a:cubicBezTo>
                    <a:pt x="73" y="12"/>
                    <a:pt x="54" y="20"/>
                    <a:pt x="36" y="20"/>
                  </a:cubicBezTo>
                  <a:cubicBezTo>
                    <a:pt x="19" y="20"/>
                    <a:pt x="0" y="12"/>
                    <a:pt x="0" y="0"/>
                  </a:cubicBezTo>
                  <a:close/>
                </a:path>
              </a:pathLst>
            </a:custGeom>
            <a:solidFill>
              <a:schemeClr val="tx2"/>
            </a:solidFill>
            <a:ln>
              <a:noFill/>
            </a:ln>
          </p:spPr>
          <p:txBody>
            <a:bodyPr anchor="ctr"/>
            <a:lstStyle/>
            <a:p>
              <a:pPr algn="ctr"/>
            </a:p>
          </p:txBody>
        </p:sp>
        <p:sp>
          <p:nvSpPr>
            <p:cNvPr id="12" name="Freeform: Shape 11"/>
            <p:cNvSpPr/>
            <p:nvPr/>
          </p:nvSpPr>
          <p:spPr bwMode="auto">
            <a:xfrm>
              <a:off x="5740404" y="3781799"/>
              <a:ext cx="841475" cy="1133086"/>
            </a:xfrm>
            <a:custGeom>
              <a:avLst/>
              <a:gdLst>
                <a:gd name="T0" fmla="*/ 29 w 155"/>
                <a:gd name="T1" fmla="*/ 200 h 209"/>
                <a:gd name="T2" fmla="*/ 37 w 155"/>
                <a:gd name="T3" fmla="*/ 176 h 209"/>
                <a:gd name="T4" fmla="*/ 44 w 155"/>
                <a:gd name="T5" fmla="*/ 139 h 209"/>
                <a:gd name="T6" fmla="*/ 48 w 155"/>
                <a:gd name="T7" fmla="*/ 52 h 209"/>
                <a:gd name="T8" fmla="*/ 21 w 155"/>
                <a:gd name="T9" fmla="*/ 2 h 209"/>
                <a:gd name="T10" fmla="*/ 1 w 155"/>
                <a:gd name="T11" fmla="*/ 14 h 209"/>
                <a:gd name="T12" fmla="*/ 14 w 155"/>
                <a:gd name="T13" fmla="*/ 46 h 209"/>
                <a:gd name="T14" fmla="*/ 43 w 155"/>
                <a:gd name="T15" fmla="*/ 55 h 209"/>
                <a:gd name="T16" fmla="*/ 79 w 155"/>
                <a:gd name="T17" fmla="*/ 49 h 209"/>
                <a:gd name="T18" fmla="*/ 98 w 155"/>
                <a:gd name="T19" fmla="*/ 26 h 209"/>
                <a:gd name="T20" fmla="*/ 83 w 155"/>
                <a:gd name="T21" fmla="*/ 2 h 209"/>
                <a:gd name="T22" fmla="*/ 64 w 155"/>
                <a:gd name="T23" fmla="*/ 14 h 209"/>
                <a:gd name="T24" fmla="*/ 79 w 155"/>
                <a:gd name="T25" fmla="*/ 52 h 209"/>
                <a:gd name="T26" fmla="*/ 143 w 155"/>
                <a:gd name="T27" fmla="*/ 42 h 209"/>
                <a:gd name="T28" fmla="*/ 143 w 155"/>
                <a:gd name="T29" fmla="*/ 7 h 209"/>
                <a:gd name="T30" fmla="*/ 120 w 155"/>
                <a:gd name="T31" fmla="*/ 26 h 209"/>
                <a:gd name="T32" fmla="*/ 114 w 155"/>
                <a:gd name="T33" fmla="*/ 61 h 209"/>
                <a:gd name="T34" fmla="*/ 112 w 155"/>
                <a:gd name="T35" fmla="*/ 97 h 209"/>
                <a:gd name="T36" fmla="*/ 117 w 155"/>
                <a:gd name="T37" fmla="*/ 170 h 209"/>
                <a:gd name="T38" fmla="*/ 120 w 155"/>
                <a:gd name="T39" fmla="*/ 207 h 209"/>
                <a:gd name="T40" fmla="*/ 128 w 155"/>
                <a:gd name="T41" fmla="*/ 205 h 209"/>
                <a:gd name="T42" fmla="*/ 120 w 155"/>
                <a:gd name="T43" fmla="*/ 85 h 209"/>
                <a:gd name="T44" fmla="*/ 128 w 155"/>
                <a:gd name="T45" fmla="*/ 25 h 209"/>
                <a:gd name="T46" fmla="*/ 137 w 155"/>
                <a:gd name="T47" fmla="*/ 11 h 209"/>
                <a:gd name="T48" fmla="*/ 138 w 155"/>
                <a:gd name="T49" fmla="*/ 11 h 209"/>
                <a:gd name="T50" fmla="*/ 139 w 155"/>
                <a:gd name="T51" fmla="*/ 13 h 209"/>
                <a:gd name="T52" fmla="*/ 140 w 155"/>
                <a:gd name="T53" fmla="*/ 21 h 209"/>
                <a:gd name="T54" fmla="*/ 123 w 155"/>
                <a:gd name="T55" fmla="*/ 56 h 209"/>
                <a:gd name="T56" fmla="*/ 91 w 155"/>
                <a:gd name="T57" fmla="*/ 53 h 209"/>
                <a:gd name="T58" fmla="*/ 72 w 155"/>
                <a:gd name="T59" fmla="*/ 22 h 209"/>
                <a:gd name="T60" fmla="*/ 82 w 155"/>
                <a:gd name="T61" fmla="*/ 7 h 209"/>
                <a:gd name="T62" fmla="*/ 89 w 155"/>
                <a:gd name="T63" fmla="*/ 33 h 209"/>
                <a:gd name="T64" fmla="*/ 67 w 155"/>
                <a:gd name="T65" fmla="*/ 50 h 209"/>
                <a:gd name="T66" fmla="*/ 16 w 155"/>
                <a:gd name="T67" fmla="*/ 35 h 209"/>
                <a:gd name="T68" fmla="*/ 10 w 155"/>
                <a:gd name="T69" fmla="*/ 8 h 209"/>
                <a:gd name="T70" fmla="*/ 20 w 155"/>
                <a:gd name="T71" fmla="*/ 8 h 209"/>
                <a:gd name="T72" fmla="*/ 28 w 155"/>
                <a:gd name="T73" fmla="*/ 14 h 209"/>
                <a:gd name="T74" fmla="*/ 41 w 155"/>
                <a:gd name="T75" fmla="*/ 68 h 209"/>
                <a:gd name="T76" fmla="*/ 35 w 155"/>
                <a:gd name="T77" fmla="*/ 147 h 209"/>
                <a:gd name="T78" fmla="*/ 21 w 155"/>
                <a:gd name="T79" fmla="*/ 201 h 209"/>
                <a:gd name="T80" fmla="*/ 29 w 155"/>
                <a:gd name="T81"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5" h="209">
                  <a:moveTo>
                    <a:pt x="29" y="200"/>
                  </a:moveTo>
                  <a:cubicBezTo>
                    <a:pt x="33" y="192"/>
                    <a:pt x="35" y="184"/>
                    <a:pt x="37" y="176"/>
                  </a:cubicBezTo>
                  <a:cubicBezTo>
                    <a:pt x="40" y="164"/>
                    <a:pt x="42" y="151"/>
                    <a:pt x="44" y="139"/>
                  </a:cubicBezTo>
                  <a:cubicBezTo>
                    <a:pt x="48" y="110"/>
                    <a:pt x="51" y="81"/>
                    <a:pt x="48" y="52"/>
                  </a:cubicBezTo>
                  <a:cubicBezTo>
                    <a:pt x="46" y="34"/>
                    <a:pt x="42" y="8"/>
                    <a:pt x="21" y="2"/>
                  </a:cubicBezTo>
                  <a:cubicBezTo>
                    <a:pt x="12" y="0"/>
                    <a:pt x="2" y="4"/>
                    <a:pt x="1" y="14"/>
                  </a:cubicBezTo>
                  <a:cubicBezTo>
                    <a:pt x="0" y="25"/>
                    <a:pt x="6" y="38"/>
                    <a:pt x="14" y="46"/>
                  </a:cubicBezTo>
                  <a:cubicBezTo>
                    <a:pt x="22" y="53"/>
                    <a:pt x="33" y="54"/>
                    <a:pt x="43" y="55"/>
                  </a:cubicBezTo>
                  <a:cubicBezTo>
                    <a:pt x="55" y="55"/>
                    <a:pt x="68" y="54"/>
                    <a:pt x="79" y="49"/>
                  </a:cubicBezTo>
                  <a:cubicBezTo>
                    <a:pt x="89" y="45"/>
                    <a:pt x="98" y="38"/>
                    <a:pt x="98" y="26"/>
                  </a:cubicBezTo>
                  <a:cubicBezTo>
                    <a:pt x="99" y="16"/>
                    <a:pt x="94" y="4"/>
                    <a:pt x="83" y="2"/>
                  </a:cubicBezTo>
                  <a:cubicBezTo>
                    <a:pt x="74" y="0"/>
                    <a:pt x="65" y="5"/>
                    <a:pt x="64" y="14"/>
                  </a:cubicBezTo>
                  <a:cubicBezTo>
                    <a:pt x="61" y="27"/>
                    <a:pt x="69" y="44"/>
                    <a:pt x="79" y="52"/>
                  </a:cubicBezTo>
                  <a:cubicBezTo>
                    <a:pt x="98" y="69"/>
                    <a:pt x="131" y="65"/>
                    <a:pt x="143" y="42"/>
                  </a:cubicBezTo>
                  <a:cubicBezTo>
                    <a:pt x="147" y="35"/>
                    <a:pt x="155" y="10"/>
                    <a:pt x="143" y="7"/>
                  </a:cubicBezTo>
                  <a:cubicBezTo>
                    <a:pt x="132" y="4"/>
                    <a:pt x="124" y="18"/>
                    <a:pt x="120" y="26"/>
                  </a:cubicBezTo>
                  <a:cubicBezTo>
                    <a:pt x="116" y="37"/>
                    <a:pt x="115" y="49"/>
                    <a:pt x="114" y="61"/>
                  </a:cubicBezTo>
                  <a:cubicBezTo>
                    <a:pt x="112" y="73"/>
                    <a:pt x="112" y="85"/>
                    <a:pt x="112" y="97"/>
                  </a:cubicBezTo>
                  <a:cubicBezTo>
                    <a:pt x="112" y="121"/>
                    <a:pt x="115" y="146"/>
                    <a:pt x="117" y="170"/>
                  </a:cubicBezTo>
                  <a:cubicBezTo>
                    <a:pt x="118" y="183"/>
                    <a:pt x="119" y="195"/>
                    <a:pt x="120" y="207"/>
                  </a:cubicBezTo>
                  <a:cubicBezTo>
                    <a:pt x="120" y="209"/>
                    <a:pt x="128" y="208"/>
                    <a:pt x="128" y="205"/>
                  </a:cubicBezTo>
                  <a:cubicBezTo>
                    <a:pt x="126" y="165"/>
                    <a:pt x="120" y="125"/>
                    <a:pt x="120" y="85"/>
                  </a:cubicBezTo>
                  <a:cubicBezTo>
                    <a:pt x="121" y="65"/>
                    <a:pt x="121" y="43"/>
                    <a:pt x="128" y="25"/>
                  </a:cubicBezTo>
                  <a:cubicBezTo>
                    <a:pt x="130" y="20"/>
                    <a:pt x="133" y="13"/>
                    <a:pt x="137" y="11"/>
                  </a:cubicBezTo>
                  <a:cubicBezTo>
                    <a:pt x="139" y="10"/>
                    <a:pt x="137" y="10"/>
                    <a:pt x="138" y="11"/>
                  </a:cubicBezTo>
                  <a:cubicBezTo>
                    <a:pt x="138" y="12"/>
                    <a:pt x="139" y="12"/>
                    <a:pt x="139" y="13"/>
                  </a:cubicBezTo>
                  <a:cubicBezTo>
                    <a:pt x="141" y="16"/>
                    <a:pt x="141" y="19"/>
                    <a:pt x="140" y="21"/>
                  </a:cubicBezTo>
                  <a:cubicBezTo>
                    <a:pt x="140" y="34"/>
                    <a:pt x="135" y="49"/>
                    <a:pt x="123" y="56"/>
                  </a:cubicBezTo>
                  <a:cubicBezTo>
                    <a:pt x="113" y="61"/>
                    <a:pt x="100" y="59"/>
                    <a:pt x="91" y="53"/>
                  </a:cubicBezTo>
                  <a:cubicBezTo>
                    <a:pt x="80" y="46"/>
                    <a:pt x="74" y="34"/>
                    <a:pt x="72" y="22"/>
                  </a:cubicBezTo>
                  <a:cubicBezTo>
                    <a:pt x="71" y="15"/>
                    <a:pt x="72" y="1"/>
                    <a:pt x="82" y="7"/>
                  </a:cubicBezTo>
                  <a:cubicBezTo>
                    <a:pt x="90" y="12"/>
                    <a:pt x="92" y="24"/>
                    <a:pt x="89" y="33"/>
                  </a:cubicBezTo>
                  <a:cubicBezTo>
                    <a:pt x="86" y="43"/>
                    <a:pt x="77" y="47"/>
                    <a:pt x="67" y="50"/>
                  </a:cubicBezTo>
                  <a:cubicBezTo>
                    <a:pt x="49" y="53"/>
                    <a:pt x="26" y="52"/>
                    <a:pt x="16" y="35"/>
                  </a:cubicBezTo>
                  <a:cubicBezTo>
                    <a:pt x="11" y="28"/>
                    <a:pt x="7" y="16"/>
                    <a:pt x="10" y="8"/>
                  </a:cubicBezTo>
                  <a:cubicBezTo>
                    <a:pt x="12" y="3"/>
                    <a:pt x="15" y="6"/>
                    <a:pt x="20" y="8"/>
                  </a:cubicBezTo>
                  <a:cubicBezTo>
                    <a:pt x="23" y="9"/>
                    <a:pt x="25" y="11"/>
                    <a:pt x="28" y="14"/>
                  </a:cubicBezTo>
                  <a:cubicBezTo>
                    <a:pt x="39" y="28"/>
                    <a:pt x="40" y="51"/>
                    <a:pt x="41" y="68"/>
                  </a:cubicBezTo>
                  <a:cubicBezTo>
                    <a:pt x="42" y="94"/>
                    <a:pt x="39" y="121"/>
                    <a:pt x="35" y="147"/>
                  </a:cubicBezTo>
                  <a:cubicBezTo>
                    <a:pt x="32" y="165"/>
                    <a:pt x="29" y="185"/>
                    <a:pt x="21" y="201"/>
                  </a:cubicBezTo>
                  <a:cubicBezTo>
                    <a:pt x="20" y="203"/>
                    <a:pt x="28" y="202"/>
                    <a:pt x="29" y="200"/>
                  </a:cubicBezTo>
                  <a:close/>
                </a:path>
              </a:pathLst>
            </a:custGeom>
            <a:solidFill>
              <a:schemeClr val="tx2">
                <a:alpha val="33000"/>
              </a:schemeClr>
            </a:solidFill>
            <a:ln>
              <a:noFill/>
            </a:ln>
          </p:spPr>
          <p:txBody>
            <a:bodyPr anchor="ctr"/>
            <a:lstStyle/>
            <a:p>
              <a:pPr algn="ctr"/>
            </a:p>
          </p:txBody>
        </p:sp>
        <p:grpSp>
          <p:nvGrpSpPr>
            <p:cNvPr id="13" name="Group 12"/>
            <p:cNvGrpSpPr/>
            <p:nvPr/>
          </p:nvGrpSpPr>
          <p:grpSpPr>
            <a:xfrm>
              <a:off x="4823608" y="2237050"/>
              <a:ext cx="2653553" cy="2000393"/>
              <a:chOff x="3525061" y="1210682"/>
              <a:chExt cx="2097079" cy="1580888"/>
            </a:xfrm>
            <a:solidFill>
              <a:schemeClr val="accent6"/>
            </a:solidFill>
          </p:grpSpPr>
          <p:sp>
            <p:nvSpPr>
              <p:cNvPr id="15" name="Freeform: Shape 13"/>
              <p:cNvSpPr/>
              <p:nvPr/>
            </p:nvSpPr>
            <p:spPr bwMode="auto">
              <a:xfrm>
                <a:off x="5347462" y="2255820"/>
                <a:ext cx="274678" cy="47622"/>
              </a:xfrm>
              <a:custGeom>
                <a:avLst/>
                <a:gdLst>
                  <a:gd name="T0" fmla="*/ 58 w 64"/>
                  <a:gd name="T1" fmla="*/ 0 h 11"/>
                  <a:gd name="T2" fmla="*/ 6 w 64"/>
                  <a:gd name="T3" fmla="*/ 0 h 11"/>
                  <a:gd name="T4" fmla="*/ 0 w 64"/>
                  <a:gd name="T5" fmla="*/ 5 h 11"/>
                  <a:gd name="T6" fmla="*/ 6 w 64"/>
                  <a:gd name="T7" fmla="*/ 11 h 11"/>
                  <a:gd name="T8" fmla="*/ 58 w 64"/>
                  <a:gd name="T9" fmla="*/ 11 h 11"/>
                  <a:gd name="T10" fmla="*/ 64 w 64"/>
                  <a:gd name="T11" fmla="*/ 5 h 11"/>
                  <a:gd name="T12" fmla="*/ 58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8" y="0"/>
                    </a:moveTo>
                    <a:cubicBezTo>
                      <a:pt x="6" y="0"/>
                      <a:pt x="6" y="0"/>
                      <a:pt x="6" y="0"/>
                    </a:cubicBezTo>
                    <a:cubicBezTo>
                      <a:pt x="3" y="0"/>
                      <a:pt x="0" y="2"/>
                      <a:pt x="0" y="5"/>
                    </a:cubicBezTo>
                    <a:cubicBezTo>
                      <a:pt x="0" y="9"/>
                      <a:pt x="3" y="11"/>
                      <a:pt x="6" y="11"/>
                    </a:cubicBezTo>
                    <a:cubicBezTo>
                      <a:pt x="58" y="11"/>
                      <a:pt x="58" y="11"/>
                      <a:pt x="58" y="11"/>
                    </a:cubicBezTo>
                    <a:cubicBezTo>
                      <a:pt x="62" y="11"/>
                      <a:pt x="64" y="9"/>
                      <a:pt x="64" y="5"/>
                    </a:cubicBezTo>
                    <a:cubicBezTo>
                      <a:pt x="64" y="2"/>
                      <a:pt x="62" y="0"/>
                      <a:pt x="58" y="0"/>
                    </a:cubicBezTo>
                    <a:close/>
                  </a:path>
                </a:pathLst>
              </a:custGeom>
              <a:solidFill>
                <a:schemeClr val="tx2">
                  <a:lumMod val="40000"/>
                  <a:lumOff val="60000"/>
                </a:schemeClr>
              </a:solidFill>
              <a:ln>
                <a:noFill/>
              </a:ln>
            </p:spPr>
            <p:txBody>
              <a:bodyPr anchor="ctr"/>
              <a:lstStyle/>
              <a:p>
                <a:pPr algn="ctr"/>
              </a:p>
            </p:txBody>
          </p:sp>
          <p:sp>
            <p:nvSpPr>
              <p:cNvPr id="16" name="Freeform: Shape 14"/>
              <p:cNvSpPr/>
              <p:nvPr/>
            </p:nvSpPr>
            <p:spPr bwMode="auto">
              <a:xfrm>
                <a:off x="5275178" y="1763440"/>
                <a:ext cx="248316" cy="167528"/>
              </a:xfrm>
              <a:custGeom>
                <a:avLst/>
                <a:gdLst>
                  <a:gd name="T0" fmla="*/ 6 w 58"/>
                  <a:gd name="T1" fmla="*/ 39 h 39"/>
                  <a:gd name="T2" fmla="*/ 9 w 58"/>
                  <a:gd name="T3" fmla="*/ 38 h 39"/>
                  <a:gd name="T4" fmla="*/ 54 w 58"/>
                  <a:gd name="T5" fmla="*/ 12 h 39"/>
                  <a:gd name="T6" fmla="*/ 56 w 58"/>
                  <a:gd name="T7" fmla="*/ 4 h 39"/>
                  <a:gd name="T8" fmla="*/ 48 w 58"/>
                  <a:gd name="T9" fmla="*/ 2 h 39"/>
                  <a:gd name="T10" fmla="*/ 3 w 58"/>
                  <a:gd name="T11" fmla="*/ 28 h 39"/>
                  <a:gd name="T12" fmla="*/ 1 w 58"/>
                  <a:gd name="T13" fmla="*/ 36 h 39"/>
                  <a:gd name="T14" fmla="*/ 6 w 58"/>
                  <a:gd name="T15" fmla="*/ 39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39">
                    <a:moveTo>
                      <a:pt x="6" y="39"/>
                    </a:moveTo>
                    <a:cubicBezTo>
                      <a:pt x="7" y="39"/>
                      <a:pt x="8" y="38"/>
                      <a:pt x="9" y="38"/>
                    </a:cubicBezTo>
                    <a:cubicBezTo>
                      <a:pt x="54" y="12"/>
                      <a:pt x="54" y="12"/>
                      <a:pt x="54" y="12"/>
                    </a:cubicBezTo>
                    <a:cubicBezTo>
                      <a:pt x="57" y="10"/>
                      <a:pt x="58" y="6"/>
                      <a:pt x="56" y="4"/>
                    </a:cubicBezTo>
                    <a:cubicBezTo>
                      <a:pt x="55" y="1"/>
                      <a:pt x="51" y="0"/>
                      <a:pt x="48" y="2"/>
                    </a:cubicBezTo>
                    <a:cubicBezTo>
                      <a:pt x="3" y="28"/>
                      <a:pt x="3" y="28"/>
                      <a:pt x="3" y="28"/>
                    </a:cubicBezTo>
                    <a:cubicBezTo>
                      <a:pt x="0" y="30"/>
                      <a:pt x="0" y="33"/>
                      <a:pt x="1" y="36"/>
                    </a:cubicBezTo>
                    <a:cubicBezTo>
                      <a:pt x="2" y="38"/>
                      <a:pt x="4" y="39"/>
                      <a:pt x="6" y="39"/>
                    </a:cubicBezTo>
                    <a:close/>
                  </a:path>
                </a:pathLst>
              </a:custGeom>
              <a:solidFill>
                <a:schemeClr val="tx2">
                  <a:lumMod val="40000"/>
                  <a:lumOff val="60000"/>
                </a:schemeClr>
              </a:solidFill>
              <a:ln>
                <a:noFill/>
              </a:ln>
            </p:spPr>
            <p:txBody>
              <a:bodyPr anchor="ctr"/>
              <a:lstStyle/>
              <a:p>
                <a:pPr algn="ctr"/>
              </a:p>
            </p:txBody>
          </p:sp>
          <p:sp>
            <p:nvSpPr>
              <p:cNvPr id="17" name="Freeform: Shape 15"/>
              <p:cNvSpPr/>
              <p:nvPr/>
            </p:nvSpPr>
            <p:spPr bwMode="auto">
              <a:xfrm>
                <a:off x="4979240" y="1351848"/>
                <a:ext cx="166678" cy="249166"/>
              </a:xfrm>
              <a:custGeom>
                <a:avLst/>
                <a:gdLst>
                  <a:gd name="T0" fmla="*/ 3 w 39"/>
                  <a:gd name="T1" fmla="*/ 57 h 58"/>
                  <a:gd name="T2" fmla="*/ 6 w 39"/>
                  <a:gd name="T3" fmla="*/ 58 h 58"/>
                  <a:gd name="T4" fmla="*/ 11 w 39"/>
                  <a:gd name="T5" fmla="*/ 55 h 58"/>
                  <a:gd name="T6" fmla="*/ 37 w 39"/>
                  <a:gd name="T7" fmla="*/ 9 h 58"/>
                  <a:gd name="T8" fmla="*/ 35 w 39"/>
                  <a:gd name="T9" fmla="*/ 1 h 58"/>
                  <a:gd name="T10" fmla="*/ 27 w 39"/>
                  <a:gd name="T11" fmla="*/ 3 h 58"/>
                  <a:gd name="T12" fmla="*/ 1 w 39"/>
                  <a:gd name="T13" fmla="*/ 49 h 58"/>
                  <a:gd name="T14" fmla="*/ 3 w 39"/>
                  <a:gd name="T15" fmla="*/ 57 h 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58">
                    <a:moveTo>
                      <a:pt x="3" y="57"/>
                    </a:moveTo>
                    <a:cubicBezTo>
                      <a:pt x="4" y="57"/>
                      <a:pt x="5" y="58"/>
                      <a:pt x="6" y="58"/>
                    </a:cubicBezTo>
                    <a:cubicBezTo>
                      <a:pt x="8" y="58"/>
                      <a:pt x="10" y="56"/>
                      <a:pt x="11" y="55"/>
                    </a:cubicBezTo>
                    <a:cubicBezTo>
                      <a:pt x="37" y="9"/>
                      <a:pt x="37" y="9"/>
                      <a:pt x="37" y="9"/>
                    </a:cubicBezTo>
                    <a:cubicBezTo>
                      <a:pt x="39" y="6"/>
                      <a:pt x="38" y="3"/>
                      <a:pt x="35" y="1"/>
                    </a:cubicBezTo>
                    <a:cubicBezTo>
                      <a:pt x="32" y="0"/>
                      <a:pt x="29" y="1"/>
                      <a:pt x="27" y="3"/>
                    </a:cubicBezTo>
                    <a:cubicBezTo>
                      <a:pt x="1" y="49"/>
                      <a:pt x="1" y="49"/>
                      <a:pt x="1" y="49"/>
                    </a:cubicBezTo>
                    <a:cubicBezTo>
                      <a:pt x="0" y="52"/>
                      <a:pt x="1" y="55"/>
                      <a:pt x="3" y="57"/>
                    </a:cubicBezTo>
                    <a:close/>
                  </a:path>
                </a:pathLst>
              </a:custGeom>
              <a:solidFill>
                <a:schemeClr val="tx2">
                  <a:lumMod val="40000"/>
                  <a:lumOff val="60000"/>
                </a:schemeClr>
              </a:solidFill>
              <a:ln>
                <a:noFill/>
              </a:ln>
            </p:spPr>
            <p:txBody>
              <a:bodyPr anchor="ctr"/>
              <a:lstStyle/>
              <a:p>
                <a:pPr algn="ctr"/>
              </a:p>
            </p:txBody>
          </p:sp>
          <p:sp>
            <p:nvSpPr>
              <p:cNvPr id="18" name="Freeform: Shape 16"/>
              <p:cNvSpPr/>
              <p:nvPr/>
            </p:nvSpPr>
            <p:spPr bwMode="auto">
              <a:xfrm>
                <a:off x="3576935" y="1742180"/>
                <a:ext cx="252568" cy="166678"/>
              </a:xfrm>
              <a:custGeom>
                <a:avLst/>
                <a:gdLst>
                  <a:gd name="T0" fmla="*/ 55 w 59"/>
                  <a:gd name="T1" fmla="*/ 28 h 39"/>
                  <a:gd name="T2" fmla="*/ 10 w 59"/>
                  <a:gd name="T3" fmla="*/ 1 h 39"/>
                  <a:gd name="T4" fmla="*/ 2 w 59"/>
                  <a:gd name="T5" fmla="*/ 4 h 39"/>
                  <a:gd name="T6" fmla="*/ 4 w 59"/>
                  <a:gd name="T7" fmla="*/ 11 h 39"/>
                  <a:gd name="T8" fmla="*/ 49 w 59"/>
                  <a:gd name="T9" fmla="*/ 38 h 39"/>
                  <a:gd name="T10" fmla="*/ 52 w 59"/>
                  <a:gd name="T11" fmla="*/ 39 h 39"/>
                  <a:gd name="T12" fmla="*/ 57 w 59"/>
                  <a:gd name="T13" fmla="*/ 36 h 39"/>
                  <a:gd name="T14" fmla="*/ 55 w 59"/>
                  <a:gd name="T15" fmla="*/ 28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39">
                    <a:moveTo>
                      <a:pt x="55" y="28"/>
                    </a:moveTo>
                    <a:cubicBezTo>
                      <a:pt x="10" y="1"/>
                      <a:pt x="10" y="1"/>
                      <a:pt x="10" y="1"/>
                    </a:cubicBezTo>
                    <a:cubicBezTo>
                      <a:pt x="7" y="0"/>
                      <a:pt x="4" y="1"/>
                      <a:pt x="2" y="4"/>
                    </a:cubicBezTo>
                    <a:cubicBezTo>
                      <a:pt x="0" y="6"/>
                      <a:pt x="1" y="10"/>
                      <a:pt x="4" y="11"/>
                    </a:cubicBezTo>
                    <a:cubicBezTo>
                      <a:pt x="49" y="38"/>
                      <a:pt x="49" y="38"/>
                      <a:pt x="49" y="38"/>
                    </a:cubicBezTo>
                    <a:cubicBezTo>
                      <a:pt x="50" y="38"/>
                      <a:pt x="51" y="39"/>
                      <a:pt x="52" y="39"/>
                    </a:cubicBezTo>
                    <a:cubicBezTo>
                      <a:pt x="54" y="39"/>
                      <a:pt x="56" y="38"/>
                      <a:pt x="57" y="36"/>
                    </a:cubicBezTo>
                    <a:cubicBezTo>
                      <a:pt x="59" y="33"/>
                      <a:pt x="58" y="29"/>
                      <a:pt x="55" y="28"/>
                    </a:cubicBezTo>
                    <a:close/>
                  </a:path>
                </a:pathLst>
              </a:custGeom>
              <a:solidFill>
                <a:schemeClr val="tx2">
                  <a:lumMod val="40000"/>
                  <a:lumOff val="60000"/>
                </a:schemeClr>
              </a:solidFill>
              <a:ln>
                <a:noFill/>
              </a:ln>
            </p:spPr>
            <p:txBody>
              <a:bodyPr anchor="ctr"/>
              <a:lstStyle/>
              <a:p>
                <a:pPr algn="ctr"/>
              </a:p>
            </p:txBody>
          </p:sp>
          <p:sp>
            <p:nvSpPr>
              <p:cNvPr id="19" name="Freeform: Shape 17"/>
              <p:cNvSpPr/>
              <p:nvPr/>
            </p:nvSpPr>
            <p:spPr bwMode="auto">
              <a:xfrm>
                <a:off x="5275178" y="2603632"/>
                <a:ext cx="248316" cy="166678"/>
              </a:xfrm>
              <a:custGeom>
                <a:avLst/>
                <a:gdLst>
                  <a:gd name="T0" fmla="*/ 54 w 58"/>
                  <a:gd name="T1" fmla="*/ 28 h 39"/>
                  <a:gd name="T2" fmla="*/ 9 w 58"/>
                  <a:gd name="T3" fmla="*/ 2 h 39"/>
                  <a:gd name="T4" fmla="*/ 1 w 58"/>
                  <a:gd name="T5" fmla="*/ 4 h 39"/>
                  <a:gd name="T6" fmla="*/ 3 w 58"/>
                  <a:gd name="T7" fmla="*/ 12 h 39"/>
                  <a:gd name="T8" fmla="*/ 48 w 58"/>
                  <a:gd name="T9" fmla="*/ 38 h 39"/>
                  <a:gd name="T10" fmla="*/ 51 w 58"/>
                  <a:gd name="T11" fmla="*/ 39 h 39"/>
                  <a:gd name="T12" fmla="*/ 56 w 58"/>
                  <a:gd name="T13" fmla="*/ 36 h 39"/>
                  <a:gd name="T14" fmla="*/ 54 w 58"/>
                  <a:gd name="T15" fmla="*/ 28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39">
                    <a:moveTo>
                      <a:pt x="54" y="28"/>
                    </a:moveTo>
                    <a:cubicBezTo>
                      <a:pt x="9" y="2"/>
                      <a:pt x="9" y="2"/>
                      <a:pt x="9" y="2"/>
                    </a:cubicBezTo>
                    <a:cubicBezTo>
                      <a:pt x="6" y="0"/>
                      <a:pt x="3" y="1"/>
                      <a:pt x="1" y="4"/>
                    </a:cubicBezTo>
                    <a:cubicBezTo>
                      <a:pt x="0" y="7"/>
                      <a:pt x="0" y="10"/>
                      <a:pt x="3" y="12"/>
                    </a:cubicBezTo>
                    <a:cubicBezTo>
                      <a:pt x="48" y="38"/>
                      <a:pt x="48" y="38"/>
                      <a:pt x="48" y="38"/>
                    </a:cubicBezTo>
                    <a:cubicBezTo>
                      <a:pt x="49" y="39"/>
                      <a:pt x="50" y="39"/>
                      <a:pt x="51" y="39"/>
                    </a:cubicBezTo>
                    <a:cubicBezTo>
                      <a:pt x="53" y="39"/>
                      <a:pt x="55" y="38"/>
                      <a:pt x="56" y="36"/>
                    </a:cubicBezTo>
                    <a:cubicBezTo>
                      <a:pt x="58" y="33"/>
                      <a:pt x="57" y="30"/>
                      <a:pt x="54" y="28"/>
                    </a:cubicBezTo>
                    <a:close/>
                  </a:path>
                </a:pathLst>
              </a:custGeom>
              <a:solidFill>
                <a:schemeClr val="tx2">
                  <a:lumMod val="40000"/>
                  <a:lumOff val="60000"/>
                </a:schemeClr>
              </a:solidFill>
              <a:ln>
                <a:noFill/>
              </a:ln>
            </p:spPr>
            <p:txBody>
              <a:bodyPr anchor="ctr"/>
              <a:lstStyle/>
              <a:p>
                <a:pPr algn="ctr"/>
              </a:p>
            </p:txBody>
          </p:sp>
          <p:sp>
            <p:nvSpPr>
              <p:cNvPr id="20" name="Freeform: Shape 18"/>
              <p:cNvSpPr/>
              <p:nvPr/>
            </p:nvSpPr>
            <p:spPr bwMode="auto">
              <a:xfrm>
                <a:off x="3576935" y="2629144"/>
                <a:ext cx="252568" cy="162426"/>
              </a:xfrm>
              <a:custGeom>
                <a:avLst/>
                <a:gdLst>
                  <a:gd name="T0" fmla="*/ 49 w 59"/>
                  <a:gd name="T1" fmla="*/ 1 h 38"/>
                  <a:gd name="T2" fmla="*/ 4 w 59"/>
                  <a:gd name="T3" fmla="*/ 27 h 38"/>
                  <a:gd name="T4" fmla="*/ 2 w 59"/>
                  <a:gd name="T5" fmla="*/ 35 h 38"/>
                  <a:gd name="T6" fmla="*/ 7 w 59"/>
                  <a:gd name="T7" fmla="*/ 38 h 38"/>
                  <a:gd name="T8" fmla="*/ 10 w 59"/>
                  <a:gd name="T9" fmla="*/ 37 h 38"/>
                  <a:gd name="T10" fmla="*/ 55 w 59"/>
                  <a:gd name="T11" fmla="*/ 11 h 38"/>
                  <a:gd name="T12" fmla="*/ 57 w 59"/>
                  <a:gd name="T13" fmla="*/ 3 h 38"/>
                  <a:gd name="T14" fmla="*/ 49 w 59"/>
                  <a:gd name="T15" fmla="*/ 1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38">
                    <a:moveTo>
                      <a:pt x="49" y="1"/>
                    </a:moveTo>
                    <a:cubicBezTo>
                      <a:pt x="4" y="27"/>
                      <a:pt x="4" y="27"/>
                      <a:pt x="4" y="27"/>
                    </a:cubicBezTo>
                    <a:cubicBezTo>
                      <a:pt x="1" y="29"/>
                      <a:pt x="0" y="33"/>
                      <a:pt x="2" y="35"/>
                    </a:cubicBezTo>
                    <a:cubicBezTo>
                      <a:pt x="3" y="37"/>
                      <a:pt x="5" y="38"/>
                      <a:pt x="7" y="38"/>
                    </a:cubicBezTo>
                    <a:cubicBezTo>
                      <a:pt x="8" y="38"/>
                      <a:pt x="9" y="38"/>
                      <a:pt x="10" y="37"/>
                    </a:cubicBezTo>
                    <a:cubicBezTo>
                      <a:pt x="55" y="11"/>
                      <a:pt x="55" y="11"/>
                      <a:pt x="55" y="11"/>
                    </a:cubicBezTo>
                    <a:cubicBezTo>
                      <a:pt x="58" y="9"/>
                      <a:pt x="59" y="6"/>
                      <a:pt x="57" y="3"/>
                    </a:cubicBezTo>
                    <a:cubicBezTo>
                      <a:pt x="56" y="0"/>
                      <a:pt x="52" y="0"/>
                      <a:pt x="49" y="1"/>
                    </a:cubicBezTo>
                    <a:close/>
                  </a:path>
                </a:pathLst>
              </a:custGeom>
              <a:solidFill>
                <a:schemeClr val="tx2">
                  <a:lumMod val="40000"/>
                  <a:lumOff val="60000"/>
                </a:schemeClr>
              </a:solidFill>
              <a:ln>
                <a:noFill/>
              </a:ln>
            </p:spPr>
            <p:txBody>
              <a:bodyPr anchor="ctr"/>
              <a:lstStyle/>
              <a:p>
                <a:pPr algn="ctr"/>
              </a:p>
            </p:txBody>
          </p:sp>
          <p:sp>
            <p:nvSpPr>
              <p:cNvPr id="21" name="Freeform: Shape 19"/>
              <p:cNvSpPr/>
              <p:nvPr/>
            </p:nvSpPr>
            <p:spPr bwMode="auto">
              <a:xfrm>
                <a:off x="3953661" y="1330588"/>
                <a:ext cx="171780" cy="244064"/>
              </a:xfrm>
              <a:custGeom>
                <a:avLst/>
                <a:gdLst>
                  <a:gd name="T0" fmla="*/ 28 w 40"/>
                  <a:gd name="T1" fmla="*/ 55 h 57"/>
                  <a:gd name="T2" fmla="*/ 33 w 40"/>
                  <a:gd name="T3" fmla="*/ 57 h 57"/>
                  <a:gd name="T4" fmla="*/ 36 w 40"/>
                  <a:gd name="T5" fmla="*/ 57 h 57"/>
                  <a:gd name="T6" fmla="*/ 38 w 40"/>
                  <a:gd name="T7" fmla="*/ 49 h 57"/>
                  <a:gd name="T8" fmla="*/ 12 w 40"/>
                  <a:gd name="T9" fmla="*/ 3 h 57"/>
                  <a:gd name="T10" fmla="*/ 4 w 40"/>
                  <a:gd name="T11" fmla="*/ 1 h 57"/>
                  <a:gd name="T12" fmla="*/ 2 w 40"/>
                  <a:gd name="T13" fmla="*/ 9 h 57"/>
                  <a:gd name="T14" fmla="*/ 28 w 40"/>
                  <a:gd name="T15" fmla="*/ 55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57">
                    <a:moveTo>
                      <a:pt x="28" y="55"/>
                    </a:moveTo>
                    <a:cubicBezTo>
                      <a:pt x="29" y="56"/>
                      <a:pt x="31" y="57"/>
                      <a:pt x="33" y="57"/>
                    </a:cubicBezTo>
                    <a:cubicBezTo>
                      <a:pt x="34" y="57"/>
                      <a:pt x="35" y="57"/>
                      <a:pt x="36" y="57"/>
                    </a:cubicBezTo>
                    <a:cubicBezTo>
                      <a:pt x="39" y="55"/>
                      <a:pt x="40" y="52"/>
                      <a:pt x="38" y="49"/>
                    </a:cubicBezTo>
                    <a:cubicBezTo>
                      <a:pt x="12" y="3"/>
                      <a:pt x="12" y="3"/>
                      <a:pt x="12" y="3"/>
                    </a:cubicBezTo>
                    <a:cubicBezTo>
                      <a:pt x="10" y="1"/>
                      <a:pt x="7" y="0"/>
                      <a:pt x="4" y="1"/>
                    </a:cubicBezTo>
                    <a:cubicBezTo>
                      <a:pt x="1" y="3"/>
                      <a:pt x="0" y="6"/>
                      <a:pt x="2" y="9"/>
                    </a:cubicBezTo>
                    <a:lnTo>
                      <a:pt x="28" y="55"/>
                    </a:lnTo>
                    <a:close/>
                  </a:path>
                </a:pathLst>
              </a:custGeom>
              <a:solidFill>
                <a:schemeClr val="tx2">
                  <a:lumMod val="40000"/>
                  <a:lumOff val="60000"/>
                </a:schemeClr>
              </a:solidFill>
              <a:ln>
                <a:noFill/>
              </a:ln>
            </p:spPr>
            <p:txBody>
              <a:bodyPr anchor="ctr"/>
              <a:lstStyle/>
              <a:p>
                <a:pPr algn="ctr"/>
              </a:p>
            </p:txBody>
          </p:sp>
          <p:sp>
            <p:nvSpPr>
              <p:cNvPr id="22" name="Freeform: Shape 20"/>
              <p:cNvSpPr/>
              <p:nvPr/>
            </p:nvSpPr>
            <p:spPr bwMode="auto">
              <a:xfrm>
                <a:off x="4537033" y="1210682"/>
                <a:ext cx="47622" cy="274678"/>
              </a:xfrm>
              <a:custGeom>
                <a:avLst/>
                <a:gdLst>
                  <a:gd name="T0" fmla="*/ 5 w 11"/>
                  <a:gd name="T1" fmla="*/ 64 h 64"/>
                  <a:gd name="T2" fmla="*/ 11 w 11"/>
                  <a:gd name="T3" fmla="*/ 58 h 64"/>
                  <a:gd name="T4" fmla="*/ 11 w 11"/>
                  <a:gd name="T5" fmla="*/ 6 h 64"/>
                  <a:gd name="T6" fmla="*/ 5 w 11"/>
                  <a:gd name="T7" fmla="*/ 0 h 64"/>
                  <a:gd name="T8" fmla="*/ 0 w 11"/>
                  <a:gd name="T9" fmla="*/ 6 h 64"/>
                  <a:gd name="T10" fmla="*/ 0 w 11"/>
                  <a:gd name="T11" fmla="*/ 58 h 64"/>
                  <a:gd name="T12" fmla="*/ 5 w 11"/>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1" h="64">
                    <a:moveTo>
                      <a:pt x="5" y="64"/>
                    </a:moveTo>
                    <a:cubicBezTo>
                      <a:pt x="8" y="64"/>
                      <a:pt x="11" y="61"/>
                      <a:pt x="11" y="58"/>
                    </a:cubicBezTo>
                    <a:cubicBezTo>
                      <a:pt x="11" y="6"/>
                      <a:pt x="11" y="6"/>
                      <a:pt x="11" y="6"/>
                    </a:cubicBezTo>
                    <a:cubicBezTo>
                      <a:pt x="11" y="3"/>
                      <a:pt x="8" y="0"/>
                      <a:pt x="5" y="0"/>
                    </a:cubicBezTo>
                    <a:cubicBezTo>
                      <a:pt x="2" y="0"/>
                      <a:pt x="0" y="3"/>
                      <a:pt x="0" y="6"/>
                    </a:cubicBezTo>
                    <a:cubicBezTo>
                      <a:pt x="0" y="58"/>
                      <a:pt x="0" y="58"/>
                      <a:pt x="0" y="58"/>
                    </a:cubicBezTo>
                    <a:cubicBezTo>
                      <a:pt x="0" y="61"/>
                      <a:pt x="2" y="64"/>
                      <a:pt x="5" y="64"/>
                    </a:cubicBezTo>
                    <a:close/>
                  </a:path>
                </a:pathLst>
              </a:custGeom>
              <a:solidFill>
                <a:schemeClr val="tx2">
                  <a:lumMod val="40000"/>
                  <a:lumOff val="60000"/>
                </a:schemeClr>
              </a:solidFill>
              <a:ln>
                <a:noFill/>
              </a:ln>
            </p:spPr>
            <p:txBody>
              <a:bodyPr anchor="ctr"/>
              <a:lstStyle/>
              <a:p>
                <a:pPr algn="ctr"/>
              </a:p>
            </p:txBody>
          </p:sp>
          <p:sp>
            <p:nvSpPr>
              <p:cNvPr id="23" name="Freeform: Shape 21"/>
              <p:cNvSpPr/>
              <p:nvPr/>
            </p:nvSpPr>
            <p:spPr bwMode="auto">
              <a:xfrm>
                <a:off x="3525061" y="2255820"/>
                <a:ext cx="274678" cy="47622"/>
              </a:xfrm>
              <a:custGeom>
                <a:avLst/>
                <a:gdLst>
                  <a:gd name="T0" fmla="*/ 64 w 64"/>
                  <a:gd name="T1" fmla="*/ 5 h 11"/>
                  <a:gd name="T2" fmla="*/ 58 w 64"/>
                  <a:gd name="T3" fmla="*/ 0 h 11"/>
                  <a:gd name="T4" fmla="*/ 6 w 64"/>
                  <a:gd name="T5" fmla="*/ 0 h 11"/>
                  <a:gd name="T6" fmla="*/ 0 w 64"/>
                  <a:gd name="T7" fmla="*/ 5 h 11"/>
                  <a:gd name="T8" fmla="*/ 6 w 64"/>
                  <a:gd name="T9" fmla="*/ 11 h 11"/>
                  <a:gd name="T10" fmla="*/ 58 w 64"/>
                  <a:gd name="T11" fmla="*/ 11 h 11"/>
                  <a:gd name="T12" fmla="*/ 64 w 64"/>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64" y="5"/>
                    </a:moveTo>
                    <a:cubicBezTo>
                      <a:pt x="64" y="2"/>
                      <a:pt x="61" y="0"/>
                      <a:pt x="58" y="0"/>
                    </a:cubicBezTo>
                    <a:cubicBezTo>
                      <a:pt x="6" y="0"/>
                      <a:pt x="6" y="0"/>
                      <a:pt x="6" y="0"/>
                    </a:cubicBezTo>
                    <a:cubicBezTo>
                      <a:pt x="2" y="0"/>
                      <a:pt x="0" y="2"/>
                      <a:pt x="0" y="5"/>
                    </a:cubicBezTo>
                    <a:cubicBezTo>
                      <a:pt x="0" y="9"/>
                      <a:pt x="2" y="11"/>
                      <a:pt x="6" y="11"/>
                    </a:cubicBezTo>
                    <a:cubicBezTo>
                      <a:pt x="58" y="11"/>
                      <a:pt x="58" y="11"/>
                      <a:pt x="58" y="11"/>
                    </a:cubicBezTo>
                    <a:cubicBezTo>
                      <a:pt x="61" y="11"/>
                      <a:pt x="64" y="9"/>
                      <a:pt x="64" y="5"/>
                    </a:cubicBezTo>
                    <a:close/>
                  </a:path>
                </a:pathLst>
              </a:custGeom>
              <a:solidFill>
                <a:schemeClr val="tx2">
                  <a:lumMod val="40000"/>
                  <a:lumOff val="60000"/>
                </a:schemeClr>
              </a:solidFill>
              <a:ln>
                <a:noFill/>
              </a:ln>
            </p:spPr>
            <p:txBody>
              <a:bodyPr anchor="ctr"/>
              <a:lstStyle/>
              <a:p>
                <a:pPr algn="ctr"/>
              </a:p>
            </p:txBody>
          </p:sp>
        </p:grpSp>
        <p:sp>
          <p:nvSpPr>
            <p:cNvPr id="14" name="Freeform: Shape 22"/>
            <p:cNvSpPr/>
            <p:nvPr/>
          </p:nvSpPr>
          <p:spPr bwMode="auto">
            <a:xfrm>
              <a:off x="5353024" y="3209502"/>
              <a:ext cx="314208" cy="744655"/>
            </a:xfrm>
            <a:custGeom>
              <a:avLst/>
              <a:gdLst>
                <a:gd name="T0" fmla="*/ 54 w 58"/>
                <a:gd name="T1" fmla="*/ 14 h 108"/>
                <a:gd name="T2" fmla="*/ 50 w 58"/>
                <a:gd name="T3" fmla="*/ 96 h 108"/>
                <a:gd name="T4" fmla="*/ 48 w 58"/>
                <a:gd name="T5" fmla="*/ 107 h 108"/>
                <a:gd name="T6" fmla="*/ 44 w 58"/>
                <a:gd name="T7" fmla="*/ 108 h 108"/>
                <a:gd name="T8" fmla="*/ 38 w 58"/>
                <a:gd name="T9" fmla="*/ 104 h 108"/>
                <a:gd name="T10" fmla="*/ 45 w 58"/>
                <a:gd name="T11" fmla="*/ 3 h 108"/>
                <a:gd name="T12" fmla="*/ 55 w 58"/>
                <a:gd name="T13" fmla="*/ 4 h 108"/>
                <a:gd name="T14" fmla="*/ 54 w 58"/>
                <a:gd name="T15" fmla="*/ 14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108">
                  <a:moveTo>
                    <a:pt x="54" y="14"/>
                  </a:moveTo>
                  <a:cubicBezTo>
                    <a:pt x="48" y="19"/>
                    <a:pt x="19" y="47"/>
                    <a:pt x="50" y="96"/>
                  </a:cubicBezTo>
                  <a:cubicBezTo>
                    <a:pt x="53" y="100"/>
                    <a:pt x="51" y="104"/>
                    <a:pt x="48" y="107"/>
                  </a:cubicBezTo>
                  <a:cubicBezTo>
                    <a:pt x="47" y="107"/>
                    <a:pt x="45" y="108"/>
                    <a:pt x="44" y="108"/>
                  </a:cubicBezTo>
                  <a:cubicBezTo>
                    <a:pt x="42" y="108"/>
                    <a:pt x="39" y="106"/>
                    <a:pt x="38" y="104"/>
                  </a:cubicBezTo>
                  <a:cubicBezTo>
                    <a:pt x="0" y="45"/>
                    <a:pt x="37" y="9"/>
                    <a:pt x="45" y="3"/>
                  </a:cubicBezTo>
                  <a:cubicBezTo>
                    <a:pt x="48" y="0"/>
                    <a:pt x="53" y="1"/>
                    <a:pt x="55" y="4"/>
                  </a:cubicBezTo>
                  <a:cubicBezTo>
                    <a:pt x="58" y="7"/>
                    <a:pt x="58" y="12"/>
                    <a:pt x="54" y="14"/>
                  </a:cubicBezTo>
                  <a:close/>
                </a:path>
              </a:pathLst>
            </a:custGeom>
            <a:solidFill>
              <a:schemeClr val="bg1">
                <a:alpha val="50000"/>
              </a:schemeClr>
            </a:solidFill>
            <a:ln>
              <a:noFill/>
            </a:ln>
          </p:spPr>
          <p:txBody>
            <a:bodyPr anchor="ctr"/>
            <a:lstStyle/>
            <a:p>
              <a:pPr algn="ctr"/>
            </a:p>
          </p:txBody>
        </p:sp>
      </p:grpSp>
      <p:grpSp>
        <p:nvGrpSpPr>
          <p:cNvPr id="26" name="组合 25"/>
          <p:cNvGrpSpPr/>
          <p:nvPr/>
        </p:nvGrpSpPr>
        <p:grpSpPr>
          <a:xfrm>
            <a:off x="2180707" y="1492663"/>
            <a:ext cx="8092877" cy="3242095"/>
            <a:chOff x="513272" y="981675"/>
            <a:chExt cx="8092877" cy="3242095"/>
          </a:xfrm>
        </p:grpSpPr>
        <p:grpSp>
          <p:nvGrpSpPr>
            <p:cNvPr id="27" name="组合 26"/>
            <p:cNvGrpSpPr/>
            <p:nvPr/>
          </p:nvGrpSpPr>
          <p:grpSpPr>
            <a:xfrm>
              <a:off x="513525" y="2210758"/>
              <a:ext cx="2275737" cy="812536"/>
              <a:chOff x="513525" y="2210758"/>
              <a:chExt cx="2275737" cy="812536"/>
            </a:xfrm>
          </p:grpSpPr>
          <p:grpSp>
            <p:nvGrpSpPr>
              <p:cNvPr id="63" name="Group 35"/>
              <p:cNvGrpSpPr/>
              <p:nvPr/>
            </p:nvGrpSpPr>
            <p:grpSpPr>
              <a:xfrm>
                <a:off x="2181815" y="2415847"/>
                <a:ext cx="607447" cy="607447"/>
                <a:chOff x="2909087" y="3209071"/>
                <a:chExt cx="809929" cy="809929"/>
              </a:xfrm>
            </p:grpSpPr>
            <p:sp>
              <p:nvSpPr>
                <p:cNvPr id="67" name="Oval 32"/>
                <p:cNvSpPr>
                  <a:spLocks noChangeAspect="1"/>
                </p:cNvSpPr>
                <p:nvPr/>
              </p:nvSpPr>
              <p:spPr>
                <a:xfrm>
                  <a:off x="2909087" y="3209071"/>
                  <a:ext cx="809929" cy="809929"/>
                </a:xfrm>
                <a:prstGeom prst="ellipse">
                  <a:avLst/>
                </a:prstGeom>
                <a:solidFill>
                  <a:schemeClr val="accent2"/>
                </a:solidFill>
                <a:ln w="12700">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68" name="Freeform: Shape 33"/>
                <p:cNvSpPr/>
                <p:nvPr/>
              </p:nvSpPr>
              <p:spPr bwMode="auto">
                <a:xfrm>
                  <a:off x="3133328" y="3469617"/>
                  <a:ext cx="358201" cy="294426"/>
                </a:xfrm>
                <a:custGeom>
                  <a:avLst/>
                  <a:gdLst>
                    <a:gd name="T0" fmla="*/ 17 w 185"/>
                    <a:gd name="T1" fmla="*/ 109 h 152"/>
                    <a:gd name="T2" fmla="*/ 25 w 185"/>
                    <a:gd name="T3" fmla="*/ 109 h 152"/>
                    <a:gd name="T4" fmla="*/ 46 w 185"/>
                    <a:gd name="T5" fmla="*/ 88 h 152"/>
                    <a:gd name="T6" fmla="*/ 181 w 185"/>
                    <a:gd name="T7" fmla="*/ 91 h 152"/>
                    <a:gd name="T8" fmla="*/ 150 w 185"/>
                    <a:gd name="T9" fmla="*/ 17 h 152"/>
                    <a:gd name="T10" fmla="*/ 101 w 185"/>
                    <a:gd name="T11" fmla="*/ 25 h 152"/>
                    <a:gd name="T12" fmla="*/ 59 w 185"/>
                    <a:gd name="T13" fmla="*/ 0 h 152"/>
                    <a:gd name="T14" fmla="*/ 35 w 185"/>
                    <a:gd name="T15" fmla="*/ 17 h 152"/>
                    <a:gd name="T16" fmla="*/ 0 w 185"/>
                    <a:gd name="T17" fmla="*/ 109 h 152"/>
                    <a:gd name="T18" fmla="*/ 83 w 185"/>
                    <a:gd name="T19" fmla="*/ 118 h 152"/>
                    <a:gd name="T20" fmla="*/ 143 w 185"/>
                    <a:gd name="T21" fmla="*/ 152 h 152"/>
                    <a:gd name="T22" fmla="*/ 181 w 185"/>
                    <a:gd name="T23" fmla="*/ 91 h 152"/>
                    <a:gd name="T24" fmla="*/ 8 w 185"/>
                    <a:gd name="T25" fmla="*/ 109 h 152"/>
                    <a:gd name="T26" fmla="*/ 76 w 185"/>
                    <a:gd name="T27" fmla="*/ 109 h 152"/>
                    <a:gd name="T28" fmla="*/ 76 w 185"/>
                    <a:gd name="T29" fmla="*/ 84 h 152"/>
                    <a:gd name="T30" fmla="*/ 21 w 185"/>
                    <a:gd name="T31" fmla="*/ 73 h 152"/>
                    <a:gd name="T32" fmla="*/ 44 w 185"/>
                    <a:gd name="T33" fmla="*/ 18 h 152"/>
                    <a:gd name="T34" fmla="*/ 76 w 185"/>
                    <a:gd name="T35" fmla="*/ 24 h 152"/>
                    <a:gd name="T36" fmla="*/ 76 w 185"/>
                    <a:gd name="T37" fmla="*/ 84 h 152"/>
                    <a:gd name="T38" fmla="*/ 84 w 185"/>
                    <a:gd name="T39" fmla="*/ 109 h 152"/>
                    <a:gd name="T40" fmla="*/ 101 w 185"/>
                    <a:gd name="T41" fmla="*/ 101 h 152"/>
                    <a:gd name="T42" fmla="*/ 101 w 185"/>
                    <a:gd name="T43" fmla="*/ 93 h 152"/>
                    <a:gd name="T44" fmla="*/ 84 w 185"/>
                    <a:gd name="T45" fmla="*/ 33 h 152"/>
                    <a:gd name="T46" fmla="*/ 101 w 185"/>
                    <a:gd name="T47" fmla="*/ 93 h 152"/>
                    <a:gd name="T48" fmla="*/ 110 w 185"/>
                    <a:gd name="T49" fmla="*/ 24 h 152"/>
                    <a:gd name="T50" fmla="*/ 142 w 185"/>
                    <a:gd name="T51" fmla="*/ 18 h 152"/>
                    <a:gd name="T52" fmla="*/ 164 w 185"/>
                    <a:gd name="T53" fmla="*/ 73 h 152"/>
                    <a:gd name="T54" fmla="*/ 109 w 185"/>
                    <a:gd name="T55" fmla="*/ 84 h 152"/>
                    <a:gd name="T56" fmla="*/ 143 w 185"/>
                    <a:gd name="T57" fmla="*/ 143 h 152"/>
                    <a:gd name="T58" fmla="*/ 143 w 185"/>
                    <a:gd name="T59" fmla="*/ 76 h 152"/>
                    <a:gd name="T60" fmla="*/ 143 w 185"/>
                    <a:gd name="T61" fmla="*/ 143 h 152"/>
                    <a:gd name="T62" fmla="*/ 118 w 185"/>
                    <a:gd name="T63" fmla="*/ 109 h 152"/>
                    <a:gd name="T64" fmla="*/ 126 w 185"/>
                    <a:gd name="T65" fmla="*/ 109 h 152"/>
                    <a:gd name="T66" fmla="*/ 147 w 185"/>
                    <a:gd name="T67" fmla="*/ 88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5" h="152">
                      <a:moveTo>
                        <a:pt x="42" y="84"/>
                      </a:moveTo>
                      <a:cubicBezTo>
                        <a:pt x="28" y="84"/>
                        <a:pt x="17" y="95"/>
                        <a:pt x="17" y="109"/>
                      </a:cubicBezTo>
                      <a:cubicBezTo>
                        <a:pt x="17" y="112"/>
                        <a:pt x="19" y="114"/>
                        <a:pt x="21" y="114"/>
                      </a:cubicBezTo>
                      <a:cubicBezTo>
                        <a:pt x="23" y="114"/>
                        <a:pt x="25" y="112"/>
                        <a:pt x="25" y="109"/>
                      </a:cubicBezTo>
                      <a:cubicBezTo>
                        <a:pt x="25" y="100"/>
                        <a:pt x="33" y="93"/>
                        <a:pt x="42" y="93"/>
                      </a:cubicBezTo>
                      <a:cubicBezTo>
                        <a:pt x="44" y="93"/>
                        <a:pt x="46" y="91"/>
                        <a:pt x="46" y="88"/>
                      </a:cubicBezTo>
                      <a:cubicBezTo>
                        <a:pt x="46" y="86"/>
                        <a:pt x="44" y="84"/>
                        <a:pt x="42" y="84"/>
                      </a:cubicBezTo>
                      <a:close/>
                      <a:moveTo>
                        <a:pt x="181" y="91"/>
                      </a:moveTo>
                      <a:cubicBezTo>
                        <a:pt x="150" y="17"/>
                        <a:pt x="150" y="17"/>
                        <a:pt x="150" y="17"/>
                      </a:cubicBezTo>
                      <a:cubicBezTo>
                        <a:pt x="150" y="17"/>
                        <a:pt x="150" y="17"/>
                        <a:pt x="150" y="17"/>
                      </a:cubicBezTo>
                      <a:cubicBezTo>
                        <a:pt x="147" y="7"/>
                        <a:pt x="137" y="0"/>
                        <a:pt x="126" y="0"/>
                      </a:cubicBezTo>
                      <a:cubicBezTo>
                        <a:pt x="112" y="0"/>
                        <a:pt x="101" y="11"/>
                        <a:pt x="101" y="25"/>
                      </a:cubicBezTo>
                      <a:cubicBezTo>
                        <a:pt x="84" y="25"/>
                        <a:pt x="84" y="25"/>
                        <a:pt x="84" y="25"/>
                      </a:cubicBezTo>
                      <a:cubicBezTo>
                        <a:pt x="84" y="11"/>
                        <a:pt x="73" y="0"/>
                        <a:pt x="59" y="0"/>
                      </a:cubicBezTo>
                      <a:cubicBezTo>
                        <a:pt x="48" y="0"/>
                        <a:pt x="39" y="7"/>
                        <a:pt x="35" y="17"/>
                      </a:cubicBezTo>
                      <a:cubicBezTo>
                        <a:pt x="35" y="17"/>
                        <a:pt x="35" y="17"/>
                        <a:pt x="35" y="17"/>
                      </a:cubicBezTo>
                      <a:cubicBezTo>
                        <a:pt x="4" y="91"/>
                        <a:pt x="4" y="91"/>
                        <a:pt x="4" y="91"/>
                      </a:cubicBezTo>
                      <a:cubicBezTo>
                        <a:pt x="1" y="97"/>
                        <a:pt x="0" y="103"/>
                        <a:pt x="0" y="109"/>
                      </a:cubicBezTo>
                      <a:cubicBezTo>
                        <a:pt x="0" y="133"/>
                        <a:pt x="19" y="152"/>
                        <a:pt x="42" y="152"/>
                      </a:cubicBezTo>
                      <a:cubicBezTo>
                        <a:pt x="62" y="152"/>
                        <a:pt x="79" y="137"/>
                        <a:pt x="83" y="118"/>
                      </a:cubicBezTo>
                      <a:cubicBezTo>
                        <a:pt x="102" y="118"/>
                        <a:pt x="102" y="118"/>
                        <a:pt x="102" y="118"/>
                      </a:cubicBezTo>
                      <a:cubicBezTo>
                        <a:pt x="106" y="137"/>
                        <a:pt x="123" y="152"/>
                        <a:pt x="143" y="152"/>
                      </a:cubicBezTo>
                      <a:cubicBezTo>
                        <a:pt x="167" y="152"/>
                        <a:pt x="185" y="133"/>
                        <a:pt x="185" y="109"/>
                      </a:cubicBezTo>
                      <a:cubicBezTo>
                        <a:pt x="185" y="103"/>
                        <a:pt x="184" y="97"/>
                        <a:pt x="181" y="91"/>
                      </a:cubicBezTo>
                      <a:close/>
                      <a:moveTo>
                        <a:pt x="42" y="143"/>
                      </a:moveTo>
                      <a:cubicBezTo>
                        <a:pt x="23" y="143"/>
                        <a:pt x="8" y="128"/>
                        <a:pt x="8" y="109"/>
                      </a:cubicBezTo>
                      <a:cubicBezTo>
                        <a:pt x="8" y="91"/>
                        <a:pt x="23" y="76"/>
                        <a:pt x="42" y="76"/>
                      </a:cubicBezTo>
                      <a:cubicBezTo>
                        <a:pt x="61" y="76"/>
                        <a:pt x="76" y="91"/>
                        <a:pt x="76" y="109"/>
                      </a:cubicBezTo>
                      <a:cubicBezTo>
                        <a:pt x="76" y="128"/>
                        <a:pt x="61" y="143"/>
                        <a:pt x="42" y="143"/>
                      </a:cubicBezTo>
                      <a:close/>
                      <a:moveTo>
                        <a:pt x="76" y="84"/>
                      </a:moveTo>
                      <a:cubicBezTo>
                        <a:pt x="68" y="74"/>
                        <a:pt x="56" y="67"/>
                        <a:pt x="42" y="67"/>
                      </a:cubicBezTo>
                      <a:cubicBezTo>
                        <a:pt x="34" y="67"/>
                        <a:pt x="27" y="69"/>
                        <a:pt x="21" y="73"/>
                      </a:cubicBezTo>
                      <a:cubicBezTo>
                        <a:pt x="44" y="18"/>
                        <a:pt x="44" y="18"/>
                        <a:pt x="44" y="18"/>
                      </a:cubicBezTo>
                      <a:cubicBezTo>
                        <a:pt x="44" y="18"/>
                        <a:pt x="44" y="18"/>
                        <a:pt x="44" y="18"/>
                      </a:cubicBezTo>
                      <a:cubicBezTo>
                        <a:pt x="46" y="12"/>
                        <a:pt x="52" y="8"/>
                        <a:pt x="59" y="8"/>
                      </a:cubicBezTo>
                      <a:cubicBezTo>
                        <a:pt x="68" y="8"/>
                        <a:pt x="75" y="15"/>
                        <a:pt x="76" y="24"/>
                      </a:cubicBezTo>
                      <a:cubicBezTo>
                        <a:pt x="76" y="24"/>
                        <a:pt x="76" y="24"/>
                        <a:pt x="76" y="24"/>
                      </a:cubicBezTo>
                      <a:lnTo>
                        <a:pt x="76" y="84"/>
                      </a:lnTo>
                      <a:close/>
                      <a:moveTo>
                        <a:pt x="101" y="109"/>
                      </a:moveTo>
                      <a:cubicBezTo>
                        <a:pt x="84" y="109"/>
                        <a:pt x="84" y="109"/>
                        <a:pt x="84" y="109"/>
                      </a:cubicBezTo>
                      <a:cubicBezTo>
                        <a:pt x="84" y="101"/>
                        <a:pt x="84" y="101"/>
                        <a:pt x="84" y="101"/>
                      </a:cubicBezTo>
                      <a:cubicBezTo>
                        <a:pt x="101" y="101"/>
                        <a:pt x="101" y="101"/>
                        <a:pt x="101" y="101"/>
                      </a:cubicBezTo>
                      <a:lnTo>
                        <a:pt x="101" y="109"/>
                      </a:lnTo>
                      <a:close/>
                      <a:moveTo>
                        <a:pt x="101" y="93"/>
                      </a:moveTo>
                      <a:cubicBezTo>
                        <a:pt x="84" y="93"/>
                        <a:pt x="84" y="93"/>
                        <a:pt x="84" y="93"/>
                      </a:cubicBezTo>
                      <a:cubicBezTo>
                        <a:pt x="84" y="33"/>
                        <a:pt x="84" y="33"/>
                        <a:pt x="84" y="33"/>
                      </a:cubicBezTo>
                      <a:cubicBezTo>
                        <a:pt x="101" y="33"/>
                        <a:pt x="101" y="33"/>
                        <a:pt x="101" y="33"/>
                      </a:cubicBezTo>
                      <a:lnTo>
                        <a:pt x="101" y="93"/>
                      </a:lnTo>
                      <a:close/>
                      <a:moveTo>
                        <a:pt x="109" y="24"/>
                      </a:moveTo>
                      <a:cubicBezTo>
                        <a:pt x="110" y="24"/>
                        <a:pt x="110" y="24"/>
                        <a:pt x="110" y="24"/>
                      </a:cubicBezTo>
                      <a:cubicBezTo>
                        <a:pt x="110" y="15"/>
                        <a:pt x="118" y="8"/>
                        <a:pt x="126" y="8"/>
                      </a:cubicBezTo>
                      <a:cubicBezTo>
                        <a:pt x="133" y="8"/>
                        <a:pt x="139" y="12"/>
                        <a:pt x="142" y="18"/>
                      </a:cubicBezTo>
                      <a:cubicBezTo>
                        <a:pt x="142" y="18"/>
                        <a:pt x="142" y="18"/>
                        <a:pt x="142" y="18"/>
                      </a:cubicBezTo>
                      <a:cubicBezTo>
                        <a:pt x="164" y="73"/>
                        <a:pt x="164" y="73"/>
                        <a:pt x="164" y="73"/>
                      </a:cubicBezTo>
                      <a:cubicBezTo>
                        <a:pt x="158" y="69"/>
                        <a:pt x="151" y="67"/>
                        <a:pt x="143" y="67"/>
                      </a:cubicBezTo>
                      <a:cubicBezTo>
                        <a:pt x="129" y="67"/>
                        <a:pt x="117" y="74"/>
                        <a:pt x="109" y="84"/>
                      </a:cubicBezTo>
                      <a:lnTo>
                        <a:pt x="109" y="24"/>
                      </a:lnTo>
                      <a:close/>
                      <a:moveTo>
                        <a:pt x="143" y="143"/>
                      </a:moveTo>
                      <a:cubicBezTo>
                        <a:pt x="125" y="143"/>
                        <a:pt x="109" y="128"/>
                        <a:pt x="109" y="109"/>
                      </a:cubicBezTo>
                      <a:cubicBezTo>
                        <a:pt x="109" y="91"/>
                        <a:pt x="125" y="76"/>
                        <a:pt x="143" y="76"/>
                      </a:cubicBezTo>
                      <a:cubicBezTo>
                        <a:pt x="162" y="76"/>
                        <a:pt x="177" y="91"/>
                        <a:pt x="177" y="109"/>
                      </a:cubicBezTo>
                      <a:cubicBezTo>
                        <a:pt x="177" y="128"/>
                        <a:pt x="162" y="143"/>
                        <a:pt x="143" y="143"/>
                      </a:cubicBezTo>
                      <a:close/>
                      <a:moveTo>
                        <a:pt x="143" y="84"/>
                      </a:moveTo>
                      <a:cubicBezTo>
                        <a:pt x="129" y="84"/>
                        <a:pt x="118" y="95"/>
                        <a:pt x="118" y="109"/>
                      </a:cubicBezTo>
                      <a:cubicBezTo>
                        <a:pt x="118" y="112"/>
                        <a:pt x="120" y="114"/>
                        <a:pt x="122" y="114"/>
                      </a:cubicBezTo>
                      <a:cubicBezTo>
                        <a:pt x="124" y="114"/>
                        <a:pt x="126" y="112"/>
                        <a:pt x="126" y="109"/>
                      </a:cubicBezTo>
                      <a:cubicBezTo>
                        <a:pt x="126" y="100"/>
                        <a:pt x="134" y="93"/>
                        <a:pt x="143" y="93"/>
                      </a:cubicBezTo>
                      <a:cubicBezTo>
                        <a:pt x="146" y="93"/>
                        <a:pt x="147" y="91"/>
                        <a:pt x="147" y="88"/>
                      </a:cubicBezTo>
                      <a:cubicBezTo>
                        <a:pt x="147" y="86"/>
                        <a:pt x="146" y="84"/>
                        <a:pt x="143" y="84"/>
                      </a:cubicBezTo>
                      <a:close/>
                    </a:path>
                  </a:pathLst>
                </a:custGeom>
                <a:solidFill>
                  <a:schemeClr val="bg1"/>
                </a:solidFill>
                <a:ln>
                  <a:noFill/>
                </a:ln>
              </p:spPr>
              <p:txBody>
                <a:bodyPr anchor="ctr"/>
                <a:lstStyle/>
                <a:p>
                  <a:pPr algn="ctr"/>
                </a:p>
              </p:txBody>
            </p:sp>
          </p:grpSp>
          <p:grpSp>
            <p:nvGrpSpPr>
              <p:cNvPr id="64" name="Group 52"/>
              <p:cNvGrpSpPr/>
              <p:nvPr/>
            </p:nvGrpSpPr>
            <p:grpSpPr>
              <a:xfrm>
                <a:off x="513525" y="2210758"/>
                <a:ext cx="1668290" cy="768498"/>
                <a:chOff x="1881887" y="1964436"/>
                <a:chExt cx="2280009" cy="1024664"/>
              </a:xfrm>
            </p:grpSpPr>
            <p:sp>
              <p:nvSpPr>
                <p:cNvPr id="65" name="TextBox 53"/>
                <p:cNvSpPr txBox="1"/>
                <p:nvPr/>
              </p:nvSpPr>
              <p:spPr>
                <a:xfrm>
                  <a:off x="1881887" y="1964436"/>
                  <a:ext cx="2252185" cy="161583"/>
                </a:xfrm>
                <a:prstGeom prst="rect">
                  <a:avLst/>
                </a:prstGeom>
                <a:noFill/>
              </p:spPr>
              <p:txBody>
                <a:bodyPr wrap="none" lIns="0" tIns="0" rIns="144000" bIns="0">
                  <a:noAutofit/>
                </a:bodyPr>
                <a:lstStyle/>
                <a:p>
                  <a:pPr algn="r"/>
                  <a:r>
                    <a:rPr lang="zh-CN" altLang="en-US" sz="1600" b="1" dirty="0">
                      <a:solidFill>
                        <a:schemeClr val="accent2">
                          <a:lumMod val="100000"/>
                        </a:schemeClr>
                      </a:solidFill>
                    </a:rPr>
                    <a:t>标题文本预设</a:t>
                  </a:r>
                  <a:endParaRPr lang="zh-CN" altLang="en-US" sz="1600" b="1" dirty="0">
                    <a:solidFill>
                      <a:schemeClr val="accent2">
                        <a:lumMod val="100000"/>
                      </a:schemeClr>
                    </a:solidFill>
                  </a:endParaRPr>
                </a:p>
              </p:txBody>
            </p:sp>
            <p:sp>
              <p:nvSpPr>
                <p:cNvPr id="66" name="Rectangle 54"/>
                <p:cNvSpPr/>
                <p:nvPr/>
              </p:nvSpPr>
              <p:spPr>
                <a:xfrm>
                  <a:off x="1909365" y="2435102"/>
                  <a:ext cx="2252531" cy="553998"/>
                </a:xfrm>
                <a:prstGeom prst="rect">
                  <a:avLst/>
                </a:prstGeom>
              </p:spPr>
              <p:txBody>
                <a:bodyPr wrap="square" rIns="144000">
                  <a:normAutofit fontScale="92500" lnSpcReduction="10000"/>
                </a:bodyPr>
                <a:lstStyle/>
                <a:p>
                  <a:pPr algn="r">
                    <a:lnSpc>
                      <a:spcPct val="120000"/>
                    </a:lnSpc>
                  </a:pPr>
                  <a:r>
                    <a:rPr lang="zh-CN" altLang="en-US" sz="1000" dirty="0"/>
                    <a:t>点击输入替换内</a:t>
                  </a:r>
                  <a:r>
                    <a:rPr lang="zh-CN" altLang="en-US" sz="1000" dirty="0" smtClean="0"/>
                    <a:t>容编辑文字</a:t>
                  </a:r>
                  <a:endParaRPr lang="en-US" altLang="zh-CN" sz="1000" dirty="0"/>
                </a:p>
                <a:p>
                  <a:pPr algn="r">
                    <a:lnSpc>
                      <a:spcPct val="120000"/>
                    </a:lnSpc>
                  </a:pPr>
                  <a:r>
                    <a:rPr lang="zh-CN" altLang="en-US" sz="1000" dirty="0"/>
                    <a:t>点击输入替换内</a:t>
                  </a:r>
                  <a:r>
                    <a:rPr lang="zh-CN" altLang="en-US" sz="1000" dirty="0" smtClean="0"/>
                    <a:t>容编辑文字</a:t>
                  </a:r>
                  <a:endParaRPr lang="zh-CN" altLang="en-US" sz="1000" dirty="0"/>
                </a:p>
              </p:txBody>
            </p:sp>
          </p:grpSp>
        </p:grpSp>
        <p:grpSp>
          <p:nvGrpSpPr>
            <p:cNvPr id="28" name="组合 27"/>
            <p:cNvGrpSpPr/>
            <p:nvPr/>
          </p:nvGrpSpPr>
          <p:grpSpPr>
            <a:xfrm>
              <a:off x="5843912" y="1006822"/>
              <a:ext cx="2762237" cy="795222"/>
              <a:chOff x="5843912" y="1006822"/>
              <a:chExt cx="2762237" cy="795222"/>
            </a:xfrm>
          </p:grpSpPr>
          <p:grpSp>
            <p:nvGrpSpPr>
              <p:cNvPr id="57" name="Group 29"/>
              <p:cNvGrpSpPr/>
              <p:nvPr/>
            </p:nvGrpSpPr>
            <p:grpSpPr>
              <a:xfrm>
                <a:off x="5843912" y="1194597"/>
                <a:ext cx="607447" cy="607447"/>
                <a:chOff x="7791883" y="1592796"/>
                <a:chExt cx="809929" cy="809929"/>
              </a:xfrm>
            </p:grpSpPr>
            <p:sp>
              <p:nvSpPr>
                <p:cNvPr id="61" name="Oval 26"/>
                <p:cNvSpPr>
                  <a:spLocks noChangeAspect="1"/>
                </p:cNvSpPr>
                <p:nvPr/>
              </p:nvSpPr>
              <p:spPr>
                <a:xfrm>
                  <a:off x="7791883" y="1592796"/>
                  <a:ext cx="809929" cy="809929"/>
                </a:xfrm>
                <a:prstGeom prst="ellipse">
                  <a:avLst/>
                </a:prstGeom>
                <a:solidFill>
                  <a:schemeClr val="accent4"/>
                </a:solidFill>
                <a:ln w="12700">
                  <a:solidFill>
                    <a:schemeClr val="accent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62" name="Freeform: Shape 25"/>
                <p:cNvSpPr/>
                <p:nvPr/>
              </p:nvSpPr>
              <p:spPr bwMode="auto">
                <a:xfrm>
                  <a:off x="8018359" y="1850453"/>
                  <a:ext cx="363431" cy="294615"/>
                </a:xfrm>
                <a:custGeom>
                  <a:avLst/>
                  <a:gdLst>
                    <a:gd name="T0" fmla="*/ 68 w 186"/>
                    <a:gd name="T1" fmla="*/ 84 h 151"/>
                    <a:gd name="T2" fmla="*/ 118 w 186"/>
                    <a:gd name="T3" fmla="*/ 84 h 151"/>
                    <a:gd name="T4" fmla="*/ 93 w 186"/>
                    <a:gd name="T5" fmla="*/ 101 h 151"/>
                    <a:gd name="T6" fmla="*/ 93 w 186"/>
                    <a:gd name="T7" fmla="*/ 67 h 151"/>
                    <a:gd name="T8" fmla="*/ 93 w 186"/>
                    <a:gd name="T9" fmla="*/ 101 h 151"/>
                    <a:gd name="T10" fmla="*/ 114 w 186"/>
                    <a:gd name="T11" fmla="*/ 25 h 151"/>
                    <a:gd name="T12" fmla="*/ 114 w 186"/>
                    <a:gd name="T13" fmla="*/ 16 h 151"/>
                    <a:gd name="T14" fmla="*/ 68 w 186"/>
                    <a:gd name="T15" fmla="*/ 21 h 151"/>
                    <a:gd name="T16" fmla="*/ 156 w 186"/>
                    <a:gd name="T17" fmla="*/ 33 h 151"/>
                    <a:gd name="T18" fmla="*/ 156 w 186"/>
                    <a:gd name="T19" fmla="*/ 59 h 151"/>
                    <a:gd name="T20" fmla="*/ 156 w 186"/>
                    <a:gd name="T21" fmla="*/ 33 h 151"/>
                    <a:gd name="T22" fmla="*/ 152 w 186"/>
                    <a:gd name="T23" fmla="*/ 46 h 151"/>
                    <a:gd name="T24" fmla="*/ 160 w 186"/>
                    <a:gd name="T25" fmla="*/ 46 h 151"/>
                    <a:gd name="T26" fmla="*/ 169 w 186"/>
                    <a:gd name="T27" fmla="*/ 16 h 151"/>
                    <a:gd name="T28" fmla="*/ 122 w 186"/>
                    <a:gd name="T29" fmla="*/ 0 h 151"/>
                    <a:gd name="T30" fmla="*/ 63 w 186"/>
                    <a:gd name="T31" fmla="*/ 0 h 151"/>
                    <a:gd name="T32" fmla="*/ 17 w 186"/>
                    <a:gd name="T33" fmla="*/ 16 h 151"/>
                    <a:gd name="T34" fmla="*/ 0 w 186"/>
                    <a:gd name="T35" fmla="*/ 135 h 151"/>
                    <a:gd name="T36" fmla="*/ 169 w 186"/>
                    <a:gd name="T37" fmla="*/ 151 h 151"/>
                    <a:gd name="T38" fmla="*/ 186 w 186"/>
                    <a:gd name="T39" fmla="*/ 33 h 151"/>
                    <a:gd name="T40" fmla="*/ 177 w 186"/>
                    <a:gd name="T41" fmla="*/ 101 h 151"/>
                    <a:gd name="T42" fmla="*/ 137 w 186"/>
                    <a:gd name="T43" fmla="*/ 109 h 151"/>
                    <a:gd name="T44" fmla="*/ 177 w 186"/>
                    <a:gd name="T45" fmla="*/ 135 h 151"/>
                    <a:gd name="T46" fmla="*/ 17 w 186"/>
                    <a:gd name="T47" fmla="*/ 143 h 151"/>
                    <a:gd name="T48" fmla="*/ 9 w 186"/>
                    <a:gd name="T49" fmla="*/ 109 h 151"/>
                    <a:gd name="T50" fmla="*/ 45 w 186"/>
                    <a:gd name="T51" fmla="*/ 101 h 151"/>
                    <a:gd name="T52" fmla="*/ 9 w 186"/>
                    <a:gd name="T53" fmla="*/ 33 h 151"/>
                    <a:gd name="T54" fmla="*/ 34 w 186"/>
                    <a:gd name="T55" fmla="*/ 25 h 151"/>
                    <a:gd name="T56" fmla="*/ 93 w 186"/>
                    <a:gd name="T57" fmla="*/ 8 h 151"/>
                    <a:gd name="T58" fmla="*/ 152 w 186"/>
                    <a:gd name="T59" fmla="*/ 25 h 151"/>
                    <a:gd name="T60" fmla="*/ 177 w 186"/>
                    <a:gd name="T61" fmla="*/ 33 h 151"/>
                    <a:gd name="T62" fmla="*/ 156 w 186"/>
                    <a:gd name="T63" fmla="*/ 67 h 151"/>
                    <a:gd name="T64" fmla="*/ 156 w 186"/>
                    <a:gd name="T65" fmla="*/ 75 h 151"/>
                    <a:gd name="T66" fmla="*/ 156 w 186"/>
                    <a:gd name="T67" fmla="*/ 67 h 151"/>
                    <a:gd name="T68" fmla="*/ 51 w 186"/>
                    <a:gd name="T69" fmla="*/ 84 h 151"/>
                    <a:gd name="T70" fmla="*/ 135 w 186"/>
                    <a:gd name="T71" fmla="*/ 84 h 151"/>
                    <a:gd name="T72" fmla="*/ 93 w 186"/>
                    <a:gd name="T73" fmla="*/ 118 h 151"/>
                    <a:gd name="T74" fmla="*/ 93 w 186"/>
                    <a:gd name="T75" fmla="*/ 50 h 151"/>
                    <a:gd name="T76" fmla="*/ 93 w 186"/>
                    <a:gd name="T77" fmla="*/ 118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6" h="151">
                      <a:moveTo>
                        <a:pt x="93" y="59"/>
                      </a:moveTo>
                      <a:cubicBezTo>
                        <a:pt x="79" y="59"/>
                        <a:pt x="68" y="70"/>
                        <a:pt x="68" y="84"/>
                      </a:cubicBezTo>
                      <a:cubicBezTo>
                        <a:pt x="68" y="98"/>
                        <a:pt x="79" y="109"/>
                        <a:pt x="93" y="109"/>
                      </a:cubicBezTo>
                      <a:cubicBezTo>
                        <a:pt x="107" y="109"/>
                        <a:pt x="118" y="98"/>
                        <a:pt x="118" y="84"/>
                      </a:cubicBezTo>
                      <a:cubicBezTo>
                        <a:pt x="118" y="70"/>
                        <a:pt x="107" y="59"/>
                        <a:pt x="93" y="59"/>
                      </a:cubicBezTo>
                      <a:close/>
                      <a:moveTo>
                        <a:pt x="93" y="101"/>
                      </a:moveTo>
                      <a:cubicBezTo>
                        <a:pt x="84" y="101"/>
                        <a:pt x="76" y="93"/>
                        <a:pt x="76" y="84"/>
                      </a:cubicBezTo>
                      <a:cubicBezTo>
                        <a:pt x="76" y="75"/>
                        <a:pt x="84" y="67"/>
                        <a:pt x="93" y="67"/>
                      </a:cubicBezTo>
                      <a:cubicBezTo>
                        <a:pt x="102" y="67"/>
                        <a:pt x="110" y="75"/>
                        <a:pt x="110" y="84"/>
                      </a:cubicBezTo>
                      <a:cubicBezTo>
                        <a:pt x="110" y="93"/>
                        <a:pt x="102" y="101"/>
                        <a:pt x="93" y="101"/>
                      </a:cubicBezTo>
                      <a:close/>
                      <a:moveTo>
                        <a:pt x="72" y="25"/>
                      </a:moveTo>
                      <a:cubicBezTo>
                        <a:pt x="114" y="25"/>
                        <a:pt x="114" y="25"/>
                        <a:pt x="114" y="25"/>
                      </a:cubicBezTo>
                      <a:cubicBezTo>
                        <a:pt x="116" y="25"/>
                        <a:pt x="118" y="23"/>
                        <a:pt x="118" y="21"/>
                      </a:cubicBezTo>
                      <a:cubicBezTo>
                        <a:pt x="118" y="18"/>
                        <a:pt x="116" y="16"/>
                        <a:pt x="114" y="16"/>
                      </a:cubicBezTo>
                      <a:cubicBezTo>
                        <a:pt x="72" y="16"/>
                        <a:pt x="72" y="16"/>
                        <a:pt x="72" y="16"/>
                      </a:cubicBezTo>
                      <a:cubicBezTo>
                        <a:pt x="70" y="16"/>
                        <a:pt x="68" y="18"/>
                        <a:pt x="68" y="21"/>
                      </a:cubicBezTo>
                      <a:cubicBezTo>
                        <a:pt x="68" y="23"/>
                        <a:pt x="70" y="25"/>
                        <a:pt x="72" y="25"/>
                      </a:cubicBezTo>
                      <a:close/>
                      <a:moveTo>
                        <a:pt x="156" y="33"/>
                      </a:moveTo>
                      <a:cubicBezTo>
                        <a:pt x="149" y="33"/>
                        <a:pt x="144" y="39"/>
                        <a:pt x="144" y="46"/>
                      </a:cubicBezTo>
                      <a:cubicBezTo>
                        <a:pt x="144" y="53"/>
                        <a:pt x="149" y="59"/>
                        <a:pt x="156" y="59"/>
                      </a:cubicBezTo>
                      <a:cubicBezTo>
                        <a:pt x="163" y="59"/>
                        <a:pt x="169" y="53"/>
                        <a:pt x="169" y="46"/>
                      </a:cubicBezTo>
                      <a:cubicBezTo>
                        <a:pt x="169" y="39"/>
                        <a:pt x="163" y="33"/>
                        <a:pt x="156" y="33"/>
                      </a:cubicBezTo>
                      <a:close/>
                      <a:moveTo>
                        <a:pt x="156" y="50"/>
                      </a:moveTo>
                      <a:cubicBezTo>
                        <a:pt x="154" y="50"/>
                        <a:pt x="152" y="48"/>
                        <a:pt x="152" y="46"/>
                      </a:cubicBezTo>
                      <a:cubicBezTo>
                        <a:pt x="152" y="44"/>
                        <a:pt x="154" y="42"/>
                        <a:pt x="156" y="42"/>
                      </a:cubicBezTo>
                      <a:cubicBezTo>
                        <a:pt x="159" y="42"/>
                        <a:pt x="160" y="44"/>
                        <a:pt x="160" y="46"/>
                      </a:cubicBezTo>
                      <a:cubicBezTo>
                        <a:pt x="160" y="48"/>
                        <a:pt x="159" y="50"/>
                        <a:pt x="156" y="50"/>
                      </a:cubicBezTo>
                      <a:close/>
                      <a:moveTo>
                        <a:pt x="169" y="16"/>
                      </a:moveTo>
                      <a:cubicBezTo>
                        <a:pt x="152" y="16"/>
                        <a:pt x="152" y="16"/>
                        <a:pt x="152" y="16"/>
                      </a:cubicBezTo>
                      <a:cubicBezTo>
                        <a:pt x="139" y="16"/>
                        <a:pt x="139" y="0"/>
                        <a:pt x="122" y="0"/>
                      </a:cubicBezTo>
                      <a:cubicBezTo>
                        <a:pt x="106" y="0"/>
                        <a:pt x="93" y="0"/>
                        <a:pt x="93" y="0"/>
                      </a:cubicBezTo>
                      <a:cubicBezTo>
                        <a:pt x="93" y="0"/>
                        <a:pt x="80" y="0"/>
                        <a:pt x="63" y="0"/>
                      </a:cubicBezTo>
                      <a:cubicBezTo>
                        <a:pt x="47" y="0"/>
                        <a:pt x="47" y="16"/>
                        <a:pt x="34" y="16"/>
                      </a:cubicBezTo>
                      <a:cubicBezTo>
                        <a:pt x="17" y="16"/>
                        <a:pt x="17" y="16"/>
                        <a:pt x="17" y="16"/>
                      </a:cubicBezTo>
                      <a:cubicBezTo>
                        <a:pt x="8" y="16"/>
                        <a:pt x="0" y="24"/>
                        <a:pt x="0" y="33"/>
                      </a:cubicBezTo>
                      <a:cubicBezTo>
                        <a:pt x="0" y="135"/>
                        <a:pt x="0" y="135"/>
                        <a:pt x="0" y="135"/>
                      </a:cubicBezTo>
                      <a:cubicBezTo>
                        <a:pt x="0" y="144"/>
                        <a:pt x="8" y="151"/>
                        <a:pt x="17" y="151"/>
                      </a:cubicBezTo>
                      <a:cubicBezTo>
                        <a:pt x="169" y="151"/>
                        <a:pt x="169" y="151"/>
                        <a:pt x="169" y="151"/>
                      </a:cubicBezTo>
                      <a:cubicBezTo>
                        <a:pt x="178" y="151"/>
                        <a:pt x="186" y="144"/>
                        <a:pt x="186" y="135"/>
                      </a:cubicBezTo>
                      <a:cubicBezTo>
                        <a:pt x="186" y="33"/>
                        <a:pt x="186" y="33"/>
                        <a:pt x="186" y="33"/>
                      </a:cubicBezTo>
                      <a:cubicBezTo>
                        <a:pt x="186" y="24"/>
                        <a:pt x="178" y="16"/>
                        <a:pt x="169" y="16"/>
                      </a:cubicBezTo>
                      <a:close/>
                      <a:moveTo>
                        <a:pt x="177" y="101"/>
                      </a:moveTo>
                      <a:cubicBezTo>
                        <a:pt x="141" y="101"/>
                        <a:pt x="141" y="101"/>
                        <a:pt x="141" y="101"/>
                      </a:cubicBezTo>
                      <a:cubicBezTo>
                        <a:pt x="140" y="104"/>
                        <a:pt x="138" y="107"/>
                        <a:pt x="137" y="109"/>
                      </a:cubicBezTo>
                      <a:cubicBezTo>
                        <a:pt x="177" y="109"/>
                        <a:pt x="177" y="109"/>
                        <a:pt x="177" y="109"/>
                      </a:cubicBezTo>
                      <a:cubicBezTo>
                        <a:pt x="177" y="135"/>
                        <a:pt x="177" y="135"/>
                        <a:pt x="177" y="135"/>
                      </a:cubicBezTo>
                      <a:cubicBezTo>
                        <a:pt x="177" y="139"/>
                        <a:pt x="174" y="143"/>
                        <a:pt x="169" y="143"/>
                      </a:cubicBezTo>
                      <a:cubicBezTo>
                        <a:pt x="17" y="143"/>
                        <a:pt x="17" y="143"/>
                        <a:pt x="17" y="143"/>
                      </a:cubicBezTo>
                      <a:cubicBezTo>
                        <a:pt x="12" y="143"/>
                        <a:pt x="9" y="139"/>
                        <a:pt x="9" y="135"/>
                      </a:cubicBezTo>
                      <a:cubicBezTo>
                        <a:pt x="9" y="109"/>
                        <a:pt x="9" y="109"/>
                        <a:pt x="9" y="109"/>
                      </a:cubicBezTo>
                      <a:cubicBezTo>
                        <a:pt x="49" y="109"/>
                        <a:pt x="49" y="109"/>
                        <a:pt x="49" y="109"/>
                      </a:cubicBezTo>
                      <a:cubicBezTo>
                        <a:pt x="48" y="107"/>
                        <a:pt x="46" y="104"/>
                        <a:pt x="45" y="101"/>
                      </a:cubicBezTo>
                      <a:cubicBezTo>
                        <a:pt x="9" y="101"/>
                        <a:pt x="9" y="101"/>
                        <a:pt x="9" y="101"/>
                      </a:cubicBezTo>
                      <a:cubicBezTo>
                        <a:pt x="9" y="33"/>
                        <a:pt x="9" y="33"/>
                        <a:pt x="9" y="33"/>
                      </a:cubicBezTo>
                      <a:cubicBezTo>
                        <a:pt x="9" y="29"/>
                        <a:pt x="12" y="25"/>
                        <a:pt x="17" y="25"/>
                      </a:cubicBezTo>
                      <a:cubicBezTo>
                        <a:pt x="34" y="25"/>
                        <a:pt x="34" y="25"/>
                        <a:pt x="34" y="25"/>
                      </a:cubicBezTo>
                      <a:cubicBezTo>
                        <a:pt x="51" y="25"/>
                        <a:pt x="51" y="8"/>
                        <a:pt x="63" y="8"/>
                      </a:cubicBezTo>
                      <a:cubicBezTo>
                        <a:pt x="72" y="8"/>
                        <a:pt x="93" y="8"/>
                        <a:pt x="93" y="8"/>
                      </a:cubicBezTo>
                      <a:cubicBezTo>
                        <a:pt x="93" y="8"/>
                        <a:pt x="114" y="8"/>
                        <a:pt x="122" y="8"/>
                      </a:cubicBezTo>
                      <a:cubicBezTo>
                        <a:pt x="135" y="8"/>
                        <a:pt x="135" y="25"/>
                        <a:pt x="152" y="25"/>
                      </a:cubicBezTo>
                      <a:cubicBezTo>
                        <a:pt x="169" y="25"/>
                        <a:pt x="169" y="25"/>
                        <a:pt x="169" y="25"/>
                      </a:cubicBezTo>
                      <a:cubicBezTo>
                        <a:pt x="174" y="25"/>
                        <a:pt x="177" y="29"/>
                        <a:pt x="177" y="33"/>
                      </a:cubicBezTo>
                      <a:lnTo>
                        <a:pt x="177" y="101"/>
                      </a:lnTo>
                      <a:close/>
                      <a:moveTo>
                        <a:pt x="156" y="67"/>
                      </a:moveTo>
                      <a:cubicBezTo>
                        <a:pt x="154" y="67"/>
                        <a:pt x="152" y="69"/>
                        <a:pt x="152" y="71"/>
                      </a:cubicBezTo>
                      <a:cubicBezTo>
                        <a:pt x="152" y="74"/>
                        <a:pt x="154" y="75"/>
                        <a:pt x="156" y="75"/>
                      </a:cubicBezTo>
                      <a:cubicBezTo>
                        <a:pt x="159" y="75"/>
                        <a:pt x="160" y="74"/>
                        <a:pt x="160" y="71"/>
                      </a:cubicBezTo>
                      <a:cubicBezTo>
                        <a:pt x="160" y="69"/>
                        <a:pt x="159" y="67"/>
                        <a:pt x="156" y="67"/>
                      </a:cubicBezTo>
                      <a:close/>
                      <a:moveTo>
                        <a:pt x="93" y="42"/>
                      </a:moveTo>
                      <a:cubicBezTo>
                        <a:pt x="70" y="42"/>
                        <a:pt x="51" y="61"/>
                        <a:pt x="51" y="84"/>
                      </a:cubicBezTo>
                      <a:cubicBezTo>
                        <a:pt x="51" y="107"/>
                        <a:pt x="70" y="126"/>
                        <a:pt x="93" y="126"/>
                      </a:cubicBezTo>
                      <a:cubicBezTo>
                        <a:pt x="116" y="126"/>
                        <a:pt x="135" y="107"/>
                        <a:pt x="135" y="84"/>
                      </a:cubicBezTo>
                      <a:cubicBezTo>
                        <a:pt x="135" y="61"/>
                        <a:pt x="116" y="42"/>
                        <a:pt x="93" y="42"/>
                      </a:cubicBezTo>
                      <a:close/>
                      <a:moveTo>
                        <a:pt x="93" y="118"/>
                      </a:moveTo>
                      <a:cubicBezTo>
                        <a:pt x="74" y="118"/>
                        <a:pt x="59" y="103"/>
                        <a:pt x="59" y="84"/>
                      </a:cubicBezTo>
                      <a:cubicBezTo>
                        <a:pt x="59" y="65"/>
                        <a:pt x="74" y="50"/>
                        <a:pt x="93" y="50"/>
                      </a:cubicBezTo>
                      <a:cubicBezTo>
                        <a:pt x="112" y="50"/>
                        <a:pt x="127" y="65"/>
                        <a:pt x="127" y="84"/>
                      </a:cubicBezTo>
                      <a:cubicBezTo>
                        <a:pt x="127" y="103"/>
                        <a:pt x="112" y="118"/>
                        <a:pt x="93" y="118"/>
                      </a:cubicBezTo>
                      <a:close/>
                    </a:path>
                  </a:pathLst>
                </a:custGeom>
                <a:solidFill>
                  <a:schemeClr val="bg1">
                    <a:lumMod val="95000"/>
                  </a:schemeClr>
                </a:solidFill>
                <a:ln>
                  <a:solidFill>
                    <a:schemeClr val="bg1"/>
                  </a:solidFill>
                </a:ln>
              </p:spPr>
              <p:txBody>
                <a:bodyPr anchor="ctr"/>
                <a:lstStyle/>
                <a:p>
                  <a:pPr algn="ctr"/>
                </a:p>
              </p:txBody>
            </p:sp>
          </p:grpSp>
          <p:grpSp>
            <p:nvGrpSpPr>
              <p:cNvPr id="58" name="Group 55"/>
              <p:cNvGrpSpPr/>
              <p:nvPr/>
            </p:nvGrpSpPr>
            <p:grpSpPr>
              <a:xfrm>
                <a:off x="6431332" y="1006822"/>
                <a:ext cx="2174817" cy="742528"/>
                <a:chOff x="1888429" y="1964436"/>
                <a:chExt cx="2273467" cy="990038"/>
              </a:xfrm>
            </p:grpSpPr>
            <p:sp>
              <p:nvSpPr>
                <p:cNvPr id="59" name="TextBox 56"/>
                <p:cNvSpPr txBox="1"/>
                <p:nvPr/>
              </p:nvSpPr>
              <p:spPr>
                <a:xfrm>
                  <a:off x="1888429" y="1964436"/>
                  <a:ext cx="2252185" cy="161583"/>
                </a:xfrm>
                <a:prstGeom prst="rect">
                  <a:avLst/>
                </a:prstGeom>
                <a:noFill/>
              </p:spPr>
              <p:txBody>
                <a:bodyPr wrap="none" lIns="144000" tIns="0" rIns="0" bIns="0" anchor="ctr" anchorCtr="0">
                  <a:noAutofit/>
                </a:bodyPr>
                <a:lstStyle/>
                <a:p>
                  <a:r>
                    <a:rPr lang="zh-CN" altLang="en-US" sz="1600" b="1">
                      <a:solidFill>
                        <a:schemeClr val="accent4">
                          <a:lumMod val="100000"/>
                        </a:schemeClr>
                      </a:solidFill>
                    </a:rPr>
                    <a:t>标题文本预设</a:t>
                  </a:r>
                  <a:endParaRPr lang="zh-CN" altLang="en-US" sz="1600" b="1">
                    <a:solidFill>
                      <a:schemeClr val="accent4">
                        <a:lumMod val="100000"/>
                      </a:schemeClr>
                    </a:solidFill>
                  </a:endParaRPr>
                </a:p>
              </p:txBody>
            </p:sp>
            <p:sp>
              <p:nvSpPr>
                <p:cNvPr id="60" name="Rectangle 57"/>
                <p:cNvSpPr/>
                <p:nvPr/>
              </p:nvSpPr>
              <p:spPr>
                <a:xfrm>
                  <a:off x="1909365" y="2492809"/>
                  <a:ext cx="2252531" cy="461665"/>
                </a:xfrm>
                <a:prstGeom prst="rect">
                  <a:avLst/>
                </a:prstGeom>
              </p:spPr>
              <p:txBody>
                <a:bodyPr wrap="square" lIns="144000" tIns="0" rIns="0" bIns="0" anchor="ctr" anchorCtr="0">
                  <a:normAutofit lnSpcReduction="10000"/>
                </a:bodyPr>
                <a:lstStyle/>
                <a:p>
                  <a:pPr>
                    <a:lnSpc>
                      <a:spcPct val="120000"/>
                    </a:lnSpc>
                  </a:pPr>
                  <a:r>
                    <a:rPr lang="zh-CN" altLang="en-US" sz="1000" dirty="0"/>
                    <a:t>点击输入替换内</a:t>
                  </a:r>
                  <a:r>
                    <a:rPr lang="zh-CN" altLang="en-US" sz="1000" dirty="0" smtClean="0"/>
                    <a:t>容编辑文字</a:t>
                  </a:r>
                  <a:endParaRPr lang="en-US" altLang="zh-CN" sz="1000" dirty="0"/>
                </a:p>
                <a:p>
                  <a:pPr>
                    <a:lnSpc>
                      <a:spcPct val="120000"/>
                    </a:lnSpc>
                  </a:pPr>
                  <a:r>
                    <a:rPr lang="zh-CN" altLang="en-US" sz="1000" dirty="0"/>
                    <a:t>点击输入替换内</a:t>
                  </a:r>
                  <a:r>
                    <a:rPr lang="zh-CN" altLang="en-US" sz="1000" dirty="0" smtClean="0"/>
                    <a:t>容编辑文字</a:t>
                  </a:r>
                  <a:endParaRPr lang="zh-CN" altLang="en-US" sz="1000" dirty="0"/>
                </a:p>
              </p:txBody>
            </p:sp>
          </p:grpSp>
        </p:grpSp>
        <p:grpSp>
          <p:nvGrpSpPr>
            <p:cNvPr id="29" name="组合 28"/>
            <p:cNvGrpSpPr/>
            <p:nvPr/>
          </p:nvGrpSpPr>
          <p:grpSpPr>
            <a:xfrm>
              <a:off x="572129" y="981675"/>
              <a:ext cx="2719525" cy="820369"/>
              <a:chOff x="572129" y="981675"/>
              <a:chExt cx="2719525" cy="820369"/>
            </a:xfrm>
          </p:grpSpPr>
          <p:grpSp>
            <p:nvGrpSpPr>
              <p:cNvPr id="51" name="Group 30"/>
              <p:cNvGrpSpPr/>
              <p:nvPr/>
            </p:nvGrpSpPr>
            <p:grpSpPr>
              <a:xfrm>
                <a:off x="2684207" y="1194597"/>
                <a:ext cx="607447" cy="607447"/>
                <a:chOff x="3578944" y="1592796"/>
                <a:chExt cx="809929" cy="809929"/>
              </a:xfrm>
            </p:grpSpPr>
            <p:sp>
              <p:nvSpPr>
                <p:cNvPr id="55" name="Oval 31"/>
                <p:cNvSpPr>
                  <a:spLocks noChangeAspect="1"/>
                </p:cNvSpPr>
                <p:nvPr/>
              </p:nvSpPr>
              <p:spPr>
                <a:xfrm>
                  <a:off x="3578944" y="1592796"/>
                  <a:ext cx="809929" cy="809929"/>
                </a:xfrm>
                <a:prstGeom prst="ellipse">
                  <a:avLst/>
                </a:prstGeom>
                <a:solidFill>
                  <a:schemeClr val="accent1"/>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56" name="Freeform: Shape 34"/>
                <p:cNvSpPr/>
                <p:nvPr/>
              </p:nvSpPr>
              <p:spPr bwMode="auto">
                <a:xfrm>
                  <a:off x="3803744" y="1835123"/>
                  <a:ext cx="360327" cy="358201"/>
                </a:xfrm>
                <a:custGeom>
                  <a:avLst/>
                  <a:gdLst>
                    <a:gd name="T0" fmla="*/ 85 w 186"/>
                    <a:gd name="T1" fmla="*/ 93 h 185"/>
                    <a:gd name="T2" fmla="*/ 101 w 186"/>
                    <a:gd name="T3" fmla="*/ 93 h 185"/>
                    <a:gd name="T4" fmla="*/ 186 w 186"/>
                    <a:gd name="T5" fmla="*/ 93 h 185"/>
                    <a:gd name="T6" fmla="*/ 159 w 186"/>
                    <a:gd name="T7" fmla="*/ 27 h 185"/>
                    <a:gd name="T8" fmla="*/ 93 w 186"/>
                    <a:gd name="T9" fmla="*/ 0 h 185"/>
                    <a:gd name="T10" fmla="*/ 27 w 186"/>
                    <a:gd name="T11" fmla="*/ 27 h 185"/>
                    <a:gd name="T12" fmla="*/ 0 w 186"/>
                    <a:gd name="T13" fmla="*/ 93 h 185"/>
                    <a:gd name="T14" fmla="*/ 27 w 186"/>
                    <a:gd name="T15" fmla="*/ 158 h 185"/>
                    <a:gd name="T16" fmla="*/ 93 w 186"/>
                    <a:gd name="T17" fmla="*/ 185 h 185"/>
                    <a:gd name="T18" fmla="*/ 159 w 186"/>
                    <a:gd name="T19" fmla="*/ 158 h 185"/>
                    <a:gd name="T20" fmla="*/ 186 w 186"/>
                    <a:gd name="T21" fmla="*/ 93 h 185"/>
                    <a:gd name="T22" fmla="*/ 36 w 186"/>
                    <a:gd name="T23" fmla="*/ 74 h 185"/>
                    <a:gd name="T24" fmla="*/ 36 w 186"/>
                    <a:gd name="T25" fmla="*/ 111 h 185"/>
                    <a:gd name="T26" fmla="*/ 60 w 186"/>
                    <a:gd name="T27" fmla="*/ 79 h 185"/>
                    <a:gd name="T28" fmla="*/ 44 w 186"/>
                    <a:gd name="T29" fmla="*/ 72 h 185"/>
                    <a:gd name="T30" fmla="*/ 60 w 186"/>
                    <a:gd name="T31" fmla="*/ 79 h 185"/>
                    <a:gd name="T32" fmla="*/ 44 w 186"/>
                    <a:gd name="T33" fmla="*/ 113 h 185"/>
                    <a:gd name="T34" fmla="*/ 60 w 186"/>
                    <a:gd name="T35" fmla="*/ 107 h 185"/>
                    <a:gd name="T36" fmla="*/ 33 w 186"/>
                    <a:gd name="T37" fmla="*/ 152 h 185"/>
                    <a:gd name="T38" fmla="*/ 61 w 186"/>
                    <a:gd name="T39" fmla="*/ 124 h 185"/>
                    <a:gd name="T40" fmla="*/ 33 w 186"/>
                    <a:gd name="T41" fmla="*/ 152 h 185"/>
                    <a:gd name="T42" fmla="*/ 39 w 186"/>
                    <a:gd name="T43" fmla="*/ 65 h 185"/>
                    <a:gd name="T44" fmla="*/ 66 w 186"/>
                    <a:gd name="T45" fmla="*/ 39 h 185"/>
                    <a:gd name="T46" fmla="*/ 116 w 186"/>
                    <a:gd name="T47" fmla="*/ 60 h 185"/>
                    <a:gd name="T48" fmla="*/ 100 w 186"/>
                    <a:gd name="T49" fmla="*/ 53 h 185"/>
                    <a:gd name="T50" fmla="*/ 116 w 186"/>
                    <a:gd name="T51" fmla="*/ 60 h 185"/>
                    <a:gd name="T52" fmla="*/ 112 w 186"/>
                    <a:gd name="T53" fmla="*/ 35 h 185"/>
                    <a:gd name="T54" fmla="*/ 74 w 186"/>
                    <a:gd name="T55" fmla="*/ 35 h 185"/>
                    <a:gd name="T56" fmla="*/ 73 w 186"/>
                    <a:gd name="T57" fmla="*/ 43 h 185"/>
                    <a:gd name="T58" fmla="*/ 79 w 186"/>
                    <a:gd name="T59" fmla="*/ 59 h 185"/>
                    <a:gd name="T60" fmla="*/ 73 w 186"/>
                    <a:gd name="T61" fmla="*/ 43 h 185"/>
                    <a:gd name="T62" fmla="*/ 79 w 186"/>
                    <a:gd name="T63" fmla="*/ 126 h 185"/>
                    <a:gd name="T64" fmla="*/ 73 w 186"/>
                    <a:gd name="T65" fmla="*/ 142 h 185"/>
                    <a:gd name="T66" fmla="*/ 93 w 186"/>
                    <a:gd name="T67" fmla="*/ 177 h 185"/>
                    <a:gd name="T68" fmla="*/ 93 w 186"/>
                    <a:gd name="T69" fmla="*/ 137 h 185"/>
                    <a:gd name="T70" fmla="*/ 93 w 186"/>
                    <a:gd name="T71" fmla="*/ 177 h 185"/>
                    <a:gd name="T72" fmla="*/ 100 w 186"/>
                    <a:gd name="T73" fmla="*/ 132 h 185"/>
                    <a:gd name="T74" fmla="*/ 116 w 186"/>
                    <a:gd name="T75" fmla="*/ 125 h 185"/>
                    <a:gd name="T76" fmla="*/ 118 w 186"/>
                    <a:gd name="T77" fmla="*/ 103 h 185"/>
                    <a:gd name="T78" fmla="*/ 103 w 186"/>
                    <a:gd name="T79" fmla="*/ 118 h 185"/>
                    <a:gd name="T80" fmla="*/ 83 w 186"/>
                    <a:gd name="T81" fmla="*/ 118 h 185"/>
                    <a:gd name="T82" fmla="*/ 68 w 186"/>
                    <a:gd name="T83" fmla="*/ 103 h 185"/>
                    <a:gd name="T84" fmla="*/ 68 w 186"/>
                    <a:gd name="T85" fmla="*/ 82 h 185"/>
                    <a:gd name="T86" fmla="*/ 83 w 186"/>
                    <a:gd name="T87" fmla="*/ 68 h 185"/>
                    <a:gd name="T88" fmla="*/ 103 w 186"/>
                    <a:gd name="T89" fmla="*/ 68 h 185"/>
                    <a:gd name="T90" fmla="*/ 118 w 186"/>
                    <a:gd name="T91" fmla="*/ 82 h 185"/>
                    <a:gd name="T92" fmla="*/ 118 w 186"/>
                    <a:gd name="T93" fmla="*/ 103 h 185"/>
                    <a:gd name="T94" fmla="*/ 147 w 186"/>
                    <a:gd name="T95" fmla="*/ 65 h 185"/>
                    <a:gd name="T96" fmla="*/ 120 w 186"/>
                    <a:gd name="T97" fmla="*/ 39 h 185"/>
                    <a:gd name="T98" fmla="*/ 133 w 186"/>
                    <a:gd name="T99" fmla="*/ 86 h 185"/>
                    <a:gd name="T100" fmla="*/ 126 w 186"/>
                    <a:gd name="T101" fmla="*/ 69 h 185"/>
                    <a:gd name="T102" fmla="*/ 133 w 186"/>
                    <a:gd name="T103" fmla="*/ 86 h 185"/>
                    <a:gd name="T104" fmla="*/ 142 w 186"/>
                    <a:gd name="T105" fmla="*/ 113 h 185"/>
                    <a:gd name="T106" fmla="*/ 126 w 186"/>
                    <a:gd name="T107" fmla="*/ 107 h 185"/>
                    <a:gd name="T108" fmla="*/ 153 w 186"/>
                    <a:gd name="T109" fmla="*/ 152 h 185"/>
                    <a:gd name="T110" fmla="*/ 125 w 186"/>
                    <a:gd name="T111" fmla="*/ 124 h 185"/>
                    <a:gd name="T112" fmla="*/ 153 w 186"/>
                    <a:gd name="T113" fmla="*/ 152 h 185"/>
                    <a:gd name="T114" fmla="*/ 138 w 186"/>
                    <a:gd name="T115" fmla="*/ 93 h 185"/>
                    <a:gd name="T116" fmla="*/ 177 w 186"/>
                    <a:gd name="T117" fmla="*/ 9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6" h="185">
                      <a:moveTo>
                        <a:pt x="93" y="84"/>
                      </a:moveTo>
                      <a:cubicBezTo>
                        <a:pt x="88" y="84"/>
                        <a:pt x="85" y="88"/>
                        <a:pt x="85" y="93"/>
                      </a:cubicBezTo>
                      <a:cubicBezTo>
                        <a:pt x="85" y="97"/>
                        <a:pt x="88" y="101"/>
                        <a:pt x="93" y="101"/>
                      </a:cubicBezTo>
                      <a:cubicBezTo>
                        <a:pt x="98" y="101"/>
                        <a:pt x="101" y="97"/>
                        <a:pt x="101" y="93"/>
                      </a:cubicBezTo>
                      <a:cubicBezTo>
                        <a:pt x="101" y="88"/>
                        <a:pt x="98" y="84"/>
                        <a:pt x="93" y="84"/>
                      </a:cubicBezTo>
                      <a:close/>
                      <a:moveTo>
                        <a:pt x="186" y="93"/>
                      </a:moveTo>
                      <a:cubicBezTo>
                        <a:pt x="186" y="83"/>
                        <a:pt x="174" y="74"/>
                        <a:pt x="154" y="67"/>
                      </a:cubicBezTo>
                      <a:cubicBezTo>
                        <a:pt x="163" y="49"/>
                        <a:pt x="166" y="34"/>
                        <a:pt x="159" y="27"/>
                      </a:cubicBezTo>
                      <a:cubicBezTo>
                        <a:pt x="151" y="20"/>
                        <a:pt x="136" y="22"/>
                        <a:pt x="118" y="32"/>
                      </a:cubicBezTo>
                      <a:cubicBezTo>
                        <a:pt x="112" y="12"/>
                        <a:pt x="103" y="0"/>
                        <a:pt x="93" y="0"/>
                      </a:cubicBezTo>
                      <a:cubicBezTo>
                        <a:pt x="83" y="0"/>
                        <a:pt x="74" y="12"/>
                        <a:pt x="68" y="32"/>
                      </a:cubicBezTo>
                      <a:cubicBezTo>
                        <a:pt x="50" y="22"/>
                        <a:pt x="35" y="20"/>
                        <a:pt x="27" y="27"/>
                      </a:cubicBezTo>
                      <a:cubicBezTo>
                        <a:pt x="20" y="34"/>
                        <a:pt x="23" y="49"/>
                        <a:pt x="32" y="67"/>
                      </a:cubicBezTo>
                      <a:cubicBezTo>
                        <a:pt x="12" y="74"/>
                        <a:pt x="0" y="83"/>
                        <a:pt x="0" y="93"/>
                      </a:cubicBezTo>
                      <a:cubicBezTo>
                        <a:pt x="0" y="103"/>
                        <a:pt x="12" y="112"/>
                        <a:pt x="32" y="118"/>
                      </a:cubicBezTo>
                      <a:cubicBezTo>
                        <a:pt x="23" y="136"/>
                        <a:pt x="20" y="151"/>
                        <a:pt x="27" y="158"/>
                      </a:cubicBezTo>
                      <a:cubicBezTo>
                        <a:pt x="35" y="165"/>
                        <a:pt x="50" y="163"/>
                        <a:pt x="68" y="154"/>
                      </a:cubicBezTo>
                      <a:cubicBezTo>
                        <a:pt x="74" y="173"/>
                        <a:pt x="83" y="185"/>
                        <a:pt x="93" y="185"/>
                      </a:cubicBezTo>
                      <a:cubicBezTo>
                        <a:pt x="103" y="185"/>
                        <a:pt x="112" y="173"/>
                        <a:pt x="118" y="154"/>
                      </a:cubicBezTo>
                      <a:cubicBezTo>
                        <a:pt x="136" y="163"/>
                        <a:pt x="151" y="165"/>
                        <a:pt x="159" y="158"/>
                      </a:cubicBezTo>
                      <a:cubicBezTo>
                        <a:pt x="166" y="151"/>
                        <a:pt x="163" y="136"/>
                        <a:pt x="154" y="118"/>
                      </a:cubicBezTo>
                      <a:cubicBezTo>
                        <a:pt x="174" y="112"/>
                        <a:pt x="186" y="103"/>
                        <a:pt x="186" y="93"/>
                      </a:cubicBezTo>
                      <a:close/>
                      <a:moveTo>
                        <a:pt x="9" y="93"/>
                      </a:moveTo>
                      <a:cubicBezTo>
                        <a:pt x="9" y="85"/>
                        <a:pt x="19" y="79"/>
                        <a:pt x="36" y="74"/>
                      </a:cubicBezTo>
                      <a:cubicBezTo>
                        <a:pt x="39" y="80"/>
                        <a:pt x="43" y="86"/>
                        <a:pt x="48" y="93"/>
                      </a:cubicBezTo>
                      <a:cubicBezTo>
                        <a:pt x="43" y="99"/>
                        <a:pt x="39" y="105"/>
                        <a:pt x="36" y="111"/>
                      </a:cubicBezTo>
                      <a:cubicBezTo>
                        <a:pt x="19" y="107"/>
                        <a:pt x="9" y="100"/>
                        <a:pt x="9" y="93"/>
                      </a:cubicBezTo>
                      <a:close/>
                      <a:moveTo>
                        <a:pt x="60" y="79"/>
                      </a:moveTo>
                      <a:cubicBezTo>
                        <a:pt x="58" y="81"/>
                        <a:pt x="55" y="84"/>
                        <a:pt x="53" y="86"/>
                      </a:cubicBezTo>
                      <a:cubicBezTo>
                        <a:pt x="50" y="81"/>
                        <a:pt x="46" y="77"/>
                        <a:pt x="44" y="72"/>
                      </a:cubicBezTo>
                      <a:cubicBezTo>
                        <a:pt x="49" y="71"/>
                        <a:pt x="54" y="70"/>
                        <a:pt x="60" y="69"/>
                      </a:cubicBezTo>
                      <a:cubicBezTo>
                        <a:pt x="60" y="72"/>
                        <a:pt x="60" y="76"/>
                        <a:pt x="60" y="79"/>
                      </a:cubicBezTo>
                      <a:close/>
                      <a:moveTo>
                        <a:pt x="60" y="116"/>
                      </a:moveTo>
                      <a:cubicBezTo>
                        <a:pt x="54" y="115"/>
                        <a:pt x="49" y="114"/>
                        <a:pt x="44" y="113"/>
                      </a:cubicBezTo>
                      <a:cubicBezTo>
                        <a:pt x="46" y="109"/>
                        <a:pt x="50" y="104"/>
                        <a:pt x="53" y="99"/>
                      </a:cubicBezTo>
                      <a:cubicBezTo>
                        <a:pt x="55" y="102"/>
                        <a:pt x="58" y="104"/>
                        <a:pt x="60" y="107"/>
                      </a:cubicBezTo>
                      <a:cubicBezTo>
                        <a:pt x="60" y="110"/>
                        <a:pt x="60" y="113"/>
                        <a:pt x="60" y="116"/>
                      </a:cubicBezTo>
                      <a:close/>
                      <a:moveTo>
                        <a:pt x="33" y="152"/>
                      </a:moveTo>
                      <a:cubicBezTo>
                        <a:pt x="28" y="147"/>
                        <a:pt x="31" y="135"/>
                        <a:pt x="39" y="120"/>
                      </a:cubicBezTo>
                      <a:cubicBezTo>
                        <a:pt x="46" y="122"/>
                        <a:pt x="53" y="123"/>
                        <a:pt x="61" y="124"/>
                      </a:cubicBezTo>
                      <a:cubicBezTo>
                        <a:pt x="62" y="132"/>
                        <a:pt x="64" y="140"/>
                        <a:pt x="66" y="146"/>
                      </a:cubicBezTo>
                      <a:cubicBezTo>
                        <a:pt x="51" y="155"/>
                        <a:pt x="39" y="158"/>
                        <a:pt x="33" y="152"/>
                      </a:cubicBezTo>
                      <a:close/>
                      <a:moveTo>
                        <a:pt x="61" y="61"/>
                      </a:moveTo>
                      <a:cubicBezTo>
                        <a:pt x="53" y="62"/>
                        <a:pt x="46" y="63"/>
                        <a:pt x="39" y="65"/>
                      </a:cubicBezTo>
                      <a:cubicBezTo>
                        <a:pt x="31" y="50"/>
                        <a:pt x="28" y="38"/>
                        <a:pt x="33" y="33"/>
                      </a:cubicBezTo>
                      <a:cubicBezTo>
                        <a:pt x="39" y="28"/>
                        <a:pt x="51" y="31"/>
                        <a:pt x="66" y="39"/>
                      </a:cubicBezTo>
                      <a:cubicBezTo>
                        <a:pt x="64" y="46"/>
                        <a:pt x="62" y="53"/>
                        <a:pt x="61" y="61"/>
                      </a:cubicBezTo>
                      <a:close/>
                      <a:moveTo>
                        <a:pt x="116" y="60"/>
                      </a:moveTo>
                      <a:cubicBezTo>
                        <a:pt x="113" y="60"/>
                        <a:pt x="110" y="60"/>
                        <a:pt x="107" y="59"/>
                      </a:cubicBezTo>
                      <a:cubicBezTo>
                        <a:pt x="104" y="57"/>
                        <a:pt x="102" y="55"/>
                        <a:pt x="100" y="53"/>
                      </a:cubicBezTo>
                      <a:cubicBezTo>
                        <a:pt x="104" y="49"/>
                        <a:pt x="109" y="46"/>
                        <a:pt x="114" y="43"/>
                      </a:cubicBezTo>
                      <a:cubicBezTo>
                        <a:pt x="115" y="48"/>
                        <a:pt x="116" y="54"/>
                        <a:pt x="116" y="60"/>
                      </a:cubicBezTo>
                      <a:close/>
                      <a:moveTo>
                        <a:pt x="93" y="8"/>
                      </a:moveTo>
                      <a:cubicBezTo>
                        <a:pt x="100" y="8"/>
                        <a:pt x="107" y="19"/>
                        <a:pt x="112" y="35"/>
                      </a:cubicBezTo>
                      <a:cubicBezTo>
                        <a:pt x="106" y="39"/>
                        <a:pt x="99" y="43"/>
                        <a:pt x="93" y="48"/>
                      </a:cubicBezTo>
                      <a:cubicBezTo>
                        <a:pt x="87" y="43"/>
                        <a:pt x="80" y="39"/>
                        <a:pt x="74" y="35"/>
                      </a:cubicBezTo>
                      <a:cubicBezTo>
                        <a:pt x="79" y="19"/>
                        <a:pt x="86" y="8"/>
                        <a:pt x="93" y="8"/>
                      </a:cubicBezTo>
                      <a:close/>
                      <a:moveTo>
                        <a:pt x="73" y="43"/>
                      </a:moveTo>
                      <a:cubicBezTo>
                        <a:pt x="77" y="46"/>
                        <a:pt x="82" y="49"/>
                        <a:pt x="86" y="53"/>
                      </a:cubicBezTo>
                      <a:cubicBezTo>
                        <a:pt x="84" y="55"/>
                        <a:pt x="82" y="57"/>
                        <a:pt x="79" y="59"/>
                      </a:cubicBezTo>
                      <a:cubicBezTo>
                        <a:pt x="76" y="60"/>
                        <a:pt x="73" y="60"/>
                        <a:pt x="70" y="60"/>
                      </a:cubicBezTo>
                      <a:cubicBezTo>
                        <a:pt x="70" y="54"/>
                        <a:pt x="71" y="48"/>
                        <a:pt x="73" y="43"/>
                      </a:cubicBezTo>
                      <a:close/>
                      <a:moveTo>
                        <a:pt x="70" y="125"/>
                      </a:moveTo>
                      <a:cubicBezTo>
                        <a:pt x="73" y="126"/>
                        <a:pt x="76" y="126"/>
                        <a:pt x="79" y="126"/>
                      </a:cubicBezTo>
                      <a:cubicBezTo>
                        <a:pt x="82" y="128"/>
                        <a:pt x="84" y="130"/>
                        <a:pt x="86" y="132"/>
                      </a:cubicBezTo>
                      <a:cubicBezTo>
                        <a:pt x="82" y="136"/>
                        <a:pt x="77" y="139"/>
                        <a:pt x="73" y="142"/>
                      </a:cubicBezTo>
                      <a:cubicBezTo>
                        <a:pt x="71" y="137"/>
                        <a:pt x="70" y="131"/>
                        <a:pt x="70" y="125"/>
                      </a:cubicBezTo>
                      <a:close/>
                      <a:moveTo>
                        <a:pt x="93" y="177"/>
                      </a:moveTo>
                      <a:cubicBezTo>
                        <a:pt x="86" y="177"/>
                        <a:pt x="79" y="167"/>
                        <a:pt x="74" y="150"/>
                      </a:cubicBezTo>
                      <a:cubicBezTo>
                        <a:pt x="80" y="147"/>
                        <a:pt x="87" y="142"/>
                        <a:pt x="93" y="137"/>
                      </a:cubicBezTo>
                      <a:cubicBezTo>
                        <a:pt x="99" y="142"/>
                        <a:pt x="106" y="147"/>
                        <a:pt x="112" y="150"/>
                      </a:cubicBezTo>
                      <a:cubicBezTo>
                        <a:pt x="107" y="167"/>
                        <a:pt x="100" y="177"/>
                        <a:pt x="93" y="177"/>
                      </a:cubicBezTo>
                      <a:close/>
                      <a:moveTo>
                        <a:pt x="114" y="142"/>
                      </a:moveTo>
                      <a:cubicBezTo>
                        <a:pt x="109" y="139"/>
                        <a:pt x="104" y="136"/>
                        <a:pt x="100" y="132"/>
                      </a:cubicBezTo>
                      <a:cubicBezTo>
                        <a:pt x="102" y="130"/>
                        <a:pt x="104" y="128"/>
                        <a:pt x="107" y="126"/>
                      </a:cubicBezTo>
                      <a:cubicBezTo>
                        <a:pt x="110" y="126"/>
                        <a:pt x="113" y="126"/>
                        <a:pt x="116" y="125"/>
                      </a:cubicBezTo>
                      <a:cubicBezTo>
                        <a:pt x="116" y="131"/>
                        <a:pt x="115" y="137"/>
                        <a:pt x="114" y="142"/>
                      </a:cubicBezTo>
                      <a:close/>
                      <a:moveTo>
                        <a:pt x="118" y="103"/>
                      </a:moveTo>
                      <a:cubicBezTo>
                        <a:pt x="116" y="106"/>
                        <a:pt x="113" y="108"/>
                        <a:pt x="111" y="111"/>
                      </a:cubicBezTo>
                      <a:cubicBezTo>
                        <a:pt x="108" y="113"/>
                        <a:pt x="106" y="115"/>
                        <a:pt x="103" y="118"/>
                      </a:cubicBezTo>
                      <a:cubicBezTo>
                        <a:pt x="100" y="118"/>
                        <a:pt x="97" y="118"/>
                        <a:pt x="93" y="118"/>
                      </a:cubicBezTo>
                      <a:cubicBezTo>
                        <a:pt x="89" y="118"/>
                        <a:pt x="86" y="118"/>
                        <a:pt x="83" y="118"/>
                      </a:cubicBezTo>
                      <a:cubicBezTo>
                        <a:pt x="80" y="115"/>
                        <a:pt x="78" y="113"/>
                        <a:pt x="75" y="111"/>
                      </a:cubicBezTo>
                      <a:cubicBezTo>
                        <a:pt x="73" y="108"/>
                        <a:pt x="70" y="106"/>
                        <a:pt x="68" y="103"/>
                      </a:cubicBezTo>
                      <a:cubicBezTo>
                        <a:pt x="68" y="100"/>
                        <a:pt x="68" y="96"/>
                        <a:pt x="68" y="93"/>
                      </a:cubicBezTo>
                      <a:cubicBezTo>
                        <a:pt x="68" y="89"/>
                        <a:pt x="68" y="86"/>
                        <a:pt x="68" y="82"/>
                      </a:cubicBezTo>
                      <a:cubicBezTo>
                        <a:pt x="70" y="80"/>
                        <a:pt x="73" y="77"/>
                        <a:pt x="75" y="75"/>
                      </a:cubicBezTo>
                      <a:cubicBezTo>
                        <a:pt x="78" y="72"/>
                        <a:pt x="80" y="70"/>
                        <a:pt x="83" y="68"/>
                      </a:cubicBezTo>
                      <a:cubicBezTo>
                        <a:pt x="86" y="67"/>
                        <a:pt x="89" y="67"/>
                        <a:pt x="93" y="67"/>
                      </a:cubicBezTo>
                      <a:cubicBezTo>
                        <a:pt x="97" y="67"/>
                        <a:pt x="100" y="67"/>
                        <a:pt x="103" y="68"/>
                      </a:cubicBezTo>
                      <a:cubicBezTo>
                        <a:pt x="106" y="70"/>
                        <a:pt x="108" y="72"/>
                        <a:pt x="111" y="75"/>
                      </a:cubicBezTo>
                      <a:cubicBezTo>
                        <a:pt x="113" y="77"/>
                        <a:pt x="116" y="80"/>
                        <a:pt x="118" y="82"/>
                      </a:cubicBezTo>
                      <a:cubicBezTo>
                        <a:pt x="118" y="86"/>
                        <a:pt x="118" y="89"/>
                        <a:pt x="118" y="93"/>
                      </a:cubicBezTo>
                      <a:cubicBezTo>
                        <a:pt x="118" y="96"/>
                        <a:pt x="118" y="100"/>
                        <a:pt x="118" y="103"/>
                      </a:cubicBezTo>
                      <a:close/>
                      <a:moveTo>
                        <a:pt x="153" y="33"/>
                      </a:moveTo>
                      <a:cubicBezTo>
                        <a:pt x="158" y="38"/>
                        <a:pt x="155" y="50"/>
                        <a:pt x="147" y="65"/>
                      </a:cubicBezTo>
                      <a:cubicBezTo>
                        <a:pt x="140" y="63"/>
                        <a:pt x="133" y="62"/>
                        <a:pt x="125" y="61"/>
                      </a:cubicBezTo>
                      <a:cubicBezTo>
                        <a:pt x="124" y="53"/>
                        <a:pt x="122" y="46"/>
                        <a:pt x="120" y="39"/>
                      </a:cubicBezTo>
                      <a:cubicBezTo>
                        <a:pt x="135" y="31"/>
                        <a:pt x="147" y="28"/>
                        <a:pt x="153" y="33"/>
                      </a:cubicBezTo>
                      <a:close/>
                      <a:moveTo>
                        <a:pt x="133" y="86"/>
                      </a:moveTo>
                      <a:cubicBezTo>
                        <a:pt x="131" y="84"/>
                        <a:pt x="128" y="81"/>
                        <a:pt x="126" y="79"/>
                      </a:cubicBezTo>
                      <a:cubicBezTo>
                        <a:pt x="126" y="76"/>
                        <a:pt x="126" y="72"/>
                        <a:pt x="126" y="69"/>
                      </a:cubicBezTo>
                      <a:cubicBezTo>
                        <a:pt x="132" y="70"/>
                        <a:pt x="137" y="71"/>
                        <a:pt x="142" y="72"/>
                      </a:cubicBezTo>
                      <a:cubicBezTo>
                        <a:pt x="140" y="77"/>
                        <a:pt x="136" y="81"/>
                        <a:pt x="133" y="86"/>
                      </a:cubicBezTo>
                      <a:close/>
                      <a:moveTo>
                        <a:pt x="133" y="99"/>
                      </a:moveTo>
                      <a:cubicBezTo>
                        <a:pt x="136" y="104"/>
                        <a:pt x="140" y="109"/>
                        <a:pt x="142" y="113"/>
                      </a:cubicBezTo>
                      <a:cubicBezTo>
                        <a:pt x="137" y="114"/>
                        <a:pt x="132" y="115"/>
                        <a:pt x="126" y="116"/>
                      </a:cubicBezTo>
                      <a:cubicBezTo>
                        <a:pt x="126" y="113"/>
                        <a:pt x="126" y="110"/>
                        <a:pt x="126" y="107"/>
                      </a:cubicBezTo>
                      <a:cubicBezTo>
                        <a:pt x="129" y="104"/>
                        <a:pt x="131" y="102"/>
                        <a:pt x="133" y="99"/>
                      </a:cubicBezTo>
                      <a:close/>
                      <a:moveTo>
                        <a:pt x="153" y="152"/>
                      </a:moveTo>
                      <a:cubicBezTo>
                        <a:pt x="147" y="158"/>
                        <a:pt x="135" y="155"/>
                        <a:pt x="120" y="146"/>
                      </a:cubicBezTo>
                      <a:cubicBezTo>
                        <a:pt x="122" y="140"/>
                        <a:pt x="124" y="132"/>
                        <a:pt x="125" y="124"/>
                      </a:cubicBezTo>
                      <a:cubicBezTo>
                        <a:pt x="133" y="123"/>
                        <a:pt x="140" y="122"/>
                        <a:pt x="147" y="120"/>
                      </a:cubicBezTo>
                      <a:cubicBezTo>
                        <a:pt x="155" y="135"/>
                        <a:pt x="158" y="147"/>
                        <a:pt x="153" y="152"/>
                      </a:cubicBezTo>
                      <a:close/>
                      <a:moveTo>
                        <a:pt x="150" y="111"/>
                      </a:moveTo>
                      <a:cubicBezTo>
                        <a:pt x="147" y="105"/>
                        <a:pt x="143" y="99"/>
                        <a:pt x="138" y="93"/>
                      </a:cubicBezTo>
                      <a:cubicBezTo>
                        <a:pt x="143" y="86"/>
                        <a:pt x="147" y="80"/>
                        <a:pt x="150" y="74"/>
                      </a:cubicBezTo>
                      <a:cubicBezTo>
                        <a:pt x="167" y="79"/>
                        <a:pt x="177" y="85"/>
                        <a:pt x="177" y="93"/>
                      </a:cubicBezTo>
                      <a:cubicBezTo>
                        <a:pt x="177" y="100"/>
                        <a:pt x="167" y="107"/>
                        <a:pt x="150" y="111"/>
                      </a:cubicBezTo>
                      <a:close/>
                    </a:path>
                  </a:pathLst>
                </a:custGeom>
                <a:solidFill>
                  <a:schemeClr val="bg1"/>
                </a:solidFill>
                <a:ln>
                  <a:noFill/>
                </a:ln>
              </p:spPr>
              <p:txBody>
                <a:bodyPr anchor="ctr"/>
                <a:lstStyle/>
                <a:p>
                  <a:pPr algn="ctr"/>
                </a:p>
              </p:txBody>
            </p:sp>
          </p:grpSp>
          <p:grpSp>
            <p:nvGrpSpPr>
              <p:cNvPr id="52" name="Group 58"/>
              <p:cNvGrpSpPr/>
              <p:nvPr/>
            </p:nvGrpSpPr>
            <p:grpSpPr>
              <a:xfrm>
                <a:off x="572129" y="981675"/>
                <a:ext cx="2112078" cy="768498"/>
                <a:chOff x="1887790" y="1964436"/>
                <a:chExt cx="2274106" cy="1024664"/>
              </a:xfrm>
            </p:grpSpPr>
            <p:sp>
              <p:nvSpPr>
                <p:cNvPr id="53" name="TextBox 59"/>
                <p:cNvSpPr txBox="1"/>
                <p:nvPr/>
              </p:nvSpPr>
              <p:spPr>
                <a:xfrm>
                  <a:off x="1887790" y="1964436"/>
                  <a:ext cx="2252185" cy="161583"/>
                </a:xfrm>
                <a:prstGeom prst="rect">
                  <a:avLst/>
                </a:prstGeom>
                <a:noFill/>
              </p:spPr>
              <p:txBody>
                <a:bodyPr wrap="none" lIns="0" tIns="0" rIns="144000" bIns="0">
                  <a:noAutofit/>
                </a:bodyPr>
                <a:lstStyle/>
                <a:p>
                  <a:pPr algn="r"/>
                  <a:r>
                    <a:rPr lang="zh-CN" altLang="en-US" sz="1600" b="1" dirty="0">
                      <a:solidFill>
                        <a:schemeClr val="accent1">
                          <a:lumMod val="100000"/>
                        </a:schemeClr>
                      </a:solidFill>
                    </a:rPr>
                    <a:t>标题文本预设</a:t>
                  </a:r>
                  <a:endParaRPr lang="zh-CN" altLang="en-US" sz="1600" b="1" dirty="0">
                    <a:solidFill>
                      <a:schemeClr val="accent1">
                        <a:lumMod val="100000"/>
                      </a:schemeClr>
                    </a:solidFill>
                  </a:endParaRPr>
                </a:p>
              </p:txBody>
            </p:sp>
            <p:sp>
              <p:nvSpPr>
                <p:cNvPr id="54" name="Rectangle 60"/>
                <p:cNvSpPr/>
                <p:nvPr/>
              </p:nvSpPr>
              <p:spPr>
                <a:xfrm>
                  <a:off x="1909365" y="2435102"/>
                  <a:ext cx="2252531" cy="553998"/>
                </a:xfrm>
                <a:prstGeom prst="rect">
                  <a:avLst/>
                </a:prstGeom>
              </p:spPr>
              <p:txBody>
                <a:bodyPr wrap="square" rIns="144000">
                  <a:normAutofit fontScale="92500" lnSpcReduction="10000"/>
                </a:bodyPr>
                <a:lstStyle/>
                <a:p>
                  <a:pPr algn="r">
                    <a:lnSpc>
                      <a:spcPct val="120000"/>
                    </a:lnSpc>
                  </a:pPr>
                  <a:r>
                    <a:rPr lang="zh-CN" altLang="en-US" sz="1000" dirty="0"/>
                    <a:t>点击输入替换内</a:t>
                  </a:r>
                  <a:r>
                    <a:rPr lang="zh-CN" altLang="en-US" sz="1000" dirty="0" smtClean="0"/>
                    <a:t>容编辑文字</a:t>
                  </a:r>
                  <a:endParaRPr lang="en-US" altLang="zh-CN" sz="1000" dirty="0"/>
                </a:p>
                <a:p>
                  <a:pPr algn="r">
                    <a:lnSpc>
                      <a:spcPct val="120000"/>
                    </a:lnSpc>
                  </a:pPr>
                  <a:r>
                    <a:rPr lang="zh-CN" altLang="en-US" sz="1000" dirty="0"/>
                    <a:t>点击输入替换内</a:t>
                  </a:r>
                  <a:r>
                    <a:rPr lang="zh-CN" altLang="en-US" sz="1000" dirty="0" smtClean="0"/>
                    <a:t>容编辑文字</a:t>
                  </a:r>
                  <a:endParaRPr lang="zh-CN" altLang="en-US" sz="1000" dirty="0"/>
                </a:p>
              </p:txBody>
            </p:sp>
          </p:grpSp>
        </p:grpSp>
        <p:grpSp>
          <p:nvGrpSpPr>
            <p:cNvPr id="30" name="组合 29"/>
            <p:cNvGrpSpPr/>
            <p:nvPr/>
          </p:nvGrpSpPr>
          <p:grpSpPr>
            <a:xfrm>
              <a:off x="513272" y="3411234"/>
              <a:ext cx="2778382" cy="812536"/>
              <a:chOff x="513272" y="3411234"/>
              <a:chExt cx="2778382" cy="812536"/>
            </a:xfrm>
          </p:grpSpPr>
          <p:grpSp>
            <p:nvGrpSpPr>
              <p:cNvPr id="45" name="Group 38"/>
              <p:cNvGrpSpPr/>
              <p:nvPr/>
            </p:nvGrpSpPr>
            <p:grpSpPr>
              <a:xfrm>
                <a:off x="2684207" y="3616323"/>
                <a:ext cx="607447" cy="607447"/>
                <a:chOff x="3578944" y="4821764"/>
                <a:chExt cx="809929" cy="809929"/>
              </a:xfrm>
            </p:grpSpPr>
            <p:sp>
              <p:nvSpPr>
                <p:cNvPr id="49" name="Oval 39"/>
                <p:cNvSpPr>
                  <a:spLocks noChangeAspect="1"/>
                </p:cNvSpPr>
                <p:nvPr/>
              </p:nvSpPr>
              <p:spPr>
                <a:xfrm>
                  <a:off x="3578944" y="4821764"/>
                  <a:ext cx="809929" cy="809929"/>
                </a:xfrm>
                <a:prstGeom prst="ellipse">
                  <a:avLst/>
                </a:prstGeom>
                <a:solidFill>
                  <a:schemeClr val="accent3"/>
                </a:solidFill>
                <a:ln w="12700">
                  <a:solidFill>
                    <a:schemeClr val="accent3"/>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50" name="Freeform: Shape 40"/>
                <p:cNvSpPr/>
                <p:nvPr/>
              </p:nvSpPr>
              <p:spPr bwMode="auto">
                <a:xfrm>
                  <a:off x="3869646" y="5048378"/>
                  <a:ext cx="228526" cy="357138"/>
                </a:xfrm>
                <a:custGeom>
                  <a:avLst/>
                  <a:gdLst>
                    <a:gd name="T0" fmla="*/ 55 w 118"/>
                    <a:gd name="T1" fmla="*/ 118 h 185"/>
                    <a:gd name="T2" fmla="*/ 51 w 118"/>
                    <a:gd name="T3" fmla="*/ 122 h 185"/>
                    <a:gd name="T4" fmla="*/ 55 w 118"/>
                    <a:gd name="T5" fmla="*/ 126 h 185"/>
                    <a:gd name="T6" fmla="*/ 59 w 118"/>
                    <a:gd name="T7" fmla="*/ 122 h 185"/>
                    <a:gd name="T8" fmla="*/ 55 w 118"/>
                    <a:gd name="T9" fmla="*/ 118 h 185"/>
                    <a:gd name="T10" fmla="*/ 46 w 118"/>
                    <a:gd name="T11" fmla="*/ 152 h 185"/>
                    <a:gd name="T12" fmla="*/ 42 w 118"/>
                    <a:gd name="T13" fmla="*/ 156 h 185"/>
                    <a:gd name="T14" fmla="*/ 46 w 118"/>
                    <a:gd name="T15" fmla="*/ 160 h 185"/>
                    <a:gd name="T16" fmla="*/ 51 w 118"/>
                    <a:gd name="T17" fmla="*/ 156 h 185"/>
                    <a:gd name="T18" fmla="*/ 46 w 118"/>
                    <a:gd name="T19" fmla="*/ 152 h 185"/>
                    <a:gd name="T20" fmla="*/ 51 w 118"/>
                    <a:gd name="T21" fmla="*/ 93 h 185"/>
                    <a:gd name="T22" fmla="*/ 42 w 118"/>
                    <a:gd name="T23" fmla="*/ 84 h 185"/>
                    <a:gd name="T24" fmla="*/ 34 w 118"/>
                    <a:gd name="T25" fmla="*/ 93 h 185"/>
                    <a:gd name="T26" fmla="*/ 42 w 118"/>
                    <a:gd name="T27" fmla="*/ 101 h 185"/>
                    <a:gd name="T28" fmla="*/ 51 w 118"/>
                    <a:gd name="T29" fmla="*/ 93 h 185"/>
                    <a:gd name="T30" fmla="*/ 110 w 118"/>
                    <a:gd name="T31" fmla="*/ 0 h 185"/>
                    <a:gd name="T32" fmla="*/ 8 w 118"/>
                    <a:gd name="T33" fmla="*/ 0 h 185"/>
                    <a:gd name="T34" fmla="*/ 0 w 118"/>
                    <a:gd name="T35" fmla="*/ 8 h 185"/>
                    <a:gd name="T36" fmla="*/ 0 w 118"/>
                    <a:gd name="T37" fmla="*/ 17 h 185"/>
                    <a:gd name="T38" fmla="*/ 8 w 118"/>
                    <a:gd name="T39" fmla="*/ 25 h 185"/>
                    <a:gd name="T40" fmla="*/ 17 w 118"/>
                    <a:gd name="T41" fmla="*/ 25 h 185"/>
                    <a:gd name="T42" fmla="*/ 17 w 118"/>
                    <a:gd name="T43" fmla="*/ 143 h 185"/>
                    <a:gd name="T44" fmla="*/ 59 w 118"/>
                    <a:gd name="T45" fmla="*/ 185 h 185"/>
                    <a:gd name="T46" fmla="*/ 101 w 118"/>
                    <a:gd name="T47" fmla="*/ 143 h 185"/>
                    <a:gd name="T48" fmla="*/ 101 w 118"/>
                    <a:gd name="T49" fmla="*/ 25 h 185"/>
                    <a:gd name="T50" fmla="*/ 110 w 118"/>
                    <a:gd name="T51" fmla="*/ 25 h 185"/>
                    <a:gd name="T52" fmla="*/ 118 w 118"/>
                    <a:gd name="T53" fmla="*/ 17 h 185"/>
                    <a:gd name="T54" fmla="*/ 118 w 118"/>
                    <a:gd name="T55" fmla="*/ 8 h 185"/>
                    <a:gd name="T56" fmla="*/ 110 w 118"/>
                    <a:gd name="T57" fmla="*/ 0 h 185"/>
                    <a:gd name="T58" fmla="*/ 93 w 118"/>
                    <a:gd name="T59" fmla="*/ 143 h 185"/>
                    <a:gd name="T60" fmla="*/ 59 w 118"/>
                    <a:gd name="T61" fmla="*/ 177 h 185"/>
                    <a:gd name="T62" fmla="*/ 25 w 118"/>
                    <a:gd name="T63" fmla="*/ 143 h 185"/>
                    <a:gd name="T64" fmla="*/ 25 w 118"/>
                    <a:gd name="T65" fmla="*/ 55 h 185"/>
                    <a:gd name="T66" fmla="*/ 45 w 118"/>
                    <a:gd name="T67" fmla="*/ 59 h 185"/>
                    <a:gd name="T68" fmla="*/ 57 w 118"/>
                    <a:gd name="T69" fmla="*/ 57 h 185"/>
                    <a:gd name="T70" fmla="*/ 82 w 118"/>
                    <a:gd name="T71" fmla="*/ 47 h 185"/>
                    <a:gd name="T72" fmla="*/ 93 w 118"/>
                    <a:gd name="T73" fmla="*/ 43 h 185"/>
                    <a:gd name="T74" fmla="*/ 93 w 118"/>
                    <a:gd name="T75" fmla="*/ 143 h 185"/>
                    <a:gd name="T76" fmla="*/ 93 w 118"/>
                    <a:gd name="T77" fmla="*/ 34 h 185"/>
                    <a:gd name="T78" fmla="*/ 79 w 118"/>
                    <a:gd name="T79" fmla="*/ 40 h 185"/>
                    <a:gd name="T80" fmla="*/ 55 w 118"/>
                    <a:gd name="T81" fmla="*/ 50 h 185"/>
                    <a:gd name="T82" fmla="*/ 25 w 118"/>
                    <a:gd name="T83" fmla="*/ 46 h 185"/>
                    <a:gd name="T84" fmla="*/ 25 w 118"/>
                    <a:gd name="T85" fmla="*/ 25 h 185"/>
                    <a:gd name="T86" fmla="*/ 93 w 118"/>
                    <a:gd name="T87" fmla="*/ 25 h 185"/>
                    <a:gd name="T88" fmla="*/ 93 w 118"/>
                    <a:gd name="T89" fmla="*/ 34 h 185"/>
                    <a:gd name="T90" fmla="*/ 110 w 118"/>
                    <a:gd name="T91" fmla="*/ 17 h 185"/>
                    <a:gd name="T92" fmla="*/ 8 w 118"/>
                    <a:gd name="T93" fmla="*/ 17 h 185"/>
                    <a:gd name="T94" fmla="*/ 8 w 118"/>
                    <a:gd name="T95" fmla="*/ 8 h 185"/>
                    <a:gd name="T96" fmla="*/ 110 w 118"/>
                    <a:gd name="T97" fmla="*/ 8 h 185"/>
                    <a:gd name="T98" fmla="*/ 110 w 118"/>
                    <a:gd name="T99" fmla="*/ 17 h 185"/>
                    <a:gd name="T100" fmla="*/ 72 w 118"/>
                    <a:gd name="T101" fmla="*/ 135 h 185"/>
                    <a:gd name="T102" fmla="*/ 68 w 118"/>
                    <a:gd name="T103" fmla="*/ 139 h 185"/>
                    <a:gd name="T104" fmla="*/ 72 w 118"/>
                    <a:gd name="T105" fmla="*/ 143 h 185"/>
                    <a:gd name="T106" fmla="*/ 76 w 118"/>
                    <a:gd name="T107" fmla="*/ 139 h 185"/>
                    <a:gd name="T108" fmla="*/ 72 w 118"/>
                    <a:gd name="T109" fmla="*/ 135 h 185"/>
                    <a:gd name="T110" fmla="*/ 76 w 118"/>
                    <a:gd name="T111" fmla="*/ 67 h 185"/>
                    <a:gd name="T112" fmla="*/ 68 w 118"/>
                    <a:gd name="T113" fmla="*/ 76 h 185"/>
                    <a:gd name="T114" fmla="*/ 76 w 118"/>
                    <a:gd name="T115" fmla="*/ 84 h 185"/>
                    <a:gd name="T116" fmla="*/ 84 w 118"/>
                    <a:gd name="T117" fmla="*/ 76 h 185"/>
                    <a:gd name="T118" fmla="*/ 76 w 118"/>
                    <a:gd name="T119" fmla="*/ 6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8" h="185">
                      <a:moveTo>
                        <a:pt x="55" y="118"/>
                      </a:moveTo>
                      <a:cubicBezTo>
                        <a:pt x="53" y="118"/>
                        <a:pt x="51" y="120"/>
                        <a:pt x="51" y="122"/>
                      </a:cubicBezTo>
                      <a:cubicBezTo>
                        <a:pt x="51" y="124"/>
                        <a:pt x="53" y="126"/>
                        <a:pt x="55" y="126"/>
                      </a:cubicBezTo>
                      <a:cubicBezTo>
                        <a:pt x="57" y="126"/>
                        <a:pt x="59" y="124"/>
                        <a:pt x="59" y="122"/>
                      </a:cubicBezTo>
                      <a:cubicBezTo>
                        <a:pt x="59" y="120"/>
                        <a:pt x="57" y="118"/>
                        <a:pt x="55" y="118"/>
                      </a:cubicBezTo>
                      <a:close/>
                      <a:moveTo>
                        <a:pt x="46" y="152"/>
                      </a:moveTo>
                      <a:cubicBezTo>
                        <a:pt x="44" y="152"/>
                        <a:pt x="42" y="154"/>
                        <a:pt x="42" y="156"/>
                      </a:cubicBezTo>
                      <a:cubicBezTo>
                        <a:pt x="42" y="158"/>
                        <a:pt x="44" y="160"/>
                        <a:pt x="46" y="160"/>
                      </a:cubicBezTo>
                      <a:cubicBezTo>
                        <a:pt x="49" y="160"/>
                        <a:pt x="51" y="158"/>
                        <a:pt x="51" y="156"/>
                      </a:cubicBezTo>
                      <a:cubicBezTo>
                        <a:pt x="51" y="154"/>
                        <a:pt x="49" y="152"/>
                        <a:pt x="46" y="152"/>
                      </a:cubicBezTo>
                      <a:close/>
                      <a:moveTo>
                        <a:pt x="51" y="93"/>
                      </a:moveTo>
                      <a:cubicBezTo>
                        <a:pt x="51" y="88"/>
                        <a:pt x="47" y="84"/>
                        <a:pt x="42" y="84"/>
                      </a:cubicBezTo>
                      <a:cubicBezTo>
                        <a:pt x="38" y="84"/>
                        <a:pt x="34" y="88"/>
                        <a:pt x="34" y="93"/>
                      </a:cubicBezTo>
                      <a:cubicBezTo>
                        <a:pt x="34" y="97"/>
                        <a:pt x="38" y="101"/>
                        <a:pt x="42" y="101"/>
                      </a:cubicBezTo>
                      <a:cubicBezTo>
                        <a:pt x="47" y="101"/>
                        <a:pt x="51" y="97"/>
                        <a:pt x="51" y="93"/>
                      </a:cubicBezTo>
                      <a:close/>
                      <a:moveTo>
                        <a:pt x="110" y="0"/>
                      </a:moveTo>
                      <a:cubicBezTo>
                        <a:pt x="8" y="0"/>
                        <a:pt x="8" y="0"/>
                        <a:pt x="8" y="0"/>
                      </a:cubicBezTo>
                      <a:cubicBezTo>
                        <a:pt x="4" y="0"/>
                        <a:pt x="0" y="4"/>
                        <a:pt x="0" y="8"/>
                      </a:cubicBezTo>
                      <a:cubicBezTo>
                        <a:pt x="0" y="17"/>
                        <a:pt x="0" y="17"/>
                        <a:pt x="0" y="17"/>
                      </a:cubicBezTo>
                      <a:cubicBezTo>
                        <a:pt x="0" y="21"/>
                        <a:pt x="4" y="25"/>
                        <a:pt x="8" y="25"/>
                      </a:cubicBezTo>
                      <a:cubicBezTo>
                        <a:pt x="17" y="25"/>
                        <a:pt x="17" y="25"/>
                        <a:pt x="17" y="25"/>
                      </a:cubicBezTo>
                      <a:cubicBezTo>
                        <a:pt x="17" y="143"/>
                        <a:pt x="17" y="143"/>
                        <a:pt x="17" y="143"/>
                      </a:cubicBezTo>
                      <a:cubicBezTo>
                        <a:pt x="17" y="166"/>
                        <a:pt x="36" y="185"/>
                        <a:pt x="59" y="185"/>
                      </a:cubicBezTo>
                      <a:cubicBezTo>
                        <a:pt x="82" y="185"/>
                        <a:pt x="101" y="166"/>
                        <a:pt x="101" y="143"/>
                      </a:cubicBezTo>
                      <a:cubicBezTo>
                        <a:pt x="101" y="25"/>
                        <a:pt x="101" y="25"/>
                        <a:pt x="101" y="25"/>
                      </a:cubicBezTo>
                      <a:cubicBezTo>
                        <a:pt x="110" y="25"/>
                        <a:pt x="110" y="25"/>
                        <a:pt x="110" y="25"/>
                      </a:cubicBezTo>
                      <a:cubicBezTo>
                        <a:pt x="114" y="25"/>
                        <a:pt x="118" y="21"/>
                        <a:pt x="118" y="17"/>
                      </a:cubicBezTo>
                      <a:cubicBezTo>
                        <a:pt x="118" y="8"/>
                        <a:pt x="118" y="8"/>
                        <a:pt x="118" y="8"/>
                      </a:cubicBezTo>
                      <a:cubicBezTo>
                        <a:pt x="118" y="4"/>
                        <a:pt x="114" y="0"/>
                        <a:pt x="110" y="0"/>
                      </a:cubicBezTo>
                      <a:close/>
                      <a:moveTo>
                        <a:pt x="93" y="143"/>
                      </a:moveTo>
                      <a:cubicBezTo>
                        <a:pt x="93" y="162"/>
                        <a:pt x="78" y="177"/>
                        <a:pt x="59" y="177"/>
                      </a:cubicBezTo>
                      <a:cubicBezTo>
                        <a:pt x="40" y="177"/>
                        <a:pt x="25" y="162"/>
                        <a:pt x="25" y="143"/>
                      </a:cubicBezTo>
                      <a:cubicBezTo>
                        <a:pt x="25" y="55"/>
                        <a:pt x="25" y="55"/>
                        <a:pt x="25" y="55"/>
                      </a:cubicBezTo>
                      <a:cubicBezTo>
                        <a:pt x="31" y="57"/>
                        <a:pt x="38" y="59"/>
                        <a:pt x="45" y="59"/>
                      </a:cubicBezTo>
                      <a:cubicBezTo>
                        <a:pt x="49" y="59"/>
                        <a:pt x="53" y="58"/>
                        <a:pt x="57" y="57"/>
                      </a:cubicBezTo>
                      <a:cubicBezTo>
                        <a:pt x="68" y="54"/>
                        <a:pt x="76" y="50"/>
                        <a:pt x="82" y="47"/>
                      </a:cubicBezTo>
                      <a:cubicBezTo>
                        <a:pt x="86" y="45"/>
                        <a:pt x="90" y="44"/>
                        <a:pt x="93" y="43"/>
                      </a:cubicBezTo>
                      <a:lnTo>
                        <a:pt x="93" y="143"/>
                      </a:lnTo>
                      <a:close/>
                      <a:moveTo>
                        <a:pt x="93" y="34"/>
                      </a:moveTo>
                      <a:cubicBezTo>
                        <a:pt x="88" y="36"/>
                        <a:pt x="84" y="38"/>
                        <a:pt x="79" y="40"/>
                      </a:cubicBezTo>
                      <a:cubicBezTo>
                        <a:pt x="72" y="43"/>
                        <a:pt x="65" y="46"/>
                        <a:pt x="55" y="50"/>
                      </a:cubicBezTo>
                      <a:cubicBezTo>
                        <a:pt x="44" y="53"/>
                        <a:pt x="34" y="50"/>
                        <a:pt x="25" y="46"/>
                      </a:cubicBezTo>
                      <a:cubicBezTo>
                        <a:pt x="25" y="25"/>
                        <a:pt x="25" y="25"/>
                        <a:pt x="25" y="25"/>
                      </a:cubicBezTo>
                      <a:cubicBezTo>
                        <a:pt x="93" y="25"/>
                        <a:pt x="93" y="25"/>
                        <a:pt x="93" y="25"/>
                      </a:cubicBezTo>
                      <a:lnTo>
                        <a:pt x="93" y="34"/>
                      </a:lnTo>
                      <a:close/>
                      <a:moveTo>
                        <a:pt x="110" y="17"/>
                      </a:moveTo>
                      <a:cubicBezTo>
                        <a:pt x="8" y="17"/>
                        <a:pt x="8" y="17"/>
                        <a:pt x="8" y="17"/>
                      </a:cubicBezTo>
                      <a:cubicBezTo>
                        <a:pt x="8" y="8"/>
                        <a:pt x="8" y="8"/>
                        <a:pt x="8" y="8"/>
                      </a:cubicBezTo>
                      <a:cubicBezTo>
                        <a:pt x="110" y="8"/>
                        <a:pt x="110" y="8"/>
                        <a:pt x="110" y="8"/>
                      </a:cubicBezTo>
                      <a:lnTo>
                        <a:pt x="110" y="17"/>
                      </a:lnTo>
                      <a:close/>
                      <a:moveTo>
                        <a:pt x="72" y="135"/>
                      </a:moveTo>
                      <a:cubicBezTo>
                        <a:pt x="69" y="135"/>
                        <a:pt x="68" y="137"/>
                        <a:pt x="68" y="139"/>
                      </a:cubicBezTo>
                      <a:cubicBezTo>
                        <a:pt x="68" y="141"/>
                        <a:pt x="69" y="143"/>
                        <a:pt x="72" y="143"/>
                      </a:cubicBezTo>
                      <a:cubicBezTo>
                        <a:pt x="74" y="143"/>
                        <a:pt x="76" y="141"/>
                        <a:pt x="76" y="139"/>
                      </a:cubicBezTo>
                      <a:cubicBezTo>
                        <a:pt x="76" y="137"/>
                        <a:pt x="74" y="135"/>
                        <a:pt x="72" y="135"/>
                      </a:cubicBezTo>
                      <a:close/>
                      <a:moveTo>
                        <a:pt x="76" y="67"/>
                      </a:moveTo>
                      <a:cubicBezTo>
                        <a:pt x="71" y="67"/>
                        <a:pt x="68" y="71"/>
                        <a:pt x="68" y="76"/>
                      </a:cubicBezTo>
                      <a:cubicBezTo>
                        <a:pt x="68" y="80"/>
                        <a:pt x="71" y="84"/>
                        <a:pt x="76" y="84"/>
                      </a:cubicBezTo>
                      <a:cubicBezTo>
                        <a:pt x="81" y="84"/>
                        <a:pt x="84" y="80"/>
                        <a:pt x="84" y="76"/>
                      </a:cubicBezTo>
                      <a:cubicBezTo>
                        <a:pt x="84" y="71"/>
                        <a:pt x="81" y="67"/>
                        <a:pt x="76" y="67"/>
                      </a:cubicBezTo>
                      <a:close/>
                    </a:path>
                  </a:pathLst>
                </a:custGeom>
                <a:solidFill>
                  <a:schemeClr val="bg1"/>
                </a:solidFill>
                <a:ln>
                  <a:noFill/>
                </a:ln>
              </p:spPr>
              <p:txBody>
                <a:bodyPr anchor="ctr"/>
                <a:lstStyle/>
                <a:p>
                  <a:pPr algn="ctr"/>
                </a:p>
              </p:txBody>
            </p:sp>
          </p:grpSp>
          <p:grpSp>
            <p:nvGrpSpPr>
              <p:cNvPr id="46" name="Group 61"/>
              <p:cNvGrpSpPr/>
              <p:nvPr/>
            </p:nvGrpSpPr>
            <p:grpSpPr>
              <a:xfrm>
                <a:off x="513272" y="3411234"/>
                <a:ext cx="2170935" cy="768498"/>
                <a:chOff x="1888390" y="1964436"/>
                <a:chExt cx="2273506" cy="1024664"/>
              </a:xfrm>
            </p:grpSpPr>
            <p:sp>
              <p:nvSpPr>
                <p:cNvPr id="47" name="TextBox 62"/>
                <p:cNvSpPr txBox="1"/>
                <p:nvPr/>
              </p:nvSpPr>
              <p:spPr>
                <a:xfrm>
                  <a:off x="1888390" y="1964436"/>
                  <a:ext cx="2252185" cy="161583"/>
                </a:xfrm>
                <a:prstGeom prst="rect">
                  <a:avLst/>
                </a:prstGeom>
                <a:noFill/>
              </p:spPr>
              <p:txBody>
                <a:bodyPr wrap="none" lIns="0" tIns="0" rIns="144000" bIns="0">
                  <a:noAutofit/>
                </a:bodyPr>
                <a:lstStyle/>
                <a:p>
                  <a:pPr algn="r"/>
                  <a:r>
                    <a:rPr lang="zh-CN" altLang="en-US" sz="1600" b="1">
                      <a:solidFill>
                        <a:schemeClr val="accent3">
                          <a:lumMod val="100000"/>
                        </a:schemeClr>
                      </a:solidFill>
                    </a:rPr>
                    <a:t>标题文本预设</a:t>
                  </a:r>
                  <a:endParaRPr lang="zh-CN" altLang="en-US" sz="1600" b="1">
                    <a:solidFill>
                      <a:schemeClr val="accent3">
                        <a:lumMod val="100000"/>
                      </a:schemeClr>
                    </a:solidFill>
                  </a:endParaRPr>
                </a:p>
              </p:txBody>
            </p:sp>
            <p:sp>
              <p:nvSpPr>
                <p:cNvPr id="48" name="Rectangle 63"/>
                <p:cNvSpPr/>
                <p:nvPr/>
              </p:nvSpPr>
              <p:spPr>
                <a:xfrm>
                  <a:off x="1911795" y="2435102"/>
                  <a:ext cx="2250101" cy="553998"/>
                </a:xfrm>
                <a:prstGeom prst="rect">
                  <a:avLst/>
                </a:prstGeom>
              </p:spPr>
              <p:txBody>
                <a:bodyPr wrap="square" rIns="144000">
                  <a:normAutofit fontScale="92500" lnSpcReduction="10000"/>
                </a:bodyPr>
                <a:lstStyle/>
                <a:p>
                  <a:pPr algn="r">
                    <a:lnSpc>
                      <a:spcPct val="120000"/>
                    </a:lnSpc>
                  </a:pPr>
                  <a:r>
                    <a:rPr lang="zh-CN" altLang="en-US" sz="1000" dirty="0"/>
                    <a:t>点击输入替换内</a:t>
                  </a:r>
                  <a:r>
                    <a:rPr lang="zh-CN" altLang="en-US" sz="1000" dirty="0" smtClean="0"/>
                    <a:t>容编辑文字</a:t>
                  </a:r>
                  <a:endParaRPr lang="en-US" altLang="zh-CN" sz="1000" dirty="0"/>
                </a:p>
                <a:p>
                  <a:pPr algn="r">
                    <a:lnSpc>
                      <a:spcPct val="120000"/>
                    </a:lnSpc>
                  </a:pPr>
                  <a:r>
                    <a:rPr lang="zh-CN" altLang="en-US" sz="1000" dirty="0"/>
                    <a:t>点击输入替换内</a:t>
                  </a:r>
                  <a:r>
                    <a:rPr lang="zh-CN" altLang="en-US" sz="1000" dirty="0" smtClean="0"/>
                    <a:t>容编辑文字</a:t>
                  </a:r>
                  <a:endParaRPr lang="zh-CN" altLang="en-US" sz="1000" dirty="0"/>
                </a:p>
              </p:txBody>
            </p:sp>
          </p:grpSp>
        </p:grpSp>
        <p:grpSp>
          <p:nvGrpSpPr>
            <p:cNvPr id="31" name="组合 30"/>
            <p:cNvGrpSpPr/>
            <p:nvPr/>
          </p:nvGrpSpPr>
          <p:grpSpPr>
            <a:xfrm>
              <a:off x="6360132" y="2219028"/>
              <a:ext cx="2225657" cy="795222"/>
              <a:chOff x="6360132" y="2219028"/>
              <a:chExt cx="2225657" cy="795222"/>
            </a:xfrm>
          </p:grpSpPr>
          <p:grpSp>
            <p:nvGrpSpPr>
              <p:cNvPr id="39" name="Group 24"/>
              <p:cNvGrpSpPr/>
              <p:nvPr/>
            </p:nvGrpSpPr>
            <p:grpSpPr>
              <a:xfrm>
                <a:off x="6360132" y="2406803"/>
                <a:ext cx="607447" cy="607447"/>
                <a:chOff x="8480176" y="3209071"/>
                <a:chExt cx="809929" cy="809929"/>
              </a:xfrm>
            </p:grpSpPr>
            <p:sp>
              <p:nvSpPr>
                <p:cNvPr id="43" name="Oval 28"/>
                <p:cNvSpPr>
                  <a:spLocks noChangeAspect="1"/>
                </p:cNvSpPr>
                <p:nvPr/>
              </p:nvSpPr>
              <p:spPr>
                <a:xfrm>
                  <a:off x="8480176" y="3209071"/>
                  <a:ext cx="809929" cy="809929"/>
                </a:xfrm>
                <a:prstGeom prst="ellipse">
                  <a:avLst/>
                </a:prstGeom>
                <a:solidFill>
                  <a:schemeClr val="accent5"/>
                </a:solidFill>
                <a:ln w="12700">
                  <a:solidFill>
                    <a:schemeClr val="accent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44" name="Freeform: Shape 27"/>
                <p:cNvSpPr/>
                <p:nvPr/>
              </p:nvSpPr>
              <p:spPr bwMode="auto">
                <a:xfrm>
                  <a:off x="8706652" y="3498986"/>
                  <a:ext cx="364506" cy="230101"/>
                </a:xfrm>
                <a:custGeom>
                  <a:avLst/>
                  <a:gdLst>
                    <a:gd name="T0" fmla="*/ 118 w 186"/>
                    <a:gd name="T1" fmla="*/ 21 h 118"/>
                    <a:gd name="T2" fmla="*/ 127 w 186"/>
                    <a:gd name="T3" fmla="*/ 21 h 118"/>
                    <a:gd name="T4" fmla="*/ 182 w 186"/>
                    <a:gd name="T5" fmla="*/ 17 h 118"/>
                    <a:gd name="T6" fmla="*/ 180 w 186"/>
                    <a:gd name="T7" fmla="*/ 17 h 118"/>
                    <a:gd name="T8" fmla="*/ 144 w 186"/>
                    <a:gd name="T9" fmla="*/ 17 h 118"/>
                    <a:gd name="T10" fmla="*/ 17 w 186"/>
                    <a:gd name="T11" fmla="*/ 0 h 118"/>
                    <a:gd name="T12" fmla="*/ 0 w 186"/>
                    <a:gd name="T13" fmla="*/ 101 h 118"/>
                    <a:gd name="T14" fmla="*/ 127 w 186"/>
                    <a:gd name="T15" fmla="*/ 118 h 118"/>
                    <a:gd name="T16" fmla="*/ 144 w 186"/>
                    <a:gd name="T17" fmla="*/ 83 h 118"/>
                    <a:gd name="T18" fmla="*/ 180 w 186"/>
                    <a:gd name="T19" fmla="*/ 101 h 118"/>
                    <a:gd name="T20" fmla="*/ 186 w 186"/>
                    <a:gd name="T21" fmla="*/ 97 h 118"/>
                    <a:gd name="T22" fmla="*/ 182 w 186"/>
                    <a:gd name="T23" fmla="*/ 17 h 118"/>
                    <a:gd name="T24" fmla="*/ 127 w 186"/>
                    <a:gd name="T25" fmla="*/ 110 h 118"/>
                    <a:gd name="T26" fmla="*/ 9 w 186"/>
                    <a:gd name="T27" fmla="*/ 101 h 118"/>
                    <a:gd name="T28" fmla="*/ 135 w 186"/>
                    <a:gd name="T29" fmla="*/ 42 h 118"/>
                    <a:gd name="T30" fmla="*/ 135 w 186"/>
                    <a:gd name="T31" fmla="*/ 34 h 118"/>
                    <a:gd name="T32" fmla="*/ 9 w 186"/>
                    <a:gd name="T33" fmla="*/ 17 h 118"/>
                    <a:gd name="T34" fmla="*/ 127 w 186"/>
                    <a:gd name="T35" fmla="*/ 8 h 118"/>
                    <a:gd name="T36" fmla="*/ 135 w 186"/>
                    <a:gd name="T37" fmla="*/ 34 h 118"/>
                    <a:gd name="T38" fmla="*/ 144 w 186"/>
                    <a:gd name="T39" fmla="*/ 73 h 118"/>
                    <a:gd name="T40" fmla="*/ 161 w 186"/>
                    <a:gd name="T41" fmla="*/ 36 h 118"/>
                    <a:gd name="T42" fmla="*/ 177 w 186"/>
                    <a:gd name="T43" fmla="*/ 90 h 118"/>
                    <a:gd name="T44" fmla="*/ 169 w 186"/>
                    <a:gd name="T45" fmla="*/ 32 h 118"/>
                    <a:gd name="T46" fmla="*/ 177 w 186"/>
                    <a:gd name="T47" fmla="*/ 90 h 118"/>
                    <a:gd name="T48" fmla="*/ 97 w 186"/>
                    <a:gd name="T49" fmla="*/ 93 h 118"/>
                    <a:gd name="T50" fmla="*/ 97 w 186"/>
                    <a:gd name="T51" fmla="*/ 51 h 118"/>
                    <a:gd name="T52" fmla="*/ 81 w 186"/>
                    <a:gd name="T53" fmla="*/ 84 h 118"/>
                    <a:gd name="T54" fmla="*/ 68 w 186"/>
                    <a:gd name="T55" fmla="*/ 72 h 118"/>
                    <a:gd name="T56" fmla="*/ 26 w 186"/>
                    <a:gd name="T57" fmla="*/ 72 h 118"/>
                    <a:gd name="T58" fmla="*/ 97 w 186"/>
                    <a:gd name="T59" fmla="*/ 59 h 118"/>
                    <a:gd name="T60" fmla="*/ 97 w 186"/>
                    <a:gd name="T61" fmla="*/ 84 h 118"/>
                    <a:gd name="T62" fmla="*/ 97 w 186"/>
                    <a:gd name="T63" fmla="*/ 59 h 118"/>
                    <a:gd name="T64" fmla="*/ 59 w 186"/>
                    <a:gd name="T65" fmla="*/ 72 h 118"/>
                    <a:gd name="T66" fmla="*/ 34 w 186"/>
                    <a:gd name="T67" fmla="*/ 72 h 118"/>
                    <a:gd name="T68" fmla="*/ 106 w 186"/>
                    <a:gd name="T69" fmla="*/ 17 h 118"/>
                    <a:gd name="T70" fmla="*/ 106 w 186"/>
                    <a:gd name="T71" fmla="*/ 25 h 118"/>
                    <a:gd name="T72" fmla="*/ 106 w 186"/>
                    <a:gd name="T73" fmla="*/ 1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6" h="118">
                      <a:moveTo>
                        <a:pt x="123" y="17"/>
                      </a:moveTo>
                      <a:cubicBezTo>
                        <a:pt x="120" y="17"/>
                        <a:pt x="118" y="19"/>
                        <a:pt x="118" y="21"/>
                      </a:cubicBezTo>
                      <a:cubicBezTo>
                        <a:pt x="118" y="23"/>
                        <a:pt x="120" y="25"/>
                        <a:pt x="123" y="25"/>
                      </a:cubicBezTo>
                      <a:cubicBezTo>
                        <a:pt x="125" y="25"/>
                        <a:pt x="127" y="23"/>
                        <a:pt x="127" y="21"/>
                      </a:cubicBezTo>
                      <a:cubicBezTo>
                        <a:pt x="127" y="19"/>
                        <a:pt x="125" y="17"/>
                        <a:pt x="123" y="17"/>
                      </a:cubicBezTo>
                      <a:close/>
                      <a:moveTo>
                        <a:pt x="182" y="17"/>
                      </a:moveTo>
                      <a:cubicBezTo>
                        <a:pt x="181" y="17"/>
                        <a:pt x="180" y="17"/>
                        <a:pt x="180" y="17"/>
                      </a:cubicBezTo>
                      <a:cubicBezTo>
                        <a:pt x="180" y="17"/>
                        <a:pt x="180" y="17"/>
                        <a:pt x="180" y="17"/>
                      </a:cubicBezTo>
                      <a:cubicBezTo>
                        <a:pt x="144" y="35"/>
                        <a:pt x="144" y="35"/>
                        <a:pt x="144" y="35"/>
                      </a:cubicBezTo>
                      <a:cubicBezTo>
                        <a:pt x="144" y="17"/>
                        <a:pt x="144" y="17"/>
                        <a:pt x="144" y="17"/>
                      </a:cubicBezTo>
                      <a:cubicBezTo>
                        <a:pt x="144" y="8"/>
                        <a:pt x="136" y="0"/>
                        <a:pt x="127" y="0"/>
                      </a:cubicBezTo>
                      <a:cubicBezTo>
                        <a:pt x="17" y="0"/>
                        <a:pt x="17" y="0"/>
                        <a:pt x="17" y="0"/>
                      </a:cubicBezTo>
                      <a:cubicBezTo>
                        <a:pt x="8" y="0"/>
                        <a:pt x="0" y="8"/>
                        <a:pt x="0" y="17"/>
                      </a:cubicBezTo>
                      <a:cubicBezTo>
                        <a:pt x="0" y="101"/>
                        <a:pt x="0" y="101"/>
                        <a:pt x="0" y="101"/>
                      </a:cubicBezTo>
                      <a:cubicBezTo>
                        <a:pt x="0" y="111"/>
                        <a:pt x="8" y="118"/>
                        <a:pt x="17" y="118"/>
                      </a:cubicBezTo>
                      <a:cubicBezTo>
                        <a:pt x="127" y="118"/>
                        <a:pt x="127" y="118"/>
                        <a:pt x="127" y="118"/>
                      </a:cubicBezTo>
                      <a:cubicBezTo>
                        <a:pt x="136" y="118"/>
                        <a:pt x="144" y="111"/>
                        <a:pt x="144" y="101"/>
                      </a:cubicBezTo>
                      <a:cubicBezTo>
                        <a:pt x="144" y="83"/>
                        <a:pt x="144" y="83"/>
                        <a:pt x="144" y="83"/>
                      </a:cubicBezTo>
                      <a:cubicBezTo>
                        <a:pt x="180" y="101"/>
                        <a:pt x="180" y="101"/>
                        <a:pt x="180" y="101"/>
                      </a:cubicBezTo>
                      <a:cubicBezTo>
                        <a:pt x="180" y="101"/>
                        <a:pt x="180" y="101"/>
                        <a:pt x="180" y="101"/>
                      </a:cubicBezTo>
                      <a:cubicBezTo>
                        <a:pt x="180" y="101"/>
                        <a:pt x="181" y="101"/>
                        <a:pt x="182" y="101"/>
                      </a:cubicBezTo>
                      <a:cubicBezTo>
                        <a:pt x="184" y="101"/>
                        <a:pt x="186" y="99"/>
                        <a:pt x="186" y="97"/>
                      </a:cubicBezTo>
                      <a:cubicBezTo>
                        <a:pt x="186" y="21"/>
                        <a:pt x="186" y="21"/>
                        <a:pt x="186" y="21"/>
                      </a:cubicBezTo>
                      <a:cubicBezTo>
                        <a:pt x="186" y="19"/>
                        <a:pt x="184" y="17"/>
                        <a:pt x="182" y="17"/>
                      </a:cubicBezTo>
                      <a:close/>
                      <a:moveTo>
                        <a:pt x="135" y="101"/>
                      </a:moveTo>
                      <a:cubicBezTo>
                        <a:pt x="135" y="106"/>
                        <a:pt x="132" y="110"/>
                        <a:pt x="127" y="110"/>
                      </a:cubicBezTo>
                      <a:cubicBezTo>
                        <a:pt x="17" y="110"/>
                        <a:pt x="17" y="110"/>
                        <a:pt x="17" y="110"/>
                      </a:cubicBezTo>
                      <a:cubicBezTo>
                        <a:pt x="13" y="110"/>
                        <a:pt x="9" y="106"/>
                        <a:pt x="9" y="101"/>
                      </a:cubicBezTo>
                      <a:cubicBezTo>
                        <a:pt x="9" y="42"/>
                        <a:pt x="9" y="42"/>
                        <a:pt x="9" y="42"/>
                      </a:cubicBezTo>
                      <a:cubicBezTo>
                        <a:pt x="135" y="42"/>
                        <a:pt x="135" y="42"/>
                        <a:pt x="135" y="42"/>
                      </a:cubicBezTo>
                      <a:lnTo>
                        <a:pt x="135" y="101"/>
                      </a:lnTo>
                      <a:close/>
                      <a:moveTo>
                        <a:pt x="135" y="34"/>
                      </a:moveTo>
                      <a:cubicBezTo>
                        <a:pt x="9" y="34"/>
                        <a:pt x="9" y="34"/>
                        <a:pt x="9" y="34"/>
                      </a:cubicBezTo>
                      <a:cubicBezTo>
                        <a:pt x="9" y="17"/>
                        <a:pt x="9" y="17"/>
                        <a:pt x="9" y="17"/>
                      </a:cubicBezTo>
                      <a:cubicBezTo>
                        <a:pt x="9" y="12"/>
                        <a:pt x="13" y="8"/>
                        <a:pt x="17" y="8"/>
                      </a:cubicBezTo>
                      <a:cubicBezTo>
                        <a:pt x="127" y="8"/>
                        <a:pt x="127" y="8"/>
                        <a:pt x="127" y="8"/>
                      </a:cubicBezTo>
                      <a:cubicBezTo>
                        <a:pt x="132" y="8"/>
                        <a:pt x="135" y="12"/>
                        <a:pt x="135" y="17"/>
                      </a:cubicBezTo>
                      <a:lnTo>
                        <a:pt x="135" y="34"/>
                      </a:lnTo>
                      <a:close/>
                      <a:moveTo>
                        <a:pt x="161" y="82"/>
                      </a:moveTo>
                      <a:cubicBezTo>
                        <a:pt x="144" y="73"/>
                        <a:pt x="144" y="73"/>
                        <a:pt x="144" y="73"/>
                      </a:cubicBezTo>
                      <a:cubicBezTo>
                        <a:pt x="144" y="45"/>
                        <a:pt x="144" y="45"/>
                        <a:pt x="144" y="45"/>
                      </a:cubicBezTo>
                      <a:cubicBezTo>
                        <a:pt x="161" y="36"/>
                        <a:pt x="161" y="36"/>
                        <a:pt x="161" y="36"/>
                      </a:cubicBezTo>
                      <a:lnTo>
                        <a:pt x="161" y="82"/>
                      </a:lnTo>
                      <a:close/>
                      <a:moveTo>
                        <a:pt x="177" y="90"/>
                      </a:moveTo>
                      <a:cubicBezTo>
                        <a:pt x="169" y="86"/>
                        <a:pt x="169" y="86"/>
                        <a:pt x="169" y="86"/>
                      </a:cubicBezTo>
                      <a:cubicBezTo>
                        <a:pt x="169" y="32"/>
                        <a:pt x="169" y="32"/>
                        <a:pt x="169" y="32"/>
                      </a:cubicBezTo>
                      <a:cubicBezTo>
                        <a:pt x="177" y="28"/>
                        <a:pt x="177" y="28"/>
                        <a:pt x="177" y="28"/>
                      </a:cubicBezTo>
                      <a:lnTo>
                        <a:pt x="177" y="90"/>
                      </a:lnTo>
                      <a:close/>
                      <a:moveTo>
                        <a:pt x="47" y="93"/>
                      </a:moveTo>
                      <a:cubicBezTo>
                        <a:pt x="97" y="93"/>
                        <a:pt x="97" y="93"/>
                        <a:pt x="97" y="93"/>
                      </a:cubicBezTo>
                      <a:cubicBezTo>
                        <a:pt x="109" y="93"/>
                        <a:pt x="118" y="83"/>
                        <a:pt x="118" y="72"/>
                      </a:cubicBezTo>
                      <a:cubicBezTo>
                        <a:pt x="118" y="60"/>
                        <a:pt x="109" y="51"/>
                        <a:pt x="97" y="51"/>
                      </a:cubicBezTo>
                      <a:cubicBezTo>
                        <a:pt x="86" y="51"/>
                        <a:pt x="76" y="60"/>
                        <a:pt x="76" y="72"/>
                      </a:cubicBezTo>
                      <a:cubicBezTo>
                        <a:pt x="76" y="77"/>
                        <a:pt x="78" y="81"/>
                        <a:pt x="81" y="84"/>
                      </a:cubicBezTo>
                      <a:cubicBezTo>
                        <a:pt x="63" y="84"/>
                        <a:pt x="63" y="84"/>
                        <a:pt x="63" y="84"/>
                      </a:cubicBezTo>
                      <a:cubicBezTo>
                        <a:pt x="66" y="81"/>
                        <a:pt x="68" y="77"/>
                        <a:pt x="68" y="72"/>
                      </a:cubicBezTo>
                      <a:cubicBezTo>
                        <a:pt x="68" y="60"/>
                        <a:pt x="58" y="51"/>
                        <a:pt x="47" y="51"/>
                      </a:cubicBezTo>
                      <a:cubicBezTo>
                        <a:pt x="35" y="51"/>
                        <a:pt x="26" y="60"/>
                        <a:pt x="26" y="72"/>
                      </a:cubicBezTo>
                      <a:cubicBezTo>
                        <a:pt x="26" y="83"/>
                        <a:pt x="35" y="93"/>
                        <a:pt x="47" y="93"/>
                      </a:cubicBezTo>
                      <a:close/>
                      <a:moveTo>
                        <a:pt x="97" y="59"/>
                      </a:moveTo>
                      <a:cubicBezTo>
                        <a:pt x="104" y="59"/>
                        <a:pt x="110" y="65"/>
                        <a:pt x="110" y="72"/>
                      </a:cubicBezTo>
                      <a:cubicBezTo>
                        <a:pt x="110" y="79"/>
                        <a:pt x="104" y="84"/>
                        <a:pt x="97" y="84"/>
                      </a:cubicBezTo>
                      <a:cubicBezTo>
                        <a:pt x="90" y="84"/>
                        <a:pt x="85" y="79"/>
                        <a:pt x="85" y="72"/>
                      </a:cubicBezTo>
                      <a:cubicBezTo>
                        <a:pt x="85" y="65"/>
                        <a:pt x="90" y="59"/>
                        <a:pt x="97" y="59"/>
                      </a:cubicBezTo>
                      <a:close/>
                      <a:moveTo>
                        <a:pt x="47" y="59"/>
                      </a:moveTo>
                      <a:cubicBezTo>
                        <a:pt x="54" y="59"/>
                        <a:pt x="59" y="65"/>
                        <a:pt x="59" y="72"/>
                      </a:cubicBezTo>
                      <a:cubicBezTo>
                        <a:pt x="59" y="79"/>
                        <a:pt x="54" y="84"/>
                        <a:pt x="47" y="84"/>
                      </a:cubicBezTo>
                      <a:cubicBezTo>
                        <a:pt x="40" y="84"/>
                        <a:pt x="34" y="79"/>
                        <a:pt x="34" y="72"/>
                      </a:cubicBezTo>
                      <a:cubicBezTo>
                        <a:pt x="34" y="65"/>
                        <a:pt x="40" y="59"/>
                        <a:pt x="47" y="59"/>
                      </a:cubicBezTo>
                      <a:close/>
                      <a:moveTo>
                        <a:pt x="106" y="17"/>
                      </a:moveTo>
                      <a:cubicBezTo>
                        <a:pt x="103" y="17"/>
                        <a:pt x="102" y="19"/>
                        <a:pt x="102" y="21"/>
                      </a:cubicBezTo>
                      <a:cubicBezTo>
                        <a:pt x="102" y="23"/>
                        <a:pt x="103" y="25"/>
                        <a:pt x="106" y="25"/>
                      </a:cubicBezTo>
                      <a:cubicBezTo>
                        <a:pt x="108" y="25"/>
                        <a:pt x="110" y="23"/>
                        <a:pt x="110" y="21"/>
                      </a:cubicBezTo>
                      <a:cubicBezTo>
                        <a:pt x="110" y="19"/>
                        <a:pt x="108" y="17"/>
                        <a:pt x="106" y="17"/>
                      </a:cubicBezTo>
                      <a:close/>
                    </a:path>
                  </a:pathLst>
                </a:custGeom>
                <a:solidFill>
                  <a:schemeClr val="bg1"/>
                </a:solidFill>
                <a:ln>
                  <a:noFill/>
                </a:ln>
              </p:spPr>
              <p:txBody>
                <a:bodyPr anchor="ctr"/>
                <a:lstStyle/>
                <a:p>
                  <a:pPr algn="ctr"/>
                </a:p>
              </p:txBody>
            </p:sp>
          </p:grpSp>
          <p:grpSp>
            <p:nvGrpSpPr>
              <p:cNvPr id="40" name="Group 64"/>
              <p:cNvGrpSpPr/>
              <p:nvPr/>
            </p:nvGrpSpPr>
            <p:grpSpPr>
              <a:xfrm>
                <a:off x="6947469" y="2219028"/>
                <a:ext cx="1638320" cy="742528"/>
                <a:chOff x="1881372" y="1964436"/>
                <a:chExt cx="2280524" cy="990038"/>
              </a:xfrm>
            </p:grpSpPr>
            <p:sp>
              <p:nvSpPr>
                <p:cNvPr id="41" name="TextBox 65"/>
                <p:cNvSpPr txBox="1"/>
                <p:nvPr/>
              </p:nvSpPr>
              <p:spPr>
                <a:xfrm>
                  <a:off x="1881372" y="1964436"/>
                  <a:ext cx="2252184" cy="161583"/>
                </a:xfrm>
                <a:prstGeom prst="rect">
                  <a:avLst/>
                </a:prstGeom>
                <a:noFill/>
              </p:spPr>
              <p:txBody>
                <a:bodyPr wrap="none" lIns="144000" tIns="0" rIns="0" bIns="0" anchor="ctr" anchorCtr="0">
                  <a:noAutofit/>
                </a:bodyPr>
                <a:lstStyle/>
                <a:p>
                  <a:r>
                    <a:rPr lang="zh-CN" altLang="en-US" sz="1600" b="1">
                      <a:solidFill>
                        <a:schemeClr val="accent5">
                          <a:lumMod val="100000"/>
                        </a:schemeClr>
                      </a:solidFill>
                    </a:rPr>
                    <a:t>标题文本预设</a:t>
                  </a:r>
                  <a:endParaRPr lang="zh-CN" altLang="en-US" sz="1600" b="1">
                    <a:solidFill>
                      <a:schemeClr val="accent5">
                        <a:lumMod val="100000"/>
                      </a:schemeClr>
                    </a:solidFill>
                  </a:endParaRPr>
                </a:p>
              </p:txBody>
            </p:sp>
            <p:sp>
              <p:nvSpPr>
                <p:cNvPr id="42" name="Rectangle 66"/>
                <p:cNvSpPr/>
                <p:nvPr/>
              </p:nvSpPr>
              <p:spPr>
                <a:xfrm>
                  <a:off x="1909365" y="2492809"/>
                  <a:ext cx="2252531" cy="461665"/>
                </a:xfrm>
                <a:prstGeom prst="rect">
                  <a:avLst/>
                </a:prstGeom>
              </p:spPr>
              <p:txBody>
                <a:bodyPr wrap="square" lIns="144000" tIns="0" rIns="0" bIns="0" anchor="ctr" anchorCtr="0">
                  <a:normAutofit fontScale="92500"/>
                </a:bodyPr>
                <a:lstStyle/>
                <a:p>
                  <a:pPr>
                    <a:lnSpc>
                      <a:spcPct val="120000"/>
                    </a:lnSpc>
                  </a:pPr>
                  <a:r>
                    <a:rPr lang="zh-CN" altLang="en-US" sz="1000" dirty="0"/>
                    <a:t>点击输入替换内</a:t>
                  </a:r>
                  <a:r>
                    <a:rPr lang="zh-CN" altLang="en-US" sz="1000" dirty="0" smtClean="0"/>
                    <a:t>容编辑文字</a:t>
                  </a:r>
                  <a:endParaRPr lang="en-US" altLang="zh-CN" sz="1000" dirty="0"/>
                </a:p>
                <a:p>
                  <a:pPr>
                    <a:lnSpc>
                      <a:spcPct val="120000"/>
                    </a:lnSpc>
                  </a:pPr>
                  <a:r>
                    <a:rPr lang="zh-CN" altLang="en-US" sz="1000" dirty="0"/>
                    <a:t>点击输入替换内</a:t>
                  </a:r>
                  <a:r>
                    <a:rPr lang="zh-CN" altLang="en-US" sz="1000" dirty="0" smtClean="0"/>
                    <a:t>容编辑文字</a:t>
                  </a:r>
                  <a:endParaRPr lang="zh-CN" altLang="en-US" sz="1000" dirty="0"/>
                </a:p>
              </p:txBody>
            </p:sp>
          </p:grpSp>
        </p:grpSp>
        <p:grpSp>
          <p:nvGrpSpPr>
            <p:cNvPr id="32" name="组合 31"/>
            <p:cNvGrpSpPr/>
            <p:nvPr/>
          </p:nvGrpSpPr>
          <p:grpSpPr>
            <a:xfrm>
              <a:off x="5843912" y="3433946"/>
              <a:ext cx="2760736" cy="789824"/>
              <a:chOff x="5843912" y="3433946"/>
              <a:chExt cx="2760736" cy="789824"/>
            </a:xfrm>
          </p:grpSpPr>
          <p:grpSp>
            <p:nvGrpSpPr>
              <p:cNvPr id="33" name="Group 23"/>
              <p:cNvGrpSpPr/>
              <p:nvPr/>
            </p:nvGrpSpPr>
            <p:grpSpPr>
              <a:xfrm>
                <a:off x="5843912" y="3616323"/>
                <a:ext cx="607447" cy="607447"/>
                <a:chOff x="7791883" y="4821764"/>
                <a:chExt cx="809929" cy="809929"/>
              </a:xfrm>
            </p:grpSpPr>
            <p:sp>
              <p:nvSpPr>
                <p:cNvPr id="37" name="Oval 37"/>
                <p:cNvSpPr>
                  <a:spLocks noChangeAspect="1"/>
                </p:cNvSpPr>
                <p:nvPr/>
              </p:nvSpPr>
              <p:spPr>
                <a:xfrm>
                  <a:off x="7791883" y="4821764"/>
                  <a:ext cx="809929" cy="809929"/>
                </a:xfrm>
                <a:prstGeom prst="ellipse">
                  <a:avLst/>
                </a:prstGeom>
                <a:solidFill>
                  <a:srgbClr val="003D40"/>
                </a:solidFill>
                <a:ln w="12700">
                  <a:solidFill>
                    <a:schemeClr val="accent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38" name="Freeform: Shape 36"/>
                <p:cNvSpPr/>
                <p:nvPr/>
              </p:nvSpPr>
              <p:spPr bwMode="auto">
                <a:xfrm>
                  <a:off x="8011907" y="5040715"/>
                  <a:ext cx="369883" cy="372032"/>
                </a:xfrm>
                <a:custGeom>
                  <a:avLst/>
                  <a:gdLst>
                    <a:gd name="T0" fmla="*/ 173 w 189"/>
                    <a:gd name="T1" fmla="*/ 17 h 190"/>
                    <a:gd name="T2" fmla="*/ 113 w 189"/>
                    <a:gd name="T3" fmla="*/ 17 h 190"/>
                    <a:gd name="T4" fmla="*/ 101 w 189"/>
                    <a:gd name="T5" fmla="*/ 45 h 190"/>
                    <a:gd name="T6" fmla="*/ 37 w 189"/>
                    <a:gd name="T7" fmla="*/ 117 h 190"/>
                    <a:gd name="T8" fmla="*/ 29 w 189"/>
                    <a:gd name="T9" fmla="*/ 135 h 190"/>
                    <a:gd name="T10" fmla="*/ 33 w 189"/>
                    <a:gd name="T11" fmla="*/ 148 h 190"/>
                    <a:gd name="T12" fmla="*/ 21 w 189"/>
                    <a:gd name="T13" fmla="*/ 174 h 190"/>
                    <a:gd name="T14" fmla="*/ 21 w 189"/>
                    <a:gd name="T15" fmla="*/ 177 h 190"/>
                    <a:gd name="T16" fmla="*/ 4 w 189"/>
                    <a:gd name="T17" fmla="*/ 182 h 190"/>
                    <a:gd name="T18" fmla="*/ 4 w 189"/>
                    <a:gd name="T19" fmla="*/ 181 h 190"/>
                    <a:gd name="T20" fmla="*/ 0 w 189"/>
                    <a:gd name="T21" fmla="*/ 186 h 190"/>
                    <a:gd name="T22" fmla="*/ 4 w 189"/>
                    <a:gd name="T23" fmla="*/ 190 h 190"/>
                    <a:gd name="T24" fmla="*/ 4 w 189"/>
                    <a:gd name="T25" fmla="*/ 190 h 190"/>
                    <a:gd name="T26" fmla="*/ 28 w 189"/>
                    <a:gd name="T27" fmla="*/ 182 h 190"/>
                    <a:gd name="T28" fmla="*/ 29 w 189"/>
                    <a:gd name="T29" fmla="*/ 172 h 190"/>
                    <a:gd name="T30" fmla="*/ 38 w 189"/>
                    <a:gd name="T31" fmla="*/ 154 h 190"/>
                    <a:gd name="T32" fmla="*/ 54 w 189"/>
                    <a:gd name="T33" fmla="*/ 160 h 190"/>
                    <a:gd name="T34" fmla="*/ 72 w 189"/>
                    <a:gd name="T35" fmla="*/ 153 h 190"/>
                    <a:gd name="T36" fmla="*/ 144 w 189"/>
                    <a:gd name="T37" fmla="*/ 89 h 190"/>
                    <a:gd name="T38" fmla="*/ 173 w 189"/>
                    <a:gd name="T39" fmla="*/ 76 h 190"/>
                    <a:gd name="T40" fmla="*/ 173 w 189"/>
                    <a:gd name="T41" fmla="*/ 17 h 190"/>
                    <a:gd name="T42" fmla="*/ 66 w 189"/>
                    <a:gd name="T43" fmla="*/ 147 h 190"/>
                    <a:gd name="T44" fmla="*/ 54 w 189"/>
                    <a:gd name="T45" fmla="*/ 152 h 190"/>
                    <a:gd name="T46" fmla="*/ 38 w 189"/>
                    <a:gd name="T47" fmla="*/ 135 h 190"/>
                    <a:gd name="T48" fmla="*/ 42 w 189"/>
                    <a:gd name="T49" fmla="*/ 123 h 190"/>
                    <a:gd name="T50" fmla="*/ 102 w 189"/>
                    <a:gd name="T51" fmla="*/ 57 h 190"/>
                    <a:gd name="T52" fmla="*/ 113 w 189"/>
                    <a:gd name="T53" fmla="*/ 76 h 190"/>
                    <a:gd name="T54" fmla="*/ 133 w 189"/>
                    <a:gd name="T55" fmla="*/ 87 h 190"/>
                    <a:gd name="T56" fmla="*/ 66 w 189"/>
                    <a:gd name="T57" fmla="*/ 147 h 190"/>
                    <a:gd name="T58" fmla="*/ 167 w 189"/>
                    <a:gd name="T59" fmla="*/ 70 h 190"/>
                    <a:gd name="T60" fmla="*/ 119 w 189"/>
                    <a:gd name="T61" fmla="*/ 70 h 190"/>
                    <a:gd name="T62" fmla="*/ 119 w 189"/>
                    <a:gd name="T63" fmla="*/ 23 h 190"/>
                    <a:gd name="T64" fmla="*/ 167 w 189"/>
                    <a:gd name="T65" fmla="*/ 23 h 190"/>
                    <a:gd name="T66" fmla="*/ 167 w 189"/>
                    <a:gd name="T67" fmla="*/ 70 h 190"/>
                    <a:gd name="T68" fmla="*/ 78 w 189"/>
                    <a:gd name="T69" fmla="*/ 105 h 190"/>
                    <a:gd name="T70" fmla="*/ 84 w 189"/>
                    <a:gd name="T71" fmla="*/ 111 h 190"/>
                    <a:gd name="T72" fmla="*/ 111 w 189"/>
                    <a:gd name="T73" fmla="*/ 90 h 190"/>
                    <a:gd name="T74" fmla="*/ 99 w 189"/>
                    <a:gd name="T75" fmla="*/ 78 h 190"/>
                    <a:gd name="T76" fmla="*/ 78 w 189"/>
                    <a:gd name="T77" fmla="*/ 10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9" h="190">
                      <a:moveTo>
                        <a:pt x="173" y="17"/>
                      </a:moveTo>
                      <a:cubicBezTo>
                        <a:pt x="156" y="0"/>
                        <a:pt x="130" y="0"/>
                        <a:pt x="113" y="17"/>
                      </a:cubicBezTo>
                      <a:cubicBezTo>
                        <a:pt x="105" y="25"/>
                        <a:pt x="101" y="35"/>
                        <a:pt x="101" y="45"/>
                      </a:cubicBezTo>
                      <a:cubicBezTo>
                        <a:pt x="37" y="117"/>
                        <a:pt x="37" y="117"/>
                        <a:pt x="37" y="117"/>
                      </a:cubicBezTo>
                      <a:cubicBezTo>
                        <a:pt x="32" y="122"/>
                        <a:pt x="29" y="128"/>
                        <a:pt x="29" y="135"/>
                      </a:cubicBezTo>
                      <a:cubicBezTo>
                        <a:pt x="29" y="140"/>
                        <a:pt x="30" y="144"/>
                        <a:pt x="33" y="148"/>
                      </a:cubicBezTo>
                      <a:cubicBezTo>
                        <a:pt x="21" y="155"/>
                        <a:pt x="16" y="161"/>
                        <a:pt x="21" y="174"/>
                      </a:cubicBezTo>
                      <a:cubicBezTo>
                        <a:pt x="21" y="176"/>
                        <a:pt x="21" y="177"/>
                        <a:pt x="21" y="177"/>
                      </a:cubicBezTo>
                      <a:cubicBezTo>
                        <a:pt x="19" y="180"/>
                        <a:pt x="10" y="181"/>
                        <a:pt x="4" y="182"/>
                      </a:cubicBezTo>
                      <a:cubicBezTo>
                        <a:pt x="4" y="182"/>
                        <a:pt x="4" y="181"/>
                        <a:pt x="4" y="181"/>
                      </a:cubicBezTo>
                      <a:cubicBezTo>
                        <a:pt x="1" y="181"/>
                        <a:pt x="0" y="183"/>
                        <a:pt x="0" y="186"/>
                      </a:cubicBezTo>
                      <a:cubicBezTo>
                        <a:pt x="0" y="188"/>
                        <a:pt x="1" y="190"/>
                        <a:pt x="4" y="190"/>
                      </a:cubicBezTo>
                      <a:cubicBezTo>
                        <a:pt x="4" y="190"/>
                        <a:pt x="4" y="190"/>
                        <a:pt x="4" y="190"/>
                      </a:cubicBezTo>
                      <a:cubicBezTo>
                        <a:pt x="7" y="190"/>
                        <a:pt x="22" y="190"/>
                        <a:pt x="28" y="182"/>
                      </a:cubicBezTo>
                      <a:cubicBezTo>
                        <a:pt x="29" y="180"/>
                        <a:pt x="30" y="176"/>
                        <a:pt x="29" y="172"/>
                      </a:cubicBezTo>
                      <a:cubicBezTo>
                        <a:pt x="26" y="164"/>
                        <a:pt x="27" y="161"/>
                        <a:pt x="38" y="154"/>
                      </a:cubicBezTo>
                      <a:cubicBezTo>
                        <a:pt x="43" y="158"/>
                        <a:pt x="48" y="160"/>
                        <a:pt x="54" y="160"/>
                      </a:cubicBezTo>
                      <a:cubicBezTo>
                        <a:pt x="61" y="160"/>
                        <a:pt x="68" y="158"/>
                        <a:pt x="72" y="153"/>
                      </a:cubicBezTo>
                      <a:cubicBezTo>
                        <a:pt x="144" y="89"/>
                        <a:pt x="144" y="89"/>
                        <a:pt x="144" y="89"/>
                      </a:cubicBezTo>
                      <a:cubicBezTo>
                        <a:pt x="155" y="88"/>
                        <a:pt x="165" y="84"/>
                        <a:pt x="173" y="76"/>
                      </a:cubicBezTo>
                      <a:cubicBezTo>
                        <a:pt x="189" y="60"/>
                        <a:pt x="189" y="33"/>
                        <a:pt x="173" y="17"/>
                      </a:cubicBezTo>
                      <a:close/>
                      <a:moveTo>
                        <a:pt x="66" y="147"/>
                      </a:moveTo>
                      <a:cubicBezTo>
                        <a:pt x="63" y="150"/>
                        <a:pt x="59" y="152"/>
                        <a:pt x="54" y="152"/>
                      </a:cubicBezTo>
                      <a:cubicBezTo>
                        <a:pt x="45" y="152"/>
                        <a:pt x="38" y="144"/>
                        <a:pt x="38" y="135"/>
                      </a:cubicBezTo>
                      <a:cubicBezTo>
                        <a:pt x="38" y="130"/>
                        <a:pt x="39" y="126"/>
                        <a:pt x="42" y="123"/>
                      </a:cubicBezTo>
                      <a:cubicBezTo>
                        <a:pt x="102" y="57"/>
                        <a:pt x="102" y="57"/>
                        <a:pt x="102" y="57"/>
                      </a:cubicBezTo>
                      <a:cubicBezTo>
                        <a:pt x="104" y="64"/>
                        <a:pt x="108" y="71"/>
                        <a:pt x="113" y="76"/>
                      </a:cubicBezTo>
                      <a:cubicBezTo>
                        <a:pt x="119" y="82"/>
                        <a:pt x="126" y="86"/>
                        <a:pt x="133" y="87"/>
                      </a:cubicBezTo>
                      <a:lnTo>
                        <a:pt x="66" y="147"/>
                      </a:lnTo>
                      <a:close/>
                      <a:moveTo>
                        <a:pt x="167" y="70"/>
                      </a:moveTo>
                      <a:cubicBezTo>
                        <a:pt x="154" y="84"/>
                        <a:pt x="132" y="84"/>
                        <a:pt x="119" y="70"/>
                      </a:cubicBezTo>
                      <a:cubicBezTo>
                        <a:pt x="106" y="57"/>
                        <a:pt x="106" y="36"/>
                        <a:pt x="119" y="23"/>
                      </a:cubicBezTo>
                      <a:cubicBezTo>
                        <a:pt x="132" y="10"/>
                        <a:pt x="154" y="10"/>
                        <a:pt x="167" y="23"/>
                      </a:cubicBezTo>
                      <a:cubicBezTo>
                        <a:pt x="180" y="36"/>
                        <a:pt x="180" y="57"/>
                        <a:pt x="167" y="70"/>
                      </a:cubicBezTo>
                      <a:close/>
                      <a:moveTo>
                        <a:pt x="78" y="105"/>
                      </a:moveTo>
                      <a:cubicBezTo>
                        <a:pt x="84" y="111"/>
                        <a:pt x="84" y="111"/>
                        <a:pt x="84" y="111"/>
                      </a:cubicBezTo>
                      <a:cubicBezTo>
                        <a:pt x="111" y="90"/>
                        <a:pt x="111" y="90"/>
                        <a:pt x="111" y="90"/>
                      </a:cubicBezTo>
                      <a:cubicBezTo>
                        <a:pt x="99" y="78"/>
                        <a:pt x="99" y="78"/>
                        <a:pt x="99" y="78"/>
                      </a:cubicBezTo>
                      <a:lnTo>
                        <a:pt x="78" y="105"/>
                      </a:lnTo>
                      <a:close/>
                    </a:path>
                  </a:pathLst>
                </a:custGeom>
                <a:solidFill>
                  <a:schemeClr val="bg1"/>
                </a:solidFill>
                <a:ln>
                  <a:noFill/>
                </a:ln>
              </p:spPr>
              <p:txBody>
                <a:bodyPr anchor="ctr"/>
                <a:lstStyle/>
                <a:p>
                  <a:pPr algn="ctr"/>
                </a:p>
              </p:txBody>
            </p:sp>
          </p:grpSp>
          <p:grpSp>
            <p:nvGrpSpPr>
              <p:cNvPr id="34" name="Group 67"/>
              <p:cNvGrpSpPr/>
              <p:nvPr/>
            </p:nvGrpSpPr>
            <p:grpSpPr>
              <a:xfrm>
                <a:off x="6551640" y="3433946"/>
                <a:ext cx="2053008" cy="742528"/>
                <a:chOff x="1887153" y="1964436"/>
                <a:chExt cx="2274743" cy="990038"/>
              </a:xfrm>
            </p:grpSpPr>
            <p:sp>
              <p:nvSpPr>
                <p:cNvPr id="35" name="TextBox 68"/>
                <p:cNvSpPr txBox="1"/>
                <p:nvPr/>
              </p:nvSpPr>
              <p:spPr>
                <a:xfrm>
                  <a:off x="1887153" y="1964436"/>
                  <a:ext cx="2252185" cy="161583"/>
                </a:xfrm>
                <a:prstGeom prst="rect">
                  <a:avLst/>
                </a:prstGeom>
                <a:noFill/>
              </p:spPr>
              <p:txBody>
                <a:bodyPr wrap="none" lIns="0" tIns="0" rIns="0" bIns="0" anchor="ctr" anchorCtr="0">
                  <a:noAutofit/>
                </a:bodyPr>
                <a:lstStyle/>
                <a:p>
                  <a:r>
                    <a:rPr lang="zh-CN" altLang="en-US" sz="1600" b="1" dirty="0">
                      <a:solidFill>
                        <a:srgbClr val="003D40"/>
                      </a:solidFill>
                    </a:rPr>
                    <a:t>标题文本预设</a:t>
                  </a:r>
                  <a:endParaRPr lang="zh-CN" altLang="en-US" sz="1600" b="1" dirty="0">
                    <a:solidFill>
                      <a:srgbClr val="003D40"/>
                    </a:solidFill>
                  </a:endParaRPr>
                </a:p>
              </p:txBody>
            </p:sp>
            <p:sp>
              <p:nvSpPr>
                <p:cNvPr id="36" name="Rectangle 69"/>
                <p:cNvSpPr/>
                <p:nvPr/>
              </p:nvSpPr>
              <p:spPr>
                <a:xfrm>
                  <a:off x="1909365" y="2492809"/>
                  <a:ext cx="2252531" cy="461665"/>
                </a:xfrm>
                <a:prstGeom prst="rect">
                  <a:avLst/>
                </a:prstGeom>
              </p:spPr>
              <p:txBody>
                <a:bodyPr wrap="square" lIns="0" tIns="0" rIns="0" bIns="0" anchor="ctr" anchorCtr="0">
                  <a:normAutofit lnSpcReduction="10000"/>
                </a:bodyPr>
                <a:lstStyle/>
                <a:p>
                  <a:pPr>
                    <a:lnSpc>
                      <a:spcPct val="120000"/>
                    </a:lnSpc>
                  </a:pPr>
                  <a:r>
                    <a:rPr lang="zh-CN" altLang="en-US" sz="1000" dirty="0"/>
                    <a:t>点击输入替换内</a:t>
                  </a:r>
                  <a:r>
                    <a:rPr lang="zh-CN" altLang="en-US" sz="1000" dirty="0" smtClean="0"/>
                    <a:t>容编辑文字</a:t>
                  </a:r>
                  <a:endParaRPr lang="en-US" altLang="zh-CN" sz="1000" dirty="0"/>
                </a:p>
                <a:p>
                  <a:pPr>
                    <a:lnSpc>
                      <a:spcPct val="120000"/>
                    </a:lnSpc>
                  </a:pPr>
                  <a:r>
                    <a:rPr lang="zh-CN" altLang="en-US" sz="1000" dirty="0"/>
                    <a:t>点击输入替换内</a:t>
                  </a:r>
                  <a:r>
                    <a:rPr lang="zh-CN" altLang="en-US" sz="1000" dirty="0" smtClean="0"/>
                    <a:t>容编辑文字</a:t>
                  </a:r>
                  <a:endParaRPr lang="zh-CN" altLang="en-US" sz="1000" dirty="0"/>
                </a:p>
              </p:txBody>
            </p:sp>
          </p:grpSp>
        </p:grpSp>
      </p:gr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p:cTn id="13" dur="500" fill="hold"/>
                                        <p:tgtEl>
                                          <p:spTgt spid="26"/>
                                        </p:tgtEl>
                                        <p:attrNameLst>
                                          <p:attrName>ppt_w</p:attrName>
                                        </p:attrNameLst>
                                      </p:cBhvr>
                                      <p:tavLst>
                                        <p:tav tm="0">
                                          <p:val>
                                            <p:fltVal val="0"/>
                                          </p:val>
                                        </p:tav>
                                        <p:tav tm="100000">
                                          <p:val>
                                            <p:strVal val="#ppt_w"/>
                                          </p:val>
                                        </p:tav>
                                      </p:tavLst>
                                    </p:anim>
                                    <p:anim calcmode="lin" valueType="num">
                                      <p:cBhvr>
                                        <p:cTn id="14" dur="500" fill="hold"/>
                                        <p:tgtEl>
                                          <p:spTgt spid="26"/>
                                        </p:tgtEl>
                                        <p:attrNameLst>
                                          <p:attrName>ppt_h</p:attrName>
                                        </p:attrNameLst>
                                      </p:cBhvr>
                                      <p:tavLst>
                                        <p:tav tm="0">
                                          <p:val>
                                            <p:fltVal val="0"/>
                                          </p:val>
                                        </p:tav>
                                        <p:tav tm="100000">
                                          <p:val>
                                            <p:strVal val="#ppt_h"/>
                                          </p:val>
                                        </p:tav>
                                      </p:tavLst>
                                    </p:anim>
                                    <p:animEffect transition="in" filter="fade">
                                      <p:cBhvr>
                                        <p:cTn id="1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524434" y="454208"/>
            <a:ext cx="11201401" cy="585246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3D40"/>
              </a:solidFill>
            </a:endParaRPr>
          </a:p>
        </p:txBody>
      </p:sp>
      <p:sp>
        <p:nvSpPr>
          <p:cNvPr id="3" name="任意多边形 31"/>
          <p:cNvSpPr/>
          <p:nvPr/>
        </p:nvSpPr>
        <p:spPr>
          <a:xfrm>
            <a:off x="4603822" y="1657437"/>
            <a:ext cx="2984355" cy="2984587"/>
          </a:xfrm>
          <a:custGeom>
            <a:avLst/>
            <a:gdLst>
              <a:gd name="connsiteX0" fmla="*/ 2727175 w 3979631"/>
              <a:gd name="connsiteY0" fmla="*/ 3336801 h 3979941"/>
              <a:gd name="connsiteX1" fmla="*/ 2956280 w 3979631"/>
              <a:gd name="connsiteY1" fmla="*/ 3733623 h 3979941"/>
              <a:gd name="connsiteX2" fmla="*/ 2846449 w 3979631"/>
              <a:gd name="connsiteY2" fmla="*/ 3791803 h 3979941"/>
              <a:gd name="connsiteX3" fmla="*/ 2181185 w 3979631"/>
              <a:gd name="connsiteY3" fmla="*/ 3975527 h 3979941"/>
              <a:gd name="connsiteX4" fmla="*/ 2087981 w 3979631"/>
              <a:gd name="connsiteY4" fmla="*/ 3979941 h 3979941"/>
              <a:gd name="connsiteX5" fmla="*/ 2087981 w 3979631"/>
              <a:gd name="connsiteY5" fmla="*/ 3521526 h 3979941"/>
              <a:gd name="connsiteX6" fmla="*/ 2146797 w 3979631"/>
              <a:gd name="connsiteY6" fmla="*/ 3518556 h 3979941"/>
              <a:gd name="connsiteX7" fmla="*/ 2655902 w 3979631"/>
              <a:gd name="connsiteY7" fmla="*/ 3374955 h 3979941"/>
              <a:gd name="connsiteX8" fmla="*/ 3302316 w 3979631"/>
              <a:gd name="connsiteY8" fmla="*/ 2787843 h 3979941"/>
              <a:gd name="connsiteX9" fmla="*/ 3699486 w 3979631"/>
              <a:gd name="connsiteY9" fmla="*/ 3017149 h 3979941"/>
              <a:gd name="connsiteX10" fmla="*/ 3613957 w 3979631"/>
              <a:gd name="connsiteY10" fmla="*/ 3148225 h 3979941"/>
              <a:gd name="connsiteX11" fmla="*/ 3138450 w 3979631"/>
              <a:gd name="connsiteY11" fmla="*/ 3620896 h 3979941"/>
              <a:gd name="connsiteX12" fmla="*/ 3016820 w 3979631"/>
              <a:gd name="connsiteY12" fmla="*/ 3699222 h 3979941"/>
              <a:gd name="connsiteX13" fmla="*/ 2787731 w 3979631"/>
              <a:gd name="connsiteY13" fmla="*/ 3302428 h 3979941"/>
              <a:gd name="connsiteX14" fmla="*/ 2879255 w 3979631"/>
              <a:gd name="connsiteY14" fmla="*/ 3242977 h 3979941"/>
              <a:gd name="connsiteX15" fmla="*/ 3242865 w 3979631"/>
              <a:gd name="connsiteY15" fmla="*/ 2879367 h 3979941"/>
              <a:gd name="connsiteX16" fmla="*/ 3521414 w 3979631"/>
              <a:gd name="connsiteY16" fmla="*/ 2088093 h 3979941"/>
              <a:gd name="connsiteX17" fmla="*/ 3979631 w 3979631"/>
              <a:gd name="connsiteY17" fmla="*/ 2088093 h 3979941"/>
              <a:gd name="connsiteX18" fmla="*/ 3974296 w 3979631"/>
              <a:gd name="connsiteY18" fmla="*/ 2193764 h 3979941"/>
              <a:gd name="connsiteX19" fmla="*/ 3786573 w 3979631"/>
              <a:gd name="connsiteY19" fmla="*/ 2857353 h 3979941"/>
              <a:gd name="connsiteX20" fmla="*/ 3733379 w 3979631"/>
              <a:gd name="connsiteY20" fmla="*/ 2956316 h 3979941"/>
              <a:gd name="connsiteX21" fmla="*/ 3336689 w 3979631"/>
              <a:gd name="connsiteY21" fmla="*/ 2727287 h 3979941"/>
              <a:gd name="connsiteX22" fmla="*/ 3374843 w 3979631"/>
              <a:gd name="connsiteY22" fmla="*/ 2656013 h 3979941"/>
              <a:gd name="connsiteX23" fmla="*/ 3518444 w 3979631"/>
              <a:gd name="connsiteY23" fmla="*/ 2146909 h 3979941"/>
              <a:gd name="connsiteX24" fmla="*/ 245506 w 3979631"/>
              <a:gd name="connsiteY24" fmla="*/ 1022993 h 3979941"/>
              <a:gd name="connsiteX25" fmla="*/ 641800 w 3979631"/>
              <a:gd name="connsiteY25" fmla="*/ 1251793 h 3979941"/>
              <a:gd name="connsiteX26" fmla="*/ 638450 w 3979631"/>
              <a:gd name="connsiteY26" fmla="*/ 1257308 h 3979941"/>
              <a:gd name="connsiteX27" fmla="*/ 460912 w 3979631"/>
              <a:gd name="connsiteY27" fmla="*/ 1832672 h 3979941"/>
              <a:gd name="connsiteX28" fmla="*/ 457942 w 3979631"/>
              <a:gd name="connsiteY28" fmla="*/ 1891487 h 3979941"/>
              <a:gd name="connsiteX29" fmla="*/ 0 w 3979631"/>
              <a:gd name="connsiteY29" fmla="*/ 1891488 h 3979941"/>
              <a:gd name="connsiteX30" fmla="*/ 5334 w 3979631"/>
              <a:gd name="connsiteY30" fmla="*/ 1785854 h 3979941"/>
              <a:gd name="connsiteX31" fmla="*/ 235794 w 3979631"/>
              <a:gd name="connsiteY31" fmla="*/ 1038978 h 3979941"/>
              <a:gd name="connsiteX32" fmla="*/ 963337 w 3979631"/>
              <a:gd name="connsiteY32" fmla="*/ 281745 h 3979941"/>
              <a:gd name="connsiteX33" fmla="*/ 1192157 w 3979631"/>
              <a:gd name="connsiteY33" fmla="*/ 678073 h 3979941"/>
              <a:gd name="connsiteX34" fmla="*/ 1130495 w 3979631"/>
              <a:gd name="connsiteY34" fmla="*/ 715534 h 3979941"/>
              <a:gd name="connsiteX35" fmla="*/ 715423 w 3979631"/>
              <a:gd name="connsiteY35" fmla="*/ 1130607 h 3979941"/>
              <a:gd name="connsiteX36" fmla="*/ 677962 w 3979631"/>
              <a:gd name="connsiteY36" fmla="*/ 1192269 h 3979941"/>
              <a:gd name="connsiteX37" fmla="*/ 281668 w 3979631"/>
              <a:gd name="connsiteY37" fmla="*/ 963469 h 3979941"/>
              <a:gd name="connsiteX38" fmla="*/ 335712 w 3979631"/>
              <a:gd name="connsiteY38" fmla="*/ 874509 h 3979941"/>
              <a:gd name="connsiteX39" fmla="*/ 874515 w 3979631"/>
              <a:gd name="connsiteY39" fmla="*/ 335706 h 3979941"/>
              <a:gd name="connsiteX40" fmla="*/ 2193445 w 3979631"/>
              <a:gd name="connsiteY40" fmla="*/ 5312 h 3979941"/>
              <a:gd name="connsiteX41" fmla="*/ 2193770 w 3979631"/>
              <a:gd name="connsiteY41" fmla="*/ 5328 h 3979941"/>
              <a:gd name="connsiteX42" fmla="*/ 2205740 w 3979631"/>
              <a:gd name="connsiteY42" fmla="*/ 7155 h 3979941"/>
              <a:gd name="connsiteX43" fmla="*/ 1891375 w 3979631"/>
              <a:gd name="connsiteY43" fmla="*/ 0 h 3979941"/>
              <a:gd name="connsiteX44" fmla="*/ 1891375 w 3979631"/>
              <a:gd name="connsiteY44" fmla="*/ 458054 h 3979941"/>
              <a:gd name="connsiteX45" fmla="*/ 1832560 w 3979631"/>
              <a:gd name="connsiteY45" fmla="*/ 461024 h 3979941"/>
              <a:gd name="connsiteX46" fmla="*/ 1257196 w 3979631"/>
              <a:gd name="connsiteY46" fmla="*/ 638562 h 3979941"/>
              <a:gd name="connsiteX47" fmla="*/ 1251681 w 3979631"/>
              <a:gd name="connsiteY47" fmla="*/ 641912 h 3979941"/>
              <a:gd name="connsiteX48" fmla="*/ 1022861 w 3979631"/>
              <a:gd name="connsiteY48" fmla="*/ 245584 h 3979941"/>
              <a:gd name="connsiteX49" fmla="*/ 1038985 w 3979631"/>
              <a:gd name="connsiteY49" fmla="*/ 235788 h 3979941"/>
              <a:gd name="connsiteX50" fmla="*/ 1785861 w 3979631"/>
              <a:gd name="connsiteY50" fmla="*/ 5328 h 397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979631" h="3979941">
                <a:moveTo>
                  <a:pt x="2727175" y="3336801"/>
                </a:moveTo>
                <a:lnTo>
                  <a:pt x="2956280" y="3733623"/>
                </a:lnTo>
                <a:lnTo>
                  <a:pt x="2846449" y="3791803"/>
                </a:lnTo>
                <a:cubicBezTo>
                  <a:pt x="2641543" y="3889385"/>
                  <a:pt x="2417368" y="3953047"/>
                  <a:pt x="2181185" y="3975527"/>
                </a:cubicBezTo>
                <a:lnTo>
                  <a:pt x="2087981" y="3979941"/>
                </a:lnTo>
                <a:lnTo>
                  <a:pt x="2087981" y="3521526"/>
                </a:lnTo>
                <a:lnTo>
                  <a:pt x="2146797" y="3518556"/>
                </a:lnTo>
                <a:cubicBezTo>
                  <a:pt x="2327605" y="3500194"/>
                  <a:pt x="2499146" y="3450487"/>
                  <a:pt x="2655902" y="3374955"/>
                </a:cubicBezTo>
                <a:close/>
                <a:moveTo>
                  <a:pt x="3302316" y="2787843"/>
                </a:moveTo>
                <a:lnTo>
                  <a:pt x="3699486" y="3017149"/>
                </a:lnTo>
                <a:lnTo>
                  <a:pt x="3613957" y="3148225"/>
                </a:lnTo>
                <a:cubicBezTo>
                  <a:pt x="3483195" y="3331231"/>
                  <a:pt x="3322272" y="3491209"/>
                  <a:pt x="3138450" y="3620896"/>
                </a:cubicBezTo>
                <a:lnTo>
                  <a:pt x="3016820" y="3699222"/>
                </a:lnTo>
                <a:lnTo>
                  <a:pt x="2787731" y="3302428"/>
                </a:lnTo>
                <a:lnTo>
                  <a:pt x="2879255" y="3242977"/>
                </a:lnTo>
                <a:cubicBezTo>
                  <a:pt x="3019844" y="3142999"/>
                  <a:pt x="3142887" y="3019956"/>
                  <a:pt x="3242865" y="2879367"/>
                </a:cubicBezTo>
                <a:close/>
                <a:moveTo>
                  <a:pt x="3521414" y="2088093"/>
                </a:moveTo>
                <a:lnTo>
                  <a:pt x="3979631" y="2088093"/>
                </a:lnTo>
                <a:lnTo>
                  <a:pt x="3974296" y="2193764"/>
                </a:lnTo>
                <a:cubicBezTo>
                  <a:pt x="3950354" y="2429517"/>
                  <a:pt x="3885359" y="2653134"/>
                  <a:pt x="3786573" y="2857353"/>
                </a:cubicBezTo>
                <a:lnTo>
                  <a:pt x="3733379" y="2956316"/>
                </a:lnTo>
                <a:lnTo>
                  <a:pt x="3336689" y="2727287"/>
                </a:lnTo>
                <a:lnTo>
                  <a:pt x="3374843" y="2656013"/>
                </a:lnTo>
                <a:cubicBezTo>
                  <a:pt x="3450375" y="2499258"/>
                  <a:pt x="3500082" y="2327717"/>
                  <a:pt x="3518444" y="2146909"/>
                </a:cubicBezTo>
                <a:close/>
                <a:moveTo>
                  <a:pt x="245506" y="1022993"/>
                </a:moveTo>
                <a:lnTo>
                  <a:pt x="641800" y="1251793"/>
                </a:lnTo>
                <a:lnTo>
                  <a:pt x="638450" y="1257308"/>
                </a:lnTo>
                <a:cubicBezTo>
                  <a:pt x="543823" y="1431500"/>
                  <a:pt x="481897" y="1626034"/>
                  <a:pt x="460912" y="1832672"/>
                </a:cubicBezTo>
                <a:lnTo>
                  <a:pt x="457942" y="1891487"/>
                </a:lnTo>
                <a:lnTo>
                  <a:pt x="0" y="1891488"/>
                </a:lnTo>
                <a:lnTo>
                  <a:pt x="5334" y="1785854"/>
                </a:lnTo>
                <a:cubicBezTo>
                  <a:pt x="32575" y="1517620"/>
                  <a:pt x="112960" y="1265096"/>
                  <a:pt x="235794" y="1038978"/>
                </a:cubicBezTo>
                <a:close/>
                <a:moveTo>
                  <a:pt x="963337" y="281745"/>
                </a:moveTo>
                <a:lnTo>
                  <a:pt x="1192157" y="678073"/>
                </a:lnTo>
                <a:lnTo>
                  <a:pt x="1130495" y="715534"/>
                </a:lnTo>
                <a:cubicBezTo>
                  <a:pt x="966989" y="825997"/>
                  <a:pt x="825885" y="967101"/>
                  <a:pt x="715423" y="1130607"/>
                </a:cubicBezTo>
                <a:lnTo>
                  <a:pt x="677962" y="1192269"/>
                </a:lnTo>
                <a:lnTo>
                  <a:pt x="281668" y="963469"/>
                </a:lnTo>
                <a:lnTo>
                  <a:pt x="335712" y="874509"/>
                </a:lnTo>
                <a:cubicBezTo>
                  <a:pt x="479103" y="662263"/>
                  <a:pt x="662269" y="479097"/>
                  <a:pt x="874515" y="335706"/>
                </a:cubicBezTo>
                <a:close/>
                <a:moveTo>
                  <a:pt x="2193445" y="5312"/>
                </a:moveTo>
                <a:lnTo>
                  <a:pt x="2193770" y="5328"/>
                </a:lnTo>
                <a:lnTo>
                  <a:pt x="2205740" y="7155"/>
                </a:lnTo>
                <a:close/>
                <a:moveTo>
                  <a:pt x="1891375" y="0"/>
                </a:moveTo>
                <a:lnTo>
                  <a:pt x="1891375" y="458054"/>
                </a:lnTo>
                <a:lnTo>
                  <a:pt x="1832560" y="461024"/>
                </a:lnTo>
                <a:cubicBezTo>
                  <a:pt x="1625922" y="482009"/>
                  <a:pt x="1431388" y="543935"/>
                  <a:pt x="1257196" y="638562"/>
                </a:cubicBezTo>
                <a:lnTo>
                  <a:pt x="1251681" y="641912"/>
                </a:lnTo>
                <a:lnTo>
                  <a:pt x="1022861" y="245584"/>
                </a:lnTo>
                <a:lnTo>
                  <a:pt x="1038985" y="235788"/>
                </a:lnTo>
                <a:cubicBezTo>
                  <a:pt x="1265102" y="112954"/>
                  <a:pt x="1517626" y="32569"/>
                  <a:pt x="1785861" y="532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zh-CN" altLang="en-US" sz="1400">
              <a:solidFill>
                <a:prstClr val="white"/>
              </a:solidFill>
            </a:endParaRPr>
          </a:p>
        </p:txBody>
      </p:sp>
      <p:sp>
        <p:nvSpPr>
          <p:cNvPr id="4" name="任意多边形 32"/>
          <p:cNvSpPr/>
          <p:nvPr/>
        </p:nvSpPr>
        <p:spPr>
          <a:xfrm>
            <a:off x="5053886" y="2042596"/>
            <a:ext cx="2144939" cy="2144939"/>
          </a:xfrm>
          <a:custGeom>
            <a:avLst/>
            <a:gdLst>
              <a:gd name="connsiteX0" fmla="*/ 1939677 w 2860272"/>
              <a:gd name="connsiteY0" fmla="*/ 2382316 h 2860272"/>
              <a:gd name="connsiteX1" fmla="*/ 2117373 w 2860272"/>
              <a:gd name="connsiteY1" fmla="*/ 2690094 h 2860272"/>
              <a:gd name="connsiteX2" fmla="*/ 2114190 w 2860272"/>
              <a:gd name="connsiteY2" fmla="*/ 2692027 h 2860272"/>
              <a:gd name="connsiteX3" fmla="*/ 1576867 w 2860272"/>
              <a:gd name="connsiteY3" fmla="*/ 2857827 h 2860272"/>
              <a:gd name="connsiteX4" fmla="*/ 1528439 w 2860272"/>
              <a:gd name="connsiteY4" fmla="*/ 2860272 h 2860272"/>
              <a:gd name="connsiteX5" fmla="*/ 1528439 w 2860272"/>
              <a:gd name="connsiteY5" fmla="*/ 2505172 h 2860272"/>
              <a:gd name="connsiteX6" fmla="*/ 1540560 w 2860272"/>
              <a:gd name="connsiteY6" fmla="*/ 2504560 h 2860272"/>
              <a:gd name="connsiteX7" fmla="*/ 1850521 w 2860272"/>
              <a:gd name="connsiteY7" fmla="*/ 2425265 h 2860272"/>
              <a:gd name="connsiteX8" fmla="*/ 920596 w 2860272"/>
              <a:gd name="connsiteY8" fmla="*/ 2382316 h 2860272"/>
              <a:gd name="connsiteX9" fmla="*/ 1009751 w 2860272"/>
              <a:gd name="connsiteY9" fmla="*/ 2425265 h 2860272"/>
              <a:gd name="connsiteX10" fmla="*/ 1319712 w 2860272"/>
              <a:gd name="connsiteY10" fmla="*/ 2504560 h 2860272"/>
              <a:gd name="connsiteX11" fmla="*/ 1331833 w 2860272"/>
              <a:gd name="connsiteY11" fmla="*/ 2505172 h 2860272"/>
              <a:gd name="connsiteX12" fmla="*/ 1331833 w 2860272"/>
              <a:gd name="connsiteY12" fmla="*/ 2860272 h 2860272"/>
              <a:gd name="connsiteX13" fmla="*/ 1283406 w 2860272"/>
              <a:gd name="connsiteY13" fmla="*/ 2857827 h 2860272"/>
              <a:gd name="connsiteX14" fmla="*/ 746082 w 2860272"/>
              <a:gd name="connsiteY14" fmla="*/ 2692027 h 2860272"/>
              <a:gd name="connsiteX15" fmla="*/ 742900 w 2860272"/>
              <a:gd name="connsiteY15" fmla="*/ 2690094 h 2860272"/>
              <a:gd name="connsiteX16" fmla="*/ 513629 w 2860272"/>
              <a:gd name="connsiteY16" fmla="*/ 1999483 h 2860272"/>
              <a:gd name="connsiteX17" fmla="*/ 534583 w 2860272"/>
              <a:gd name="connsiteY17" fmla="*/ 2033975 h 2860272"/>
              <a:gd name="connsiteX18" fmla="*/ 826298 w 2860272"/>
              <a:gd name="connsiteY18" fmla="*/ 2325689 h 2860272"/>
              <a:gd name="connsiteX19" fmla="*/ 860790 w 2860272"/>
              <a:gd name="connsiteY19" fmla="*/ 2346644 h 2860272"/>
              <a:gd name="connsiteX20" fmla="*/ 683376 w 2860272"/>
              <a:gd name="connsiteY20" fmla="*/ 2653933 h 2860272"/>
              <a:gd name="connsiteX21" fmla="*/ 627758 w 2860272"/>
              <a:gd name="connsiteY21" fmla="*/ 2620144 h 2860272"/>
              <a:gd name="connsiteX22" fmla="*/ 240129 w 2860272"/>
              <a:gd name="connsiteY22" fmla="*/ 2232514 h 2860272"/>
              <a:gd name="connsiteX23" fmla="*/ 206340 w 2860272"/>
              <a:gd name="connsiteY23" fmla="*/ 2176896 h 2860272"/>
              <a:gd name="connsiteX24" fmla="*/ 2346643 w 2860272"/>
              <a:gd name="connsiteY24" fmla="*/ 1999483 h 2860272"/>
              <a:gd name="connsiteX25" fmla="*/ 2653932 w 2860272"/>
              <a:gd name="connsiteY25" fmla="*/ 2176896 h 2860272"/>
              <a:gd name="connsiteX26" fmla="*/ 2620144 w 2860272"/>
              <a:gd name="connsiteY26" fmla="*/ 2232514 h 2860272"/>
              <a:gd name="connsiteX27" fmla="*/ 2232514 w 2860272"/>
              <a:gd name="connsiteY27" fmla="*/ 2620144 h 2860272"/>
              <a:gd name="connsiteX28" fmla="*/ 2176896 w 2860272"/>
              <a:gd name="connsiteY28" fmla="*/ 2653933 h 2860272"/>
              <a:gd name="connsiteX29" fmla="*/ 1999483 w 2860272"/>
              <a:gd name="connsiteY29" fmla="*/ 2346644 h 2860272"/>
              <a:gd name="connsiteX30" fmla="*/ 2033975 w 2860272"/>
              <a:gd name="connsiteY30" fmla="*/ 2325689 h 2860272"/>
              <a:gd name="connsiteX31" fmla="*/ 2325689 w 2860272"/>
              <a:gd name="connsiteY31" fmla="*/ 2033975 h 2860272"/>
              <a:gd name="connsiteX32" fmla="*/ 2505172 w 2860272"/>
              <a:gd name="connsiteY32" fmla="*/ 1528439 h 2860272"/>
              <a:gd name="connsiteX33" fmla="*/ 2860272 w 2860272"/>
              <a:gd name="connsiteY33" fmla="*/ 1528439 h 2860272"/>
              <a:gd name="connsiteX34" fmla="*/ 2857827 w 2860272"/>
              <a:gd name="connsiteY34" fmla="*/ 1576867 h 2860272"/>
              <a:gd name="connsiteX35" fmla="*/ 2692027 w 2860272"/>
              <a:gd name="connsiteY35" fmla="*/ 2114190 h 2860272"/>
              <a:gd name="connsiteX36" fmla="*/ 2690094 w 2860272"/>
              <a:gd name="connsiteY36" fmla="*/ 2117373 h 2860272"/>
              <a:gd name="connsiteX37" fmla="*/ 2382316 w 2860272"/>
              <a:gd name="connsiteY37" fmla="*/ 1939677 h 2860272"/>
              <a:gd name="connsiteX38" fmla="*/ 2425265 w 2860272"/>
              <a:gd name="connsiteY38" fmla="*/ 1850521 h 2860272"/>
              <a:gd name="connsiteX39" fmla="*/ 2504560 w 2860272"/>
              <a:gd name="connsiteY39" fmla="*/ 1540560 h 2860272"/>
              <a:gd name="connsiteX40" fmla="*/ 355100 w 2860272"/>
              <a:gd name="connsiteY40" fmla="*/ 1528439 h 2860272"/>
              <a:gd name="connsiteX41" fmla="*/ 355712 w 2860272"/>
              <a:gd name="connsiteY41" fmla="*/ 1540560 h 2860272"/>
              <a:gd name="connsiteX42" fmla="*/ 435008 w 2860272"/>
              <a:gd name="connsiteY42" fmla="*/ 1850521 h 2860272"/>
              <a:gd name="connsiteX43" fmla="*/ 477956 w 2860272"/>
              <a:gd name="connsiteY43" fmla="*/ 1939677 h 2860272"/>
              <a:gd name="connsiteX44" fmla="*/ 170178 w 2860272"/>
              <a:gd name="connsiteY44" fmla="*/ 2117372 h 2860272"/>
              <a:gd name="connsiteX45" fmla="*/ 168245 w 2860272"/>
              <a:gd name="connsiteY45" fmla="*/ 2114190 h 2860272"/>
              <a:gd name="connsiteX46" fmla="*/ 2446 w 2860272"/>
              <a:gd name="connsiteY46" fmla="*/ 1576867 h 2860272"/>
              <a:gd name="connsiteX47" fmla="*/ 0 w 2860272"/>
              <a:gd name="connsiteY47" fmla="*/ 1528439 h 2860272"/>
              <a:gd name="connsiteX48" fmla="*/ 2690094 w 2860272"/>
              <a:gd name="connsiteY48" fmla="*/ 742900 h 2860272"/>
              <a:gd name="connsiteX49" fmla="*/ 2692027 w 2860272"/>
              <a:gd name="connsiteY49" fmla="*/ 746082 h 2860272"/>
              <a:gd name="connsiteX50" fmla="*/ 2857827 w 2860272"/>
              <a:gd name="connsiteY50" fmla="*/ 1283406 h 2860272"/>
              <a:gd name="connsiteX51" fmla="*/ 2860272 w 2860272"/>
              <a:gd name="connsiteY51" fmla="*/ 1331833 h 2860272"/>
              <a:gd name="connsiteX52" fmla="*/ 2505172 w 2860272"/>
              <a:gd name="connsiteY52" fmla="*/ 1331833 h 2860272"/>
              <a:gd name="connsiteX53" fmla="*/ 2504560 w 2860272"/>
              <a:gd name="connsiteY53" fmla="*/ 1319712 h 2860272"/>
              <a:gd name="connsiteX54" fmla="*/ 2425265 w 2860272"/>
              <a:gd name="connsiteY54" fmla="*/ 1009751 h 2860272"/>
              <a:gd name="connsiteX55" fmla="*/ 2382316 w 2860272"/>
              <a:gd name="connsiteY55" fmla="*/ 920596 h 2860272"/>
              <a:gd name="connsiteX56" fmla="*/ 170178 w 2860272"/>
              <a:gd name="connsiteY56" fmla="*/ 742900 h 2860272"/>
              <a:gd name="connsiteX57" fmla="*/ 477956 w 2860272"/>
              <a:gd name="connsiteY57" fmla="*/ 920596 h 2860272"/>
              <a:gd name="connsiteX58" fmla="*/ 435008 w 2860272"/>
              <a:gd name="connsiteY58" fmla="*/ 1009751 h 2860272"/>
              <a:gd name="connsiteX59" fmla="*/ 355712 w 2860272"/>
              <a:gd name="connsiteY59" fmla="*/ 1319712 h 2860272"/>
              <a:gd name="connsiteX60" fmla="*/ 355100 w 2860272"/>
              <a:gd name="connsiteY60" fmla="*/ 1331833 h 2860272"/>
              <a:gd name="connsiteX61" fmla="*/ 0 w 2860272"/>
              <a:gd name="connsiteY61" fmla="*/ 1331833 h 2860272"/>
              <a:gd name="connsiteX62" fmla="*/ 2446 w 2860272"/>
              <a:gd name="connsiteY62" fmla="*/ 1283406 h 2860272"/>
              <a:gd name="connsiteX63" fmla="*/ 168245 w 2860272"/>
              <a:gd name="connsiteY63" fmla="*/ 746082 h 2860272"/>
              <a:gd name="connsiteX64" fmla="*/ 683376 w 2860272"/>
              <a:gd name="connsiteY64" fmla="*/ 206340 h 2860272"/>
              <a:gd name="connsiteX65" fmla="*/ 860790 w 2860272"/>
              <a:gd name="connsiteY65" fmla="*/ 513629 h 2860272"/>
              <a:gd name="connsiteX66" fmla="*/ 826298 w 2860272"/>
              <a:gd name="connsiteY66" fmla="*/ 534583 h 2860272"/>
              <a:gd name="connsiteX67" fmla="*/ 534583 w 2860272"/>
              <a:gd name="connsiteY67" fmla="*/ 826298 h 2860272"/>
              <a:gd name="connsiteX68" fmla="*/ 513629 w 2860272"/>
              <a:gd name="connsiteY68" fmla="*/ 860790 h 2860272"/>
              <a:gd name="connsiteX69" fmla="*/ 206340 w 2860272"/>
              <a:gd name="connsiteY69" fmla="*/ 683376 h 2860272"/>
              <a:gd name="connsiteX70" fmla="*/ 240129 w 2860272"/>
              <a:gd name="connsiteY70" fmla="*/ 627758 h 2860272"/>
              <a:gd name="connsiteX71" fmla="*/ 627758 w 2860272"/>
              <a:gd name="connsiteY71" fmla="*/ 240129 h 2860272"/>
              <a:gd name="connsiteX72" fmla="*/ 2176896 w 2860272"/>
              <a:gd name="connsiteY72" fmla="*/ 206340 h 2860272"/>
              <a:gd name="connsiteX73" fmla="*/ 2232514 w 2860272"/>
              <a:gd name="connsiteY73" fmla="*/ 240129 h 2860272"/>
              <a:gd name="connsiteX74" fmla="*/ 2620144 w 2860272"/>
              <a:gd name="connsiteY74" fmla="*/ 627758 h 2860272"/>
              <a:gd name="connsiteX75" fmla="*/ 2653932 w 2860272"/>
              <a:gd name="connsiteY75" fmla="*/ 683376 h 2860272"/>
              <a:gd name="connsiteX76" fmla="*/ 2346644 w 2860272"/>
              <a:gd name="connsiteY76" fmla="*/ 860789 h 2860272"/>
              <a:gd name="connsiteX77" fmla="*/ 2325689 w 2860272"/>
              <a:gd name="connsiteY77" fmla="*/ 826298 h 2860272"/>
              <a:gd name="connsiteX78" fmla="*/ 2033975 w 2860272"/>
              <a:gd name="connsiteY78" fmla="*/ 534583 h 2860272"/>
              <a:gd name="connsiteX79" fmla="*/ 1999483 w 2860272"/>
              <a:gd name="connsiteY79" fmla="*/ 513629 h 2860272"/>
              <a:gd name="connsiteX80" fmla="*/ 1528439 w 2860272"/>
              <a:gd name="connsiteY80" fmla="*/ 0 h 2860272"/>
              <a:gd name="connsiteX81" fmla="*/ 1576867 w 2860272"/>
              <a:gd name="connsiteY81" fmla="*/ 2445 h 2860272"/>
              <a:gd name="connsiteX82" fmla="*/ 2114190 w 2860272"/>
              <a:gd name="connsiteY82" fmla="*/ 168245 h 2860272"/>
              <a:gd name="connsiteX83" fmla="*/ 2117373 w 2860272"/>
              <a:gd name="connsiteY83" fmla="*/ 170178 h 2860272"/>
              <a:gd name="connsiteX84" fmla="*/ 1939677 w 2860272"/>
              <a:gd name="connsiteY84" fmla="*/ 477956 h 2860272"/>
              <a:gd name="connsiteX85" fmla="*/ 1850521 w 2860272"/>
              <a:gd name="connsiteY85" fmla="*/ 435008 h 2860272"/>
              <a:gd name="connsiteX86" fmla="*/ 1540560 w 2860272"/>
              <a:gd name="connsiteY86" fmla="*/ 355712 h 2860272"/>
              <a:gd name="connsiteX87" fmla="*/ 1528440 w 2860272"/>
              <a:gd name="connsiteY87" fmla="*/ 355100 h 2860272"/>
              <a:gd name="connsiteX88" fmla="*/ 1331833 w 2860272"/>
              <a:gd name="connsiteY88" fmla="*/ 0 h 2860272"/>
              <a:gd name="connsiteX89" fmla="*/ 1331833 w 2860272"/>
              <a:gd name="connsiteY89" fmla="*/ 355100 h 2860272"/>
              <a:gd name="connsiteX90" fmla="*/ 1319712 w 2860272"/>
              <a:gd name="connsiteY90" fmla="*/ 355712 h 2860272"/>
              <a:gd name="connsiteX91" fmla="*/ 1009751 w 2860272"/>
              <a:gd name="connsiteY91" fmla="*/ 435008 h 2860272"/>
              <a:gd name="connsiteX92" fmla="*/ 920596 w 2860272"/>
              <a:gd name="connsiteY92" fmla="*/ 477956 h 2860272"/>
              <a:gd name="connsiteX93" fmla="*/ 742900 w 2860272"/>
              <a:gd name="connsiteY93" fmla="*/ 170178 h 2860272"/>
              <a:gd name="connsiteX94" fmla="*/ 746082 w 2860272"/>
              <a:gd name="connsiteY94" fmla="*/ 168245 h 2860272"/>
              <a:gd name="connsiteX95" fmla="*/ 1283406 w 2860272"/>
              <a:gd name="connsiteY95" fmla="*/ 2445 h 2860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2860272" h="2860272">
                <a:moveTo>
                  <a:pt x="1939677" y="2382316"/>
                </a:moveTo>
                <a:lnTo>
                  <a:pt x="2117373" y="2690094"/>
                </a:lnTo>
                <a:lnTo>
                  <a:pt x="2114190" y="2692027"/>
                </a:lnTo>
                <a:cubicBezTo>
                  <a:pt x="1951515" y="2780398"/>
                  <a:pt x="1769842" y="2838229"/>
                  <a:pt x="1576867" y="2857827"/>
                </a:cubicBezTo>
                <a:lnTo>
                  <a:pt x="1528439" y="2860272"/>
                </a:lnTo>
                <a:lnTo>
                  <a:pt x="1528439" y="2505172"/>
                </a:lnTo>
                <a:lnTo>
                  <a:pt x="1540560" y="2504560"/>
                </a:lnTo>
                <a:cubicBezTo>
                  <a:pt x="1649479" y="2493499"/>
                  <a:pt x="1753614" y="2466253"/>
                  <a:pt x="1850521" y="2425265"/>
                </a:cubicBezTo>
                <a:close/>
                <a:moveTo>
                  <a:pt x="920596" y="2382316"/>
                </a:moveTo>
                <a:lnTo>
                  <a:pt x="1009751" y="2425265"/>
                </a:lnTo>
                <a:cubicBezTo>
                  <a:pt x="1106658" y="2466253"/>
                  <a:pt x="1210793" y="2493499"/>
                  <a:pt x="1319712" y="2504560"/>
                </a:cubicBezTo>
                <a:lnTo>
                  <a:pt x="1331833" y="2505172"/>
                </a:lnTo>
                <a:lnTo>
                  <a:pt x="1331833" y="2860272"/>
                </a:lnTo>
                <a:lnTo>
                  <a:pt x="1283406" y="2857827"/>
                </a:lnTo>
                <a:cubicBezTo>
                  <a:pt x="1090430" y="2838229"/>
                  <a:pt x="908758" y="2780398"/>
                  <a:pt x="746082" y="2692027"/>
                </a:cubicBezTo>
                <a:lnTo>
                  <a:pt x="742900" y="2690094"/>
                </a:lnTo>
                <a:close/>
                <a:moveTo>
                  <a:pt x="513629" y="1999483"/>
                </a:moveTo>
                <a:lnTo>
                  <a:pt x="534583" y="2033975"/>
                </a:lnTo>
                <a:cubicBezTo>
                  <a:pt x="612217" y="2148887"/>
                  <a:pt x="711385" y="2248056"/>
                  <a:pt x="826298" y="2325689"/>
                </a:cubicBezTo>
                <a:lnTo>
                  <a:pt x="860790" y="2346644"/>
                </a:lnTo>
                <a:lnTo>
                  <a:pt x="683376" y="2653933"/>
                </a:lnTo>
                <a:lnTo>
                  <a:pt x="627758" y="2620144"/>
                </a:lnTo>
                <a:cubicBezTo>
                  <a:pt x="475063" y="2516985"/>
                  <a:pt x="343288" y="2385210"/>
                  <a:pt x="240129" y="2232514"/>
                </a:cubicBezTo>
                <a:lnTo>
                  <a:pt x="206340" y="2176896"/>
                </a:lnTo>
                <a:close/>
                <a:moveTo>
                  <a:pt x="2346643" y="1999483"/>
                </a:moveTo>
                <a:lnTo>
                  <a:pt x="2653932" y="2176896"/>
                </a:lnTo>
                <a:lnTo>
                  <a:pt x="2620144" y="2232514"/>
                </a:lnTo>
                <a:cubicBezTo>
                  <a:pt x="2516985" y="2385210"/>
                  <a:pt x="2385210" y="2516985"/>
                  <a:pt x="2232514" y="2620144"/>
                </a:cubicBezTo>
                <a:lnTo>
                  <a:pt x="2176896" y="2653933"/>
                </a:lnTo>
                <a:lnTo>
                  <a:pt x="1999483" y="2346644"/>
                </a:lnTo>
                <a:lnTo>
                  <a:pt x="2033975" y="2325689"/>
                </a:lnTo>
                <a:cubicBezTo>
                  <a:pt x="2148887" y="2248056"/>
                  <a:pt x="2248056" y="2148887"/>
                  <a:pt x="2325689" y="2033975"/>
                </a:cubicBezTo>
                <a:close/>
                <a:moveTo>
                  <a:pt x="2505172" y="1528439"/>
                </a:moveTo>
                <a:lnTo>
                  <a:pt x="2860272" y="1528439"/>
                </a:lnTo>
                <a:lnTo>
                  <a:pt x="2857827" y="1576867"/>
                </a:lnTo>
                <a:cubicBezTo>
                  <a:pt x="2838229" y="1769842"/>
                  <a:pt x="2780398" y="1951515"/>
                  <a:pt x="2692027" y="2114190"/>
                </a:cubicBezTo>
                <a:lnTo>
                  <a:pt x="2690094" y="2117373"/>
                </a:lnTo>
                <a:lnTo>
                  <a:pt x="2382316" y="1939677"/>
                </a:lnTo>
                <a:lnTo>
                  <a:pt x="2425265" y="1850521"/>
                </a:lnTo>
                <a:cubicBezTo>
                  <a:pt x="2466253" y="1753614"/>
                  <a:pt x="2493499" y="1649479"/>
                  <a:pt x="2504560" y="1540560"/>
                </a:cubicBezTo>
                <a:close/>
                <a:moveTo>
                  <a:pt x="355100" y="1528439"/>
                </a:moveTo>
                <a:lnTo>
                  <a:pt x="355712" y="1540560"/>
                </a:lnTo>
                <a:cubicBezTo>
                  <a:pt x="366774" y="1649479"/>
                  <a:pt x="394020" y="1753614"/>
                  <a:pt x="435008" y="1850521"/>
                </a:cubicBezTo>
                <a:lnTo>
                  <a:pt x="477956" y="1939677"/>
                </a:lnTo>
                <a:lnTo>
                  <a:pt x="170178" y="2117372"/>
                </a:lnTo>
                <a:lnTo>
                  <a:pt x="168245" y="2114190"/>
                </a:lnTo>
                <a:cubicBezTo>
                  <a:pt x="79875" y="1951515"/>
                  <a:pt x="22043" y="1769842"/>
                  <a:pt x="2446" y="1576867"/>
                </a:cubicBezTo>
                <a:lnTo>
                  <a:pt x="0" y="1528439"/>
                </a:lnTo>
                <a:close/>
                <a:moveTo>
                  <a:pt x="2690094" y="742900"/>
                </a:moveTo>
                <a:lnTo>
                  <a:pt x="2692027" y="746082"/>
                </a:lnTo>
                <a:cubicBezTo>
                  <a:pt x="2780398" y="908757"/>
                  <a:pt x="2838229" y="1090430"/>
                  <a:pt x="2857827" y="1283406"/>
                </a:cubicBezTo>
                <a:lnTo>
                  <a:pt x="2860272" y="1331833"/>
                </a:lnTo>
                <a:lnTo>
                  <a:pt x="2505172" y="1331833"/>
                </a:lnTo>
                <a:lnTo>
                  <a:pt x="2504560" y="1319712"/>
                </a:lnTo>
                <a:cubicBezTo>
                  <a:pt x="2493499" y="1210793"/>
                  <a:pt x="2466253" y="1106658"/>
                  <a:pt x="2425265" y="1009751"/>
                </a:cubicBezTo>
                <a:lnTo>
                  <a:pt x="2382316" y="920596"/>
                </a:lnTo>
                <a:close/>
                <a:moveTo>
                  <a:pt x="170178" y="742900"/>
                </a:moveTo>
                <a:lnTo>
                  <a:pt x="477956" y="920596"/>
                </a:lnTo>
                <a:lnTo>
                  <a:pt x="435008" y="1009751"/>
                </a:lnTo>
                <a:cubicBezTo>
                  <a:pt x="394020" y="1106658"/>
                  <a:pt x="366774" y="1210793"/>
                  <a:pt x="355712" y="1319712"/>
                </a:cubicBezTo>
                <a:lnTo>
                  <a:pt x="355100" y="1331833"/>
                </a:lnTo>
                <a:lnTo>
                  <a:pt x="0" y="1331833"/>
                </a:lnTo>
                <a:lnTo>
                  <a:pt x="2446" y="1283406"/>
                </a:lnTo>
                <a:cubicBezTo>
                  <a:pt x="22043" y="1090430"/>
                  <a:pt x="79875" y="908757"/>
                  <a:pt x="168245" y="746082"/>
                </a:cubicBezTo>
                <a:close/>
                <a:moveTo>
                  <a:pt x="683376" y="206340"/>
                </a:moveTo>
                <a:lnTo>
                  <a:pt x="860790" y="513629"/>
                </a:lnTo>
                <a:lnTo>
                  <a:pt x="826298" y="534583"/>
                </a:lnTo>
                <a:cubicBezTo>
                  <a:pt x="711385" y="612217"/>
                  <a:pt x="612217" y="711385"/>
                  <a:pt x="534583" y="826298"/>
                </a:cubicBezTo>
                <a:lnTo>
                  <a:pt x="513629" y="860790"/>
                </a:lnTo>
                <a:lnTo>
                  <a:pt x="206340" y="683376"/>
                </a:lnTo>
                <a:lnTo>
                  <a:pt x="240129" y="627758"/>
                </a:lnTo>
                <a:cubicBezTo>
                  <a:pt x="343288" y="475062"/>
                  <a:pt x="475063" y="343288"/>
                  <a:pt x="627758" y="240129"/>
                </a:cubicBezTo>
                <a:close/>
                <a:moveTo>
                  <a:pt x="2176896" y="206340"/>
                </a:moveTo>
                <a:lnTo>
                  <a:pt x="2232514" y="240129"/>
                </a:lnTo>
                <a:cubicBezTo>
                  <a:pt x="2385210" y="343288"/>
                  <a:pt x="2516985" y="475062"/>
                  <a:pt x="2620144" y="627758"/>
                </a:cubicBezTo>
                <a:lnTo>
                  <a:pt x="2653932" y="683376"/>
                </a:lnTo>
                <a:lnTo>
                  <a:pt x="2346644" y="860789"/>
                </a:lnTo>
                <a:lnTo>
                  <a:pt x="2325689" y="826298"/>
                </a:lnTo>
                <a:cubicBezTo>
                  <a:pt x="2248056" y="711385"/>
                  <a:pt x="2148887" y="612217"/>
                  <a:pt x="2033975" y="534583"/>
                </a:cubicBezTo>
                <a:lnTo>
                  <a:pt x="1999483" y="513629"/>
                </a:lnTo>
                <a:close/>
                <a:moveTo>
                  <a:pt x="1528439" y="0"/>
                </a:moveTo>
                <a:lnTo>
                  <a:pt x="1576867" y="2445"/>
                </a:lnTo>
                <a:cubicBezTo>
                  <a:pt x="1769842" y="22043"/>
                  <a:pt x="1951515" y="79874"/>
                  <a:pt x="2114190" y="168245"/>
                </a:cubicBezTo>
                <a:lnTo>
                  <a:pt x="2117373" y="170178"/>
                </a:lnTo>
                <a:lnTo>
                  <a:pt x="1939677" y="477956"/>
                </a:lnTo>
                <a:lnTo>
                  <a:pt x="1850521" y="435008"/>
                </a:lnTo>
                <a:cubicBezTo>
                  <a:pt x="1753614" y="394020"/>
                  <a:pt x="1649479" y="366773"/>
                  <a:pt x="1540560" y="355712"/>
                </a:cubicBezTo>
                <a:lnTo>
                  <a:pt x="1528440" y="355100"/>
                </a:lnTo>
                <a:close/>
                <a:moveTo>
                  <a:pt x="1331833" y="0"/>
                </a:moveTo>
                <a:lnTo>
                  <a:pt x="1331833" y="355100"/>
                </a:lnTo>
                <a:lnTo>
                  <a:pt x="1319712" y="355712"/>
                </a:lnTo>
                <a:cubicBezTo>
                  <a:pt x="1210793" y="366773"/>
                  <a:pt x="1106658" y="394020"/>
                  <a:pt x="1009751" y="435008"/>
                </a:cubicBezTo>
                <a:lnTo>
                  <a:pt x="920596" y="477956"/>
                </a:lnTo>
                <a:lnTo>
                  <a:pt x="742900" y="170178"/>
                </a:lnTo>
                <a:lnTo>
                  <a:pt x="746082" y="168245"/>
                </a:lnTo>
                <a:cubicBezTo>
                  <a:pt x="908758" y="79874"/>
                  <a:pt x="1090430" y="22043"/>
                  <a:pt x="1283406" y="244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zh-CN" altLang="en-US" sz="1400">
              <a:solidFill>
                <a:prstClr val="white"/>
              </a:solidFill>
            </a:endParaRPr>
          </a:p>
        </p:txBody>
      </p:sp>
      <p:sp>
        <p:nvSpPr>
          <p:cNvPr id="6" name="任意多边形 33"/>
          <p:cNvSpPr/>
          <p:nvPr/>
        </p:nvSpPr>
        <p:spPr>
          <a:xfrm>
            <a:off x="5415863" y="2404573"/>
            <a:ext cx="1420988" cy="1420988"/>
          </a:xfrm>
          <a:custGeom>
            <a:avLst/>
            <a:gdLst>
              <a:gd name="connsiteX0" fmla="*/ 1045745 w 1894885"/>
              <a:gd name="connsiteY0" fmla="*/ 1187338 h 1894885"/>
              <a:gd name="connsiteX1" fmla="*/ 1393115 w 1894885"/>
              <a:gd name="connsiteY1" fmla="*/ 1789001 h 1894885"/>
              <a:gd name="connsiteX2" fmla="*/ 1318198 w 1894885"/>
              <a:gd name="connsiteY2" fmla="*/ 1825090 h 1894885"/>
              <a:gd name="connsiteX3" fmla="*/ 1139404 w 1894885"/>
              <a:gd name="connsiteY3" fmla="*/ 1880591 h 1894885"/>
              <a:gd name="connsiteX4" fmla="*/ 1045745 w 1894885"/>
              <a:gd name="connsiteY4" fmla="*/ 1894885 h 1894885"/>
              <a:gd name="connsiteX5" fmla="*/ 849139 w 1894885"/>
              <a:gd name="connsiteY5" fmla="*/ 1187338 h 1894885"/>
              <a:gd name="connsiteX6" fmla="*/ 849139 w 1894885"/>
              <a:gd name="connsiteY6" fmla="*/ 1894885 h 1894885"/>
              <a:gd name="connsiteX7" fmla="*/ 755480 w 1894885"/>
              <a:gd name="connsiteY7" fmla="*/ 1880591 h 1894885"/>
              <a:gd name="connsiteX8" fmla="*/ 576686 w 1894885"/>
              <a:gd name="connsiteY8" fmla="*/ 1825090 h 1894885"/>
              <a:gd name="connsiteX9" fmla="*/ 501769 w 1894885"/>
              <a:gd name="connsiteY9" fmla="*/ 1789000 h 1894885"/>
              <a:gd name="connsiteX10" fmla="*/ 1048078 w 1894885"/>
              <a:gd name="connsiteY10" fmla="*/ 1045746 h 1894885"/>
              <a:gd name="connsiteX11" fmla="*/ 1753616 w 1894885"/>
              <a:gd name="connsiteY11" fmla="*/ 1453088 h 1894885"/>
              <a:gd name="connsiteX12" fmla="*/ 1737270 w 1894885"/>
              <a:gd name="connsiteY12" fmla="*/ 1479994 h 1894885"/>
              <a:gd name="connsiteX13" fmla="*/ 1479994 w 1894885"/>
              <a:gd name="connsiteY13" fmla="*/ 1737270 h 1894885"/>
              <a:gd name="connsiteX14" fmla="*/ 1453088 w 1894885"/>
              <a:gd name="connsiteY14" fmla="*/ 1753616 h 1894885"/>
              <a:gd name="connsiteX15" fmla="*/ 1045745 w 1894885"/>
              <a:gd name="connsiteY15" fmla="*/ 1048078 h 1894885"/>
              <a:gd name="connsiteX16" fmla="*/ 1045745 w 1894885"/>
              <a:gd name="connsiteY16" fmla="*/ 1045746 h 1894885"/>
              <a:gd name="connsiteX17" fmla="*/ 846808 w 1894885"/>
              <a:gd name="connsiteY17" fmla="*/ 1045746 h 1894885"/>
              <a:gd name="connsiteX18" fmla="*/ 849139 w 1894885"/>
              <a:gd name="connsiteY18" fmla="*/ 1045746 h 1894885"/>
              <a:gd name="connsiteX19" fmla="*/ 849139 w 1894885"/>
              <a:gd name="connsiteY19" fmla="*/ 1048078 h 1894885"/>
              <a:gd name="connsiteX20" fmla="*/ 441797 w 1894885"/>
              <a:gd name="connsiteY20" fmla="*/ 1753616 h 1894885"/>
              <a:gd name="connsiteX21" fmla="*/ 414891 w 1894885"/>
              <a:gd name="connsiteY21" fmla="*/ 1737270 h 1894885"/>
              <a:gd name="connsiteX22" fmla="*/ 157614 w 1894885"/>
              <a:gd name="connsiteY22" fmla="*/ 1479994 h 1894885"/>
              <a:gd name="connsiteX23" fmla="*/ 141269 w 1894885"/>
              <a:gd name="connsiteY23" fmla="*/ 1453088 h 1894885"/>
              <a:gd name="connsiteX24" fmla="*/ 1187338 w 1894885"/>
              <a:gd name="connsiteY24" fmla="*/ 1045745 h 1894885"/>
              <a:gd name="connsiteX25" fmla="*/ 1894885 w 1894885"/>
              <a:gd name="connsiteY25" fmla="*/ 1045745 h 1894885"/>
              <a:gd name="connsiteX26" fmla="*/ 1880591 w 1894885"/>
              <a:gd name="connsiteY26" fmla="*/ 1139404 h 1894885"/>
              <a:gd name="connsiteX27" fmla="*/ 1825090 w 1894885"/>
              <a:gd name="connsiteY27" fmla="*/ 1318198 h 1894885"/>
              <a:gd name="connsiteX28" fmla="*/ 1789000 w 1894885"/>
              <a:gd name="connsiteY28" fmla="*/ 1393116 h 1894885"/>
              <a:gd name="connsiteX29" fmla="*/ 707547 w 1894885"/>
              <a:gd name="connsiteY29" fmla="*/ 1045745 h 1894885"/>
              <a:gd name="connsiteX30" fmla="*/ 105884 w 1894885"/>
              <a:gd name="connsiteY30" fmla="*/ 1393115 h 1894885"/>
              <a:gd name="connsiteX31" fmla="*/ 69795 w 1894885"/>
              <a:gd name="connsiteY31" fmla="*/ 1318198 h 1894885"/>
              <a:gd name="connsiteX32" fmla="*/ 14294 w 1894885"/>
              <a:gd name="connsiteY32" fmla="*/ 1139404 h 1894885"/>
              <a:gd name="connsiteX33" fmla="*/ 0 w 1894885"/>
              <a:gd name="connsiteY33" fmla="*/ 1045745 h 1894885"/>
              <a:gd name="connsiteX34" fmla="*/ 1789001 w 1894885"/>
              <a:gd name="connsiteY34" fmla="*/ 501769 h 1894885"/>
              <a:gd name="connsiteX35" fmla="*/ 1825090 w 1894885"/>
              <a:gd name="connsiteY35" fmla="*/ 576686 h 1894885"/>
              <a:gd name="connsiteX36" fmla="*/ 1880591 w 1894885"/>
              <a:gd name="connsiteY36" fmla="*/ 755480 h 1894885"/>
              <a:gd name="connsiteX37" fmla="*/ 1894885 w 1894885"/>
              <a:gd name="connsiteY37" fmla="*/ 849139 h 1894885"/>
              <a:gd name="connsiteX38" fmla="*/ 1187338 w 1894885"/>
              <a:gd name="connsiteY38" fmla="*/ 849139 h 1894885"/>
              <a:gd name="connsiteX39" fmla="*/ 105884 w 1894885"/>
              <a:gd name="connsiteY39" fmla="*/ 501769 h 1894885"/>
              <a:gd name="connsiteX40" fmla="*/ 707547 w 1894885"/>
              <a:gd name="connsiteY40" fmla="*/ 849139 h 1894885"/>
              <a:gd name="connsiteX41" fmla="*/ 0 w 1894885"/>
              <a:gd name="connsiteY41" fmla="*/ 849139 h 1894885"/>
              <a:gd name="connsiteX42" fmla="*/ 14294 w 1894885"/>
              <a:gd name="connsiteY42" fmla="*/ 755480 h 1894885"/>
              <a:gd name="connsiteX43" fmla="*/ 69795 w 1894885"/>
              <a:gd name="connsiteY43" fmla="*/ 576686 h 1894885"/>
              <a:gd name="connsiteX44" fmla="*/ 441797 w 1894885"/>
              <a:gd name="connsiteY44" fmla="*/ 141268 h 1894885"/>
              <a:gd name="connsiteX45" fmla="*/ 849139 w 1894885"/>
              <a:gd name="connsiteY45" fmla="*/ 846806 h 1894885"/>
              <a:gd name="connsiteX46" fmla="*/ 849139 w 1894885"/>
              <a:gd name="connsiteY46" fmla="*/ 849140 h 1894885"/>
              <a:gd name="connsiteX47" fmla="*/ 846806 w 1894885"/>
              <a:gd name="connsiteY47" fmla="*/ 849139 h 1894885"/>
              <a:gd name="connsiteX48" fmla="*/ 141268 w 1894885"/>
              <a:gd name="connsiteY48" fmla="*/ 441797 h 1894885"/>
              <a:gd name="connsiteX49" fmla="*/ 157614 w 1894885"/>
              <a:gd name="connsiteY49" fmla="*/ 414890 h 1894885"/>
              <a:gd name="connsiteX50" fmla="*/ 414891 w 1894885"/>
              <a:gd name="connsiteY50" fmla="*/ 157614 h 1894885"/>
              <a:gd name="connsiteX51" fmla="*/ 1453088 w 1894885"/>
              <a:gd name="connsiteY51" fmla="*/ 141268 h 1894885"/>
              <a:gd name="connsiteX52" fmla="*/ 1479994 w 1894885"/>
              <a:gd name="connsiteY52" fmla="*/ 157614 h 1894885"/>
              <a:gd name="connsiteX53" fmla="*/ 1737270 w 1894885"/>
              <a:gd name="connsiteY53" fmla="*/ 414890 h 1894885"/>
              <a:gd name="connsiteX54" fmla="*/ 1753616 w 1894885"/>
              <a:gd name="connsiteY54" fmla="*/ 441797 h 1894885"/>
              <a:gd name="connsiteX55" fmla="*/ 1048077 w 1894885"/>
              <a:gd name="connsiteY55" fmla="*/ 849139 h 1894885"/>
              <a:gd name="connsiteX56" fmla="*/ 1045745 w 1894885"/>
              <a:gd name="connsiteY56" fmla="*/ 849140 h 1894885"/>
              <a:gd name="connsiteX57" fmla="*/ 1045745 w 1894885"/>
              <a:gd name="connsiteY57" fmla="*/ 846806 h 1894885"/>
              <a:gd name="connsiteX58" fmla="*/ 1045746 w 1894885"/>
              <a:gd name="connsiteY58" fmla="*/ 0 h 1894885"/>
              <a:gd name="connsiteX59" fmla="*/ 1139404 w 1894885"/>
              <a:gd name="connsiteY59" fmla="*/ 14294 h 1894885"/>
              <a:gd name="connsiteX60" fmla="*/ 1318198 w 1894885"/>
              <a:gd name="connsiteY60" fmla="*/ 69794 h 1894885"/>
              <a:gd name="connsiteX61" fmla="*/ 1393116 w 1894885"/>
              <a:gd name="connsiteY61" fmla="*/ 105884 h 1894885"/>
              <a:gd name="connsiteX62" fmla="*/ 1045746 w 1894885"/>
              <a:gd name="connsiteY62" fmla="*/ 707547 h 1894885"/>
              <a:gd name="connsiteX63" fmla="*/ 849139 w 1894885"/>
              <a:gd name="connsiteY63" fmla="*/ 0 h 1894885"/>
              <a:gd name="connsiteX64" fmla="*/ 849139 w 1894885"/>
              <a:gd name="connsiteY64" fmla="*/ 707547 h 1894885"/>
              <a:gd name="connsiteX65" fmla="*/ 501769 w 1894885"/>
              <a:gd name="connsiteY65" fmla="*/ 105884 h 1894885"/>
              <a:gd name="connsiteX66" fmla="*/ 576686 w 1894885"/>
              <a:gd name="connsiteY66" fmla="*/ 69794 h 1894885"/>
              <a:gd name="connsiteX67" fmla="*/ 755480 w 1894885"/>
              <a:gd name="connsiteY67" fmla="*/ 14294 h 1894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894885" h="1894885">
                <a:moveTo>
                  <a:pt x="1045745" y="1187338"/>
                </a:moveTo>
                <a:lnTo>
                  <a:pt x="1393115" y="1789001"/>
                </a:lnTo>
                <a:lnTo>
                  <a:pt x="1318198" y="1825090"/>
                </a:lnTo>
                <a:cubicBezTo>
                  <a:pt x="1261220" y="1849190"/>
                  <a:pt x="1201410" y="1867903"/>
                  <a:pt x="1139404" y="1880591"/>
                </a:cubicBezTo>
                <a:lnTo>
                  <a:pt x="1045745" y="1894885"/>
                </a:lnTo>
                <a:close/>
                <a:moveTo>
                  <a:pt x="849139" y="1187338"/>
                </a:moveTo>
                <a:lnTo>
                  <a:pt x="849139" y="1894885"/>
                </a:lnTo>
                <a:lnTo>
                  <a:pt x="755480" y="1880591"/>
                </a:lnTo>
                <a:cubicBezTo>
                  <a:pt x="693475" y="1867903"/>
                  <a:pt x="633664" y="1849190"/>
                  <a:pt x="576686" y="1825090"/>
                </a:cubicBezTo>
                <a:lnTo>
                  <a:pt x="501769" y="1789000"/>
                </a:lnTo>
                <a:close/>
                <a:moveTo>
                  <a:pt x="1048078" y="1045746"/>
                </a:moveTo>
                <a:lnTo>
                  <a:pt x="1753616" y="1453088"/>
                </a:lnTo>
                <a:lnTo>
                  <a:pt x="1737270" y="1479994"/>
                </a:lnTo>
                <a:cubicBezTo>
                  <a:pt x="1668802" y="1581341"/>
                  <a:pt x="1581341" y="1668802"/>
                  <a:pt x="1479994" y="1737270"/>
                </a:cubicBezTo>
                <a:lnTo>
                  <a:pt x="1453088" y="1753616"/>
                </a:lnTo>
                <a:lnTo>
                  <a:pt x="1045745" y="1048078"/>
                </a:lnTo>
                <a:lnTo>
                  <a:pt x="1045745" y="1045746"/>
                </a:lnTo>
                <a:close/>
                <a:moveTo>
                  <a:pt x="846808" y="1045746"/>
                </a:moveTo>
                <a:lnTo>
                  <a:pt x="849139" y="1045746"/>
                </a:lnTo>
                <a:lnTo>
                  <a:pt x="849139" y="1048078"/>
                </a:lnTo>
                <a:lnTo>
                  <a:pt x="441797" y="1753616"/>
                </a:lnTo>
                <a:lnTo>
                  <a:pt x="414891" y="1737270"/>
                </a:lnTo>
                <a:cubicBezTo>
                  <a:pt x="313544" y="1668802"/>
                  <a:pt x="226083" y="1581341"/>
                  <a:pt x="157614" y="1479994"/>
                </a:cubicBezTo>
                <a:lnTo>
                  <a:pt x="141269" y="1453088"/>
                </a:lnTo>
                <a:close/>
                <a:moveTo>
                  <a:pt x="1187338" y="1045745"/>
                </a:moveTo>
                <a:lnTo>
                  <a:pt x="1894885" y="1045745"/>
                </a:lnTo>
                <a:lnTo>
                  <a:pt x="1880591" y="1139404"/>
                </a:lnTo>
                <a:cubicBezTo>
                  <a:pt x="1867903" y="1201409"/>
                  <a:pt x="1849190" y="1261220"/>
                  <a:pt x="1825090" y="1318198"/>
                </a:cubicBezTo>
                <a:lnTo>
                  <a:pt x="1789000" y="1393116"/>
                </a:lnTo>
                <a:close/>
                <a:moveTo>
                  <a:pt x="707547" y="1045745"/>
                </a:moveTo>
                <a:lnTo>
                  <a:pt x="105884" y="1393115"/>
                </a:lnTo>
                <a:lnTo>
                  <a:pt x="69795" y="1318198"/>
                </a:lnTo>
                <a:cubicBezTo>
                  <a:pt x="45695" y="1261220"/>
                  <a:pt x="26982" y="1201409"/>
                  <a:pt x="14294" y="1139404"/>
                </a:cubicBezTo>
                <a:lnTo>
                  <a:pt x="0" y="1045745"/>
                </a:lnTo>
                <a:close/>
                <a:moveTo>
                  <a:pt x="1789001" y="501769"/>
                </a:moveTo>
                <a:lnTo>
                  <a:pt x="1825090" y="576686"/>
                </a:lnTo>
                <a:cubicBezTo>
                  <a:pt x="1849190" y="633664"/>
                  <a:pt x="1867903" y="693475"/>
                  <a:pt x="1880591" y="755480"/>
                </a:cubicBezTo>
                <a:lnTo>
                  <a:pt x="1894885" y="849139"/>
                </a:lnTo>
                <a:lnTo>
                  <a:pt x="1187338" y="849139"/>
                </a:lnTo>
                <a:close/>
                <a:moveTo>
                  <a:pt x="105884" y="501769"/>
                </a:moveTo>
                <a:lnTo>
                  <a:pt x="707547" y="849139"/>
                </a:lnTo>
                <a:lnTo>
                  <a:pt x="0" y="849139"/>
                </a:lnTo>
                <a:lnTo>
                  <a:pt x="14294" y="755480"/>
                </a:lnTo>
                <a:cubicBezTo>
                  <a:pt x="26982" y="693475"/>
                  <a:pt x="45695" y="633664"/>
                  <a:pt x="69795" y="576686"/>
                </a:cubicBezTo>
                <a:close/>
                <a:moveTo>
                  <a:pt x="441797" y="141268"/>
                </a:moveTo>
                <a:lnTo>
                  <a:pt x="849139" y="846806"/>
                </a:lnTo>
                <a:lnTo>
                  <a:pt x="849139" y="849140"/>
                </a:lnTo>
                <a:lnTo>
                  <a:pt x="846806" y="849139"/>
                </a:lnTo>
                <a:lnTo>
                  <a:pt x="141268" y="441797"/>
                </a:lnTo>
                <a:lnTo>
                  <a:pt x="157614" y="414890"/>
                </a:lnTo>
                <a:cubicBezTo>
                  <a:pt x="226083" y="313544"/>
                  <a:pt x="313544" y="226083"/>
                  <a:pt x="414891" y="157614"/>
                </a:cubicBezTo>
                <a:close/>
                <a:moveTo>
                  <a:pt x="1453088" y="141268"/>
                </a:moveTo>
                <a:lnTo>
                  <a:pt x="1479994" y="157614"/>
                </a:lnTo>
                <a:cubicBezTo>
                  <a:pt x="1581341" y="226083"/>
                  <a:pt x="1668802" y="313544"/>
                  <a:pt x="1737270" y="414890"/>
                </a:cubicBezTo>
                <a:lnTo>
                  <a:pt x="1753616" y="441797"/>
                </a:lnTo>
                <a:lnTo>
                  <a:pt x="1048077" y="849139"/>
                </a:lnTo>
                <a:lnTo>
                  <a:pt x="1045745" y="849140"/>
                </a:lnTo>
                <a:lnTo>
                  <a:pt x="1045745" y="846806"/>
                </a:lnTo>
                <a:close/>
                <a:moveTo>
                  <a:pt x="1045746" y="0"/>
                </a:moveTo>
                <a:lnTo>
                  <a:pt x="1139404" y="14294"/>
                </a:lnTo>
                <a:cubicBezTo>
                  <a:pt x="1201410" y="26982"/>
                  <a:pt x="1261220" y="45695"/>
                  <a:pt x="1318198" y="69794"/>
                </a:cubicBezTo>
                <a:lnTo>
                  <a:pt x="1393116" y="105884"/>
                </a:lnTo>
                <a:lnTo>
                  <a:pt x="1045746" y="707547"/>
                </a:lnTo>
                <a:close/>
                <a:moveTo>
                  <a:pt x="849139" y="0"/>
                </a:moveTo>
                <a:lnTo>
                  <a:pt x="849139" y="707547"/>
                </a:lnTo>
                <a:lnTo>
                  <a:pt x="501769" y="105884"/>
                </a:lnTo>
                <a:lnTo>
                  <a:pt x="576686" y="69794"/>
                </a:lnTo>
                <a:cubicBezTo>
                  <a:pt x="633664" y="45695"/>
                  <a:pt x="693475" y="26982"/>
                  <a:pt x="755480" y="1429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zh-CN" altLang="en-US" sz="1400">
              <a:solidFill>
                <a:prstClr val="white"/>
              </a:solidFill>
            </a:endParaRPr>
          </a:p>
        </p:txBody>
      </p:sp>
      <p:sp>
        <p:nvSpPr>
          <p:cNvPr id="8" name="TextBox 170"/>
          <p:cNvSpPr txBox="1"/>
          <p:nvPr/>
        </p:nvSpPr>
        <p:spPr>
          <a:xfrm>
            <a:off x="2646353" y="1939594"/>
            <a:ext cx="1728161" cy="305460"/>
          </a:xfrm>
          <a:prstGeom prst="rect">
            <a:avLst/>
          </a:prstGeom>
          <a:noFill/>
        </p:spPr>
        <p:txBody>
          <a:bodyPr wrap="square" lIns="68573" tIns="34286" rIns="68573" bIns="34286" rtlCol="0">
            <a:spAutoFit/>
          </a:bodyPr>
          <a:lstStyle/>
          <a:p>
            <a:pPr>
              <a:lnSpc>
                <a:spcPct val="120000"/>
              </a:lnSpc>
            </a:pPr>
            <a:r>
              <a:rPr lang="zh-CN" altLang="en-US" sz="1400" dirty="0">
                <a:solidFill>
                  <a:srgbClr val="003D40"/>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US" altLang="zh-CN" sz="1400" dirty="0">
              <a:solidFill>
                <a:srgbClr val="003D40"/>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0" name="TextBox 170"/>
          <p:cNvSpPr txBox="1"/>
          <p:nvPr/>
        </p:nvSpPr>
        <p:spPr>
          <a:xfrm>
            <a:off x="3242406" y="3619381"/>
            <a:ext cx="1728161" cy="305460"/>
          </a:xfrm>
          <a:prstGeom prst="rect">
            <a:avLst/>
          </a:prstGeom>
          <a:noFill/>
        </p:spPr>
        <p:txBody>
          <a:bodyPr wrap="square" lIns="68573" tIns="34286" rIns="68573" bIns="34286" rtlCol="0">
            <a:spAutoFit/>
          </a:bodyPr>
          <a:lstStyle/>
          <a:p>
            <a:pPr>
              <a:lnSpc>
                <a:spcPct val="120000"/>
              </a:lnSpc>
            </a:pPr>
            <a:r>
              <a:rPr lang="zh-CN" altLang="en-US" sz="1400" dirty="0">
                <a:solidFill>
                  <a:srgbClr val="003D40"/>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US" altLang="zh-CN" sz="1400" dirty="0">
              <a:solidFill>
                <a:srgbClr val="003D40"/>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2" name="TextBox 170"/>
          <p:cNvSpPr txBox="1"/>
          <p:nvPr/>
        </p:nvSpPr>
        <p:spPr>
          <a:xfrm>
            <a:off x="7295569" y="1777034"/>
            <a:ext cx="1728161" cy="305460"/>
          </a:xfrm>
          <a:prstGeom prst="rect">
            <a:avLst/>
          </a:prstGeom>
          <a:noFill/>
        </p:spPr>
        <p:txBody>
          <a:bodyPr wrap="square" lIns="68573" tIns="34286" rIns="68573" bIns="34286" rtlCol="0">
            <a:spAutoFit/>
          </a:bodyPr>
          <a:lstStyle/>
          <a:p>
            <a:pPr>
              <a:lnSpc>
                <a:spcPct val="120000"/>
              </a:lnSpc>
            </a:pPr>
            <a:r>
              <a:rPr lang="zh-CN" altLang="en-US" sz="1400" dirty="0">
                <a:solidFill>
                  <a:srgbClr val="003D40"/>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US" altLang="zh-CN" sz="1400" dirty="0">
              <a:solidFill>
                <a:srgbClr val="003D40"/>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4" name="TextBox 170"/>
          <p:cNvSpPr txBox="1"/>
          <p:nvPr/>
        </p:nvSpPr>
        <p:spPr>
          <a:xfrm>
            <a:off x="7588177" y="3857802"/>
            <a:ext cx="1728161" cy="305460"/>
          </a:xfrm>
          <a:prstGeom prst="rect">
            <a:avLst/>
          </a:prstGeom>
          <a:noFill/>
        </p:spPr>
        <p:txBody>
          <a:bodyPr wrap="square" lIns="68573" tIns="34286" rIns="68573" bIns="34286" rtlCol="0">
            <a:spAutoFit/>
          </a:bodyPr>
          <a:lstStyle/>
          <a:p>
            <a:pPr>
              <a:lnSpc>
                <a:spcPct val="120000"/>
              </a:lnSpc>
            </a:pPr>
            <a:r>
              <a:rPr lang="zh-CN" altLang="en-US" sz="1400" dirty="0">
                <a:solidFill>
                  <a:srgbClr val="003D40"/>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US" altLang="zh-CN" sz="1400" dirty="0">
              <a:solidFill>
                <a:srgbClr val="003D40"/>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5" name="Rectangle 54"/>
          <p:cNvSpPr/>
          <p:nvPr/>
        </p:nvSpPr>
        <p:spPr>
          <a:xfrm>
            <a:off x="1276557" y="2516718"/>
            <a:ext cx="2883157" cy="415499"/>
          </a:xfrm>
          <a:prstGeom prst="rect">
            <a:avLst/>
          </a:prstGeom>
        </p:spPr>
        <p:txBody>
          <a:bodyPr wrap="square" rIns="144000">
            <a:noAutofit/>
          </a:bodyPr>
          <a:lstStyle/>
          <a:p>
            <a:pPr algn="r">
              <a:lnSpc>
                <a:spcPct val="120000"/>
              </a:lnSpc>
            </a:pPr>
            <a:r>
              <a:rPr lang="zh-CN" altLang="en-US" sz="1600" dirty="0">
                <a:solidFill>
                  <a:srgbClr val="003D40"/>
                </a:solidFill>
              </a:rPr>
              <a:t>点击输入替换内</a:t>
            </a:r>
            <a:r>
              <a:rPr lang="zh-CN" altLang="en-US" sz="1600" dirty="0" smtClean="0">
                <a:solidFill>
                  <a:srgbClr val="003D40"/>
                </a:solidFill>
              </a:rPr>
              <a:t>容编辑文字</a:t>
            </a:r>
            <a:endParaRPr lang="en-US" altLang="zh-CN" sz="1600" dirty="0">
              <a:solidFill>
                <a:srgbClr val="003D40"/>
              </a:solidFill>
            </a:endParaRPr>
          </a:p>
          <a:p>
            <a:pPr algn="r">
              <a:lnSpc>
                <a:spcPct val="120000"/>
              </a:lnSpc>
            </a:pPr>
            <a:r>
              <a:rPr lang="zh-CN" altLang="en-US" sz="1600" dirty="0">
                <a:solidFill>
                  <a:srgbClr val="003D40"/>
                </a:solidFill>
              </a:rPr>
              <a:t>点击输入替换内</a:t>
            </a:r>
            <a:r>
              <a:rPr lang="zh-CN" altLang="en-US" sz="1600" dirty="0" smtClean="0">
                <a:solidFill>
                  <a:srgbClr val="003D40"/>
                </a:solidFill>
              </a:rPr>
              <a:t>容编辑文字</a:t>
            </a:r>
            <a:endParaRPr lang="zh-CN" altLang="en-US" sz="1600" dirty="0">
              <a:solidFill>
                <a:srgbClr val="003D40"/>
              </a:solidFill>
            </a:endParaRPr>
          </a:p>
        </p:txBody>
      </p:sp>
      <p:sp>
        <p:nvSpPr>
          <p:cNvPr id="16" name="Rectangle 54"/>
          <p:cNvSpPr/>
          <p:nvPr/>
        </p:nvSpPr>
        <p:spPr>
          <a:xfrm>
            <a:off x="1926499" y="4377367"/>
            <a:ext cx="2883157" cy="415499"/>
          </a:xfrm>
          <a:prstGeom prst="rect">
            <a:avLst/>
          </a:prstGeom>
        </p:spPr>
        <p:txBody>
          <a:bodyPr wrap="square" rIns="144000">
            <a:noAutofit/>
          </a:bodyPr>
          <a:lstStyle/>
          <a:p>
            <a:pPr algn="r">
              <a:lnSpc>
                <a:spcPct val="120000"/>
              </a:lnSpc>
            </a:pPr>
            <a:r>
              <a:rPr lang="zh-CN" altLang="en-US" sz="1600" dirty="0">
                <a:solidFill>
                  <a:srgbClr val="003D40"/>
                </a:solidFill>
              </a:rPr>
              <a:t>点击输入替换内</a:t>
            </a:r>
            <a:r>
              <a:rPr lang="zh-CN" altLang="en-US" sz="1600" dirty="0" smtClean="0">
                <a:solidFill>
                  <a:srgbClr val="003D40"/>
                </a:solidFill>
              </a:rPr>
              <a:t>容编辑文字</a:t>
            </a:r>
            <a:endParaRPr lang="en-US" altLang="zh-CN" sz="1600" dirty="0">
              <a:solidFill>
                <a:srgbClr val="003D40"/>
              </a:solidFill>
            </a:endParaRPr>
          </a:p>
          <a:p>
            <a:pPr algn="r">
              <a:lnSpc>
                <a:spcPct val="120000"/>
              </a:lnSpc>
            </a:pPr>
            <a:r>
              <a:rPr lang="zh-CN" altLang="en-US" sz="1600" dirty="0">
                <a:solidFill>
                  <a:srgbClr val="003D40"/>
                </a:solidFill>
              </a:rPr>
              <a:t>点击输入替换内</a:t>
            </a:r>
            <a:r>
              <a:rPr lang="zh-CN" altLang="en-US" sz="1600" dirty="0" smtClean="0">
                <a:solidFill>
                  <a:srgbClr val="003D40"/>
                </a:solidFill>
              </a:rPr>
              <a:t>容编辑文字</a:t>
            </a:r>
            <a:endParaRPr lang="zh-CN" altLang="en-US" sz="1600" dirty="0">
              <a:solidFill>
                <a:srgbClr val="003D40"/>
              </a:solidFill>
            </a:endParaRPr>
          </a:p>
        </p:txBody>
      </p:sp>
      <p:sp>
        <p:nvSpPr>
          <p:cNvPr id="17" name="Rectangle 54"/>
          <p:cNvSpPr/>
          <p:nvPr/>
        </p:nvSpPr>
        <p:spPr>
          <a:xfrm>
            <a:off x="7198825" y="4382221"/>
            <a:ext cx="2883157" cy="415499"/>
          </a:xfrm>
          <a:prstGeom prst="rect">
            <a:avLst/>
          </a:prstGeom>
        </p:spPr>
        <p:txBody>
          <a:bodyPr wrap="square" rIns="144000">
            <a:noAutofit/>
          </a:bodyPr>
          <a:lstStyle/>
          <a:p>
            <a:pPr algn="r">
              <a:lnSpc>
                <a:spcPct val="120000"/>
              </a:lnSpc>
            </a:pPr>
            <a:r>
              <a:rPr lang="zh-CN" altLang="en-US" sz="1600" dirty="0">
                <a:solidFill>
                  <a:srgbClr val="003D40"/>
                </a:solidFill>
              </a:rPr>
              <a:t>点击输入替换内</a:t>
            </a:r>
            <a:r>
              <a:rPr lang="zh-CN" altLang="en-US" sz="1600" dirty="0" smtClean="0">
                <a:solidFill>
                  <a:srgbClr val="003D40"/>
                </a:solidFill>
              </a:rPr>
              <a:t>容编辑文字</a:t>
            </a:r>
            <a:endParaRPr lang="en-US" altLang="zh-CN" sz="1600" dirty="0">
              <a:solidFill>
                <a:srgbClr val="003D40"/>
              </a:solidFill>
            </a:endParaRPr>
          </a:p>
          <a:p>
            <a:pPr algn="r">
              <a:lnSpc>
                <a:spcPct val="120000"/>
              </a:lnSpc>
            </a:pPr>
            <a:r>
              <a:rPr lang="zh-CN" altLang="en-US" sz="1600" dirty="0">
                <a:solidFill>
                  <a:srgbClr val="003D40"/>
                </a:solidFill>
              </a:rPr>
              <a:t>点击输入替换内</a:t>
            </a:r>
            <a:r>
              <a:rPr lang="zh-CN" altLang="en-US" sz="1600" dirty="0" smtClean="0">
                <a:solidFill>
                  <a:srgbClr val="003D40"/>
                </a:solidFill>
              </a:rPr>
              <a:t>容编辑文字</a:t>
            </a:r>
            <a:endParaRPr lang="zh-CN" altLang="en-US" sz="1600" dirty="0">
              <a:solidFill>
                <a:srgbClr val="003D40"/>
              </a:solidFill>
            </a:endParaRPr>
          </a:p>
        </p:txBody>
      </p:sp>
      <p:sp>
        <p:nvSpPr>
          <p:cNvPr id="18" name="Rectangle 54"/>
          <p:cNvSpPr/>
          <p:nvPr/>
        </p:nvSpPr>
        <p:spPr>
          <a:xfrm>
            <a:off x="7560802" y="2302075"/>
            <a:ext cx="2883157" cy="415499"/>
          </a:xfrm>
          <a:prstGeom prst="rect">
            <a:avLst/>
          </a:prstGeom>
        </p:spPr>
        <p:txBody>
          <a:bodyPr wrap="square" rIns="144000">
            <a:noAutofit/>
          </a:bodyPr>
          <a:lstStyle/>
          <a:p>
            <a:pPr algn="r">
              <a:lnSpc>
                <a:spcPct val="120000"/>
              </a:lnSpc>
            </a:pPr>
            <a:r>
              <a:rPr lang="zh-CN" altLang="en-US" sz="1600" dirty="0">
                <a:solidFill>
                  <a:srgbClr val="003D40"/>
                </a:solidFill>
              </a:rPr>
              <a:t>点击输入替换内</a:t>
            </a:r>
            <a:r>
              <a:rPr lang="zh-CN" altLang="en-US" sz="1600" dirty="0" smtClean="0">
                <a:solidFill>
                  <a:srgbClr val="003D40"/>
                </a:solidFill>
              </a:rPr>
              <a:t>容编辑文字</a:t>
            </a:r>
            <a:endParaRPr lang="en-US" altLang="zh-CN" sz="1600" dirty="0">
              <a:solidFill>
                <a:srgbClr val="003D40"/>
              </a:solidFill>
            </a:endParaRPr>
          </a:p>
          <a:p>
            <a:pPr algn="r">
              <a:lnSpc>
                <a:spcPct val="120000"/>
              </a:lnSpc>
            </a:pPr>
            <a:r>
              <a:rPr lang="zh-CN" altLang="en-US" sz="1600" dirty="0">
                <a:solidFill>
                  <a:srgbClr val="003D40"/>
                </a:solidFill>
              </a:rPr>
              <a:t>点击输入替换内</a:t>
            </a:r>
            <a:r>
              <a:rPr lang="zh-CN" altLang="en-US" sz="1600" dirty="0" smtClean="0">
                <a:solidFill>
                  <a:srgbClr val="003D40"/>
                </a:solidFill>
              </a:rPr>
              <a:t>容编辑文字</a:t>
            </a:r>
            <a:endParaRPr lang="zh-CN" altLang="en-US" sz="1600" dirty="0">
              <a:solidFill>
                <a:srgbClr val="003D40"/>
              </a:solidFill>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5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500"/>
                                        <p:tgtEl>
                                          <p:spTgt spid="4"/>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anim calcmode="lin" valueType="num">
                                      <p:cBhvr>
                                        <p:cTn id="14" dur="500" fill="hold"/>
                                        <p:tgtEl>
                                          <p:spTgt spid="3"/>
                                        </p:tgtEl>
                                        <p:attrNameLst>
                                          <p:attrName>ppt_x</p:attrName>
                                        </p:attrNameLst>
                                      </p:cBhvr>
                                      <p:tavLst>
                                        <p:tav tm="0">
                                          <p:val>
                                            <p:strVal val="#ppt_x"/>
                                          </p:val>
                                        </p:tav>
                                        <p:tav tm="100000">
                                          <p:val>
                                            <p:strVal val="#ppt_x"/>
                                          </p:val>
                                        </p:tav>
                                      </p:tavLst>
                                    </p:anim>
                                    <p:anim calcmode="lin" valueType="num">
                                      <p:cBhvr>
                                        <p:cTn id="15" dur="5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500"/>
                            </p:stCondLst>
                            <p:childTnLst>
                              <p:par>
                                <p:cTn id="17" presetID="47"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anim calcmode="lin" valueType="num">
                                      <p:cBhvr>
                                        <p:cTn id="20" dur="500" fill="hold"/>
                                        <p:tgtEl>
                                          <p:spTgt spid="8"/>
                                        </p:tgtEl>
                                        <p:attrNameLst>
                                          <p:attrName>ppt_x</p:attrName>
                                        </p:attrNameLst>
                                      </p:cBhvr>
                                      <p:tavLst>
                                        <p:tav tm="0">
                                          <p:val>
                                            <p:strVal val="#ppt_x"/>
                                          </p:val>
                                        </p:tav>
                                        <p:tav tm="100000">
                                          <p:val>
                                            <p:strVal val="#ppt_x"/>
                                          </p:val>
                                        </p:tav>
                                      </p:tavLst>
                                    </p:anim>
                                    <p:anim calcmode="lin" valueType="num">
                                      <p:cBhvr>
                                        <p:cTn id="21" dur="500" fill="hold"/>
                                        <p:tgtEl>
                                          <p:spTgt spid="8"/>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7"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anim calcmode="lin" valueType="num">
                                      <p:cBhvr>
                                        <p:cTn id="26" dur="500" fill="hold"/>
                                        <p:tgtEl>
                                          <p:spTgt spid="10"/>
                                        </p:tgtEl>
                                        <p:attrNameLst>
                                          <p:attrName>ppt_x</p:attrName>
                                        </p:attrNameLst>
                                      </p:cBhvr>
                                      <p:tavLst>
                                        <p:tav tm="0">
                                          <p:val>
                                            <p:strVal val="#ppt_x"/>
                                          </p:val>
                                        </p:tav>
                                        <p:tav tm="100000">
                                          <p:val>
                                            <p:strVal val="#ppt_x"/>
                                          </p:val>
                                        </p:tav>
                                      </p:tavLst>
                                    </p:anim>
                                    <p:anim calcmode="lin" valueType="num">
                                      <p:cBhvr>
                                        <p:cTn id="27" dur="500" fill="hold"/>
                                        <p:tgtEl>
                                          <p:spTgt spid="10"/>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47"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anim calcmode="lin" valueType="num">
                                      <p:cBhvr>
                                        <p:cTn id="32" dur="500" fill="hold"/>
                                        <p:tgtEl>
                                          <p:spTgt spid="12"/>
                                        </p:tgtEl>
                                        <p:attrNameLst>
                                          <p:attrName>ppt_x</p:attrName>
                                        </p:attrNameLst>
                                      </p:cBhvr>
                                      <p:tavLst>
                                        <p:tav tm="0">
                                          <p:val>
                                            <p:strVal val="#ppt_x"/>
                                          </p:val>
                                        </p:tav>
                                        <p:tav tm="100000">
                                          <p:val>
                                            <p:strVal val="#ppt_x"/>
                                          </p:val>
                                        </p:tav>
                                      </p:tavLst>
                                    </p:anim>
                                    <p:anim calcmode="lin" valueType="num">
                                      <p:cBhvr>
                                        <p:cTn id="33" dur="500" fill="hold"/>
                                        <p:tgtEl>
                                          <p:spTgt spid="12"/>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47"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anim calcmode="lin" valueType="num">
                                      <p:cBhvr>
                                        <p:cTn id="38" dur="500" fill="hold"/>
                                        <p:tgtEl>
                                          <p:spTgt spid="14"/>
                                        </p:tgtEl>
                                        <p:attrNameLst>
                                          <p:attrName>ppt_x</p:attrName>
                                        </p:attrNameLst>
                                      </p:cBhvr>
                                      <p:tavLst>
                                        <p:tav tm="0">
                                          <p:val>
                                            <p:strVal val="#ppt_x"/>
                                          </p:val>
                                        </p:tav>
                                        <p:tav tm="100000">
                                          <p:val>
                                            <p:strVal val="#ppt_x"/>
                                          </p:val>
                                        </p:tav>
                                      </p:tavLst>
                                    </p:anim>
                                    <p:anim calcmode="lin" valueType="num">
                                      <p:cBhvr>
                                        <p:cTn id="39"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8" grpId="0"/>
      <p:bldP spid="10" grpId="0"/>
      <p:bldP spid="12" grpId="0"/>
      <p:bldP spid="14" grpId="0"/>
    </p:bldLst>
  </p:timing>
</p:sld>
</file>

<file path=ppt/tags/tag1.xml><?xml version="1.0" encoding="utf-8"?>
<p:tagLst xmlns:p="http://schemas.openxmlformats.org/presentationml/2006/main">
  <p:tag name="ISPRING_PRESENTATION_TITLE" val="插画"/>
</p:tagLst>
</file>

<file path=ppt/theme/theme1.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17.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18.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19.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20.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21.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22.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23.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24.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rgbClr val="000000"/>
    </a:dk1>
    <a:lt1>
      <a:srgbClr val="FFFFFF"/>
    </a:lt1>
    <a:dk2>
      <a:srgbClr val="44546A"/>
    </a:dk2>
    <a:lt2>
      <a:srgbClr val="E7E6E6"/>
    </a:lt2>
    <a:accent1>
      <a:srgbClr val="C77339"/>
    </a:accent1>
    <a:accent2>
      <a:srgbClr val="106057"/>
    </a:accent2>
    <a:accent3>
      <a:srgbClr val="7F5147"/>
    </a:accent3>
    <a:accent4>
      <a:srgbClr val="106057"/>
    </a:accent4>
    <a:accent5>
      <a:srgbClr val="2C2D42"/>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3116</Words>
  <Application>WPS 演示</Application>
  <PresentationFormat>宽屏</PresentationFormat>
  <Paragraphs>395</Paragraphs>
  <Slides>24</Slides>
  <Notes>25</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24</vt:i4>
      </vt:variant>
    </vt:vector>
  </HeadingPairs>
  <TitlesOfParts>
    <vt:vector size="42" baseType="lpstr">
      <vt:lpstr>Arial</vt:lpstr>
      <vt:lpstr>宋体</vt:lpstr>
      <vt:lpstr>Wingdings</vt:lpstr>
      <vt:lpstr>华康娃娃体W5(P)</vt:lpstr>
      <vt:lpstr>微软雅黑</vt:lpstr>
      <vt:lpstr>Calibri</vt:lpstr>
      <vt:lpstr>FontAwesome</vt:lpstr>
      <vt:lpstr>STIXGeneral-Bold</vt:lpstr>
      <vt:lpstr>STIXGeneral-Regular</vt:lpstr>
      <vt:lpstr>Arial Unicode MS</vt:lpstr>
      <vt:lpstr>等线 Light</vt:lpstr>
      <vt:lpstr>等线</vt:lpstr>
      <vt:lpstr>Helvetica Light</vt:lpstr>
      <vt:lpstr>Roboto Bold</vt:lpstr>
      <vt:lpstr>Verdana</vt:lpstr>
      <vt:lpstr>Segoe Print</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www.xqppt.com</dc:title>
  <dc:creator>小Q办公</dc:creator>
  <cp:lastModifiedBy> </cp:lastModifiedBy>
  <cp:revision>18</cp:revision>
  <dcterms:created xsi:type="dcterms:W3CDTF">2017-12-11T06:40:00Z</dcterms:created>
  <dcterms:modified xsi:type="dcterms:W3CDTF">2019-07-24T03:19:59Z</dcterms:modified>
  <cp:category/>
  <dc:description/>
  <cp:contentStatus/>
  <dc:identifier/>
  <cp:keywords/>
  <dc:language>utf-8</dc:language>
  <dc:subject/>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2052-11.1.0.8894</vt:lpwstr>
  </property>
</Properties>
</file>