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7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9C1"/>
    <a:srgbClr val="FDA6BC"/>
    <a:srgbClr val="6F8B3D"/>
    <a:srgbClr val="FEEAD0"/>
    <a:srgbClr val="EE3739"/>
    <a:srgbClr val="FD91AD"/>
    <a:srgbClr val="DCE298"/>
    <a:srgbClr val="428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 snapToGrid="0">
      <p:cViewPr>
        <p:scale>
          <a:sx n="100" d="100"/>
          <a:sy n="100" d="100"/>
        </p:scale>
        <p:origin x="-972" y="-264"/>
      </p:cViewPr>
      <p:guideLst>
        <p:guide orient="horz" pos="4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A1F4A-00E7-4F26-8CED-8BA656266F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E3FB-E2DF-4595-91D3-EB3892F2AF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E3FB-E2DF-4595-91D3-EB3892F2AF3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E3FB-E2DF-4595-91D3-EB3892F2AF3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45604" y="6737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4E31-1D7F-491F-A6B7-BC3E822AD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B3AF-9B42-471A-8506-4B45A7B8D2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31914" y="2302092"/>
            <a:ext cx="542648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500" spc="1000" dirty="0">
                <a:solidFill>
                  <a:srgbClr val="FD91AD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女生</a:t>
            </a:r>
            <a:r>
              <a:rPr lang="zh-CN" altLang="en-US" sz="12500" spc="1000" dirty="0" smtClean="0">
                <a:solidFill>
                  <a:srgbClr val="FD91AD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节</a:t>
            </a:r>
            <a:endParaRPr lang="zh-CN" altLang="en-US" sz="12500" spc="1000" dirty="0">
              <a:solidFill>
                <a:srgbClr val="FD91AD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6322"/>
            <a:ext cx="3352800" cy="2640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r="-2451"/>
          <a:stretch>
            <a:fillRect/>
          </a:stretch>
        </p:blipFill>
        <p:spPr>
          <a:xfrm>
            <a:off x="6826406" y="-54197"/>
            <a:ext cx="3352800" cy="2640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733772" y="3288630"/>
            <a:ext cx="2037347" cy="22298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978620" y="2549071"/>
            <a:ext cx="1026696" cy="994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893841" y="2923032"/>
            <a:ext cx="1411705" cy="14919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425002" y="2182312"/>
            <a:ext cx="2037347" cy="12111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3565357" y="4466001"/>
            <a:ext cx="5005139" cy="25426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 b="-4197"/>
          <a:stretch>
            <a:fillRect/>
          </a:stretch>
        </p:blipFill>
        <p:spPr>
          <a:xfrm>
            <a:off x="6922166" y="4387515"/>
            <a:ext cx="5005139" cy="254267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862700" y="4218469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魅力女人节 幸福三月天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18095" y="2168260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3.8 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一个属于女人自己的节日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18567" y="5924553"/>
            <a:ext cx="38936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朝气蓬勃青春四溢，天真活泼神采</a:t>
            </a:r>
          </a:p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飞扬。活力四射阳光灿烂，重学考研放飞梦想</a:t>
            </a:r>
          </a:p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人美心善知识渊博，活泼大方和蔼可亲</a:t>
            </a:r>
          </a:p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女生节，回眸一笑定格青春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95138" y="2225366"/>
            <a:ext cx="369332" cy="2937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爱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美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女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天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性</a:t>
            </a:r>
            <a:endParaRPr lang="zh-CN" altLang="en-US" sz="1200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solidFill>
            <a:srgbClr val="F5B9C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1" name="文本框 100"/>
          <p:cNvSpPr txBox="1"/>
          <p:nvPr/>
        </p:nvSpPr>
        <p:spPr>
          <a:xfrm rot="21082830">
            <a:off x="3954062" y="2127667"/>
            <a:ext cx="321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D7D73"/>
                </a:solidFill>
                <a:cs typeface="+mn-ea"/>
                <a:sym typeface="+mn-lt"/>
              </a:rPr>
              <a:t>女生</a:t>
            </a:r>
            <a:r>
              <a:rPr lang="zh-CN" altLang="en-US" sz="3200" dirty="0" smtClean="0">
                <a:solidFill>
                  <a:srgbClr val="6D7D73"/>
                </a:solidFill>
                <a:cs typeface="+mn-ea"/>
                <a:sym typeface="+mn-lt"/>
              </a:rPr>
              <a:t>节快乐！</a:t>
            </a:r>
            <a:endParaRPr lang="zh-CN" altLang="en-US" sz="32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102" name="文本框 101"/>
          <p:cNvSpPr txBox="1"/>
          <p:nvPr/>
        </p:nvSpPr>
        <p:spPr>
          <a:xfrm rot="21340140">
            <a:off x="4652484" y="2619533"/>
            <a:ext cx="574018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妇女节到，春风为你送来好运气，春雨降下幸福和美满，阳光给你洒落快乐和活力，百花用芳香装点你的美丽，我用祝福表达心意，祝你节日开心愉快！</a:t>
            </a:r>
            <a:endParaRPr lang="zh-CN" altLang="en-US" sz="16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8" name="任意多边形 97"/>
          <p:cNvSpPr/>
          <p:nvPr/>
        </p:nvSpPr>
        <p:spPr>
          <a:xfrm>
            <a:off x="-2191619" y="39784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FEEA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234596" y="4760104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87878" y="-39281"/>
            <a:ext cx="3352800" cy="264062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75301" y="3575047"/>
            <a:ext cx="5005139" cy="2542674"/>
          </a:xfrm>
          <a:prstGeom prst="rect">
            <a:avLst/>
          </a:prstGeom>
        </p:spPr>
      </p:pic>
      <p:sp>
        <p:nvSpPr>
          <p:cNvPr id="95" name="任意多边形 94"/>
          <p:cNvSpPr/>
          <p:nvPr/>
        </p:nvSpPr>
        <p:spPr>
          <a:xfrm rot="234299">
            <a:off x="-3710391" y="5222962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5B9C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15" y="6067073"/>
            <a:ext cx="12192000" cy="5379964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082867" y="2737799"/>
            <a:ext cx="1120189" cy="1183837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171210" y="2036442"/>
            <a:ext cx="726928" cy="6836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74130" y="965038"/>
            <a:ext cx="5876252" cy="5876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45964"/>
            <a:ext cx="12192000" cy="537996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2209892" y="3865124"/>
            <a:ext cx="15375451" cy="6659297"/>
            <a:chOff x="-2209892" y="3865124"/>
            <a:chExt cx="15375451" cy="6659297"/>
          </a:xfrm>
          <a:solidFill>
            <a:srgbClr val="F5B9C1"/>
          </a:solidFill>
        </p:grpSpPr>
        <p:sp>
          <p:nvSpPr>
            <p:cNvPr id="2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213807" y="1442059"/>
            <a:ext cx="305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6D7D73"/>
                </a:solidFill>
                <a:cs typeface="+mn-ea"/>
                <a:sym typeface="+mn-lt"/>
              </a:rPr>
              <a:t>女生节快乐！</a:t>
            </a:r>
            <a:endParaRPr lang="zh-CN" altLang="en-US" sz="32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75086" y="2055886"/>
            <a:ext cx="301504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懂时尚，能勤俭，</a:t>
            </a:r>
            <a:endParaRPr lang="en-US" altLang="zh-CN" sz="1600" dirty="0" smtClean="0">
              <a:solidFill>
                <a:srgbClr val="6D7D73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精彩生活乐无边。好姐妹，</a:t>
            </a:r>
            <a:endParaRPr lang="en-US" altLang="zh-CN" sz="1600" dirty="0" smtClean="0">
              <a:solidFill>
                <a:srgbClr val="6D7D73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赛红颜，自立自强把梦圆！妇女节快乐！</a:t>
            </a:r>
            <a:endParaRPr lang="zh-CN" altLang="en-US" sz="16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 r="-2451"/>
          <a:stretch>
            <a:fillRect/>
          </a:stretch>
        </p:blipFill>
        <p:spPr>
          <a:xfrm>
            <a:off x="9512014" y="47099"/>
            <a:ext cx="2927347" cy="23055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12541" y="2856803"/>
            <a:ext cx="2037347" cy="12111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81583" y="4595458"/>
            <a:ext cx="5005139" cy="25426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37176" y="1454425"/>
            <a:ext cx="4681604" cy="52271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257391" y="3923227"/>
            <a:ext cx="2037347" cy="22298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6322"/>
            <a:ext cx="3352800" cy="2640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554202" y="84193"/>
            <a:ext cx="272088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2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413732"/>
            <a:ext cx="23456136" cy="7221437"/>
            <a:chOff x="-3320052" y="5084441"/>
            <a:chExt cx="20771391" cy="6394882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084441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87878" y="-39281"/>
            <a:ext cx="3352800" cy="26406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374566" y="3195414"/>
            <a:ext cx="369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6D7D73"/>
                </a:solidFill>
                <a:cs typeface="+mn-ea"/>
                <a:sym typeface="+mn-lt"/>
              </a:rPr>
              <a:t>女生节快乐！</a:t>
            </a:r>
            <a:endParaRPr lang="zh-CN" altLang="en-US" sz="32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82383" y="3939000"/>
            <a:ext cx="445573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采三片春叶，摘四朵春花，织成五颜六色的祝福，伴着七彩的牵挂，祝你“三八”节快乐！</a:t>
            </a:r>
            <a:endParaRPr lang="zh-CN" altLang="en-US" sz="16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272501" flipH="1">
            <a:off x="-305140" y="51660"/>
            <a:ext cx="2371029" cy="259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38172" y="255804"/>
            <a:ext cx="1950208" cy="22106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069168" y="4821919"/>
            <a:ext cx="4304531" cy="21867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 b="-4197"/>
          <a:stretch>
            <a:fillRect/>
          </a:stretch>
        </p:blipFill>
        <p:spPr>
          <a:xfrm>
            <a:off x="7939632" y="4618577"/>
            <a:ext cx="4550302" cy="2311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9357" y="800175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2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rgbClr val="FEEAD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6322"/>
            <a:ext cx="3352800" cy="26406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708274" y="1248498"/>
            <a:ext cx="369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6D7D73"/>
                </a:solidFill>
                <a:cs typeface="+mn-ea"/>
                <a:sym typeface="+mn-lt"/>
              </a:rPr>
              <a:t>女生节快乐！</a:t>
            </a:r>
            <a:endParaRPr lang="zh-CN" altLang="en-US" sz="32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08274" y="1838881"/>
            <a:ext cx="445573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采三片春叶，摘四朵春花，织成五颜六色的祝福，伴着七彩的牵挂，祝你“三八”节快乐！</a:t>
            </a:r>
            <a:endParaRPr lang="zh-CN" altLang="en-US" sz="16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56006" y="4805499"/>
            <a:ext cx="2037347" cy="22298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592040" y="285618"/>
            <a:ext cx="1026696" cy="994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703" y="3609827"/>
            <a:ext cx="6276562" cy="26649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57482" y="1540885"/>
            <a:ext cx="5573274" cy="5775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2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solidFill>
            <a:srgbClr val="FEEAD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rot="239247">
            <a:off x="4642691" y="2899237"/>
            <a:ext cx="2504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6D7D73"/>
                </a:solidFill>
                <a:cs typeface="+mn-ea"/>
                <a:sym typeface="+mn-lt"/>
              </a:rPr>
              <a:t>女生节快乐！</a:t>
            </a:r>
            <a:endParaRPr lang="zh-CN" altLang="en-US" sz="32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rot="239247">
            <a:off x="4776084" y="3894222"/>
            <a:ext cx="4455235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用微笑化个妆，让快乐绽放；用气质塑个身，看美丽天成；用优雅造个型，展万种风情；</a:t>
            </a:r>
            <a:endParaRPr lang="zh-CN" altLang="en-US" sz="16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992855" y="359009"/>
            <a:ext cx="1140228" cy="1140228"/>
          </a:xfrm>
          <a:prstGeom prst="star5">
            <a:avLst>
              <a:gd name="adj" fmla="val 24360"/>
              <a:gd name="hf" fmla="val 105146"/>
              <a:gd name="vf" fmla="val 110557"/>
            </a:avLst>
          </a:prstGeom>
          <a:solidFill>
            <a:srgbClr val="F4A06E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962621" y="-418013"/>
            <a:ext cx="4565808" cy="28673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8887878" y="-39281"/>
            <a:ext cx="3352800" cy="26406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91759" y="3194102"/>
            <a:ext cx="2037347" cy="222985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059140" y="4466001"/>
            <a:ext cx="5005139" cy="254267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/>
          <a:srcRect b="-4197"/>
          <a:stretch>
            <a:fillRect/>
          </a:stretch>
        </p:blipFill>
        <p:spPr>
          <a:xfrm>
            <a:off x="7537628" y="4440270"/>
            <a:ext cx="5005139" cy="25426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939324" y="870857"/>
            <a:ext cx="2873825" cy="62136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167" y="6496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5B9C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5B9C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5B9C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5B9C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F5B9C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12" name="矩形 11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67" name="矩形 66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>
            <a:off x="-2191619" y="39784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FEEA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0717" y="490381"/>
            <a:ext cx="1742915" cy="1639227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rot="234299">
            <a:off x="-3141777" y="4919249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5B9C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41707" y="1107858"/>
            <a:ext cx="33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D7D73"/>
                </a:solidFill>
                <a:cs typeface="+mn-ea"/>
                <a:sym typeface="+mn-lt"/>
              </a:rPr>
              <a:t>女生</a:t>
            </a:r>
            <a:r>
              <a:rPr lang="zh-CN" altLang="en-US" sz="3200" dirty="0" smtClean="0">
                <a:solidFill>
                  <a:srgbClr val="6D7D73"/>
                </a:solidFill>
                <a:cs typeface="+mn-ea"/>
                <a:sym typeface="+mn-lt"/>
              </a:rPr>
              <a:t>节快乐！</a:t>
            </a:r>
            <a:endParaRPr lang="zh-CN" altLang="en-US" sz="32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rot="21276813">
            <a:off x="3998167" y="2496256"/>
            <a:ext cx="347907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6D7D73"/>
                </a:solidFill>
                <a:cs typeface="+mn-ea"/>
                <a:sym typeface="+mn-lt"/>
              </a:rPr>
              <a:t>百花用芳香装点你的美丽，我用祝福表达心意，祝你节日开心愉快！</a:t>
            </a:r>
            <a:endParaRPr lang="zh-CN" altLang="en-US" sz="1600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7621" y="-39281"/>
            <a:ext cx="3352800" cy="264062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-252136" y="4553204"/>
            <a:ext cx="5005139" cy="25426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046499">
            <a:off x="225799" y="3044114"/>
            <a:ext cx="3574514" cy="1006276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77256" y="2622170"/>
            <a:ext cx="1023258" cy="9716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966240" y="556237"/>
            <a:ext cx="6454018" cy="6454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EEAD0"/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任意多边形 73"/>
          <p:cNvSpPr/>
          <p:nvPr/>
        </p:nvSpPr>
        <p:spPr>
          <a:xfrm>
            <a:off x="-2228630" y="-3586831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7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9 h 6380086"/>
              <a:gd name="connsiteX12" fmla="*/ 16741983 w 16791657"/>
              <a:gd name="connsiteY12" fmla="*/ 3332453 h 6380086"/>
              <a:gd name="connsiteX13" fmla="*/ 15375685 w 16791657"/>
              <a:gd name="connsiteY13" fmla="*/ 4321796 h 6380086"/>
              <a:gd name="connsiteX14" fmla="*/ 14886573 w 16791657"/>
              <a:gd name="connsiteY14" fmla="*/ 5169536 h 6380086"/>
              <a:gd name="connsiteX15" fmla="*/ 13221306 w 16791657"/>
              <a:gd name="connsiteY15" fmla="*/ 5272180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2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1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8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70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-2270346" y="-3782320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7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9 h 6380086"/>
              <a:gd name="connsiteX12" fmla="*/ 16741983 w 16791657"/>
              <a:gd name="connsiteY12" fmla="*/ 3332453 h 6380086"/>
              <a:gd name="connsiteX13" fmla="*/ 15375685 w 16791657"/>
              <a:gd name="connsiteY13" fmla="*/ 4321796 h 6380086"/>
              <a:gd name="connsiteX14" fmla="*/ 14886573 w 16791657"/>
              <a:gd name="connsiteY14" fmla="*/ 5169536 h 6380086"/>
              <a:gd name="connsiteX15" fmla="*/ 13221306 w 16791657"/>
              <a:gd name="connsiteY15" fmla="*/ 5272180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2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1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8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70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rgbClr val="F5B9C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2" name="任意多边形 71"/>
          <p:cNvSpPr/>
          <p:nvPr/>
        </p:nvSpPr>
        <p:spPr>
          <a:xfrm>
            <a:off x="-2318842" y="4646601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6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8 h 6380086"/>
              <a:gd name="connsiteX12" fmla="*/ 16741983 w 16791657"/>
              <a:gd name="connsiteY12" fmla="*/ 3332453 h 6380086"/>
              <a:gd name="connsiteX13" fmla="*/ 15375685 w 16791657"/>
              <a:gd name="connsiteY13" fmla="*/ 4321795 h 6380086"/>
              <a:gd name="connsiteX14" fmla="*/ 14886573 w 16791657"/>
              <a:gd name="connsiteY14" fmla="*/ 5169536 h 6380086"/>
              <a:gd name="connsiteX15" fmla="*/ 13221306 w 16791657"/>
              <a:gd name="connsiteY15" fmla="*/ 5272179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1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0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9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69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2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6"/>
                </a:lnTo>
                <a:lnTo>
                  <a:pt x="15751732" y="823435"/>
                </a:lnTo>
                <a:cubicBezTo>
                  <a:pt x="16099553" y="938803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8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5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79"/>
                </a:cubicBezTo>
                <a:cubicBezTo>
                  <a:pt x="13052101" y="5722573"/>
                  <a:pt x="12599022" y="6066873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29"/>
                  <a:pt x="8206270" y="5816159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1"/>
                </a:cubicBezTo>
                <a:cubicBezTo>
                  <a:pt x="5756012" y="5889535"/>
                  <a:pt x="5372025" y="6233835"/>
                  <a:pt x="4890854" y="6343523"/>
                </a:cubicBezTo>
                <a:cubicBezTo>
                  <a:pt x="4323848" y="6472761"/>
                  <a:pt x="3732083" y="6252524"/>
                  <a:pt x="3407932" y="5791492"/>
                </a:cubicBezTo>
                <a:cubicBezTo>
                  <a:pt x="2642845" y="6229091"/>
                  <a:pt x="1649141" y="5983121"/>
                  <a:pt x="1205110" y="5246075"/>
                </a:cubicBezTo>
                <a:cubicBezTo>
                  <a:pt x="768920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3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0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5"/>
                  <a:pt x="2331694" y="580410"/>
                  <a:pt x="2897255" y="894521"/>
                </a:cubicBezTo>
                <a:lnTo>
                  <a:pt x="2897559" y="894049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500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69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60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rgbClr val="F5B9C1"/>
          </a:solidFill>
          <a:ln w="762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87878" y="-39281"/>
            <a:ext cx="3352800" cy="2640625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 rot="21435478">
            <a:off x="4338855" y="343020"/>
            <a:ext cx="3677631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6D7D73"/>
                </a:solidFill>
                <a:cs typeface="+mn-ea"/>
                <a:sym typeface="+mn-lt"/>
              </a:rPr>
              <a:t>3.8</a:t>
            </a:r>
            <a:r>
              <a:rPr lang="zh-CN" altLang="en-US" dirty="0" smtClean="0">
                <a:solidFill>
                  <a:srgbClr val="6D7D73"/>
                </a:solidFill>
                <a:cs typeface="+mn-ea"/>
                <a:sym typeface="+mn-lt"/>
              </a:rPr>
              <a:t>妇女节愿：妇女姐妹都欢心，漂亮时尚皆年轻。</a:t>
            </a:r>
            <a:endParaRPr lang="zh-CN" altLang="en-US" dirty="0">
              <a:solidFill>
                <a:srgbClr val="6D7D73"/>
              </a:solidFill>
              <a:cs typeface="+mn-ea"/>
              <a:sym typeface="+mn-lt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59511" y="3115139"/>
            <a:ext cx="2037347" cy="222985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35715" y="4012013"/>
            <a:ext cx="1026696" cy="99461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262479" y="331144"/>
            <a:ext cx="2037347" cy="121118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7" cstate="screen"/>
          <a:srcRect r="-2451"/>
          <a:stretch>
            <a:fillRect/>
          </a:stretch>
        </p:blipFill>
        <p:spPr>
          <a:xfrm rot="6442229">
            <a:off x="-165198" y="4674571"/>
            <a:ext cx="3079039" cy="24250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46909" y="-693505"/>
            <a:ext cx="3392914" cy="33929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850050" y="75827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744786" y="2606892"/>
            <a:ext cx="65245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spc="1000" dirty="0">
                <a:solidFill>
                  <a:srgbClr val="FD91AD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女生</a:t>
            </a:r>
            <a:r>
              <a:rPr lang="zh-CN" altLang="en-US" sz="8800" spc="1000" dirty="0" smtClean="0">
                <a:solidFill>
                  <a:srgbClr val="FD91AD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节快乐</a:t>
            </a:r>
            <a:endParaRPr lang="zh-CN" altLang="en-US" sz="8800" spc="1000" dirty="0">
              <a:solidFill>
                <a:srgbClr val="FD91AD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6322"/>
            <a:ext cx="3352800" cy="2640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r="-2451"/>
          <a:stretch>
            <a:fillRect/>
          </a:stretch>
        </p:blipFill>
        <p:spPr>
          <a:xfrm>
            <a:off x="6826406" y="-54197"/>
            <a:ext cx="3352800" cy="2640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733772" y="3288630"/>
            <a:ext cx="2037347" cy="22298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109241" y="2832862"/>
            <a:ext cx="1026696" cy="994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617538" y="3050204"/>
            <a:ext cx="1411705" cy="14919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425002" y="2182312"/>
            <a:ext cx="2037347" cy="12111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3565357" y="4466001"/>
            <a:ext cx="5005139" cy="25426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 b="-4197"/>
          <a:stretch>
            <a:fillRect/>
          </a:stretch>
        </p:blipFill>
        <p:spPr>
          <a:xfrm>
            <a:off x="6922166" y="4387515"/>
            <a:ext cx="5005139" cy="254267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862700" y="4218469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魅力女人节 幸福三月天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18095" y="2168260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3.8 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一个属于女人自己的节日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18567" y="5924553"/>
            <a:ext cx="38936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朝气蓬勃青春四溢，天真活泼神采</a:t>
            </a:r>
          </a:p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飞扬。活力四射阳光灿烂，重学考研放飞梦想</a:t>
            </a:r>
          </a:p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人美心善知识渊博，活泼大方和蔼可亲</a:t>
            </a:r>
          </a:p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女生节，回眸一笑定格青春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95138" y="2225366"/>
            <a:ext cx="369332" cy="2937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爱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美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女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天</a:t>
            </a:r>
            <a:r>
              <a:rPr lang="en-US" altLang="zh-CN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性</a:t>
            </a:r>
            <a:endParaRPr lang="zh-CN" altLang="en-US" sz="1200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2khahj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宽屏</PresentationFormat>
  <Paragraphs>41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2022-03-11T03:38:19Z</dcterms:created>
  <dcterms:modified xsi:type="dcterms:W3CDTF">2023-01-10T10:30:28Z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870A319F787B44C485430421EA96EBC6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